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4"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311"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C5479-E76D-4D52-A684-4852E9D85A4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F0F4770-12A4-4E6A-812E-81B56B81A696}">
      <dgm:prSet phldrT="[Text]"/>
      <dgm:spPr/>
      <dgm:t>
        <a:bodyPr/>
        <a:lstStyle/>
        <a:p>
          <a:r>
            <a:rPr lang="en-US" dirty="0" err="1" smtClean="0">
              <a:solidFill>
                <a:srgbClr val="FFFF00"/>
              </a:solidFill>
              <a:latin typeface="Times New Roman" panose="02020603050405020304" pitchFamily="18" charset="0"/>
              <a:ea typeface="Times New Roman" panose="02020603050405020304" pitchFamily="18" charset="0"/>
            </a:rPr>
            <a:t>Phân</a:t>
          </a:r>
          <a:r>
            <a:rPr lang="en-US" dirty="0" smtClean="0">
              <a:solidFill>
                <a:srgbClr val="FFFF00"/>
              </a:solidFill>
              <a:latin typeface="Times New Roman" panose="02020603050405020304" pitchFamily="18" charset="0"/>
              <a:ea typeface="Times New Roman" panose="02020603050405020304" pitchFamily="18" charset="0"/>
            </a:rPr>
            <a:t> </a:t>
          </a:r>
          <a:r>
            <a:rPr lang="en-US" dirty="0" err="1" smtClean="0">
              <a:solidFill>
                <a:srgbClr val="FFFF00"/>
              </a:solidFill>
              <a:latin typeface="Times New Roman" panose="02020603050405020304" pitchFamily="18" charset="0"/>
              <a:ea typeface="Times New Roman" panose="02020603050405020304" pitchFamily="18" charset="0"/>
            </a:rPr>
            <a:t>loại</a:t>
          </a:r>
          <a:r>
            <a:rPr lang="en-US" dirty="0" smtClean="0">
              <a:solidFill>
                <a:srgbClr val="FFFF00"/>
              </a:solidFill>
              <a:latin typeface="Times New Roman" panose="02020603050405020304" pitchFamily="18" charset="0"/>
              <a:ea typeface="Times New Roman" panose="02020603050405020304" pitchFamily="18" charset="0"/>
            </a:rPr>
            <a:t> </a:t>
          </a:r>
          <a:r>
            <a:rPr lang="en-US" dirty="0" err="1" smtClean="0">
              <a:solidFill>
                <a:srgbClr val="FFFF00"/>
              </a:solidFill>
              <a:latin typeface="Times New Roman" panose="02020603050405020304" pitchFamily="18" charset="0"/>
              <a:ea typeface="Times New Roman" panose="02020603050405020304" pitchFamily="18" charset="0"/>
            </a:rPr>
            <a:t>theo</a:t>
          </a:r>
          <a:r>
            <a:rPr lang="en-US" dirty="0" smtClean="0">
              <a:solidFill>
                <a:srgbClr val="FFFF00"/>
              </a:solidFill>
              <a:latin typeface="Times New Roman" panose="02020603050405020304" pitchFamily="18" charset="0"/>
              <a:ea typeface="Times New Roman" panose="02020603050405020304" pitchFamily="18" charset="0"/>
            </a:rPr>
            <a:t> </a:t>
          </a:r>
          <a:r>
            <a:rPr lang="en-US" dirty="0" err="1" smtClean="0">
              <a:solidFill>
                <a:srgbClr val="FFFF00"/>
              </a:solidFill>
              <a:latin typeface="Times New Roman" panose="02020603050405020304" pitchFamily="18" charset="0"/>
              <a:ea typeface="Times New Roman" panose="02020603050405020304" pitchFamily="18" charset="0"/>
            </a:rPr>
            <a:t>hình</a:t>
          </a:r>
          <a:r>
            <a:rPr lang="en-US" dirty="0" smtClean="0">
              <a:solidFill>
                <a:srgbClr val="FFFF00"/>
              </a:solidFill>
              <a:latin typeface="Times New Roman" panose="02020603050405020304" pitchFamily="18" charset="0"/>
              <a:ea typeface="Times New Roman" panose="02020603050405020304" pitchFamily="18" charset="0"/>
            </a:rPr>
            <a:t> </a:t>
          </a:r>
          <a:r>
            <a:rPr lang="en-US" dirty="0" err="1" smtClean="0">
              <a:solidFill>
                <a:srgbClr val="FFFF00"/>
              </a:solidFill>
              <a:latin typeface="Times New Roman" panose="02020603050405020304" pitchFamily="18" charset="0"/>
              <a:ea typeface="Times New Roman" panose="02020603050405020304" pitchFamily="18" charset="0"/>
            </a:rPr>
            <a:t>thể</a:t>
          </a:r>
          <a:endParaRPr lang="en-US" dirty="0"/>
        </a:p>
      </dgm:t>
    </dgm:pt>
    <dgm:pt modelId="{9F5D6A74-57DA-43DE-9B99-C8967567B30F}" type="parTrans" cxnId="{BCA91577-CC45-4054-B977-A6C8862D25F4}">
      <dgm:prSet/>
      <dgm:spPr/>
      <dgm:t>
        <a:bodyPr/>
        <a:lstStyle/>
        <a:p>
          <a:endParaRPr lang="en-US"/>
        </a:p>
      </dgm:t>
    </dgm:pt>
    <dgm:pt modelId="{D5381199-CD6A-4E6F-AC0A-12E7F36EF156}" type="sibTrans" cxnId="{BCA91577-CC45-4054-B977-A6C8862D25F4}">
      <dgm:prSet/>
      <dgm:spPr/>
      <dgm:t>
        <a:bodyPr/>
        <a:lstStyle/>
        <a:p>
          <a:endParaRPr lang="en-US"/>
        </a:p>
      </dgm:t>
    </dgm:pt>
    <dgm:pt modelId="{6E15FE26-AE2C-4816-A787-8CFD352D5C4C}">
      <dgm:prSet phldrT="[Text]"/>
      <dgm:spPr/>
      <dgm:t>
        <a:bodyPr/>
        <a:lstStyle/>
        <a:p>
          <a:r>
            <a:rPr lang="en-US" dirty="0" err="1" smtClean="0">
              <a:latin typeface="Times New Roman" panose="02020603050405020304" pitchFamily="18" charset="0"/>
              <a:cs typeface="Times New Roman" panose="02020603050405020304" pitchFamily="18" charset="0"/>
            </a:rPr>
            <a:t>Xương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dài</a:t>
          </a:r>
          <a:endParaRPr lang="en-US" dirty="0">
            <a:latin typeface="Times New Roman" panose="02020603050405020304" pitchFamily="18" charset="0"/>
            <a:cs typeface="Times New Roman" panose="02020603050405020304" pitchFamily="18" charset="0"/>
          </a:endParaRPr>
        </a:p>
      </dgm:t>
    </dgm:pt>
    <dgm:pt modelId="{99F8C42B-70DF-4674-B412-5BFB9BBF0910}" type="parTrans" cxnId="{D02A07B1-9D1B-4544-ACD3-00B6E97083EE}">
      <dgm:prSet/>
      <dgm:spPr/>
      <dgm:t>
        <a:bodyPr/>
        <a:lstStyle/>
        <a:p>
          <a:endParaRPr lang="en-US"/>
        </a:p>
      </dgm:t>
    </dgm:pt>
    <dgm:pt modelId="{6B8682CF-5F3C-440F-B5EE-DDCD1BAD30CC}" type="sibTrans" cxnId="{D02A07B1-9D1B-4544-ACD3-00B6E97083EE}">
      <dgm:prSet/>
      <dgm:spPr/>
      <dgm:t>
        <a:bodyPr/>
        <a:lstStyle/>
        <a:p>
          <a:endParaRPr lang="en-US"/>
        </a:p>
      </dgm:t>
    </dgm:pt>
    <dgm:pt modelId="{AB105713-7EC2-4357-B2BA-30301F874D8F}">
      <dgm:prSet phldrT="[Text]"/>
      <dgm:spPr/>
      <dgm:t>
        <a:bodyPr/>
        <a:lstStyle/>
        <a:p>
          <a:r>
            <a:rPr lang="en-US" dirty="0" err="1" smtClean="0">
              <a:latin typeface="Times New Roman" panose="02020603050405020304" pitchFamily="18" charset="0"/>
              <a:cs typeface="Times New Roman" panose="02020603050405020304" pitchFamily="18" charset="0"/>
            </a:rPr>
            <a:t>Xương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ngắn</a:t>
          </a:r>
          <a:endParaRPr lang="en-US" dirty="0">
            <a:latin typeface="Times New Roman" panose="02020603050405020304" pitchFamily="18" charset="0"/>
            <a:cs typeface="Times New Roman" panose="02020603050405020304" pitchFamily="18" charset="0"/>
          </a:endParaRPr>
        </a:p>
      </dgm:t>
    </dgm:pt>
    <dgm:pt modelId="{0435FB08-25D7-453C-803A-7F18E532C1CD}" type="parTrans" cxnId="{25EC0CF6-EB9F-4394-BF4F-C559A6434915}">
      <dgm:prSet/>
      <dgm:spPr/>
      <dgm:t>
        <a:bodyPr/>
        <a:lstStyle/>
        <a:p>
          <a:endParaRPr lang="en-US"/>
        </a:p>
      </dgm:t>
    </dgm:pt>
    <dgm:pt modelId="{6F85E37D-A4F2-426B-A186-B3099AC06F7B}" type="sibTrans" cxnId="{25EC0CF6-EB9F-4394-BF4F-C559A6434915}">
      <dgm:prSet/>
      <dgm:spPr/>
      <dgm:t>
        <a:bodyPr/>
        <a:lstStyle/>
        <a:p>
          <a:endParaRPr lang="en-US"/>
        </a:p>
      </dgm:t>
    </dgm:pt>
    <dgm:pt modelId="{3F814DF8-CAFF-4CCD-B9BB-CF1910DFEBFA}">
      <dgm:prSet phldrT="[Text]"/>
      <dgm:spPr/>
      <dgm:t>
        <a:bodyPr/>
        <a:lstStyle/>
        <a:p>
          <a:r>
            <a:rPr lang="en-US" dirty="0" err="1" smtClean="0">
              <a:latin typeface="Times New Roman" panose="02020603050405020304" pitchFamily="18" charset="0"/>
              <a:cs typeface="Times New Roman" panose="02020603050405020304" pitchFamily="18" charset="0"/>
            </a:rPr>
            <a:t>Xương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dẹt</a:t>
          </a:r>
          <a:endParaRPr lang="en-US" dirty="0">
            <a:latin typeface="Times New Roman" panose="02020603050405020304" pitchFamily="18" charset="0"/>
            <a:cs typeface="Times New Roman" panose="02020603050405020304" pitchFamily="18" charset="0"/>
          </a:endParaRPr>
        </a:p>
      </dgm:t>
    </dgm:pt>
    <dgm:pt modelId="{5C22ED6B-6714-4D1B-B640-79BD77B4A3F7}" type="parTrans" cxnId="{8D522A72-B5A2-4FC5-8904-EC5478FB7151}">
      <dgm:prSet/>
      <dgm:spPr/>
      <dgm:t>
        <a:bodyPr/>
        <a:lstStyle/>
        <a:p>
          <a:endParaRPr lang="en-US"/>
        </a:p>
      </dgm:t>
    </dgm:pt>
    <dgm:pt modelId="{93A9CE77-CBAF-4834-8C0A-B63036D65F89}" type="sibTrans" cxnId="{8D522A72-B5A2-4FC5-8904-EC5478FB7151}">
      <dgm:prSet/>
      <dgm:spPr/>
      <dgm:t>
        <a:bodyPr/>
        <a:lstStyle/>
        <a:p>
          <a:endParaRPr lang="en-US"/>
        </a:p>
      </dgm:t>
    </dgm:pt>
    <dgm:pt modelId="{1B54DF9B-8F34-4864-A53C-37B936C0371A}">
      <dgm:prSet phldrT="[Text]"/>
      <dgm:spPr/>
      <dgm:t>
        <a:bodyPr/>
        <a:lstStyle/>
        <a:p>
          <a:r>
            <a:rPr lang="en-US" dirty="0" err="1" smtClean="0">
              <a:latin typeface="Times New Roman" panose="02020603050405020304" pitchFamily="18" charset="0"/>
              <a:cs typeface="Times New Roman" panose="02020603050405020304" pitchFamily="18" charset="0"/>
            </a:rPr>
            <a:t>Xương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vừng</a:t>
          </a:r>
          <a:endParaRPr lang="en-US" dirty="0">
            <a:latin typeface="Times New Roman" panose="02020603050405020304" pitchFamily="18" charset="0"/>
            <a:cs typeface="Times New Roman" panose="02020603050405020304" pitchFamily="18" charset="0"/>
          </a:endParaRPr>
        </a:p>
      </dgm:t>
    </dgm:pt>
    <dgm:pt modelId="{1455354C-D839-4F05-A532-CCF38C3DD78F}" type="parTrans" cxnId="{FAC5C72D-2BD1-40CC-AC1C-CFAF04B70B48}">
      <dgm:prSet/>
      <dgm:spPr/>
      <dgm:t>
        <a:bodyPr/>
        <a:lstStyle/>
        <a:p>
          <a:endParaRPr lang="en-US"/>
        </a:p>
      </dgm:t>
    </dgm:pt>
    <dgm:pt modelId="{1FB6D564-A6D6-46F5-B2AF-DB29284ADD27}" type="sibTrans" cxnId="{FAC5C72D-2BD1-40CC-AC1C-CFAF04B70B48}">
      <dgm:prSet/>
      <dgm:spPr/>
      <dgm:t>
        <a:bodyPr/>
        <a:lstStyle/>
        <a:p>
          <a:endParaRPr lang="en-US"/>
        </a:p>
      </dgm:t>
    </dgm:pt>
    <dgm:pt modelId="{CC73B360-A09B-4274-A821-C2CFBF53627A}" type="pres">
      <dgm:prSet presAssocID="{C8EC5479-E76D-4D52-A684-4852E9D85A4B}" presName="cycle" presStyleCnt="0">
        <dgm:presLayoutVars>
          <dgm:chMax val="1"/>
          <dgm:dir/>
          <dgm:animLvl val="ctr"/>
          <dgm:resizeHandles val="exact"/>
        </dgm:presLayoutVars>
      </dgm:prSet>
      <dgm:spPr/>
      <dgm:t>
        <a:bodyPr/>
        <a:lstStyle/>
        <a:p>
          <a:endParaRPr lang="en-US"/>
        </a:p>
      </dgm:t>
    </dgm:pt>
    <dgm:pt modelId="{F9702F45-05C7-40CA-BF40-6795E9C2641E}" type="pres">
      <dgm:prSet presAssocID="{4F0F4770-12A4-4E6A-812E-81B56B81A696}" presName="centerShape" presStyleLbl="node0" presStyleIdx="0" presStyleCnt="1" custScaleX="123857" custScaleY="116499"/>
      <dgm:spPr/>
      <dgm:t>
        <a:bodyPr/>
        <a:lstStyle/>
        <a:p>
          <a:endParaRPr lang="en-US"/>
        </a:p>
      </dgm:t>
    </dgm:pt>
    <dgm:pt modelId="{E3C13F9B-350A-4EBC-9FE6-FD78153EAC80}" type="pres">
      <dgm:prSet presAssocID="{99F8C42B-70DF-4674-B412-5BFB9BBF0910}" presName="Name9" presStyleLbl="parChTrans1D2" presStyleIdx="0" presStyleCnt="4"/>
      <dgm:spPr/>
      <dgm:t>
        <a:bodyPr/>
        <a:lstStyle/>
        <a:p>
          <a:endParaRPr lang="en-US"/>
        </a:p>
      </dgm:t>
    </dgm:pt>
    <dgm:pt modelId="{3CFB1E99-376F-4A7D-BF10-FF0DC9637D99}" type="pres">
      <dgm:prSet presAssocID="{99F8C42B-70DF-4674-B412-5BFB9BBF0910}" presName="connTx" presStyleLbl="parChTrans1D2" presStyleIdx="0" presStyleCnt="4"/>
      <dgm:spPr/>
      <dgm:t>
        <a:bodyPr/>
        <a:lstStyle/>
        <a:p>
          <a:endParaRPr lang="en-US"/>
        </a:p>
      </dgm:t>
    </dgm:pt>
    <dgm:pt modelId="{85135379-2433-42E7-9FB4-8CB4C7F57AF3}" type="pres">
      <dgm:prSet presAssocID="{6E15FE26-AE2C-4816-A787-8CFD352D5C4C}" presName="node" presStyleLbl="node1" presStyleIdx="0" presStyleCnt="4">
        <dgm:presLayoutVars>
          <dgm:bulletEnabled val="1"/>
        </dgm:presLayoutVars>
      </dgm:prSet>
      <dgm:spPr/>
      <dgm:t>
        <a:bodyPr/>
        <a:lstStyle/>
        <a:p>
          <a:endParaRPr lang="en-US"/>
        </a:p>
      </dgm:t>
    </dgm:pt>
    <dgm:pt modelId="{2FC86B32-F4DF-416A-B532-A73C0EB666BD}" type="pres">
      <dgm:prSet presAssocID="{0435FB08-25D7-453C-803A-7F18E532C1CD}" presName="Name9" presStyleLbl="parChTrans1D2" presStyleIdx="1" presStyleCnt="4"/>
      <dgm:spPr/>
      <dgm:t>
        <a:bodyPr/>
        <a:lstStyle/>
        <a:p>
          <a:endParaRPr lang="en-US"/>
        </a:p>
      </dgm:t>
    </dgm:pt>
    <dgm:pt modelId="{B56C8AFC-E449-4198-A494-D00CED93D01D}" type="pres">
      <dgm:prSet presAssocID="{0435FB08-25D7-453C-803A-7F18E532C1CD}" presName="connTx" presStyleLbl="parChTrans1D2" presStyleIdx="1" presStyleCnt="4"/>
      <dgm:spPr/>
      <dgm:t>
        <a:bodyPr/>
        <a:lstStyle/>
        <a:p>
          <a:endParaRPr lang="en-US"/>
        </a:p>
      </dgm:t>
    </dgm:pt>
    <dgm:pt modelId="{88D07CE8-4F90-4AE1-8134-F44CC5F2E8BE}" type="pres">
      <dgm:prSet presAssocID="{AB105713-7EC2-4357-B2BA-30301F874D8F}" presName="node" presStyleLbl="node1" presStyleIdx="1" presStyleCnt="4">
        <dgm:presLayoutVars>
          <dgm:bulletEnabled val="1"/>
        </dgm:presLayoutVars>
      </dgm:prSet>
      <dgm:spPr/>
      <dgm:t>
        <a:bodyPr/>
        <a:lstStyle/>
        <a:p>
          <a:endParaRPr lang="en-US"/>
        </a:p>
      </dgm:t>
    </dgm:pt>
    <dgm:pt modelId="{C08E1F13-1042-43D8-9AAD-7AB7F1C6D7C7}" type="pres">
      <dgm:prSet presAssocID="{5C22ED6B-6714-4D1B-B640-79BD77B4A3F7}" presName="Name9" presStyleLbl="parChTrans1D2" presStyleIdx="2" presStyleCnt="4"/>
      <dgm:spPr/>
      <dgm:t>
        <a:bodyPr/>
        <a:lstStyle/>
        <a:p>
          <a:endParaRPr lang="en-US"/>
        </a:p>
      </dgm:t>
    </dgm:pt>
    <dgm:pt modelId="{3B588547-736D-4887-9E39-ED9C65613127}" type="pres">
      <dgm:prSet presAssocID="{5C22ED6B-6714-4D1B-B640-79BD77B4A3F7}" presName="connTx" presStyleLbl="parChTrans1D2" presStyleIdx="2" presStyleCnt="4"/>
      <dgm:spPr/>
      <dgm:t>
        <a:bodyPr/>
        <a:lstStyle/>
        <a:p>
          <a:endParaRPr lang="en-US"/>
        </a:p>
      </dgm:t>
    </dgm:pt>
    <dgm:pt modelId="{6DEDBE7F-5773-44D4-9669-6983D16BF2AF}" type="pres">
      <dgm:prSet presAssocID="{3F814DF8-CAFF-4CCD-B9BB-CF1910DFEBFA}" presName="node" presStyleLbl="node1" presStyleIdx="2" presStyleCnt="4">
        <dgm:presLayoutVars>
          <dgm:bulletEnabled val="1"/>
        </dgm:presLayoutVars>
      </dgm:prSet>
      <dgm:spPr/>
      <dgm:t>
        <a:bodyPr/>
        <a:lstStyle/>
        <a:p>
          <a:endParaRPr lang="en-US"/>
        </a:p>
      </dgm:t>
    </dgm:pt>
    <dgm:pt modelId="{F92BE919-2DC0-4650-98CE-8496636E3F0F}" type="pres">
      <dgm:prSet presAssocID="{1455354C-D839-4F05-A532-CCF38C3DD78F}" presName="Name9" presStyleLbl="parChTrans1D2" presStyleIdx="3" presStyleCnt="4"/>
      <dgm:spPr/>
      <dgm:t>
        <a:bodyPr/>
        <a:lstStyle/>
        <a:p>
          <a:endParaRPr lang="en-US"/>
        </a:p>
      </dgm:t>
    </dgm:pt>
    <dgm:pt modelId="{D086EE06-45C7-4BEB-AD8B-100E90AC0811}" type="pres">
      <dgm:prSet presAssocID="{1455354C-D839-4F05-A532-CCF38C3DD78F}" presName="connTx" presStyleLbl="parChTrans1D2" presStyleIdx="3" presStyleCnt="4"/>
      <dgm:spPr/>
      <dgm:t>
        <a:bodyPr/>
        <a:lstStyle/>
        <a:p>
          <a:endParaRPr lang="en-US"/>
        </a:p>
      </dgm:t>
    </dgm:pt>
    <dgm:pt modelId="{3A3C2DBF-D06E-4EE9-804C-1F78341A6349}" type="pres">
      <dgm:prSet presAssocID="{1B54DF9B-8F34-4864-A53C-37B936C0371A}" presName="node" presStyleLbl="node1" presStyleIdx="3" presStyleCnt="4">
        <dgm:presLayoutVars>
          <dgm:bulletEnabled val="1"/>
        </dgm:presLayoutVars>
      </dgm:prSet>
      <dgm:spPr/>
      <dgm:t>
        <a:bodyPr/>
        <a:lstStyle/>
        <a:p>
          <a:endParaRPr lang="en-US"/>
        </a:p>
      </dgm:t>
    </dgm:pt>
  </dgm:ptLst>
  <dgm:cxnLst>
    <dgm:cxn modelId="{D02A07B1-9D1B-4544-ACD3-00B6E97083EE}" srcId="{4F0F4770-12A4-4E6A-812E-81B56B81A696}" destId="{6E15FE26-AE2C-4816-A787-8CFD352D5C4C}" srcOrd="0" destOrd="0" parTransId="{99F8C42B-70DF-4674-B412-5BFB9BBF0910}" sibTransId="{6B8682CF-5F3C-440F-B5EE-DDCD1BAD30CC}"/>
    <dgm:cxn modelId="{B3CF41DC-9947-493A-8DBC-56D21D034F93}" type="presOf" srcId="{1455354C-D839-4F05-A532-CCF38C3DD78F}" destId="{D086EE06-45C7-4BEB-AD8B-100E90AC0811}" srcOrd="1" destOrd="0" presId="urn:microsoft.com/office/officeart/2005/8/layout/radial1"/>
    <dgm:cxn modelId="{8D522A72-B5A2-4FC5-8904-EC5478FB7151}" srcId="{4F0F4770-12A4-4E6A-812E-81B56B81A696}" destId="{3F814DF8-CAFF-4CCD-B9BB-CF1910DFEBFA}" srcOrd="2" destOrd="0" parTransId="{5C22ED6B-6714-4D1B-B640-79BD77B4A3F7}" sibTransId="{93A9CE77-CBAF-4834-8C0A-B63036D65F89}"/>
    <dgm:cxn modelId="{EB0FD0DC-55FC-48C1-A7AA-026B11F1D37D}" type="presOf" srcId="{1B54DF9B-8F34-4864-A53C-37B936C0371A}" destId="{3A3C2DBF-D06E-4EE9-804C-1F78341A6349}" srcOrd="0" destOrd="0" presId="urn:microsoft.com/office/officeart/2005/8/layout/radial1"/>
    <dgm:cxn modelId="{D47DE51B-0E1E-4E53-B5BB-AB5D550A86DF}" type="presOf" srcId="{99F8C42B-70DF-4674-B412-5BFB9BBF0910}" destId="{E3C13F9B-350A-4EBC-9FE6-FD78153EAC80}" srcOrd="0" destOrd="0" presId="urn:microsoft.com/office/officeart/2005/8/layout/radial1"/>
    <dgm:cxn modelId="{E8CADA9F-39A4-47F6-BD29-4C27A5798D9F}" type="presOf" srcId="{5C22ED6B-6714-4D1B-B640-79BD77B4A3F7}" destId="{C08E1F13-1042-43D8-9AAD-7AB7F1C6D7C7}" srcOrd="0" destOrd="0" presId="urn:microsoft.com/office/officeart/2005/8/layout/radial1"/>
    <dgm:cxn modelId="{25EC0CF6-EB9F-4394-BF4F-C559A6434915}" srcId="{4F0F4770-12A4-4E6A-812E-81B56B81A696}" destId="{AB105713-7EC2-4357-B2BA-30301F874D8F}" srcOrd="1" destOrd="0" parTransId="{0435FB08-25D7-453C-803A-7F18E532C1CD}" sibTransId="{6F85E37D-A4F2-426B-A186-B3099AC06F7B}"/>
    <dgm:cxn modelId="{D0D30395-5EBB-4493-978D-7727846FFB4C}" type="presOf" srcId="{AB105713-7EC2-4357-B2BA-30301F874D8F}" destId="{88D07CE8-4F90-4AE1-8134-F44CC5F2E8BE}" srcOrd="0" destOrd="0" presId="urn:microsoft.com/office/officeart/2005/8/layout/radial1"/>
    <dgm:cxn modelId="{5C746613-D898-45DE-858E-5053AA236E57}" type="presOf" srcId="{99F8C42B-70DF-4674-B412-5BFB9BBF0910}" destId="{3CFB1E99-376F-4A7D-BF10-FF0DC9637D99}" srcOrd="1" destOrd="0" presId="urn:microsoft.com/office/officeart/2005/8/layout/radial1"/>
    <dgm:cxn modelId="{7C2119C5-C687-4F71-8FEF-97A8A3CE8093}" type="presOf" srcId="{5C22ED6B-6714-4D1B-B640-79BD77B4A3F7}" destId="{3B588547-736D-4887-9E39-ED9C65613127}" srcOrd="1" destOrd="0" presId="urn:microsoft.com/office/officeart/2005/8/layout/radial1"/>
    <dgm:cxn modelId="{B8B9AE6F-4A6E-42B5-AEB2-A0A48F619760}" type="presOf" srcId="{1455354C-D839-4F05-A532-CCF38C3DD78F}" destId="{F92BE919-2DC0-4650-98CE-8496636E3F0F}" srcOrd="0" destOrd="0" presId="urn:microsoft.com/office/officeart/2005/8/layout/radial1"/>
    <dgm:cxn modelId="{0D24D1B7-0480-4E63-B800-768A8524975E}" type="presOf" srcId="{0435FB08-25D7-453C-803A-7F18E532C1CD}" destId="{B56C8AFC-E449-4198-A494-D00CED93D01D}" srcOrd="1" destOrd="0" presId="urn:microsoft.com/office/officeart/2005/8/layout/radial1"/>
    <dgm:cxn modelId="{897EFF04-50B3-4A44-AF48-47C93AFC1FBA}" type="presOf" srcId="{0435FB08-25D7-453C-803A-7F18E532C1CD}" destId="{2FC86B32-F4DF-416A-B532-A73C0EB666BD}" srcOrd="0" destOrd="0" presId="urn:microsoft.com/office/officeart/2005/8/layout/radial1"/>
    <dgm:cxn modelId="{BCA91577-CC45-4054-B977-A6C8862D25F4}" srcId="{C8EC5479-E76D-4D52-A684-4852E9D85A4B}" destId="{4F0F4770-12A4-4E6A-812E-81B56B81A696}" srcOrd="0" destOrd="0" parTransId="{9F5D6A74-57DA-43DE-9B99-C8967567B30F}" sibTransId="{D5381199-CD6A-4E6F-AC0A-12E7F36EF156}"/>
    <dgm:cxn modelId="{FAC5C72D-2BD1-40CC-AC1C-CFAF04B70B48}" srcId="{4F0F4770-12A4-4E6A-812E-81B56B81A696}" destId="{1B54DF9B-8F34-4864-A53C-37B936C0371A}" srcOrd="3" destOrd="0" parTransId="{1455354C-D839-4F05-A532-CCF38C3DD78F}" sibTransId="{1FB6D564-A6D6-46F5-B2AF-DB29284ADD27}"/>
    <dgm:cxn modelId="{52FB5DD6-C664-4070-86EF-51E0BB284A3F}" type="presOf" srcId="{6E15FE26-AE2C-4816-A787-8CFD352D5C4C}" destId="{85135379-2433-42E7-9FB4-8CB4C7F57AF3}" srcOrd="0" destOrd="0" presId="urn:microsoft.com/office/officeart/2005/8/layout/radial1"/>
    <dgm:cxn modelId="{67DC2992-AC1A-4047-A955-1D4777CFBA42}" type="presOf" srcId="{C8EC5479-E76D-4D52-A684-4852E9D85A4B}" destId="{CC73B360-A09B-4274-A821-C2CFBF53627A}" srcOrd="0" destOrd="0" presId="urn:microsoft.com/office/officeart/2005/8/layout/radial1"/>
    <dgm:cxn modelId="{963C6DE6-77C1-48BA-8598-3A29DDF23806}" type="presOf" srcId="{4F0F4770-12A4-4E6A-812E-81B56B81A696}" destId="{F9702F45-05C7-40CA-BF40-6795E9C2641E}" srcOrd="0" destOrd="0" presId="urn:microsoft.com/office/officeart/2005/8/layout/radial1"/>
    <dgm:cxn modelId="{63E9263F-EA52-48AE-BA47-4165ADA2EE42}" type="presOf" srcId="{3F814DF8-CAFF-4CCD-B9BB-CF1910DFEBFA}" destId="{6DEDBE7F-5773-44D4-9669-6983D16BF2AF}" srcOrd="0" destOrd="0" presId="urn:microsoft.com/office/officeart/2005/8/layout/radial1"/>
    <dgm:cxn modelId="{FC5B9B7C-B353-4C1C-9926-0A545F5E626D}" type="presParOf" srcId="{CC73B360-A09B-4274-A821-C2CFBF53627A}" destId="{F9702F45-05C7-40CA-BF40-6795E9C2641E}" srcOrd="0" destOrd="0" presId="urn:microsoft.com/office/officeart/2005/8/layout/radial1"/>
    <dgm:cxn modelId="{362F17F2-15A2-4FC6-ABA4-E72E68906339}" type="presParOf" srcId="{CC73B360-A09B-4274-A821-C2CFBF53627A}" destId="{E3C13F9B-350A-4EBC-9FE6-FD78153EAC80}" srcOrd="1" destOrd="0" presId="urn:microsoft.com/office/officeart/2005/8/layout/radial1"/>
    <dgm:cxn modelId="{C98E0120-96F5-40A7-8321-362E60BF9E4E}" type="presParOf" srcId="{E3C13F9B-350A-4EBC-9FE6-FD78153EAC80}" destId="{3CFB1E99-376F-4A7D-BF10-FF0DC9637D99}" srcOrd="0" destOrd="0" presId="urn:microsoft.com/office/officeart/2005/8/layout/radial1"/>
    <dgm:cxn modelId="{6A0A4559-E53C-4271-A0F8-6D096867374E}" type="presParOf" srcId="{CC73B360-A09B-4274-A821-C2CFBF53627A}" destId="{85135379-2433-42E7-9FB4-8CB4C7F57AF3}" srcOrd="2" destOrd="0" presId="urn:microsoft.com/office/officeart/2005/8/layout/radial1"/>
    <dgm:cxn modelId="{8712B47F-41E3-4F60-A30A-05D7BEDBF6DD}" type="presParOf" srcId="{CC73B360-A09B-4274-A821-C2CFBF53627A}" destId="{2FC86B32-F4DF-416A-B532-A73C0EB666BD}" srcOrd="3" destOrd="0" presId="urn:microsoft.com/office/officeart/2005/8/layout/radial1"/>
    <dgm:cxn modelId="{3E608D4D-EF04-4AD5-A24F-AE78A61097E4}" type="presParOf" srcId="{2FC86B32-F4DF-416A-B532-A73C0EB666BD}" destId="{B56C8AFC-E449-4198-A494-D00CED93D01D}" srcOrd="0" destOrd="0" presId="urn:microsoft.com/office/officeart/2005/8/layout/radial1"/>
    <dgm:cxn modelId="{EE79F3FE-D675-464F-8144-F04177A7BBC3}" type="presParOf" srcId="{CC73B360-A09B-4274-A821-C2CFBF53627A}" destId="{88D07CE8-4F90-4AE1-8134-F44CC5F2E8BE}" srcOrd="4" destOrd="0" presId="urn:microsoft.com/office/officeart/2005/8/layout/radial1"/>
    <dgm:cxn modelId="{02E5D9C6-F896-41BD-9458-6AB8813EDAD6}" type="presParOf" srcId="{CC73B360-A09B-4274-A821-C2CFBF53627A}" destId="{C08E1F13-1042-43D8-9AAD-7AB7F1C6D7C7}" srcOrd="5" destOrd="0" presId="urn:microsoft.com/office/officeart/2005/8/layout/radial1"/>
    <dgm:cxn modelId="{27AFC88A-3CD5-424E-AD66-4C2CB29F138C}" type="presParOf" srcId="{C08E1F13-1042-43D8-9AAD-7AB7F1C6D7C7}" destId="{3B588547-736D-4887-9E39-ED9C65613127}" srcOrd="0" destOrd="0" presId="urn:microsoft.com/office/officeart/2005/8/layout/radial1"/>
    <dgm:cxn modelId="{42983F88-537B-495A-ADB6-7B0808C98725}" type="presParOf" srcId="{CC73B360-A09B-4274-A821-C2CFBF53627A}" destId="{6DEDBE7F-5773-44D4-9669-6983D16BF2AF}" srcOrd="6" destOrd="0" presId="urn:microsoft.com/office/officeart/2005/8/layout/radial1"/>
    <dgm:cxn modelId="{6EAB086A-C8BF-4157-9791-6F694945A238}" type="presParOf" srcId="{CC73B360-A09B-4274-A821-C2CFBF53627A}" destId="{F92BE919-2DC0-4650-98CE-8496636E3F0F}" srcOrd="7" destOrd="0" presId="urn:microsoft.com/office/officeart/2005/8/layout/radial1"/>
    <dgm:cxn modelId="{C955614C-6F63-4DB4-ABAB-D134557DC551}" type="presParOf" srcId="{F92BE919-2DC0-4650-98CE-8496636E3F0F}" destId="{D086EE06-45C7-4BEB-AD8B-100E90AC0811}" srcOrd="0" destOrd="0" presId="urn:microsoft.com/office/officeart/2005/8/layout/radial1"/>
    <dgm:cxn modelId="{25262074-3158-497A-BC78-AAD4A97C886F}" type="presParOf" srcId="{CC73B360-A09B-4274-A821-C2CFBF53627A}" destId="{3A3C2DBF-D06E-4EE9-804C-1F78341A634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940796-C1DA-4DFB-8DDF-0B566758FEF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BAF0F652-2686-483A-B45F-05231D880075}">
      <dgm:prSet phldrT="[Text]"/>
      <dgm:spPr/>
      <dgm:t>
        <a:bodyPr/>
        <a:lstStyle/>
        <a:p>
          <a:r>
            <a:rPr lang="en-US" dirty="0" err="1" smtClean="0">
              <a:solidFill>
                <a:srgbClr val="FFFF00"/>
              </a:solidFill>
              <a:latin typeface="Times New Roman" panose="02020603050405020304" pitchFamily="18" charset="0"/>
              <a:cs typeface="Times New Roman" panose="02020603050405020304" pitchFamily="18" charset="0"/>
            </a:rPr>
            <a:t>Xương</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dài</a:t>
          </a:r>
          <a:endParaRPr lang="en-US" dirty="0">
            <a:solidFill>
              <a:srgbClr val="FFFF00"/>
            </a:solidFill>
            <a:latin typeface="Times New Roman" panose="02020603050405020304" pitchFamily="18" charset="0"/>
            <a:cs typeface="Times New Roman" panose="02020603050405020304" pitchFamily="18" charset="0"/>
          </a:endParaRPr>
        </a:p>
      </dgm:t>
    </dgm:pt>
    <dgm:pt modelId="{505C3F98-D8A8-4610-9B37-F71DBA0DBC3F}" type="parTrans" cxnId="{39E1E41B-8A76-4C09-9CE3-5CD103BDBD7F}">
      <dgm:prSet/>
      <dgm:spPr/>
      <dgm:t>
        <a:bodyPr/>
        <a:lstStyle/>
        <a:p>
          <a:endParaRPr lang="en-US"/>
        </a:p>
      </dgm:t>
    </dgm:pt>
    <dgm:pt modelId="{9E16131F-F951-4943-BA44-14592EAA5E91}" type="sibTrans" cxnId="{39E1E41B-8A76-4C09-9CE3-5CD103BDBD7F}">
      <dgm:prSet/>
      <dgm:spPr/>
      <dgm:t>
        <a:bodyPr/>
        <a:lstStyle/>
        <a:p>
          <a:endParaRPr lang="en-US"/>
        </a:p>
      </dgm:t>
    </dgm:pt>
    <dgm:pt modelId="{A247F496-F9F1-45AC-9C0B-9CE8EC1368B3}">
      <dgm:prSet phldrT="[Text]"/>
      <dgm:spPr/>
      <dgm:t>
        <a:bodyPr/>
        <a:lstStyle/>
        <a:p>
          <a:r>
            <a:rPr lang="en-US" dirty="0" err="1" smtClean="0">
              <a:latin typeface="Times New Roman" panose="02020603050405020304" pitchFamily="18" charset="0"/>
              <a:cs typeface="Times New Roman" panose="02020603050405020304" pitchFamily="18" charset="0"/>
            </a:rPr>
            <a:t>Thân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xương</a:t>
          </a:r>
          <a:endParaRPr lang="en-US" dirty="0">
            <a:latin typeface="Times New Roman" panose="02020603050405020304" pitchFamily="18" charset="0"/>
            <a:cs typeface="Times New Roman" panose="02020603050405020304" pitchFamily="18" charset="0"/>
          </a:endParaRPr>
        </a:p>
      </dgm:t>
    </dgm:pt>
    <dgm:pt modelId="{776782F7-93F3-46F7-9B63-CCB4B19EE75F}" type="parTrans" cxnId="{C3C2ABC8-6F02-41BA-8CCA-A49704EC56AE}">
      <dgm:prSet/>
      <dgm:spPr/>
      <dgm:t>
        <a:bodyPr/>
        <a:lstStyle/>
        <a:p>
          <a:endParaRPr lang="en-US"/>
        </a:p>
      </dgm:t>
    </dgm:pt>
    <dgm:pt modelId="{8127870C-521D-4541-B6FC-552E932BFD85}" type="sibTrans" cxnId="{C3C2ABC8-6F02-41BA-8CCA-A49704EC56AE}">
      <dgm:prSet/>
      <dgm:spPr/>
      <dgm:t>
        <a:bodyPr/>
        <a:lstStyle/>
        <a:p>
          <a:endParaRPr lang="en-US"/>
        </a:p>
      </dgm:t>
    </dgm:pt>
    <dgm:pt modelId="{8447EB57-00C1-4707-8F6B-F902F1EBCAA4}">
      <dgm:prSet phldrT="[Text]"/>
      <dgm:spPr/>
      <dgm:t>
        <a:bodyPr/>
        <a:lstStyle/>
        <a:p>
          <a:r>
            <a:rPr lang="en-US" dirty="0" err="1" smtClean="0">
              <a:latin typeface="Times New Roman" panose="02020603050405020304" pitchFamily="18" charset="0"/>
              <a:cs typeface="Times New Roman" panose="02020603050405020304" pitchFamily="18" charset="0"/>
            </a:rPr>
            <a:t>Cổ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xương</a:t>
          </a:r>
          <a:endParaRPr lang="en-US" dirty="0">
            <a:latin typeface="Times New Roman" panose="02020603050405020304" pitchFamily="18" charset="0"/>
            <a:cs typeface="Times New Roman" panose="02020603050405020304" pitchFamily="18" charset="0"/>
          </a:endParaRPr>
        </a:p>
      </dgm:t>
    </dgm:pt>
    <dgm:pt modelId="{E90C0D48-AF29-4E2F-9DC6-7BE7AAEECFDF}" type="parTrans" cxnId="{3D098431-14D5-467F-A723-6A8E8BFC7844}">
      <dgm:prSet/>
      <dgm:spPr/>
      <dgm:t>
        <a:bodyPr/>
        <a:lstStyle/>
        <a:p>
          <a:endParaRPr lang="en-US"/>
        </a:p>
      </dgm:t>
    </dgm:pt>
    <dgm:pt modelId="{E827F87B-DD6D-4BF8-87EE-FD4E9BB3F5DF}" type="sibTrans" cxnId="{3D098431-14D5-467F-A723-6A8E8BFC7844}">
      <dgm:prSet/>
      <dgm:spPr/>
      <dgm:t>
        <a:bodyPr/>
        <a:lstStyle/>
        <a:p>
          <a:endParaRPr lang="en-US"/>
        </a:p>
      </dgm:t>
    </dgm:pt>
    <dgm:pt modelId="{FCD49F6D-D4F3-49ED-9024-B0AFDD94545F}">
      <dgm:prSet phldrT="[Text]"/>
      <dgm:spPr/>
      <dgm:t>
        <a:bodyPr/>
        <a:lstStyle/>
        <a:p>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xương</a:t>
          </a:r>
          <a:endParaRPr lang="en-US" dirty="0">
            <a:latin typeface="Times New Roman" panose="02020603050405020304" pitchFamily="18" charset="0"/>
            <a:cs typeface="Times New Roman" panose="02020603050405020304" pitchFamily="18" charset="0"/>
          </a:endParaRPr>
        </a:p>
      </dgm:t>
    </dgm:pt>
    <dgm:pt modelId="{022C0BAF-9ADE-42AD-98A7-7F8DBAB033D5}" type="parTrans" cxnId="{2AE843F9-61A0-4EFF-81FF-BEF85EEA906D}">
      <dgm:prSet/>
      <dgm:spPr/>
      <dgm:t>
        <a:bodyPr/>
        <a:lstStyle/>
        <a:p>
          <a:endParaRPr lang="en-US"/>
        </a:p>
      </dgm:t>
    </dgm:pt>
    <dgm:pt modelId="{582765C0-C46B-49DE-8E7C-1068A93625DE}" type="sibTrans" cxnId="{2AE843F9-61A0-4EFF-81FF-BEF85EEA906D}">
      <dgm:prSet/>
      <dgm:spPr/>
      <dgm:t>
        <a:bodyPr/>
        <a:lstStyle/>
        <a:p>
          <a:endParaRPr lang="en-US"/>
        </a:p>
      </dgm:t>
    </dgm:pt>
    <dgm:pt modelId="{FAA377FD-63C1-4108-A70F-1D8BF696B163}" type="pres">
      <dgm:prSet presAssocID="{E3940796-C1DA-4DFB-8DDF-0B566758FEF0}" presName="Name0" presStyleCnt="0">
        <dgm:presLayoutVars>
          <dgm:chMax val="1"/>
          <dgm:chPref val="1"/>
          <dgm:dir/>
          <dgm:animOne val="branch"/>
          <dgm:animLvl val="lvl"/>
        </dgm:presLayoutVars>
      </dgm:prSet>
      <dgm:spPr/>
      <dgm:t>
        <a:bodyPr/>
        <a:lstStyle/>
        <a:p>
          <a:endParaRPr lang="en-US"/>
        </a:p>
      </dgm:t>
    </dgm:pt>
    <dgm:pt modelId="{C456CD35-884A-4181-8DF0-C4E0E62BA400}" type="pres">
      <dgm:prSet presAssocID="{BAF0F652-2686-483A-B45F-05231D880075}" presName="singleCycle" presStyleCnt="0"/>
      <dgm:spPr/>
    </dgm:pt>
    <dgm:pt modelId="{EE114A97-8189-4EDF-B8F9-7F6F1207EA8A}" type="pres">
      <dgm:prSet presAssocID="{BAF0F652-2686-483A-B45F-05231D880075}" presName="singleCenter" presStyleLbl="node1" presStyleIdx="0" presStyleCnt="4">
        <dgm:presLayoutVars>
          <dgm:chMax val="7"/>
          <dgm:chPref val="7"/>
        </dgm:presLayoutVars>
      </dgm:prSet>
      <dgm:spPr/>
      <dgm:t>
        <a:bodyPr/>
        <a:lstStyle/>
        <a:p>
          <a:endParaRPr lang="en-US"/>
        </a:p>
      </dgm:t>
    </dgm:pt>
    <dgm:pt modelId="{7820CE96-4045-41BB-B5B7-BCFF08130AEE}" type="pres">
      <dgm:prSet presAssocID="{776782F7-93F3-46F7-9B63-CCB4B19EE75F}" presName="Name56" presStyleLbl="parChTrans1D2" presStyleIdx="0" presStyleCnt="3"/>
      <dgm:spPr/>
      <dgm:t>
        <a:bodyPr/>
        <a:lstStyle/>
        <a:p>
          <a:endParaRPr lang="en-US"/>
        </a:p>
      </dgm:t>
    </dgm:pt>
    <dgm:pt modelId="{B0288BAC-CD1E-478F-9592-557A8CB3695E}" type="pres">
      <dgm:prSet presAssocID="{A247F496-F9F1-45AC-9C0B-9CE8EC1368B3}" presName="text0" presStyleLbl="node1" presStyleIdx="1" presStyleCnt="4">
        <dgm:presLayoutVars>
          <dgm:bulletEnabled val="1"/>
        </dgm:presLayoutVars>
      </dgm:prSet>
      <dgm:spPr/>
      <dgm:t>
        <a:bodyPr/>
        <a:lstStyle/>
        <a:p>
          <a:endParaRPr lang="en-US"/>
        </a:p>
      </dgm:t>
    </dgm:pt>
    <dgm:pt modelId="{496E2CEA-B8FA-454B-9EB8-AB588A042EAC}" type="pres">
      <dgm:prSet presAssocID="{E90C0D48-AF29-4E2F-9DC6-7BE7AAEECFDF}" presName="Name56" presStyleLbl="parChTrans1D2" presStyleIdx="1" presStyleCnt="3"/>
      <dgm:spPr/>
      <dgm:t>
        <a:bodyPr/>
        <a:lstStyle/>
        <a:p>
          <a:endParaRPr lang="en-US"/>
        </a:p>
      </dgm:t>
    </dgm:pt>
    <dgm:pt modelId="{7C34E3B5-CD42-4D10-A190-7BDF3D2622FA}" type="pres">
      <dgm:prSet presAssocID="{8447EB57-00C1-4707-8F6B-F902F1EBCAA4}" presName="text0" presStyleLbl="node1" presStyleIdx="2" presStyleCnt="4">
        <dgm:presLayoutVars>
          <dgm:bulletEnabled val="1"/>
        </dgm:presLayoutVars>
      </dgm:prSet>
      <dgm:spPr/>
      <dgm:t>
        <a:bodyPr/>
        <a:lstStyle/>
        <a:p>
          <a:endParaRPr lang="en-US"/>
        </a:p>
      </dgm:t>
    </dgm:pt>
    <dgm:pt modelId="{77C71B31-9AB7-4FE5-8082-5DD9FE74DD31}" type="pres">
      <dgm:prSet presAssocID="{022C0BAF-9ADE-42AD-98A7-7F8DBAB033D5}" presName="Name56" presStyleLbl="parChTrans1D2" presStyleIdx="2" presStyleCnt="3"/>
      <dgm:spPr/>
      <dgm:t>
        <a:bodyPr/>
        <a:lstStyle/>
        <a:p>
          <a:endParaRPr lang="en-US"/>
        </a:p>
      </dgm:t>
    </dgm:pt>
    <dgm:pt modelId="{3AA0BC66-BAE8-4726-9D59-F5DDA770EBCE}" type="pres">
      <dgm:prSet presAssocID="{FCD49F6D-D4F3-49ED-9024-B0AFDD94545F}" presName="text0" presStyleLbl="node1" presStyleIdx="3" presStyleCnt="4">
        <dgm:presLayoutVars>
          <dgm:bulletEnabled val="1"/>
        </dgm:presLayoutVars>
      </dgm:prSet>
      <dgm:spPr/>
      <dgm:t>
        <a:bodyPr/>
        <a:lstStyle/>
        <a:p>
          <a:endParaRPr lang="en-US"/>
        </a:p>
      </dgm:t>
    </dgm:pt>
  </dgm:ptLst>
  <dgm:cxnLst>
    <dgm:cxn modelId="{73FCC667-F484-40E6-A897-097027FBA3E6}" type="presOf" srcId="{8447EB57-00C1-4707-8F6B-F902F1EBCAA4}" destId="{7C34E3B5-CD42-4D10-A190-7BDF3D2622FA}" srcOrd="0" destOrd="0" presId="urn:microsoft.com/office/officeart/2008/layout/RadialCluster"/>
    <dgm:cxn modelId="{5ABCCFB6-B660-4E61-B255-DDF9E59B8C1D}" type="presOf" srcId="{776782F7-93F3-46F7-9B63-CCB4B19EE75F}" destId="{7820CE96-4045-41BB-B5B7-BCFF08130AEE}" srcOrd="0" destOrd="0" presId="urn:microsoft.com/office/officeart/2008/layout/RadialCluster"/>
    <dgm:cxn modelId="{39E1E41B-8A76-4C09-9CE3-5CD103BDBD7F}" srcId="{E3940796-C1DA-4DFB-8DDF-0B566758FEF0}" destId="{BAF0F652-2686-483A-B45F-05231D880075}" srcOrd="0" destOrd="0" parTransId="{505C3F98-D8A8-4610-9B37-F71DBA0DBC3F}" sibTransId="{9E16131F-F951-4943-BA44-14592EAA5E91}"/>
    <dgm:cxn modelId="{B64823E0-6D8C-4EDC-BBD6-B7868827373B}" type="presOf" srcId="{FCD49F6D-D4F3-49ED-9024-B0AFDD94545F}" destId="{3AA0BC66-BAE8-4726-9D59-F5DDA770EBCE}" srcOrd="0" destOrd="0" presId="urn:microsoft.com/office/officeart/2008/layout/RadialCluster"/>
    <dgm:cxn modelId="{2AE843F9-61A0-4EFF-81FF-BEF85EEA906D}" srcId="{BAF0F652-2686-483A-B45F-05231D880075}" destId="{FCD49F6D-D4F3-49ED-9024-B0AFDD94545F}" srcOrd="2" destOrd="0" parTransId="{022C0BAF-9ADE-42AD-98A7-7F8DBAB033D5}" sibTransId="{582765C0-C46B-49DE-8E7C-1068A93625DE}"/>
    <dgm:cxn modelId="{C3C2ABC8-6F02-41BA-8CCA-A49704EC56AE}" srcId="{BAF0F652-2686-483A-B45F-05231D880075}" destId="{A247F496-F9F1-45AC-9C0B-9CE8EC1368B3}" srcOrd="0" destOrd="0" parTransId="{776782F7-93F3-46F7-9B63-CCB4B19EE75F}" sibTransId="{8127870C-521D-4541-B6FC-552E932BFD85}"/>
    <dgm:cxn modelId="{3D098431-14D5-467F-A723-6A8E8BFC7844}" srcId="{BAF0F652-2686-483A-B45F-05231D880075}" destId="{8447EB57-00C1-4707-8F6B-F902F1EBCAA4}" srcOrd="1" destOrd="0" parTransId="{E90C0D48-AF29-4E2F-9DC6-7BE7AAEECFDF}" sibTransId="{E827F87B-DD6D-4BF8-87EE-FD4E9BB3F5DF}"/>
    <dgm:cxn modelId="{1A4AAFF0-9BB8-46C8-8779-9BE0DAFEA1B8}" type="presOf" srcId="{A247F496-F9F1-45AC-9C0B-9CE8EC1368B3}" destId="{B0288BAC-CD1E-478F-9592-557A8CB3695E}" srcOrd="0" destOrd="0" presId="urn:microsoft.com/office/officeart/2008/layout/RadialCluster"/>
    <dgm:cxn modelId="{9A7B74E0-F2F6-4412-9AB5-CB0B892D535B}" type="presOf" srcId="{E90C0D48-AF29-4E2F-9DC6-7BE7AAEECFDF}" destId="{496E2CEA-B8FA-454B-9EB8-AB588A042EAC}" srcOrd="0" destOrd="0" presId="urn:microsoft.com/office/officeart/2008/layout/RadialCluster"/>
    <dgm:cxn modelId="{7A6AD3BD-6732-44B1-B600-7BCE1D76EF4A}" type="presOf" srcId="{E3940796-C1DA-4DFB-8DDF-0B566758FEF0}" destId="{FAA377FD-63C1-4108-A70F-1D8BF696B163}" srcOrd="0" destOrd="0" presId="urn:microsoft.com/office/officeart/2008/layout/RadialCluster"/>
    <dgm:cxn modelId="{EF113992-B21A-4FA3-9B87-82BD2F6FFE4C}" type="presOf" srcId="{022C0BAF-9ADE-42AD-98A7-7F8DBAB033D5}" destId="{77C71B31-9AB7-4FE5-8082-5DD9FE74DD31}" srcOrd="0" destOrd="0" presId="urn:microsoft.com/office/officeart/2008/layout/RadialCluster"/>
    <dgm:cxn modelId="{3E7DED4F-EFD3-4EC2-B3A1-28C384F60585}" type="presOf" srcId="{BAF0F652-2686-483A-B45F-05231D880075}" destId="{EE114A97-8189-4EDF-B8F9-7F6F1207EA8A}" srcOrd="0" destOrd="0" presId="urn:microsoft.com/office/officeart/2008/layout/RadialCluster"/>
    <dgm:cxn modelId="{5BB3A69C-95AC-453A-BA49-3A0E5B3B9590}" type="presParOf" srcId="{FAA377FD-63C1-4108-A70F-1D8BF696B163}" destId="{C456CD35-884A-4181-8DF0-C4E0E62BA400}" srcOrd="0" destOrd="0" presId="urn:microsoft.com/office/officeart/2008/layout/RadialCluster"/>
    <dgm:cxn modelId="{AEDF21F8-8FBD-4F4E-8637-CA8A9261DEBF}" type="presParOf" srcId="{C456CD35-884A-4181-8DF0-C4E0E62BA400}" destId="{EE114A97-8189-4EDF-B8F9-7F6F1207EA8A}" srcOrd="0" destOrd="0" presId="urn:microsoft.com/office/officeart/2008/layout/RadialCluster"/>
    <dgm:cxn modelId="{99FCD8AE-60E1-457F-AFFF-69B270BA72BA}" type="presParOf" srcId="{C456CD35-884A-4181-8DF0-C4E0E62BA400}" destId="{7820CE96-4045-41BB-B5B7-BCFF08130AEE}" srcOrd="1" destOrd="0" presId="urn:microsoft.com/office/officeart/2008/layout/RadialCluster"/>
    <dgm:cxn modelId="{282CC87D-0008-496B-A928-BBA0B6C15F57}" type="presParOf" srcId="{C456CD35-884A-4181-8DF0-C4E0E62BA400}" destId="{B0288BAC-CD1E-478F-9592-557A8CB3695E}" srcOrd="2" destOrd="0" presId="urn:microsoft.com/office/officeart/2008/layout/RadialCluster"/>
    <dgm:cxn modelId="{C4028E94-A040-411C-A2B2-4F842060C5E1}" type="presParOf" srcId="{C456CD35-884A-4181-8DF0-C4E0E62BA400}" destId="{496E2CEA-B8FA-454B-9EB8-AB588A042EAC}" srcOrd="3" destOrd="0" presId="urn:microsoft.com/office/officeart/2008/layout/RadialCluster"/>
    <dgm:cxn modelId="{79481601-3F24-409F-820D-12F8E32B02B8}" type="presParOf" srcId="{C456CD35-884A-4181-8DF0-C4E0E62BA400}" destId="{7C34E3B5-CD42-4D10-A190-7BDF3D2622FA}" srcOrd="4" destOrd="0" presId="urn:microsoft.com/office/officeart/2008/layout/RadialCluster"/>
    <dgm:cxn modelId="{AAAFDDC3-A27F-45AA-890B-8B29AB294737}" type="presParOf" srcId="{C456CD35-884A-4181-8DF0-C4E0E62BA400}" destId="{77C71B31-9AB7-4FE5-8082-5DD9FE74DD31}" srcOrd="5" destOrd="0" presId="urn:microsoft.com/office/officeart/2008/layout/RadialCluster"/>
    <dgm:cxn modelId="{F45B5FCA-C703-415B-A660-7836BD5DB9B8}" type="presParOf" srcId="{C456CD35-884A-4181-8DF0-C4E0E62BA400}" destId="{3AA0BC66-BAE8-4726-9D59-F5DDA770EBC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02F45-05C7-40CA-BF40-6795E9C2641E}">
      <dsp:nvSpPr>
        <dsp:cNvPr id="0" name=""/>
        <dsp:cNvSpPr/>
      </dsp:nvSpPr>
      <dsp:spPr>
        <a:xfrm>
          <a:off x="2269063" y="2246487"/>
          <a:ext cx="2280362" cy="214489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err="1" smtClean="0">
              <a:solidFill>
                <a:srgbClr val="FFFF00"/>
              </a:solidFill>
              <a:latin typeface="Times New Roman" panose="02020603050405020304" pitchFamily="18" charset="0"/>
              <a:ea typeface="Times New Roman" panose="02020603050405020304" pitchFamily="18" charset="0"/>
            </a:rPr>
            <a:t>Phân</a:t>
          </a:r>
          <a:r>
            <a:rPr lang="en-US" sz="3400" kern="1200" dirty="0" smtClean="0">
              <a:solidFill>
                <a:srgbClr val="FFFF00"/>
              </a:solidFill>
              <a:latin typeface="Times New Roman" panose="02020603050405020304" pitchFamily="18" charset="0"/>
              <a:ea typeface="Times New Roman" panose="02020603050405020304" pitchFamily="18" charset="0"/>
            </a:rPr>
            <a:t> </a:t>
          </a:r>
          <a:r>
            <a:rPr lang="en-US" sz="3400" kern="1200" dirty="0" err="1" smtClean="0">
              <a:solidFill>
                <a:srgbClr val="FFFF00"/>
              </a:solidFill>
              <a:latin typeface="Times New Roman" panose="02020603050405020304" pitchFamily="18" charset="0"/>
              <a:ea typeface="Times New Roman" panose="02020603050405020304" pitchFamily="18" charset="0"/>
            </a:rPr>
            <a:t>loại</a:t>
          </a:r>
          <a:r>
            <a:rPr lang="en-US" sz="3400" kern="1200" dirty="0" smtClean="0">
              <a:solidFill>
                <a:srgbClr val="FFFF00"/>
              </a:solidFill>
              <a:latin typeface="Times New Roman" panose="02020603050405020304" pitchFamily="18" charset="0"/>
              <a:ea typeface="Times New Roman" panose="02020603050405020304" pitchFamily="18" charset="0"/>
            </a:rPr>
            <a:t> </a:t>
          </a:r>
          <a:r>
            <a:rPr lang="en-US" sz="3400" kern="1200" dirty="0" err="1" smtClean="0">
              <a:solidFill>
                <a:srgbClr val="FFFF00"/>
              </a:solidFill>
              <a:latin typeface="Times New Roman" panose="02020603050405020304" pitchFamily="18" charset="0"/>
              <a:ea typeface="Times New Roman" panose="02020603050405020304" pitchFamily="18" charset="0"/>
            </a:rPr>
            <a:t>theo</a:t>
          </a:r>
          <a:r>
            <a:rPr lang="en-US" sz="3400" kern="1200" dirty="0" smtClean="0">
              <a:solidFill>
                <a:srgbClr val="FFFF00"/>
              </a:solidFill>
              <a:latin typeface="Times New Roman" panose="02020603050405020304" pitchFamily="18" charset="0"/>
              <a:ea typeface="Times New Roman" panose="02020603050405020304" pitchFamily="18" charset="0"/>
            </a:rPr>
            <a:t> </a:t>
          </a:r>
          <a:r>
            <a:rPr lang="en-US" sz="3400" kern="1200" dirty="0" err="1" smtClean="0">
              <a:solidFill>
                <a:srgbClr val="FFFF00"/>
              </a:solidFill>
              <a:latin typeface="Times New Roman" panose="02020603050405020304" pitchFamily="18" charset="0"/>
              <a:ea typeface="Times New Roman" panose="02020603050405020304" pitchFamily="18" charset="0"/>
            </a:rPr>
            <a:t>hình</a:t>
          </a:r>
          <a:r>
            <a:rPr lang="en-US" sz="3400" kern="1200" dirty="0" smtClean="0">
              <a:solidFill>
                <a:srgbClr val="FFFF00"/>
              </a:solidFill>
              <a:latin typeface="Times New Roman" panose="02020603050405020304" pitchFamily="18" charset="0"/>
              <a:ea typeface="Times New Roman" panose="02020603050405020304" pitchFamily="18" charset="0"/>
            </a:rPr>
            <a:t> </a:t>
          </a:r>
          <a:r>
            <a:rPr lang="en-US" sz="3400" kern="1200" dirty="0" err="1" smtClean="0">
              <a:solidFill>
                <a:srgbClr val="FFFF00"/>
              </a:solidFill>
              <a:latin typeface="Times New Roman" panose="02020603050405020304" pitchFamily="18" charset="0"/>
              <a:ea typeface="Times New Roman" panose="02020603050405020304" pitchFamily="18" charset="0"/>
            </a:rPr>
            <a:t>thể</a:t>
          </a:r>
          <a:endParaRPr lang="en-US" sz="3400" kern="1200" dirty="0"/>
        </a:p>
      </dsp:txBody>
      <dsp:txXfrm>
        <a:off x="2603014" y="2560599"/>
        <a:ext cx="1612460" cy="1516668"/>
      </dsp:txXfrm>
    </dsp:sp>
    <dsp:sp modelId="{E3C13F9B-350A-4EBC-9FE6-FD78153EAC80}">
      <dsp:nvSpPr>
        <dsp:cNvPr id="0" name=""/>
        <dsp:cNvSpPr/>
      </dsp:nvSpPr>
      <dsp:spPr>
        <a:xfrm rot="16200000">
          <a:off x="3208422" y="2021362"/>
          <a:ext cx="401645" cy="48603"/>
        </a:xfrm>
        <a:custGeom>
          <a:avLst/>
          <a:gdLst/>
          <a:ahLst/>
          <a:cxnLst/>
          <a:rect l="0" t="0" r="0" b="0"/>
          <a:pathLst>
            <a:path>
              <a:moveTo>
                <a:pt x="0" y="24301"/>
              </a:moveTo>
              <a:lnTo>
                <a:pt x="401645" y="2430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99203" y="2035623"/>
        <a:ext cx="20082" cy="20082"/>
      </dsp:txXfrm>
    </dsp:sp>
    <dsp:sp modelId="{85135379-2433-42E7-9FB4-8CB4C7F57AF3}">
      <dsp:nvSpPr>
        <dsp:cNvPr id="0" name=""/>
        <dsp:cNvSpPr/>
      </dsp:nvSpPr>
      <dsp:spPr>
        <a:xfrm>
          <a:off x="2488682" y="3715"/>
          <a:ext cx="1841125" cy="184112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err="1" smtClean="0">
              <a:latin typeface="Times New Roman" panose="02020603050405020304" pitchFamily="18" charset="0"/>
              <a:cs typeface="Times New Roman" panose="02020603050405020304" pitchFamily="18" charset="0"/>
            </a:rPr>
            <a:t>Xương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dài</a:t>
          </a:r>
          <a:endParaRPr lang="en-US" sz="3500" kern="1200" dirty="0">
            <a:latin typeface="Times New Roman" panose="02020603050405020304" pitchFamily="18" charset="0"/>
            <a:cs typeface="Times New Roman" panose="02020603050405020304" pitchFamily="18" charset="0"/>
          </a:endParaRPr>
        </a:p>
      </dsp:txBody>
      <dsp:txXfrm>
        <a:off x="2758309" y="273342"/>
        <a:ext cx="1301871" cy="1301871"/>
      </dsp:txXfrm>
    </dsp:sp>
    <dsp:sp modelId="{2FC86B32-F4DF-416A-B532-A73C0EB666BD}">
      <dsp:nvSpPr>
        <dsp:cNvPr id="0" name=""/>
        <dsp:cNvSpPr/>
      </dsp:nvSpPr>
      <dsp:spPr>
        <a:xfrm>
          <a:off x="4549426" y="3294631"/>
          <a:ext cx="333910" cy="48603"/>
        </a:xfrm>
        <a:custGeom>
          <a:avLst/>
          <a:gdLst/>
          <a:ahLst/>
          <a:cxnLst/>
          <a:rect l="0" t="0" r="0" b="0"/>
          <a:pathLst>
            <a:path>
              <a:moveTo>
                <a:pt x="0" y="24301"/>
              </a:moveTo>
              <a:lnTo>
                <a:pt x="333910" y="2430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8034" y="3310585"/>
        <a:ext cx="16695" cy="16695"/>
      </dsp:txXfrm>
    </dsp:sp>
    <dsp:sp modelId="{88D07CE8-4F90-4AE1-8134-F44CC5F2E8BE}">
      <dsp:nvSpPr>
        <dsp:cNvPr id="0" name=""/>
        <dsp:cNvSpPr/>
      </dsp:nvSpPr>
      <dsp:spPr>
        <a:xfrm>
          <a:off x="4883337" y="2398370"/>
          <a:ext cx="1841125" cy="184112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err="1" smtClean="0">
              <a:latin typeface="Times New Roman" panose="02020603050405020304" pitchFamily="18" charset="0"/>
              <a:cs typeface="Times New Roman" panose="02020603050405020304" pitchFamily="18" charset="0"/>
            </a:rPr>
            <a:t>Xương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ngắn</a:t>
          </a:r>
          <a:endParaRPr lang="en-US" sz="3500" kern="1200" dirty="0">
            <a:latin typeface="Times New Roman" panose="02020603050405020304" pitchFamily="18" charset="0"/>
            <a:cs typeface="Times New Roman" panose="02020603050405020304" pitchFamily="18" charset="0"/>
          </a:endParaRPr>
        </a:p>
      </dsp:txBody>
      <dsp:txXfrm>
        <a:off x="5152964" y="2667997"/>
        <a:ext cx="1301871" cy="1301871"/>
      </dsp:txXfrm>
    </dsp:sp>
    <dsp:sp modelId="{C08E1F13-1042-43D8-9AAD-7AB7F1C6D7C7}">
      <dsp:nvSpPr>
        <dsp:cNvPr id="0" name=""/>
        <dsp:cNvSpPr/>
      </dsp:nvSpPr>
      <dsp:spPr>
        <a:xfrm rot="5400000">
          <a:off x="3208422" y="4567901"/>
          <a:ext cx="401645" cy="48603"/>
        </a:xfrm>
        <a:custGeom>
          <a:avLst/>
          <a:gdLst/>
          <a:ahLst/>
          <a:cxnLst/>
          <a:rect l="0" t="0" r="0" b="0"/>
          <a:pathLst>
            <a:path>
              <a:moveTo>
                <a:pt x="0" y="24301"/>
              </a:moveTo>
              <a:lnTo>
                <a:pt x="401645" y="2430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99203" y="4582161"/>
        <a:ext cx="20082" cy="20082"/>
      </dsp:txXfrm>
    </dsp:sp>
    <dsp:sp modelId="{6DEDBE7F-5773-44D4-9669-6983D16BF2AF}">
      <dsp:nvSpPr>
        <dsp:cNvPr id="0" name=""/>
        <dsp:cNvSpPr/>
      </dsp:nvSpPr>
      <dsp:spPr>
        <a:xfrm>
          <a:off x="2488682" y="4793025"/>
          <a:ext cx="1841125" cy="184112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err="1" smtClean="0">
              <a:latin typeface="Times New Roman" panose="02020603050405020304" pitchFamily="18" charset="0"/>
              <a:cs typeface="Times New Roman" panose="02020603050405020304" pitchFamily="18" charset="0"/>
            </a:rPr>
            <a:t>Xương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dẹt</a:t>
          </a:r>
          <a:endParaRPr lang="en-US" sz="3500" kern="1200" dirty="0">
            <a:latin typeface="Times New Roman" panose="02020603050405020304" pitchFamily="18" charset="0"/>
            <a:cs typeface="Times New Roman" panose="02020603050405020304" pitchFamily="18" charset="0"/>
          </a:endParaRPr>
        </a:p>
      </dsp:txBody>
      <dsp:txXfrm>
        <a:off x="2758309" y="5062652"/>
        <a:ext cx="1301871" cy="1301871"/>
      </dsp:txXfrm>
    </dsp:sp>
    <dsp:sp modelId="{F92BE919-2DC0-4650-98CE-8496636E3F0F}">
      <dsp:nvSpPr>
        <dsp:cNvPr id="0" name=""/>
        <dsp:cNvSpPr/>
      </dsp:nvSpPr>
      <dsp:spPr>
        <a:xfrm rot="10800000">
          <a:off x="1935152" y="3294631"/>
          <a:ext cx="333910" cy="48603"/>
        </a:xfrm>
        <a:custGeom>
          <a:avLst/>
          <a:gdLst/>
          <a:ahLst/>
          <a:cxnLst/>
          <a:rect l="0" t="0" r="0" b="0"/>
          <a:pathLst>
            <a:path>
              <a:moveTo>
                <a:pt x="0" y="24301"/>
              </a:moveTo>
              <a:lnTo>
                <a:pt x="333910" y="2430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93760" y="3310585"/>
        <a:ext cx="16695" cy="16695"/>
      </dsp:txXfrm>
    </dsp:sp>
    <dsp:sp modelId="{3A3C2DBF-D06E-4EE9-804C-1F78341A6349}">
      <dsp:nvSpPr>
        <dsp:cNvPr id="0" name=""/>
        <dsp:cNvSpPr/>
      </dsp:nvSpPr>
      <dsp:spPr>
        <a:xfrm>
          <a:off x="94027" y="2398370"/>
          <a:ext cx="1841125" cy="184112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err="1" smtClean="0">
              <a:latin typeface="Times New Roman" panose="02020603050405020304" pitchFamily="18" charset="0"/>
              <a:cs typeface="Times New Roman" panose="02020603050405020304" pitchFamily="18" charset="0"/>
            </a:rPr>
            <a:t>Xương</a:t>
          </a:r>
          <a:r>
            <a:rPr lang="en-US" sz="3500" kern="1200" dirty="0" smtClean="0">
              <a:latin typeface="Times New Roman" panose="02020603050405020304" pitchFamily="18" charset="0"/>
              <a:cs typeface="Times New Roman" panose="02020603050405020304" pitchFamily="18" charset="0"/>
            </a:rPr>
            <a:t> </a:t>
          </a:r>
          <a:r>
            <a:rPr lang="en-US" sz="3500" kern="1200" dirty="0" err="1" smtClean="0">
              <a:latin typeface="Times New Roman" panose="02020603050405020304" pitchFamily="18" charset="0"/>
              <a:cs typeface="Times New Roman" panose="02020603050405020304" pitchFamily="18" charset="0"/>
            </a:rPr>
            <a:t>vừng</a:t>
          </a:r>
          <a:endParaRPr lang="en-US" sz="3500" kern="1200" dirty="0">
            <a:latin typeface="Times New Roman" panose="02020603050405020304" pitchFamily="18" charset="0"/>
            <a:cs typeface="Times New Roman" panose="02020603050405020304" pitchFamily="18" charset="0"/>
          </a:endParaRPr>
        </a:p>
      </dsp:txBody>
      <dsp:txXfrm>
        <a:off x="363654" y="2667997"/>
        <a:ext cx="1301871" cy="1301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14A97-8189-4EDF-B8F9-7F6F1207EA8A}">
      <dsp:nvSpPr>
        <dsp:cNvPr id="0" name=""/>
        <dsp:cNvSpPr/>
      </dsp:nvSpPr>
      <dsp:spPr>
        <a:xfrm>
          <a:off x="2399452" y="3061904"/>
          <a:ext cx="1974426" cy="19744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err="1" smtClean="0">
              <a:solidFill>
                <a:srgbClr val="FFFF00"/>
              </a:solidFill>
              <a:latin typeface="Times New Roman" panose="02020603050405020304" pitchFamily="18" charset="0"/>
              <a:cs typeface="Times New Roman" panose="02020603050405020304" pitchFamily="18" charset="0"/>
            </a:rPr>
            <a:t>Xương</a:t>
          </a:r>
          <a:r>
            <a:rPr lang="en-US" sz="3600" kern="1200" dirty="0" smtClean="0">
              <a:solidFill>
                <a:srgbClr val="FFFF00"/>
              </a:solidFill>
              <a:latin typeface="Times New Roman" panose="02020603050405020304" pitchFamily="18" charset="0"/>
              <a:cs typeface="Times New Roman" panose="02020603050405020304" pitchFamily="18" charset="0"/>
            </a:rPr>
            <a:t> </a:t>
          </a:r>
          <a:r>
            <a:rPr lang="en-US" sz="3600" kern="1200" dirty="0" err="1" smtClean="0">
              <a:solidFill>
                <a:srgbClr val="FFFF00"/>
              </a:solidFill>
              <a:latin typeface="Times New Roman" panose="02020603050405020304" pitchFamily="18" charset="0"/>
              <a:cs typeface="Times New Roman" panose="02020603050405020304" pitchFamily="18" charset="0"/>
            </a:rPr>
            <a:t>dài</a:t>
          </a:r>
          <a:endParaRPr lang="en-US" sz="3600" kern="1200" dirty="0">
            <a:solidFill>
              <a:srgbClr val="FFFF00"/>
            </a:solidFill>
            <a:latin typeface="Times New Roman" panose="02020603050405020304" pitchFamily="18" charset="0"/>
            <a:cs typeface="Times New Roman" panose="02020603050405020304" pitchFamily="18" charset="0"/>
          </a:endParaRPr>
        </a:p>
      </dsp:txBody>
      <dsp:txXfrm>
        <a:off x="2495836" y="3158288"/>
        <a:ext cx="1781658" cy="1781658"/>
      </dsp:txXfrm>
    </dsp:sp>
    <dsp:sp modelId="{7820CE96-4045-41BB-B5B7-BCFF08130AEE}">
      <dsp:nvSpPr>
        <dsp:cNvPr id="0" name=""/>
        <dsp:cNvSpPr/>
      </dsp:nvSpPr>
      <dsp:spPr>
        <a:xfrm rot="16200000">
          <a:off x="2694176" y="2369415"/>
          <a:ext cx="1384978" cy="0"/>
        </a:xfrm>
        <a:custGeom>
          <a:avLst/>
          <a:gdLst/>
          <a:ahLst/>
          <a:cxnLst/>
          <a:rect l="0" t="0" r="0" b="0"/>
          <a:pathLst>
            <a:path>
              <a:moveTo>
                <a:pt x="0" y="0"/>
              </a:moveTo>
              <a:lnTo>
                <a:pt x="138497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288BAC-CD1E-478F-9592-557A8CB3695E}">
      <dsp:nvSpPr>
        <dsp:cNvPr id="0" name=""/>
        <dsp:cNvSpPr/>
      </dsp:nvSpPr>
      <dsp:spPr>
        <a:xfrm>
          <a:off x="2725232" y="354059"/>
          <a:ext cx="1322866" cy="13228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err="1" smtClean="0">
              <a:latin typeface="Times New Roman" panose="02020603050405020304" pitchFamily="18" charset="0"/>
              <a:cs typeface="Times New Roman" panose="02020603050405020304" pitchFamily="18" charset="0"/>
            </a:rPr>
            <a:t>Thân</a:t>
          </a:r>
          <a:r>
            <a:rPr lang="en-US" sz="3100" kern="1200" dirty="0" smtClean="0">
              <a:latin typeface="Times New Roman" panose="02020603050405020304" pitchFamily="18" charset="0"/>
              <a:cs typeface="Times New Roman" panose="02020603050405020304" pitchFamily="18" charset="0"/>
            </a:rPr>
            <a:t> </a:t>
          </a:r>
          <a:r>
            <a:rPr lang="en-US" sz="3100" kern="1200" dirty="0" err="1" smtClean="0">
              <a:latin typeface="Times New Roman" panose="02020603050405020304" pitchFamily="18" charset="0"/>
              <a:cs typeface="Times New Roman" panose="02020603050405020304" pitchFamily="18" charset="0"/>
            </a:rPr>
            <a:t>xương</a:t>
          </a:r>
          <a:endParaRPr lang="en-US" sz="3100" kern="1200" dirty="0">
            <a:latin typeface="Times New Roman" panose="02020603050405020304" pitchFamily="18" charset="0"/>
            <a:cs typeface="Times New Roman" panose="02020603050405020304" pitchFamily="18" charset="0"/>
          </a:endParaRPr>
        </a:p>
      </dsp:txBody>
      <dsp:txXfrm>
        <a:off x="2789809" y="418636"/>
        <a:ext cx="1193712" cy="1193712"/>
      </dsp:txXfrm>
    </dsp:sp>
    <dsp:sp modelId="{496E2CEA-B8FA-454B-9EB8-AB588A042EAC}">
      <dsp:nvSpPr>
        <dsp:cNvPr id="0" name=""/>
        <dsp:cNvSpPr/>
      </dsp:nvSpPr>
      <dsp:spPr>
        <a:xfrm rot="1800000">
          <a:off x="4298188" y="4901568"/>
          <a:ext cx="1129931" cy="0"/>
        </a:xfrm>
        <a:custGeom>
          <a:avLst/>
          <a:gdLst/>
          <a:ahLst/>
          <a:cxnLst/>
          <a:rect l="0" t="0" r="0" b="0"/>
          <a:pathLst>
            <a:path>
              <a:moveTo>
                <a:pt x="0" y="0"/>
              </a:moveTo>
              <a:lnTo>
                <a:pt x="112993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4E3B5-CD42-4D10-A190-7BDF3D2622FA}">
      <dsp:nvSpPr>
        <dsp:cNvPr id="0" name=""/>
        <dsp:cNvSpPr/>
      </dsp:nvSpPr>
      <dsp:spPr>
        <a:xfrm>
          <a:off x="5352429" y="4904496"/>
          <a:ext cx="1322866" cy="13228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err="1" smtClean="0">
              <a:latin typeface="Times New Roman" panose="02020603050405020304" pitchFamily="18" charset="0"/>
              <a:cs typeface="Times New Roman" panose="02020603050405020304" pitchFamily="18" charset="0"/>
            </a:rPr>
            <a:t>Cổ</a:t>
          </a:r>
          <a:r>
            <a:rPr lang="en-US" sz="3100" kern="1200" dirty="0" smtClean="0">
              <a:latin typeface="Times New Roman" panose="02020603050405020304" pitchFamily="18" charset="0"/>
              <a:cs typeface="Times New Roman" panose="02020603050405020304" pitchFamily="18" charset="0"/>
            </a:rPr>
            <a:t> </a:t>
          </a:r>
          <a:r>
            <a:rPr lang="en-US" sz="3100" kern="1200" dirty="0" err="1" smtClean="0">
              <a:latin typeface="Times New Roman" panose="02020603050405020304" pitchFamily="18" charset="0"/>
              <a:cs typeface="Times New Roman" panose="02020603050405020304" pitchFamily="18" charset="0"/>
            </a:rPr>
            <a:t>xương</a:t>
          </a:r>
          <a:endParaRPr lang="en-US" sz="3100" kern="1200" dirty="0">
            <a:latin typeface="Times New Roman" panose="02020603050405020304" pitchFamily="18" charset="0"/>
            <a:cs typeface="Times New Roman" panose="02020603050405020304" pitchFamily="18" charset="0"/>
          </a:endParaRPr>
        </a:p>
      </dsp:txBody>
      <dsp:txXfrm>
        <a:off x="5417006" y="4969073"/>
        <a:ext cx="1193712" cy="1193712"/>
      </dsp:txXfrm>
    </dsp:sp>
    <dsp:sp modelId="{77C71B31-9AB7-4FE5-8082-5DD9FE74DD31}">
      <dsp:nvSpPr>
        <dsp:cNvPr id="0" name=""/>
        <dsp:cNvSpPr/>
      </dsp:nvSpPr>
      <dsp:spPr>
        <a:xfrm rot="9000000">
          <a:off x="1345211" y="4901568"/>
          <a:ext cx="1129931" cy="0"/>
        </a:xfrm>
        <a:custGeom>
          <a:avLst/>
          <a:gdLst/>
          <a:ahLst/>
          <a:cxnLst/>
          <a:rect l="0" t="0" r="0" b="0"/>
          <a:pathLst>
            <a:path>
              <a:moveTo>
                <a:pt x="0" y="0"/>
              </a:moveTo>
              <a:lnTo>
                <a:pt x="112993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0BC66-BAE8-4726-9D59-F5DDA770EBCE}">
      <dsp:nvSpPr>
        <dsp:cNvPr id="0" name=""/>
        <dsp:cNvSpPr/>
      </dsp:nvSpPr>
      <dsp:spPr>
        <a:xfrm>
          <a:off x="98036" y="4904496"/>
          <a:ext cx="1322866" cy="13228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dirty="0" err="1" smtClean="0">
              <a:latin typeface="Times New Roman" panose="02020603050405020304" pitchFamily="18" charset="0"/>
              <a:cs typeface="Times New Roman" panose="02020603050405020304" pitchFamily="18" charset="0"/>
            </a:rPr>
            <a:t>Đầu</a:t>
          </a:r>
          <a:r>
            <a:rPr lang="en-US" sz="3100" kern="1200" dirty="0" smtClean="0">
              <a:latin typeface="Times New Roman" panose="02020603050405020304" pitchFamily="18" charset="0"/>
              <a:cs typeface="Times New Roman" panose="02020603050405020304" pitchFamily="18" charset="0"/>
            </a:rPr>
            <a:t> </a:t>
          </a:r>
          <a:r>
            <a:rPr lang="en-US" sz="3100" kern="1200" dirty="0" err="1" smtClean="0">
              <a:latin typeface="Times New Roman" panose="02020603050405020304" pitchFamily="18" charset="0"/>
              <a:cs typeface="Times New Roman" panose="02020603050405020304" pitchFamily="18" charset="0"/>
            </a:rPr>
            <a:t>xương</a:t>
          </a:r>
          <a:endParaRPr lang="en-US" sz="3100" kern="1200" dirty="0">
            <a:latin typeface="Times New Roman" panose="02020603050405020304" pitchFamily="18" charset="0"/>
            <a:cs typeface="Times New Roman" panose="02020603050405020304" pitchFamily="18" charset="0"/>
          </a:endParaRPr>
        </a:p>
      </dsp:txBody>
      <dsp:txXfrm>
        <a:off x="162613" y="4969073"/>
        <a:ext cx="1193712" cy="11937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hr.org.vn/day-chang-1679.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vinmec.com/vi/co-the-nguoi/da-day-3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vinmec.com/vi/tin-tuc/thong-tin-suc-khoe/tim-mach/su-dac-biet-cua-co-tim/?link_type=related_pos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b="1" dirty="0">
                <a:latin typeface="Times New Roman" panose="02020603050405020304" pitchFamily="18" charset="0"/>
                <a:ea typeface="Cambria" panose="02040503050406030204" pitchFamily="18" charset="0"/>
              </a:rPr>
              <a:t>NHẬN ĐỊNH</a:t>
            </a:r>
            <a:r>
              <a:rPr lang="vi-VN" sz="4400" b="1" dirty="0">
                <a:ea typeface="Cambria" panose="02040503050406030204" pitchFamily="18" charset="0"/>
              </a:rPr>
              <a:t> NGƯỜI </a:t>
            </a:r>
            <a:r>
              <a:rPr lang="en-US" sz="4400" b="1" dirty="0">
                <a:latin typeface="Times New Roman" panose="02020603050405020304" pitchFamily="18" charset="0"/>
                <a:ea typeface="Cambria" panose="02040503050406030204" pitchFamily="18" charset="0"/>
              </a:rPr>
              <a:t>LỚN MẮC </a:t>
            </a:r>
            <a:r>
              <a:rPr lang="vi-VN" sz="4400" b="1" dirty="0">
                <a:ea typeface="Cambria" panose="02040503050406030204" pitchFamily="18" charset="0"/>
              </a:rPr>
              <a:t>BỆNH XƯƠNG KHỚP</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2814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0311"/>
            <a:ext cx="9404723" cy="1049867"/>
          </a:xfrm>
        </p:spPr>
        <p:txBody>
          <a:bodyPr/>
          <a:lstStyle/>
          <a:p>
            <a:r>
              <a:rPr lang="vi-VN" b="1" dirty="0"/>
              <a:t>Cấu tạo của xương</a:t>
            </a:r>
            <a:endParaRPr lang="en-US" dirty="0"/>
          </a:p>
        </p:txBody>
      </p:sp>
      <p:sp>
        <p:nvSpPr>
          <p:cNvPr id="3" name="Content Placeholder 2"/>
          <p:cNvSpPr>
            <a:spLocks noGrp="1"/>
          </p:cNvSpPr>
          <p:nvPr>
            <p:ph idx="1"/>
          </p:nvPr>
        </p:nvSpPr>
        <p:spPr>
          <a:xfrm>
            <a:off x="248357" y="1140178"/>
            <a:ext cx="8116808" cy="5531555"/>
          </a:xfrm>
        </p:spPr>
        <p:txBody>
          <a:bodyPr/>
          <a:lstStyle/>
          <a:p>
            <a:r>
              <a:rPr lang="vi-VN" sz="2800" b="1" dirty="0">
                <a:solidFill>
                  <a:srgbClr val="FFFF00"/>
                </a:solidFill>
              </a:rPr>
              <a:t>Tủy xương</a:t>
            </a:r>
          </a:p>
          <a:p>
            <a:pPr marL="0" indent="0">
              <a:buNone/>
            </a:pPr>
            <a:r>
              <a:rPr lang="en-US" dirty="0" smtClean="0"/>
              <a:t>	</a:t>
            </a:r>
            <a:r>
              <a:rPr lang="vi-VN" sz="2400" dirty="0" smtClean="0"/>
              <a:t>Tủy </a:t>
            </a:r>
            <a:r>
              <a:rPr lang="vi-VN" sz="2400" dirty="0"/>
              <a:t>nằm ở trung tâm xương và tạo ra khoảng 2 triệu tế bào hồng cầu mỗi giây và tạo ra các tế bào lympho hoặc các tế bào bạch cầu để tham gia vào các phản ứng miễn dịch.</a:t>
            </a:r>
          </a:p>
          <a:p>
            <a:pPr marL="0" indent="0">
              <a:buNone/>
            </a:pPr>
            <a:r>
              <a:rPr lang="en-US" sz="2400" dirty="0" smtClean="0"/>
              <a:t>	</a:t>
            </a:r>
            <a:r>
              <a:rPr lang="vi-VN" sz="2400" dirty="0" smtClean="0"/>
              <a:t>Có </a:t>
            </a:r>
            <a:r>
              <a:rPr lang="vi-VN" sz="2400" dirty="0"/>
              <a:t>hai loại tủy xương, bao gồm:</a:t>
            </a:r>
          </a:p>
          <a:p>
            <a:pPr marL="0" indent="0">
              <a:buNone/>
            </a:pPr>
            <a:r>
              <a:rPr lang="en-US" sz="2400" b="1" dirty="0"/>
              <a:t>	</a:t>
            </a:r>
            <a:r>
              <a:rPr lang="en-US" sz="2400" b="1" dirty="0" smtClean="0"/>
              <a:t>+ </a:t>
            </a:r>
            <a:r>
              <a:rPr lang="vi-VN" sz="2400" b="1" dirty="0" smtClean="0"/>
              <a:t>Tủy </a:t>
            </a:r>
            <a:r>
              <a:rPr lang="vi-VN" sz="2400" b="1" dirty="0"/>
              <a:t>đỏ</a:t>
            </a:r>
            <a:r>
              <a:rPr lang="vi-VN" sz="2400" dirty="0"/>
              <a:t> (medulla osium rubra): Đây là thành phần tạo ra máu, có ở các hốc xương xốp ở người lớn. Ở thai nhi và trẻ sơ sinh, tủy đỏ có ở toàn bộ các xương.</a:t>
            </a:r>
          </a:p>
          <a:p>
            <a:pPr marL="0" indent="0">
              <a:buNone/>
            </a:pPr>
            <a:r>
              <a:rPr lang="en-US" sz="2400" b="1" dirty="0" smtClean="0"/>
              <a:t>	+ </a:t>
            </a:r>
            <a:r>
              <a:rPr lang="vi-VN" sz="2400" b="1" dirty="0" smtClean="0"/>
              <a:t>Tủy </a:t>
            </a:r>
            <a:r>
              <a:rPr lang="vi-VN" sz="2400" b="1" dirty="0"/>
              <a:t>vàng</a:t>
            </a:r>
            <a:r>
              <a:rPr lang="vi-VN" sz="2400" dirty="0"/>
              <a:t> (medulla osium flava): Đây là phần tủy chứa nhiều tế bào mỡ, chỉ có ở các ống tủy thân xương dài ở người lớn. Ngoài ra, bên trong cùng của lớp xương xốp cũng có chứa tủy vàng.</a:t>
            </a:r>
          </a:p>
          <a:p>
            <a:pPr marL="0" indent="0">
              <a:buNone/>
            </a:pPr>
            <a:endParaRPr lang="en-US" dirty="0"/>
          </a:p>
        </p:txBody>
      </p:sp>
      <p:pic>
        <p:nvPicPr>
          <p:cNvPr id="4" name="Picture 3"/>
          <p:cNvPicPr>
            <a:picLocks noChangeAspect="1"/>
          </p:cNvPicPr>
          <p:nvPr/>
        </p:nvPicPr>
        <p:blipFill>
          <a:blip r:embed="rId2"/>
          <a:stretch>
            <a:fillRect/>
          </a:stretch>
        </p:blipFill>
        <p:spPr>
          <a:xfrm>
            <a:off x="8075278" y="0"/>
            <a:ext cx="4116722" cy="3243968"/>
          </a:xfrm>
          <a:prstGeom prst="rect">
            <a:avLst/>
          </a:prstGeom>
        </p:spPr>
      </p:pic>
      <p:pic>
        <p:nvPicPr>
          <p:cNvPr id="5" name="Picture 4"/>
          <p:cNvPicPr>
            <a:picLocks noChangeAspect="1"/>
          </p:cNvPicPr>
          <p:nvPr/>
        </p:nvPicPr>
        <p:blipFill>
          <a:blip r:embed="rId3"/>
          <a:stretch>
            <a:fillRect/>
          </a:stretch>
        </p:blipFill>
        <p:spPr>
          <a:xfrm>
            <a:off x="8075278" y="3334280"/>
            <a:ext cx="4116722" cy="3523720"/>
          </a:xfrm>
          <a:prstGeom prst="rect">
            <a:avLst/>
          </a:prstGeom>
        </p:spPr>
      </p:pic>
    </p:spTree>
    <p:extLst>
      <p:ext uri="{BB962C8B-B14F-4D97-AF65-F5344CB8AC3E}">
        <p14:creationId xmlns:p14="http://schemas.microsoft.com/office/powerpoint/2010/main" val="3903275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027289"/>
          </a:xfrm>
        </p:spPr>
        <p:txBody>
          <a:bodyPr/>
          <a:lstStyle/>
          <a:p>
            <a:r>
              <a:rPr lang="vi-VN" b="1" dirty="0"/>
              <a:t>Cấu tạo của xương</a:t>
            </a:r>
            <a:endParaRPr lang="en-US" dirty="0"/>
          </a:p>
        </p:txBody>
      </p:sp>
      <p:sp>
        <p:nvSpPr>
          <p:cNvPr id="3" name="Content Placeholder 2"/>
          <p:cNvSpPr>
            <a:spLocks noGrp="1"/>
          </p:cNvSpPr>
          <p:nvPr>
            <p:ph idx="1"/>
          </p:nvPr>
        </p:nvSpPr>
        <p:spPr>
          <a:xfrm>
            <a:off x="778933" y="891822"/>
            <a:ext cx="9270921" cy="5757334"/>
          </a:xfrm>
        </p:spPr>
        <p:txBody>
          <a:bodyPr>
            <a:normAutofit/>
          </a:bodyPr>
          <a:lstStyle/>
          <a:p>
            <a:r>
              <a:rPr lang="en-US" b="1" dirty="0" err="1">
                <a:solidFill>
                  <a:srgbClr val="FFFF00"/>
                </a:solidFill>
              </a:rPr>
              <a:t>Chất</a:t>
            </a:r>
            <a:r>
              <a:rPr lang="en-US" b="1" dirty="0">
                <a:solidFill>
                  <a:srgbClr val="FFFF00"/>
                </a:solidFill>
              </a:rPr>
              <a:t> </a:t>
            </a:r>
            <a:r>
              <a:rPr lang="en-US" b="1" dirty="0" err="1">
                <a:solidFill>
                  <a:srgbClr val="FFFF00"/>
                </a:solidFill>
              </a:rPr>
              <a:t>nền</a:t>
            </a:r>
            <a:r>
              <a:rPr lang="en-US" b="1" dirty="0">
                <a:solidFill>
                  <a:srgbClr val="FFFF00"/>
                </a:solidFill>
              </a:rPr>
              <a:t> </a:t>
            </a:r>
            <a:r>
              <a:rPr lang="en-US" b="1" dirty="0" err="1">
                <a:solidFill>
                  <a:srgbClr val="FFFF00"/>
                </a:solidFill>
              </a:rPr>
              <a:t>ngoại</a:t>
            </a:r>
            <a:r>
              <a:rPr lang="en-US" b="1" dirty="0">
                <a:solidFill>
                  <a:srgbClr val="FFFF00"/>
                </a:solidFill>
              </a:rPr>
              <a:t> </a:t>
            </a:r>
            <a:r>
              <a:rPr lang="en-US" b="1" dirty="0" err="1" smtClean="0">
                <a:solidFill>
                  <a:srgbClr val="FFFF00"/>
                </a:solidFill>
              </a:rPr>
              <a:t>bào</a:t>
            </a:r>
            <a:endParaRPr lang="en-US" b="1" dirty="0" smtClean="0">
              <a:solidFill>
                <a:srgbClr val="FFFF00"/>
              </a:solidFill>
            </a:endParaRPr>
          </a:p>
          <a:p>
            <a:pPr marL="0" indent="0">
              <a:buNone/>
            </a:pPr>
            <a:r>
              <a:rPr lang="en-US" dirty="0" smtClean="0"/>
              <a:t>	</a:t>
            </a:r>
            <a:r>
              <a:rPr lang="vi-VN" dirty="0" smtClean="0"/>
              <a:t>Chất </a:t>
            </a:r>
            <a:r>
              <a:rPr lang="vi-VN" dirty="0"/>
              <a:t>nền ngoại bào được cấu tạo bao gồm:</a:t>
            </a:r>
          </a:p>
          <a:p>
            <a:pPr marL="0" indent="0">
              <a:buNone/>
            </a:pPr>
            <a:r>
              <a:rPr lang="en-US" dirty="0" smtClean="0"/>
              <a:t>	+ </a:t>
            </a:r>
            <a:r>
              <a:rPr lang="vi-VN" dirty="0" smtClean="0"/>
              <a:t>Thành </a:t>
            </a:r>
            <a:r>
              <a:rPr lang="vi-VN" dirty="0"/>
              <a:t>phần hữu cơ, với thành phần chính là collagen loại 1.</a:t>
            </a:r>
          </a:p>
          <a:p>
            <a:pPr marL="0" indent="0">
              <a:buNone/>
            </a:pPr>
            <a:r>
              <a:rPr lang="en-US" dirty="0" smtClean="0"/>
              <a:t>	+ </a:t>
            </a:r>
            <a:r>
              <a:rPr lang="vi-VN" dirty="0" smtClean="0"/>
              <a:t>Các </a:t>
            </a:r>
            <a:r>
              <a:rPr lang="vi-VN" dirty="0"/>
              <a:t>thành phần vô cơ, bao gồm hydroxyapatite và các muối khác, bao gồm canxi và photpho.</a:t>
            </a:r>
          </a:p>
          <a:p>
            <a:r>
              <a:rPr lang="vi-VN" b="1" dirty="0">
                <a:solidFill>
                  <a:srgbClr val="FFFF00"/>
                </a:solidFill>
              </a:rPr>
              <a:t>Thành phần hóa học của xương</a:t>
            </a:r>
          </a:p>
          <a:p>
            <a:pPr marL="0" indent="0">
              <a:buNone/>
            </a:pPr>
            <a:r>
              <a:rPr lang="en-US" b="1" dirty="0" smtClean="0"/>
              <a:t>	- </a:t>
            </a:r>
            <a:r>
              <a:rPr lang="vi-VN" b="1" dirty="0" smtClean="0"/>
              <a:t>Xương </a:t>
            </a:r>
            <a:r>
              <a:rPr lang="vi-VN" b="1" dirty="0"/>
              <a:t>tươi ở người lớn:</a:t>
            </a:r>
            <a:endParaRPr lang="vi-VN" dirty="0"/>
          </a:p>
          <a:p>
            <a:pPr marL="0" indent="0">
              <a:buNone/>
            </a:pPr>
            <a:r>
              <a:rPr lang="en-US" dirty="0" smtClean="0"/>
              <a:t>	+ </a:t>
            </a:r>
            <a:r>
              <a:rPr lang="vi-VN" dirty="0" smtClean="0"/>
              <a:t>50</a:t>
            </a:r>
            <a:r>
              <a:rPr lang="vi-VN" dirty="0"/>
              <a:t>% nước</a:t>
            </a:r>
          </a:p>
          <a:p>
            <a:pPr marL="0" indent="0">
              <a:buNone/>
            </a:pPr>
            <a:r>
              <a:rPr lang="en-US" dirty="0" smtClean="0"/>
              <a:t>	+ </a:t>
            </a:r>
            <a:r>
              <a:rPr lang="vi-VN" dirty="0" smtClean="0"/>
              <a:t>17.75</a:t>
            </a:r>
            <a:r>
              <a:rPr lang="vi-VN" dirty="0"/>
              <a:t>% mỡ</a:t>
            </a:r>
          </a:p>
          <a:p>
            <a:pPr marL="0" indent="0">
              <a:buNone/>
            </a:pPr>
            <a:r>
              <a:rPr lang="en-US" dirty="0" smtClean="0"/>
              <a:t>	+ </a:t>
            </a:r>
            <a:r>
              <a:rPr lang="vi-VN" dirty="0" smtClean="0"/>
              <a:t>12.45</a:t>
            </a:r>
            <a:r>
              <a:rPr lang="vi-VN" dirty="0"/>
              <a:t>% chất hữu cơ</a:t>
            </a:r>
          </a:p>
          <a:p>
            <a:pPr marL="0" indent="0">
              <a:buNone/>
            </a:pPr>
            <a:r>
              <a:rPr lang="en-US" dirty="0" smtClean="0"/>
              <a:t>	+ </a:t>
            </a:r>
            <a:r>
              <a:rPr lang="vi-VN" dirty="0" smtClean="0"/>
              <a:t>21.8</a:t>
            </a:r>
            <a:r>
              <a:rPr lang="vi-VN" dirty="0"/>
              <a:t>% chất vô cơ</a:t>
            </a:r>
          </a:p>
          <a:p>
            <a:pPr marL="0" indent="0">
              <a:buNone/>
            </a:pPr>
            <a:r>
              <a:rPr lang="en-US" b="1" dirty="0" smtClean="0"/>
              <a:t>	- </a:t>
            </a:r>
            <a:r>
              <a:rPr lang="vi-VN" b="1" dirty="0" smtClean="0"/>
              <a:t>Xương </a:t>
            </a:r>
            <a:r>
              <a:rPr lang="vi-VN" b="1" dirty="0"/>
              <a:t>khô (đã bóc tách mỡ và nước):</a:t>
            </a:r>
            <a:r>
              <a:rPr lang="vi-VN" dirty="0"/>
              <a:t> Chứa khoảng 2/3 là chất vô cơ và 1/3 là chất hữu cơ</a:t>
            </a:r>
          </a:p>
          <a:p>
            <a:pPr marL="0" indent="0">
              <a:buNone/>
            </a:pPr>
            <a:endParaRPr lang="en-US" b="1" dirty="0">
              <a:solidFill>
                <a:srgbClr val="FFFF00"/>
              </a:solidFill>
            </a:endParaRPr>
          </a:p>
          <a:p>
            <a:endParaRPr lang="en-US" dirty="0"/>
          </a:p>
        </p:txBody>
      </p:sp>
    </p:spTree>
    <p:extLst>
      <p:ext uri="{BB962C8B-B14F-4D97-AF65-F5344CB8AC3E}">
        <p14:creationId xmlns:p14="http://schemas.microsoft.com/office/powerpoint/2010/main" val="1143448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35467"/>
            <a:ext cx="9404723" cy="1140177"/>
          </a:xfrm>
        </p:spPr>
        <p:txBody>
          <a:bodyPr/>
          <a:lstStyle/>
          <a:p>
            <a:r>
              <a:rPr lang="vi-VN" b="1" dirty="0"/>
              <a:t>Cấu tạo của xương</a:t>
            </a:r>
            <a:endParaRPr lang="en-US" dirty="0"/>
          </a:p>
        </p:txBody>
      </p:sp>
      <p:sp>
        <p:nvSpPr>
          <p:cNvPr id="3" name="Content Placeholder 2"/>
          <p:cNvSpPr>
            <a:spLocks noGrp="1"/>
          </p:cNvSpPr>
          <p:nvPr>
            <p:ph idx="1"/>
          </p:nvPr>
        </p:nvSpPr>
        <p:spPr>
          <a:xfrm>
            <a:off x="767644" y="1275644"/>
            <a:ext cx="7191023" cy="5486400"/>
          </a:xfrm>
        </p:spPr>
        <p:txBody>
          <a:bodyPr>
            <a:normAutofit lnSpcReduction="10000"/>
          </a:bodyPr>
          <a:lstStyle/>
          <a:p>
            <a:r>
              <a:rPr lang="vi-VN" sz="2800" b="1" dirty="0">
                <a:solidFill>
                  <a:srgbClr val="FFFF00"/>
                </a:solidFill>
              </a:rPr>
              <a:t>Hệ thống mạch máu của </a:t>
            </a:r>
            <a:r>
              <a:rPr lang="vi-VN" sz="2800" b="1" dirty="0" smtClean="0">
                <a:solidFill>
                  <a:srgbClr val="FFFF00"/>
                </a:solidFill>
              </a:rPr>
              <a:t>xương</a:t>
            </a:r>
            <a:endParaRPr lang="en-US" sz="2800" b="1" dirty="0" smtClean="0">
              <a:solidFill>
                <a:srgbClr val="FFFF00"/>
              </a:solidFill>
            </a:endParaRPr>
          </a:p>
          <a:p>
            <a:pPr marL="0" indent="0">
              <a:buNone/>
            </a:pPr>
            <a:r>
              <a:rPr lang="en-US" sz="2800" dirty="0" smtClean="0"/>
              <a:t>	</a:t>
            </a:r>
            <a:r>
              <a:rPr lang="vi-VN" sz="2800" dirty="0" smtClean="0"/>
              <a:t>Có </a:t>
            </a:r>
            <a:r>
              <a:rPr lang="vi-VN" sz="2800" dirty="0"/>
              <a:t>hai loại mạch máu chính ở xương là mạch dưỡng cốt và mạch cốt mạc.</a:t>
            </a:r>
          </a:p>
          <a:p>
            <a:pPr marL="0" indent="0">
              <a:buNone/>
            </a:pPr>
            <a:r>
              <a:rPr lang="en-US" sz="2800" dirty="0" smtClean="0"/>
              <a:t>	- </a:t>
            </a:r>
            <a:r>
              <a:rPr lang="vi-VN" sz="2800" dirty="0" smtClean="0"/>
              <a:t>Mạch </a:t>
            </a:r>
            <a:r>
              <a:rPr lang="vi-VN" sz="2800" dirty="0"/>
              <a:t>dưỡng cốt hay mạch nuôi xương, là mạch đi vào một ống xiên vào đến tủy xương. Bên trong tủy xương, mạch chia thành hai chiều ngược nhau, đi dọc theo chiều dài của ống xương và phân chia thành các mạch nhỏ để nuôi dưỡng xương.</a:t>
            </a:r>
          </a:p>
          <a:p>
            <a:pPr marL="0" indent="0">
              <a:buNone/>
            </a:pPr>
            <a:r>
              <a:rPr lang="en-US" sz="2800" dirty="0" smtClean="0"/>
              <a:t>	- </a:t>
            </a:r>
            <a:r>
              <a:rPr lang="vi-VN" sz="2800" dirty="0" smtClean="0"/>
              <a:t>Mạch </a:t>
            </a:r>
            <a:r>
              <a:rPr lang="vi-VN" sz="2800" dirty="0"/>
              <a:t>cốt mạc hay mạch màng xương là các mạch ở xung quanh thân xương và đầu xương, tiếp nối với các mạch dưỡng cốt bên trong xương.</a:t>
            </a:r>
          </a:p>
          <a:p>
            <a:endParaRPr lang="vi-VN" sz="2800" b="1" dirty="0">
              <a:solidFill>
                <a:srgbClr val="FFFF00"/>
              </a:solidFill>
            </a:endParaRPr>
          </a:p>
          <a:p>
            <a:endParaRPr lang="en-US" dirty="0"/>
          </a:p>
        </p:txBody>
      </p:sp>
      <p:pic>
        <p:nvPicPr>
          <p:cNvPr id="5" name="Picture 4"/>
          <p:cNvPicPr>
            <a:picLocks noChangeAspect="1"/>
          </p:cNvPicPr>
          <p:nvPr/>
        </p:nvPicPr>
        <p:blipFill>
          <a:blip r:embed="rId2"/>
          <a:stretch>
            <a:fillRect/>
          </a:stretch>
        </p:blipFill>
        <p:spPr>
          <a:xfrm>
            <a:off x="8080200" y="1275644"/>
            <a:ext cx="3897311" cy="5271911"/>
          </a:xfrm>
          <a:prstGeom prst="rect">
            <a:avLst/>
          </a:prstGeom>
        </p:spPr>
      </p:pic>
    </p:spTree>
    <p:extLst>
      <p:ext uri="{BB962C8B-B14F-4D97-AF65-F5344CB8AC3E}">
        <p14:creationId xmlns:p14="http://schemas.microsoft.com/office/powerpoint/2010/main" val="3396810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chemeClr val="tx1"/>
                </a:solidFill>
                <a:latin typeface="Roboto"/>
              </a:rPr>
              <a:t>Chức năng của xương người</a:t>
            </a:r>
            <a:br>
              <a:rPr lang="vi-VN" b="1" dirty="0" smtClean="0">
                <a:solidFill>
                  <a:schemeClr val="tx1"/>
                </a:solidFill>
                <a:latin typeface="Roboto"/>
              </a:rPr>
            </a:br>
            <a:endParaRPr lang="en-US"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1332089" y="1526438"/>
            <a:ext cx="8556977" cy="5105784"/>
          </a:xfrm>
          <a:prstGeom prst="rect">
            <a:avLst/>
          </a:prstGeom>
        </p:spPr>
      </p:pic>
    </p:spTree>
    <p:extLst>
      <p:ext uri="{BB962C8B-B14F-4D97-AF65-F5344CB8AC3E}">
        <p14:creationId xmlns:p14="http://schemas.microsoft.com/office/powerpoint/2010/main" val="1936102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0312"/>
            <a:ext cx="9404723" cy="993422"/>
          </a:xfrm>
        </p:spPr>
        <p:txBody>
          <a:bodyPr/>
          <a:lstStyle/>
          <a:p>
            <a:r>
              <a:rPr lang="vi-VN" b="1" dirty="0">
                <a:solidFill>
                  <a:schemeClr val="tx1"/>
                </a:solidFill>
                <a:latin typeface="Roboto"/>
              </a:rPr>
              <a:t>Chức năng của xương người</a:t>
            </a:r>
            <a:br>
              <a:rPr lang="vi-VN" b="1" dirty="0">
                <a:solidFill>
                  <a:schemeClr val="tx1"/>
                </a:solidFill>
                <a:latin typeface="Roboto"/>
              </a:rPr>
            </a:br>
            <a:endParaRPr lang="en-US" dirty="0"/>
          </a:p>
        </p:txBody>
      </p:sp>
      <p:sp>
        <p:nvSpPr>
          <p:cNvPr id="3" name="Content Placeholder 2"/>
          <p:cNvSpPr>
            <a:spLocks noGrp="1"/>
          </p:cNvSpPr>
          <p:nvPr>
            <p:ph idx="1"/>
          </p:nvPr>
        </p:nvSpPr>
        <p:spPr>
          <a:xfrm>
            <a:off x="485422" y="982134"/>
            <a:ext cx="9979378" cy="5960534"/>
          </a:xfrm>
        </p:spPr>
        <p:txBody>
          <a:bodyPr>
            <a:normAutofit/>
          </a:bodyPr>
          <a:lstStyle/>
          <a:p>
            <a:r>
              <a:rPr lang="vi-VN" b="1" dirty="0">
                <a:solidFill>
                  <a:srgbClr val="FFFF00"/>
                </a:solidFill>
              </a:rPr>
              <a:t>Cơ học:</a:t>
            </a:r>
            <a:r>
              <a:rPr lang="vi-VN" dirty="0"/>
              <a:t> Xương tạo ra một khung chắc chắn để nâng đỡ cơ thể. Ngoài ra, các cơ, gân và </a:t>
            </a:r>
            <a:r>
              <a:rPr lang="vi-VN" dirty="0">
                <a:hlinkClick r:id="rId2"/>
              </a:rPr>
              <a:t>dây chằng</a:t>
            </a:r>
            <a:r>
              <a:rPr lang="vi-VN" dirty="0"/>
              <a:t> kết nối với xương để giúp cơ thể di chuyển linh hoạt. Không có khung xương, cơ thể không thể di chuyển.</a:t>
            </a:r>
          </a:p>
          <a:p>
            <a:r>
              <a:rPr lang="vi-VN" b="1" dirty="0">
                <a:solidFill>
                  <a:srgbClr val="FFFF00"/>
                </a:solidFill>
              </a:rPr>
              <a:t>Tổng hợp các chất dinh dưỡng:</a:t>
            </a:r>
            <a:r>
              <a:rPr lang="vi-VN" dirty="0"/>
              <a:t> Xương tạo ra hồng cầu, tiểu cầu và bạch cầu. Ngoài ra, các tế bào hồng cầu lão hóa hoặc bị lỗi cũng được phá hủy bên trong tủy xương.</a:t>
            </a:r>
          </a:p>
          <a:p>
            <a:r>
              <a:rPr lang="vi-VN" b="1" dirty="0">
                <a:solidFill>
                  <a:srgbClr val="FFFF00"/>
                </a:solidFill>
              </a:rPr>
              <a:t>Lưu trữ khoáng chất:</a:t>
            </a:r>
            <a:r>
              <a:rPr lang="vi-VN" dirty="0"/>
              <a:t> Xương lưu trữ và dự trữ các khoáng chất, đặc biệt là canxi và photpho. Xương cũng đảm bảo một số yếu tố tăng trưởng, chẳng hạn như insulin.</a:t>
            </a:r>
          </a:p>
          <a:p>
            <a:r>
              <a:rPr lang="vi-VN" b="1" dirty="0">
                <a:solidFill>
                  <a:srgbClr val="FFFF00"/>
                </a:solidFill>
              </a:rPr>
              <a:t>Dự trữ chất béo</a:t>
            </a:r>
            <a:r>
              <a:rPr lang="vi-VN" dirty="0">
                <a:solidFill>
                  <a:srgbClr val="FFFF00"/>
                </a:solidFill>
              </a:rPr>
              <a:t>: </a:t>
            </a:r>
            <a:r>
              <a:rPr lang="vi-VN" dirty="0"/>
              <a:t>Các axit béo được lưu trữ bên trong các mô mỡ của tủy xương.</a:t>
            </a:r>
          </a:p>
          <a:p>
            <a:r>
              <a:rPr lang="vi-VN" b="1" dirty="0">
                <a:solidFill>
                  <a:srgbClr val="FFFF00"/>
                </a:solidFill>
              </a:rPr>
              <a:t>Cân bằng nồng độ pH:</a:t>
            </a:r>
            <a:r>
              <a:rPr lang="vi-VN" dirty="0">
                <a:solidFill>
                  <a:srgbClr val="FFFF00"/>
                </a:solidFill>
              </a:rPr>
              <a:t> </a:t>
            </a:r>
            <a:r>
              <a:rPr lang="vi-VN" dirty="0"/>
              <a:t>Xương có thể giải phóng hoặc hấp thụ muối kiềm. Điều này giúp máu được giữ ở mức pH thích hợp.</a:t>
            </a:r>
          </a:p>
          <a:p>
            <a:r>
              <a:rPr lang="vi-VN" b="1" dirty="0">
                <a:solidFill>
                  <a:srgbClr val="FFFF00"/>
                </a:solidFill>
              </a:rPr>
              <a:t>Hỗ trợ giải độc cho cơ thể:</a:t>
            </a:r>
            <a:r>
              <a:rPr lang="vi-VN" dirty="0"/>
              <a:t> Xương có thể hấp thụ các loại kim loại năng và các yếu tố độc hại khác từ máu.</a:t>
            </a:r>
          </a:p>
          <a:p>
            <a:r>
              <a:rPr lang="vi-VN" b="1" dirty="0">
                <a:solidFill>
                  <a:srgbClr val="FFFF00"/>
                </a:solidFill>
              </a:rPr>
              <a:t>Chức năng nội tiết:</a:t>
            </a:r>
            <a:r>
              <a:rPr lang="vi-VN" dirty="0"/>
              <a:t> Xương tiết ra các hormone hoạt động trên thận và ảnh hưởng đến việc điều chỉnh lượng đường trong máu và lắng đọng chất béo.</a:t>
            </a:r>
          </a:p>
          <a:p>
            <a:r>
              <a:rPr lang="vi-VN" b="1" dirty="0">
                <a:solidFill>
                  <a:srgbClr val="FFFF00"/>
                </a:solidFill>
              </a:rPr>
              <a:t>Cân bằng canxi:</a:t>
            </a:r>
            <a:r>
              <a:rPr lang="vi-VN" dirty="0">
                <a:solidFill>
                  <a:srgbClr val="FFFF00"/>
                </a:solidFill>
              </a:rPr>
              <a:t> </a:t>
            </a:r>
            <a:r>
              <a:rPr lang="vi-VN" dirty="0"/>
              <a:t>Xương có thể tăng hoặc giảm lượng canxi trong máu bằng cách hình thành hoặc phá vỡ xương trong một quá trình gọi là tái hấp thu.</a:t>
            </a:r>
          </a:p>
          <a:p>
            <a:endParaRPr lang="en-US" dirty="0"/>
          </a:p>
        </p:txBody>
      </p:sp>
    </p:spTree>
    <p:extLst>
      <p:ext uri="{BB962C8B-B14F-4D97-AF65-F5344CB8AC3E}">
        <p14:creationId xmlns:p14="http://schemas.microsoft.com/office/powerpoint/2010/main" val="3280027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ĐẠI CƯƠNG VỀ CƠ</a:t>
            </a:r>
          </a:p>
        </p:txBody>
      </p:sp>
      <p:pic>
        <p:nvPicPr>
          <p:cNvPr id="6" name="Content Placeholder 5"/>
          <p:cNvPicPr>
            <a:picLocks noGrp="1" noChangeAspect="1"/>
          </p:cNvPicPr>
          <p:nvPr>
            <p:ph idx="1"/>
          </p:nvPr>
        </p:nvPicPr>
        <p:blipFill>
          <a:blip r:embed="rId2"/>
          <a:stretch>
            <a:fillRect/>
          </a:stretch>
        </p:blipFill>
        <p:spPr>
          <a:xfrm>
            <a:off x="646112" y="1951037"/>
            <a:ext cx="4102244" cy="4765851"/>
          </a:xfrm>
          <a:prstGeom prst="rect">
            <a:avLst/>
          </a:prstGeom>
        </p:spPr>
      </p:pic>
      <p:pic>
        <p:nvPicPr>
          <p:cNvPr id="7" name="Picture 6"/>
          <p:cNvPicPr>
            <a:picLocks noChangeAspect="1"/>
          </p:cNvPicPr>
          <p:nvPr/>
        </p:nvPicPr>
        <p:blipFill>
          <a:blip r:embed="rId3"/>
          <a:stretch>
            <a:fillRect/>
          </a:stretch>
        </p:blipFill>
        <p:spPr>
          <a:xfrm>
            <a:off x="4942073" y="1951036"/>
            <a:ext cx="3958872" cy="4765851"/>
          </a:xfrm>
          <a:prstGeom prst="rect">
            <a:avLst/>
          </a:prstGeom>
        </p:spPr>
      </p:pic>
      <p:pic>
        <p:nvPicPr>
          <p:cNvPr id="8" name="Picture 7"/>
          <p:cNvPicPr>
            <a:picLocks noChangeAspect="1"/>
          </p:cNvPicPr>
          <p:nvPr/>
        </p:nvPicPr>
        <p:blipFill>
          <a:blip r:embed="rId4"/>
          <a:stretch>
            <a:fillRect/>
          </a:stretch>
        </p:blipFill>
        <p:spPr>
          <a:xfrm>
            <a:off x="8985957" y="1951036"/>
            <a:ext cx="3206044" cy="4765851"/>
          </a:xfrm>
          <a:prstGeom prst="rect">
            <a:avLst/>
          </a:prstGeom>
        </p:spPr>
      </p:pic>
    </p:spTree>
    <p:extLst>
      <p:ext uri="{BB962C8B-B14F-4D97-AF65-F5344CB8AC3E}">
        <p14:creationId xmlns:p14="http://schemas.microsoft.com/office/powerpoint/2010/main" val="273470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78" y="180623"/>
            <a:ext cx="9317056" cy="688622"/>
          </a:xfrm>
        </p:spPr>
        <p:txBody>
          <a:bodyPr/>
          <a:lstStyle/>
          <a:p>
            <a:r>
              <a:rPr lang="en-US" dirty="0" smtClean="0"/>
              <a:t>ĐẠI CƯƠNG VỀ CƠ</a:t>
            </a:r>
            <a:endParaRPr lang="en-US" dirty="0"/>
          </a:p>
        </p:txBody>
      </p:sp>
      <p:sp>
        <p:nvSpPr>
          <p:cNvPr id="3" name="Content Placeholder 2"/>
          <p:cNvSpPr>
            <a:spLocks noGrp="1"/>
          </p:cNvSpPr>
          <p:nvPr>
            <p:ph idx="1"/>
          </p:nvPr>
        </p:nvSpPr>
        <p:spPr>
          <a:xfrm>
            <a:off x="646111" y="869246"/>
            <a:ext cx="9403743" cy="5802488"/>
          </a:xfrm>
        </p:spPr>
        <p:txBody>
          <a:bodyPr>
            <a:normAutofit/>
          </a:bodyPr>
          <a:lstStyle/>
          <a:p>
            <a:pPr marL="0" indent="0">
              <a:buNone/>
            </a:pPr>
            <a:r>
              <a:rPr lang="vi-VN" dirty="0"/>
              <a:t>Có ba loại mô cơ:</a:t>
            </a:r>
          </a:p>
          <a:p>
            <a:r>
              <a:rPr lang="vi-VN" sz="2400" b="1" dirty="0">
                <a:solidFill>
                  <a:srgbClr val="FFFF00"/>
                </a:solidFill>
              </a:rPr>
              <a:t>Cơ </a:t>
            </a:r>
            <a:r>
              <a:rPr lang="vi-VN" sz="2400" b="1" dirty="0" smtClean="0">
                <a:solidFill>
                  <a:srgbClr val="FFFF00"/>
                </a:solidFill>
              </a:rPr>
              <a:t>vân: </a:t>
            </a:r>
            <a:r>
              <a:rPr lang="vi-VN" sz="2400" dirty="0"/>
              <a:t>Loại cơ này tạo ra sự chuyển động trong cơ thể. Có hơn 600 cơ xương và chúng chiếm khoảng 40% trọng lượng cơ thể của một người. Khi hệ thống thần kinh báo hiệu cho cơ bắp co lại, các nhóm cơ phối hợp với nhau để di chuyển bộ xương</a:t>
            </a:r>
          </a:p>
          <a:p>
            <a:r>
              <a:rPr lang="vi-VN" sz="2400" b="1" dirty="0">
                <a:solidFill>
                  <a:srgbClr val="FFFF00"/>
                </a:solidFill>
              </a:rPr>
              <a:t>Cơ tim: </a:t>
            </a:r>
            <a:r>
              <a:rPr lang="vi-VN" sz="2400" dirty="0"/>
              <a:t>Cơ tim là cơ bắp không tự nguyện. Loại này tạo nên các bức thành của tim và tạo ra các nhịp đập đều đặn, nhịp nhàng, bơm máu qua cơ thể từ các tín hiệu từ não</a:t>
            </a:r>
            <a:r>
              <a:rPr lang="vi-VN" sz="2400" dirty="0" smtClean="0"/>
              <a:t>.</a:t>
            </a:r>
            <a:endParaRPr lang="en-US" sz="2400" dirty="0" smtClean="0"/>
          </a:p>
          <a:p>
            <a:r>
              <a:rPr lang="vi-VN" sz="2400" b="1" dirty="0">
                <a:solidFill>
                  <a:srgbClr val="FFFF00"/>
                </a:solidFill>
              </a:rPr>
              <a:t>Cơ trơn: </a:t>
            </a:r>
            <a:r>
              <a:rPr lang="vi-VN" sz="2400" dirty="0"/>
              <a:t>Cơ trơn tạo nên các bức thành của các cơ quan rỗng, đường hô hấp và mạch máu. Chuyển động bước sóng của nó đẩy mọi thứ qua hệ thống cơ thể, chẳng hạn như thức ăn qua dạ dày hoặc nước tiểu qua bàng quang. Giống như cơ tim, cơ trơn là không tự nguyện và cũng co thắt để đáp ứng với các kích thích và xung thần kinh.</a:t>
            </a:r>
            <a:endParaRPr lang="en-US" sz="2400" dirty="0"/>
          </a:p>
        </p:txBody>
      </p:sp>
    </p:spTree>
    <p:extLst>
      <p:ext uri="{BB962C8B-B14F-4D97-AF65-F5344CB8AC3E}">
        <p14:creationId xmlns:p14="http://schemas.microsoft.com/office/powerpoint/2010/main" val="239969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Chức năng của cơ </a:t>
            </a:r>
          </a:p>
        </p:txBody>
      </p:sp>
      <p:sp>
        <p:nvSpPr>
          <p:cNvPr id="3" name="Content Placeholder 2"/>
          <p:cNvSpPr>
            <a:spLocks noGrp="1"/>
          </p:cNvSpPr>
          <p:nvPr>
            <p:ph idx="1"/>
          </p:nvPr>
        </p:nvSpPr>
        <p:spPr>
          <a:xfrm>
            <a:off x="646112" y="1524000"/>
            <a:ext cx="6460596" cy="4724399"/>
          </a:xfrm>
        </p:spPr>
        <p:txBody>
          <a:bodyPr/>
          <a:lstStyle/>
          <a:p>
            <a:pPr lvl="0"/>
            <a:r>
              <a:rPr lang="en-US" b="1" dirty="0" err="1">
                <a:solidFill>
                  <a:srgbClr val="FFFF00"/>
                </a:solidFill>
              </a:rPr>
              <a:t>Cơ</a:t>
            </a:r>
            <a:r>
              <a:rPr lang="en-US" b="1" dirty="0">
                <a:solidFill>
                  <a:srgbClr val="FFFF00"/>
                </a:solidFill>
              </a:rPr>
              <a:t> </a:t>
            </a:r>
            <a:r>
              <a:rPr lang="en-US" b="1" dirty="0" err="1">
                <a:solidFill>
                  <a:srgbClr val="FFFF00"/>
                </a:solidFill>
              </a:rPr>
              <a:t>vân</a:t>
            </a:r>
            <a:endParaRPr lang="en-US" b="1" dirty="0">
              <a:solidFill>
                <a:srgbClr val="FFFF00"/>
              </a:solidFill>
            </a:endParaRPr>
          </a:p>
          <a:p>
            <a:pPr marL="0" indent="0">
              <a:lnSpc>
                <a:spcPct val="150000"/>
              </a:lnSpc>
              <a:buNone/>
            </a:pPr>
            <a:r>
              <a:rPr lang="en-US" dirty="0" smtClean="0"/>
              <a:t>	</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dáng</a:t>
            </a:r>
            <a:r>
              <a:rPr lang="en-US" sz="2800" dirty="0">
                <a:latin typeface="Times New Roman" panose="02020603050405020304" pitchFamily="18" charset="0"/>
                <a:cs typeface="Times New Roman" panose="02020603050405020304" pitchFamily="18" charset="0"/>
              </a:rPr>
              <a:t>.</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hủy</a:t>
            </a:r>
            <a:r>
              <a:rPr lang="en-US" sz="2800" dirty="0">
                <a:latin typeface="Times New Roman" panose="02020603050405020304" pitchFamily="18" charset="0"/>
                <a:cs typeface="Times New Roman" panose="02020603050405020304" pitchFamily="18" charset="0"/>
              </a:rPr>
              <a:t>.</a:t>
            </a:r>
          </a:p>
          <a:p>
            <a:pPr>
              <a:lnSpc>
                <a:spcPct val="150000"/>
              </a:lnSpc>
            </a:pP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06708" y="1061156"/>
            <a:ext cx="4819650" cy="3377494"/>
          </a:xfrm>
          <a:prstGeom prst="rect">
            <a:avLst/>
          </a:prstGeom>
        </p:spPr>
      </p:pic>
    </p:spTree>
    <p:extLst>
      <p:ext uri="{BB962C8B-B14F-4D97-AF65-F5344CB8AC3E}">
        <p14:creationId xmlns:p14="http://schemas.microsoft.com/office/powerpoint/2010/main" val="2481859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Chức năng của cơ </a:t>
            </a:r>
            <a:endParaRPr lang="en-US" dirty="0"/>
          </a:p>
        </p:txBody>
      </p:sp>
      <p:sp>
        <p:nvSpPr>
          <p:cNvPr id="3" name="Content Placeholder 2"/>
          <p:cNvSpPr>
            <a:spLocks noGrp="1"/>
          </p:cNvSpPr>
          <p:nvPr>
            <p:ph idx="1"/>
          </p:nvPr>
        </p:nvSpPr>
        <p:spPr>
          <a:xfrm>
            <a:off x="925690" y="1388534"/>
            <a:ext cx="6784621" cy="4859866"/>
          </a:xfrm>
        </p:spPr>
        <p:txBody>
          <a:bodyPr>
            <a:normAutofit lnSpcReduction="10000"/>
          </a:bodyPr>
          <a:lstStyle/>
          <a:p>
            <a:r>
              <a:rPr lang="vi-VN" b="1" dirty="0">
                <a:solidFill>
                  <a:srgbClr val="FFFF00"/>
                </a:solidFill>
              </a:rPr>
              <a:t>Cơ trơn</a:t>
            </a:r>
          </a:p>
          <a:p>
            <a:pPr marL="0" indent="0">
              <a:lnSpc>
                <a:spcPct val="150000"/>
              </a:lnSpc>
              <a:buNone/>
            </a:pPr>
            <a:r>
              <a:rPr lang="en-US" dirty="0"/>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co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dạ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song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chéo</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smtClean="0">
                <a:latin typeface="Times New Roman" panose="02020603050405020304" pitchFamily="18" charset="0"/>
                <a:cs typeface="Times New Roman" panose="02020603050405020304" pitchFamily="18" charset="0"/>
              </a:rPr>
              <a:t>).</a:t>
            </a:r>
          </a:p>
          <a:p>
            <a:pPr marL="0" indent="0">
              <a:lnSpc>
                <a:spcPct val="150000"/>
              </a:lnSpc>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Cơ trơn có trách nhiệm cho các chuyển động trong </a:t>
            </a:r>
            <a:r>
              <a:rPr lang="vi-VN" sz="2400" b="1" dirty="0">
                <a:latin typeface="Times New Roman" panose="02020603050405020304" pitchFamily="18" charset="0"/>
                <a:cs typeface="Times New Roman" panose="02020603050405020304" pitchFamily="18" charset="0"/>
                <a:hlinkClick r:id="rId2"/>
              </a:rPr>
              <a:t>dạ dày</a:t>
            </a:r>
            <a:r>
              <a:rPr lang="vi-VN" sz="2400" dirty="0">
                <a:latin typeface="Times New Roman" panose="02020603050405020304" pitchFamily="18" charset="0"/>
                <a:cs typeface="Times New Roman" panose="02020603050405020304" pitchFamily="18" charset="0"/>
              </a:rPr>
              <a:t>, ruột, động mạch và các cơ quan rỗng. Các cơ trơn trong ruột còn được gọi là cơ nội tạng.</a:t>
            </a:r>
            <a:endParaRPr lang="en-US"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7710311" y="2009422"/>
            <a:ext cx="4402667" cy="4064000"/>
          </a:xfrm>
          <a:prstGeom prst="rect">
            <a:avLst/>
          </a:prstGeom>
        </p:spPr>
      </p:pic>
    </p:spTree>
    <p:extLst>
      <p:ext uri="{BB962C8B-B14F-4D97-AF65-F5344CB8AC3E}">
        <p14:creationId xmlns:p14="http://schemas.microsoft.com/office/powerpoint/2010/main" val="2359724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Chức năng của cơ </a:t>
            </a:r>
            <a:endParaRPr lang="en-US" dirty="0"/>
          </a:p>
        </p:txBody>
      </p:sp>
      <p:sp>
        <p:nvSpPr>
          <p:cNvPr id="3" name="Content Placeholder 2"/>
          <p:cNvSpPr>
            <a:spLocks noGrp="1"/>
          </p:cNvSpPr>
          <p:nvPr>
            <p:ph idx="1"/>
          </p:nvPr>
        </p:nvSpPr>
        <p:spPr>
          <a:xfrm>
            <a:off x="440268" y="1343378"/>
            <a:ext cx="7284076" cy="5396089"/>
          </a:xfrm>
        </p:spPr>
        <p:txBody>
          <a:bodyPr/>
          <a:lstStyle/>
          <a:p>
            <a:r>
              <a:rPr lang="vi-VN" b="1" dirty="0">
                <a:solidFill>
                  <a:srgbClr val="FFFF00"/>
                </a:solidFill>
              </a:rPr>
              <a:t>Cơ </a:t>
            </a:r>
            <a:r>
              <a:rPr lang="vi-VN" b="1" dirty="0" smtClean="0">
                <a:solidFill>
                  <a:srgbClr val="FFFF00"/>
                </a:solidFill>
              </a:rPr>
              <a:t>tim</a:t>
            </a:r>
            <a:endParaRPr lang="en-US" b="1" dirty="0">
              <a:solidFill>
                <a:srgbClr val="FFFF00"/>
              </a:solidFill>
            </a:endParaRPr>
          </a:p>
          <a:p>
            <a:pPr marL="0" indent="0">
              <a:lnSpc>
                <a:spcPct val="150000"/>
              </a:lnSpc>
              <a:buNone/>
            </a:pPr>
            <a:r>
              <a:rPr lang="en-US" b="1" u="sng" dirty="0" smtClean="0">
                <a:solidFill>
                  <a:srgbClr val="FFFF00"/>
                </a:solidFill>
                <a:hlinkClick r:id="rId2"/>
              </a:rPr>
              <a:t>+ </a:t>
            </a:r>
            <a:r>
              <a:rPr lang="vi-VN" b="1" u="sng" dirty="0" smtClean="0">
                <a:hlinkClick r:id="rId2"/>
              </a:rPr>
              <a:t>Cơ </a:t>
            </a:r>
            <a:r>
              <a:rPr lang="vi-VN" b="1" u="sng" dirty="0">
                <a:hlinkClick r:id="rId2"/>
              </a:rPr>
              <a:t>tim</a:t>
            </a:r>
            <a:r>
              <a:rPr lang="vi-VN" u="sng" dirty="0"/>
              <a:t> </a:t>
            </a:r>
            <a:r>
              <a:rPr lang="vi-VN" dirty="0"/>
              <a:t>là loại cơ riêng chỉ có ở trái tim của chúng ta. Cơ tim chịu trách nhiệm co bóp tạo ra nhịp tim.</a:t>
            </a:r>
          </a:p>
          <a:p>
            <a:pPr marL="0" indent="0">
              <a:lnSpc>
                <a:spcPct val="150000"/>
              </a:lnSpc>
              <a:buNone/>
            </a:pPr>
            <a:r>
              <a:rPr lang="en-US" dirty="0" smtClean="0"/>
              <a:t>+ </a:t>
            </a:r>
            <a:r>
              <a:rPr lang="vi-VN" dirty="0" smtClean="0"/>
              <a:t>Các </a:t>
            </a:r>
            <a:r>
              <a:rPr lang="vi-VN" dirty="0"/>
              <a:t>cơ tim hoạt động liên tục mà không dừng lại, ngày cũng như đêm. Chúng hoạt động một cách tự động, chúng tạo ra các xung điện tạo ra các cơn co thắt của tim, nhưng kích thích tố và kích thích từ hệ thần kinh cũng có thể ảnh hưởng đến các xung này. Như khi bạn sợ hãi, nhịp tim của bạn tăng lên.</a:t>
            </a:r>
          </a:p>
          <a:p>
            <a:pPr marL="0" indent="0">
              <a:lnSpc>
                <a:spcPct val="150000"/>
              </a:lnSpc>
              <a:buNone/>
            </a:pPr>
            <a:r>
              <a:rPr lang="en-US" dirty="0" smtClean="0"/>
              <a:t>+ </a:t>
            </a:r>
            <a:r>
              <a:rPr lang="vi-VN" dirty="0" smtClean="0"/>
              <a:t>Cơ </a:t>
            </a:r>
            <a:r>
              <a:rPr lang="vi-VN" dirty="0"/>
              <a:t>tim co lại để trái tim có thể bơm máu cho chúng ta và giải phóng để trái tim có thể đổ đầy máu trở lại.</a:t>
            </a:r>
          </a:p>
          <a:p>
            <a:endParaRPr lang="en-US" dirty="0"/>
          </a:p>
        </p:txBody>
      </p:sp>
      <p:pic>
        <p:nvPicPr>
          <p:cNvPr id="4" name="Picture 3"/>
          <p:cNvPicPr>
            <a:picLocks noChangeAspect="1"/>
          </p:cNvPicPr>
          <p:nvPr/>
        </p:nvPicPr>
        <p:blipFill>
          <a:blip r:embed="rId3"/>
          <a:stretch>
            <a:fillRect/>
          </a:stretch>
        </p:blipFill>
        <p:spPr>
          <a:xfrm>
            <a:off x="7608711" y="1343378"/>
            <a:ext cx="4766654" cy="5396089"/>
          </a:xfrm>
          <a:prstGeom prst="rect">
            <a:avLst/>
          </a:prstGeom>
        </p:spPr>
      </p:pic>
    </p:spTree>
    <p:extLst>
      <p:ext uri="{BB962C8B-B14F-4D97-AF65-F5344CB8AC3E}">
        <p14:creationId xmlns:p14="http://schemas.microsoft.com/office/powerpoint/2010/main" val="3367133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spcAft>
                <a:spcPts val="0"/>
              </a:spcAft>
            </a:pPr>
            <a:r>
              <a:rPr lang="da-DK" sz="4400" b="1" dirty="0">
                <a:latin typeface="Times New Roman" panose="02020603050405020304" pitchFamily="18" charset="0"/>
                <a:ea typeface="Times New Roman" panose="02020603050405020304" pitchFamily="18" charset="0"/>
                <a:cs typeface="Times New Roman" panose="02020603050405020304" pitchFamily="18" charset="0"/>
              </a:rPr>
              <a:t>MỤC TIÊU BÀI HỌC</a:t>
            </a:r>
            <a:r>
              <a:rPr lang="en-US" sz="4000" dirty="0">
                <a:latin typeface="Cambria" panose="02040503050406030204" pitchFamily="18" charset="0"/>
                <a:ea typeface="Times New Roman" panose="02020603050405020304" pitchFamily="18" charset="0"/>
                <a:cs typeface="Times New Roman" panose="02020603050405020304" pitchFamily="18" charset="0"/>
              </a:rPr>
              <a:t/>
            </a:r>
            <a:br>
              <a:rPr lang="en-US" sz="4000" dirty="0">
                <a:latin typeface="Cambria" panose="02040503050406030204" pitchFamily="18" charset="0"/>
                <a:ea typeface="Times New Roman" panose="02020603050405020304" pitchFamily="18" charset="0"/>
                <a:cs typeface="Times New Roman" panose="02020603050405020304" pitchFamily="18"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607365"/>
              </p:ext>
            </p:extLst>
          </p:nvPr>
        </p:nvGraphicFramePr>
        <p:xfrm>
          <a:off x="519289" y="1964266"/>
          <a:ext cx="10329333" cy="4389120"/>
        </p:xfrm>
        <a:graphic>
          <a:graphicData uri="http://schemas.openxmlformats.org/drawingml/2006/table">
            <a:tbl>
              <a:tblPr firstRow="1" firstCol="1" bandRow="1"/>
              <a:tblGrid>
                <a:gridCol w="10329333">
                  <a:extLst>
                    <a:ext uri="{9D8B030D-6E8A-4147-A177-3AD203B41FA5}">
                      <a16:colId xmlns:a16="http://schemas.microsoft.com/office/drawing/2014/main" val="1605388247"/>
                    </a:ext>
                  </a:extLst>
                </a:gridCol>
              </a:tblGrid>
              <a:tr h="4289777">
                <a:tc>
                  <a:txBody>
                    <a:bodyPr/>
                    <a:lstStyle/>
                    <a:p>
                      <a:pPr algn="just">
                        <a:lnSpc>
                          <a:spcPct val="150000"/>
                        </a:lnSpc>
                        <a:spcAft>
                          <a:spcPts val="0"/>
                        </a:spcAft>
                      </a:pPr>
                      <a:r>
                        <a:rPr lang="nb-NO" sz="1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Kiến thức</a:t>
                      </a:r>
                      <a:endParaRPr lang="en-US" sz="2400" dirty="0">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b-NO"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1. Trình bày được đặc điểm giải phẫu chức năng  xương, cơ,  khớp .</a:t>
                      </a:r>
                      <a:endParaRPr lang="en-US" sz="2400" dirty="0">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b-NO"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2. Trình bày được cách nhận định, tổn thương cơ xương khớp, một số vấn đề chăm sóc thường gặp ở </a:t>
                      </a:r>
                      <a:r>
                        <a:rPr lang="da-DK"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xương khớp.</a:t>
                      </a:r>
                      <a:endParaRPr lang="en-US" sz="2400" dirty="0">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28600" algn="l"/>
                          <a:tab pos="285750" algn="l"/>
                          <a:tab pos="571500" algn="l"/>
                        </a:tabLst>
                      </a:pPr>
                      <a:r>
                        <a:rPr lang="nb-NO"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Năng lực tự chủ và trách nhiệm:</a:t>
                      </a:r>
                      <a:endParaRPr lang="en-US" sz="2400" dirty="0">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28600" algn="l"/>
                          <a:tab pos="285750" algn="l"/>
                          <a:tab pos="571500" algn="l"/>
                        </a:tabLst>
                      </a:pPr>
                      <a:r>
                        <a:rPr lang="da-DK"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3. Chứng minh được khả năng hợp tác hiệu quả với các thành viên trong nhóm học tập</a:t>
                      </a:r>
                      <a:r>
                        <a:rPr lang="nb-NO"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tabLst>
                          <a:tab pos="228600" algn="l"/>
                          <a:tab pos="285750" algn="l"/>
                          <a:tab pos="571500" algn="l"/>
                        </a:tabLst>
                      </a:pPr>
                      <a:r>
                        <a:rPr lang="da-DK" sz="24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4. Thể hiện được tính tích cực trong học tập.</a:t>
                      </a:r>
                      <a:endParaRPr lang="en-US" sz="2400" dirty="0">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145441"/>
                  </a:ext>
                </a:extLst>
              </a:tr>
            </a:tbl>
          </a:graphicData>
        </a:graphic>
      </p:graphicFrame>
    </p:spTree>
    <p:extLst>
      <p:ext uri="{BB962C8B-B14F-4D97-AF65-F5344CB8AC3E}">
        <p14:creationId xmlns:p14="http://schemas.microsoft.com/office/powerpoint/2010/main" val="362003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ĐẠI CƯƠNG VỀ SỤN</a:t>
            </a:r>
            <a:endParaRPr lang="en-US" dirty="0"/>
          </a:p>
        </p:txBody>
      </p:sp>
      <p:pic>
        <p:nvPicPr>
          <p:cNvPr id="4" name="Content Placeholder 3"/>
          <p:cNvPicPr>
            <a:picLocks noGrp="1" noChangeAspect="1"/>
          </p:cNvPicPr>
          <p:nvPr>
            <p:ph idx="1"/>
          </p:nvPr>
        </p:nvPicPr>
        <p:blipFill>
          <a:blip r:embed="rId2"/>
          <a:stretch>
            <a:fillRect/>
          </a:stretch>
        </p:blipFill>
        <p:spPr>
          <a:xfrm>
            <a:off x="203201" y="1257608"/>
            <a:ext cx="6344356" cy="5380258"/>
          </a:xfrm>
          <a:prstGeom prst="rect">
            <a:avLst/>
          </a:prstGeom>
        </p:spPr>
      </p:pic>
      <p:pic>
        <p:nvPicPr>
          <p:cNvPr id="6" name="Picture 5"/>
          <p:cNvPicPr>
            <a:picLocks noChangeAspect="1"/>
          </p:cNvPicPr>
          <p:nvPr/>
        </p:nvPicPr>
        <p:blipFill>
          <a:blip r:embed="rId3"/>
          <a:stretch>
            <a:fillRect/>
          </a:stretch>
        </p:blipFill>
        <p:spPr>
          <a:xfrm>
            <a:off x="6660443" y="1257608"/>
            <a:ext cx="5294490" cy="5493147"/>
          </a:xfrm>
          <a:prstGeom prst="rect">
            <a:avLst/>
          </a:prstGeom>
        </p:spPr>
      </p:pic>
      <p:sp>
        <p:nvSpPr>
          <p:cNvPr id="7" name="Rectangle 6"/>
          <p:cNvSpPr/>
          <p:nvPr/>
        </p:nvSpPr>
        <p:spPr>
          <a:xfrm>
            <a:off x="203201" y="6016978"/>
            <a:ext cx="11763021" cy="7563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198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ĐẠI CƯƠNG VỀ SỤN</a:t>
            </a:r>
          </a:p>
        </p:txBody>
      </p:sp>
      <p:sp>
        <p:nvSpPr>
          <p:cNvPr id="3" name="Content Placeholder 2"/>
          <p:cNvSpPr>
            <a:spLocks noGrp="1"/>
          </p:cNvSpPr>
          <p:nvPr>
            <p:ph idx="1"/>
          </p:nvPr>
        </p:nvSpPr>
        <p:spPr>
          <a:xfrm>
            <a:off x="646112" y="1625600"/>
            <a:ext cx="9403742" cy="4622799"/>
          </a:xfrm>
        </p:spPr>
        <p:txBody>
          <a:bodyPr/>
          <a:lstStyle/>
          <a:p>
            <a:pPr marL="228600" algn="just">
              <a:lnSpc>
                <a:spcPct val="150000"/>
              </a:lnSpc>
            </a:pP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chắc</a:t>
            </a:r>
            <a:r>
              <a:rPr lang="en-US" sz="2800" dirty="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marL="228600" algn="just">
              <a:lnSpc>
                <a:spcPct val="150000"/>
              </a:lnSpc>
            </a:pPr>
            <a:r>
              <a:rPr lang="en-US" sz="2800" dirty="0" err="1" smtClean="0">
                <a:latin typeface="Times New Roman" panose="02020603050405020304" pitchFamily="18" charset="0"/>
                <a:ea typeface="Times New Roman" panose="02020603050405020304" pitchFamily="18" charset="0"/>
              </a:rPr>
              <a:t>Cấu</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co </a:t>
            </a:r>
            <a:r>
              <a:rPr lang="en-US" sz="2800" dirty="0" err="1">
                <a:latin typeface="Times New Roman" panose="02020603050405020304" pitchFamily="18" charset="0"/>
                <a:ea typeface="Times New Roman" panose="02020603050405020304" pitchFamily="18" charset="0"/>
              </a:rPr>
              <a:t>giãn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marL="228600" algn="just">
              <a:lnSpc>
                <a:spcPct val="150000"/>
              </a:lnSpc>
            </a:pPr>
            <a:r>
              <a:rPr lang="en-US" sz="2800" dirty="0" err="1" smtClean="0">
                <a:latin typeface="Times New Roman" panose="02020603050405020304" pitchFamily="18" charset="0"/>
                <a:ea typeface="Times New Roman" panose="02020603050405020304" pitchFamily="18" charset="0"/>
              </a:rPr>
              <a:t>Một</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chứa</a:t>
            </a:r>
            <a:r>
              <a:rPr lang="en-US" sz="2800" dirty="0">
                <a:latin typeface="Times New Roman" panose="02020603050405020304" pitchFamily="18" charset="0"/>
                <a:ea typeface="Times New Roman" panose="02020603050405020304" pitchFamily="18" charset="0"/>
              </a:rPr>
              <a:t> 60 – 80 %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lympho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marL="228600" algn="just">
              <a:lnSpc>
                <a:spcPct val="150000"/>
              </a:lnSpc>
            </a:pPr>
            <a:r>
              <a:rPr lang="en-US" sz="2800" dirty="0" err="1" smtClean="0">
                <a:latin typeface="Times New Roman" panose="02020603050405020304" pitchFamily="18" charset="0"/>
                <a:ea typeface="Times New Roman" panose="02020603050405020304" pitchFamily="18" charset="0"/>
              </a:rPr>
              <a:t>Sự</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thoái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dịch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rPr>
              <a:t> do </a:t>
            </a:r>
            <a:r>
              <a:rPr lang="en-US" sz="2800" dirty="0" err="1">
                <a:latin typeface="Times New Roman" panose="02020603050405020304" pitchFamily="18" charset="0"/>
                <a:ea typeface="Times New Roman" panose="02020603050405020304" pitchFamily="18" charset="0"/>
              </a:rPr>
              <a:t>mạch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kém</a:t>
            </a:r>
            <a:r>
              <a:rPr lang="en-US" sz="2800" dirty="0">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307509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Chức</a:t>
            </a:r>
            <a:r>
              <a:rPr lang="en-US" b="1" dirty="0"/>
              <a:t> </a:t>
            </a:r>
            <a:r>
              <a:rPr lang="en-US" b="1" dirty="0" err="1"/>
              <a:t>năng</a:t>
            </a:r>
            <a:r>
              <a:rPr lang="en-US" b="1" dirty="0"/>
              <a:t> </a:t>
            </a:r>
            <a:r>
              <a:rPr lang="en-US" b="1" dirty="0" err="1"/>
              <a:t>của</a:t>
            </a:r>
            <a:r>
              <a:rPr lang="en-US" b="1" dirty="0"/>
              <a:t> </a:t>
            </a:r>
            <a:r>
              <a:rPr lang="en-US" b="1" dirty="0" err="1"/>
              <a:t>sụn</a:t>
            </a:r>
            <a:r>
              <a:rPr lang="en-US" b="1" dirty="0"/>
              <a:t/>
            </a:r>
            <a:br>
              <a:rPr lang="en-US" b="1" dirty="0"/>
            </a:br>
            <a:endParaRPr lang="en-US" dirty="0"/>
          </a:p>
        </p:txBody>
      </p:sp>
      <p:sp>
        <p:nvSpPr>
          <p:cNvPr id="3" name="Content Placeholder 2"/>
          <p:cNvSpPr>
            <a:spLocks noGrp="1"/>
          </p:cNvSpPr>
          <p:nvPr>
            <p:ph idx="1"/>
          </p:nvPr>
        </p:nvSpPr>
        <p:spPr>
          <a:xfrm>
            <a:off x="381965" y="1481559"/>
            <a:ext cx="5998576" cy="5289631"/>
          </a:xfrm>
        </p:spPr>
        <p:txBody>
          <a:bodyPr>
            <a:normAutofit lnSpcReduction="10000"/>
          </a:bodyPr>
          <a:lstStyle/>
          <a:p>
            <a:r>
              <a:rPr lang="en-US" sz="2800" dirty="0" smtClean="0"/>
              <a:t>S</a:t>
            </a:r>
            <a:r>
              <a:rPr lang="vi-VN" sz="2800" dirty="0" smtClean="0"/>
              <a:t>ụn </a:t>
            </a:r>
            <a:r>
              <a:rPr lang="vi-VN" sz="2800" dirty="0"/>
              <a:t>tạo nên hình dáng cho các cơ quan trong cơ thể như tai, lỗ mũi và giúp chính có khả năng linh hoạt.</a:t>
            </a:r>
          </a:p>
          <a:p>
            <a:r>
              <a:rPr lang="vi-VN" sz="2800" dirty="0"/>
              <a:t>Sụn giúp nối kết xương sườn, xương ức và tạo nên sự linh hoạt cho lồng ngực và giúp lồng ngực có thể giãn nở lúc thở.</a:t>
            </a:r>
          </a:p>
          <a:p>
            <a:r>
              <a:rPr lang="vi-VN" sz="2800" dirty="0"/>
              <a:t>Sụn chịu lực đốt sống, hông, đầu gối và giúp phân tán đều đặn trọng lượng trong cơ thể.</a:t>
            </a:r>
          </a:p>
          <a:p>
            <a:r>
              <a:rPr lang="vi-VN" sz="2800" dirty="0"/>
              <a:t>Đệm giúp chuyển động trượt, làm giảm ma sát ở các đầu xương.</a:t>
            </a:r>
          </a:p>
          <a:p>
            <a:endParaRPr lang="en-US" dirty="0"/>
          </a:p>
        </p:txBody>
      </p:sp>
      <p:pic>
        <p:nvPicPr>
          <p:cNvPr id="4" name="Picture 3"/>
          <p:cNvPicPr>
            <a:picLocks noChangeAspect="1"/>
          </p:cNvPicPr>
          <p:nvPr/>
        </p:nvPicPr>
        <p:blipFill>
          <a:blip r:embed="rId2"/>
          <a:stretch>
            <a:fillRect/>
          </a:stretch>
        </p:blipFill>
        <p:spPr>
          <a:xfrm>
            <a:off x="6380541" y="1787986"/>
            <a:ext cx="5811459" cy="4676775"/>
          </a:xfrm>
          <a:prstGeom prst="rect">
            <a:avLst/>
          </a:prstGeom>
        </p:spPr>
      </p:pic>
    </p:spTree>
    <p:extLst>
      <p:ext uri="{BB962C8B-B14F-4D97-AF65-F5344CB8AC3E}">
        <p14:creationId xmlns:p14="http://schemas.microsoft.com/office/powerpoint/2010/main" val="1343257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ĐẠI CƯƠNG VỀ KHỚP</a:t>
            </a:r>
            <a:endParaRPr lang="en-US" dirty="0"/>
          </a:p>
        </p:txBody>
      </p:sp>
      <p:pic>
        <p:nvPicPr>
          <p:cNvPr id="4" name="Content Placeholder 3"/>
          <p:cNvPicPr>
            <a:picLocks noGrp="1" noChangeAspect="1"/>
          </p:cNvPicPr>
          <p:nvPr>
            <p:ph idx="1"/>
          </p:nvPr>
        </p:nvPicPr>
        <p:blipFill>
          <a:blip r:embed="rId2"/>
          <a:stretch>
            <a:fillRect/>
          </a:stretch>
        </p:blipFill>
        <p:spPr>
          <a:xfrm>
            <a:off x="902825" y="1284790"/>
            <a:ext cx="9148009" cy="5573210"/>
          </a:xfrm>
          <a:prstGeom prst="rect">
            <a:avLst/>
          </a:prstGeom>
        </p:spPr>
      </p:pic>
    </p:spTree>
    <p:extLst>
      <p:ext uri="{BB962C8B-B14F-4D97-AF65-F5344CB8AC3E}">
        <p14:creationId xmlns:p14="http://schemas.microsoft.com/office/powerpoint/2010/main" val="569637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ĐẠI CƯƠNG VỀ KHỚP</a:t>
            </a:r>
          </a:p>
        </p:txBody>
      </p:sp>
      <p:sp>
        <p:nvSpPr>
          <p:cNvPr id="3" name="Content Placeholder 2"/>
          <p:cNvSpPr>
            <a:spLocks noGrp="1"/>
          </p:cNvSpPr>
          <p:nvPr>
            <p:ph idx="1"/>
          </p:nvPr>
        </p:nvSpPr>
        <p:spPr>
          <a:xfrm>
            <a:off x="646112" y="1219200"/>
            <a:ext cx="9403742" cy="5029199"/>
          </a:xfrm>
        </p:spPr>
        <p:txBody>
          <a:bodyPr/>
          <a:lstStyle/>
          <a:p>
            <a:pPr>
              <a:lnSpc>
                <a:spcPct val="150000"/>
              </a:lnSpc>
            </a:pPr>
            <a:r>
              <a:rPr lang="vi-VN" sz="2800" dirty="0"/>
              <a:t>Khớp là nơi hai hay nhiều xương liên kết với nhau. Theo mức độ hoạt động và cấu tạo, các khớp được chia thành ba loại : khớp sợi , khớp sụn và khớp hoạt dịch </a:t>
            </a:r>
            <a:r>
              <a:rPr lang="vi-VN" sz="2800" dirty="0" smtClean="0"/>
              <a:t>.</a:t>
            </a:r>
            <a:endParaRPr lang="en-US" sz="2800" dirty="0" smtClean="0"/>
          </a:p>
          <a:p>
            <a:endParaRPr lang="vi-VN" dirty="0"/>
          </a:p>
          <a:p>
            <a:endParaRPr lang="en-US" dirty="0"/>
          </a:p>
        </p:txBody>
      </p:sp>
      <p:pic>
        <p:nvPicPr>
          <p:cNvPr id="4" name="Picture 3"/>
          <p:cNvPicPr>
            <a:picLocks noChangeAspect="1"/>
          </p:cNvPicPr>
          <p:nvPr/>
        </p:nvPicPr>
        <p:blipFill>
          <a:blip r:embed="rId2"/>
          <a:stretch>
            <a:fillRect/>
          </a:stretch>
        </p:blipFill>
        <p:spPr>
          <a:xfrm>
            <a:off x="1919110" y="3228622"/>
            <a:ext cx="6694312" cy="3629378"/>
          </a:xfrm>
          <a:prstGeom prst="rect">
            <a:avLst/>
          </a:prstGeom>
        </p:spPr>
      </p:pic>
    </p:spTree>
    <p:extLst>
      <p:ext uri="{BB962C8B-B14F-4D97-AF65-F5344CB8AC3E}">
        <p14:creationId xmlns:p14="http://schemas.microsoft.com/office/powerpoint/2010/main" val="2968121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Phân</a:t>
            </a:r>
            <a:r>
              <a:rPr lang="en-US" dirty="0" smtClean="0"/>
              <a:t> </a:t>
            </a:r>
            <a:r>
              <a:rPr lang="en-US" dirty="0" err="1" smtClean="0"/>
              <a:t>loại</a:t>
            </a:r>
            <a:r>
              <a:rPr lang="en-US" dirty="0" smtClean="0"/>
              <a:t> </a:t>
            </a:r>
            <a:r>
              <a:rPr lang="en-US" dirty="0" err="1" smtClean="0"/>
              <a:t>khớp</a:t>
            </a:r>
            <a:endParaRPr lang="en-US" dirty="0"/>
          </a:p>
        </p:txBody>
      </p:sp>
      <p:sp>
        <p:nvSpPr>
          <p:cNvPr id="3" name="Content Placeholder 2"/>
          <p:cNvSpPr>
            <a:spLocks noGrp="1"/>
          </p:cNvSpPr>
          <p:nvPr>
            <p:ph idx="1"/>
          </p:nvPr>
        </p:nvSpPr>
        <p:spPr>
          <a:xfrm>
            <a:off x="1027290" y="1853248"/>
            <a:ext cx="9022564" cy="4395151"/>
          </a:xfrm>
        </p:spPr>
        <p:txBody>
          <a:bodyPr/>
          <a:lstStyle/>
          <a:p>
            <a:r>
              <a:rPr lang="vi-VN" sz="2800" dirty="0">
                <a:solidFill>
                  <a:srgbClr val="FFFF00"/>
                </a:solidFill>
              </a:rPr>
              <a:t>Khớp bất động: </a:t>
            </a:r>
            <a:r>
              <a:rPr lang="vi-VN" sz="2800" dirty="0"/>
              <a:t>khớp giữa các xương của vòm sọ .</a:t>
            </a:r>
          </a:p>
          <a:p>
            <a:r>
              <a:rPr lang="vi-VN" sz="2800" dirty="0">
                <a:solidFill>
                  <a:srgbClr val="FFFF00"/>
                </a:solidFill>
              </a:rPr>
              <a:t>Khớp bán động: </a:t>
            </a:r>
            <a:r>
              <a:rPr lang="vi-VN" sz="2800" dirty="0"/>
              <a:t>khớp mu, khớp giữa các thân đốt sống.</a:t>
            </a:r>
          </a:p>
          <a:p>
            <a:r>
              <a:rPr lang="vi-VN" sz="2800" dirty="0">
                <a:solidFill>
                  <a:srgbClr val="FFFF00"/>
                </a:solidFill>
              </a:rPr>
              <a:t>Khớp động hay còn gọi là khớp hoạt dịch: </a:t>
            </a:r>
            <a:r>
              <a:rPr lang="vi-VN" sz="2800" dirty="0"/>
              <a:t>khớp vai...</a:t>
            </a:r>
          </a:p>
          <a:p>
            <a:pPr marL="0" indent="0">
              <a:buNone/>
            </a:pPr>
            <a:endParaRPr lang="en-US" dirty="0"/>
          </a:p>
        </p:txBody>
      </p:sp>
      <p:pic>
        <p:nvPicPr>
          <p:cNvPr id="4" name="Picture 3"/>
          <p:cNvPicPr>
            <a:picLocks noChangeAspect="1"/>
          </p:cNvPicPr>
          <p:nvPr/>
        </p:nvPicPr>
        <p:blipFill>
          <a:blip r:embed="rId2"/>
          <a:stretch>
            <a:fillRect/>
          </a:stretch>
        </p:blipFill>
        <p:spPr>
          <a:xfrm>
            <a:off x="406401" y="3533422"/>
            <a:ext cx="3578578" cy="3324578"/>
          </a:xfrm>
          <a:prstGeom prst="rect">
            <a:avLst/>
          </a:prstGeom>
        </p:spPr>
      </p:pic>
      <p:pic>
        <p:nvPicPr>
          <p:cNvPr id="5" name="Picture 4"/>
          <p:cNvPicPr>
            <a:picLocks noChangeAspect="1"/>
          </p:cNvPicPr>
          <p:nvPr/>
        </p:nvPicPr>
        <p:blipFill>
          <a:blip r:embed="rId3"/>
          <a:stretch>
            <a:fillRect/>
          </a:stretch>
        </p:blipFill>
        <p:spPr>
          <a:xfrm>
            <a:off x="4131734" y="3533422"/>
            <a:ext cx="3687584" cy="3324578"/>
          </a:xfrm>
          <a:prstGeom prst="rect">
            <a:avLst/>
          </a:prstGeom>
        </p:spPr>
      </p:pic>
      <p:pic>
        <p:nvPicPr>
          <p:cNvPr id="6" name="Picture 5"/>
          <p:cNvPicPr>
            <a:picLocks noChangeAspect="1"/>
          </p:cNvPicPr>
          <p:nvPr/>
        </p:nvPicPr>
        <p:blipFill>
          <a:blip r:embed="rId4"/>
          <a:stretch>
            <a:fillRect/>
          </a:stretch>
        </p:blipFill>
        <p:spPr>
          <a:xfrm>
            <a:off x="7820298" y="3533422"/>
            <a:ext cx="4459111" cy="3426179"/>
          </a:xfrm>
          <a:prstGeom prst="rect">
            <a:avLst/>
          </a:prstGeom>
        </p:spPr>
      </p:pic>
    </p:spTree>
    <p:extLst>
      <p:ext uri="{BB962C8B-B14F-4D97-AF65-F5344CB8AC3E}">
        <p14:creationId xmlns:p14="http://schemas.microsoft.com/office/powerpoint/2010/main" val="3058593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Phân</a:t>
            </a:r>
            <a:r>
              <a:rPr lang="en-US" i="1" dirty="0" smtClean="0"/>
              <a:t> </a:t>
            </a:r>
            <a:r>
              <a:rPr lang="en-US" i="1" dirty="0" err="1" smtClean="0"/>
              <a:t>loại</a:t>
            </a:r>
            <a:r>
              <a:rPr lang="en-US" i="1" dirty="0" smtClean="0"/>
              <a:t> </a:t>
            </a:r>
            <a:r>
              <a:rPr lang="en-US" i="1" dirty="0" err="1" smtClean="0"/>
              <a:t>khớp</a:t>
            </a:r>
            <a:r>
              <a:rPr lang="en-US" i="1" dirty="0" smtClean="0"/>
              <a:t> </a:t>
            </a:r>
            <a:r>
              <a:rPr lang="en-US" i="1" dirty="0" err="1" smtClean="0"/>
              <a:t>theo</a:t>
            </a:r>
            <a:r>
              <a:rPr lang="en-US" i="1" dirty="0" smtClean="0"/>
              <a:t> </a:t>
            </a:r>
            <a:r>
              <a:rPr lang="en-US" i="1" dirty="0" err="1" smtClean="0"/>
              <a:t>chức</a:t>
            </a:r>
            <a:r>
              <a:rPr lang="en-US" i="1" dirty="0" smtClean="0"/>
              <a:t> </a:t>
            </a:r>
            <a:r>
              <a:rPr lang="en-US" i="1" dirty="0" err="1" smtClean="0"/>
              <a:t>năng</a:t>
            </a:r>
            <a:endParaRPr lang="en-US" i="1" dirty="0"/>
          </a:p>
        </p:txBody>
      </p:sp>
      <p:pic>
        <p:nvPicPr>
          <p:cNvPr id="4" name="Content Placeholder 3"/>
          <p:cNvPicPr>
            <a:picLocks noGrp="1" noChangeAspect="1"/>
          </p:cNvPicPr>
          <p:nvPr>
            <p:ph idx="1"/>
          </p:nvPr>
        </p:nvPicPr>
        <p:blipFill>
          <a:blip r:embed="rId2"/>
          <a:stretch>
            <a:fillRect/>
          </a:stretch>
        </p:blipFill>
        <p:spPr>
          <a:xfrm>
            <a:off x="778934" y="1853248"/>
            <a:ext cx="9271900" cy="4852352"/>
          </a:xfrm>
          <a:prstGeom prst="rect">
            <a:avLst/>
          </a:prstGeom>
        </p:spPr>
      </p:pic>
    </p:spTree>
    <p:extLst>
      <p:ext uri="{BB962C8B-B14F-4D97-AF65-F5344CB8AC3E}">
        <p14:creationId xmlns:p14="http://schemas.microsoft.com/office/powerpoint/2010/main" val="2005482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Phân</a:t>
            </a:r>
            <a:r>
              <a:rPr lang="en-US" b="1" i="1" dirty="0"/>
              <a:t> </a:t>
            </a:r>
            <a:r>
              <a:rPr lang="en-US" b="1" i="1" dirty="0" err="1"/>
              <a:t>loại</a:t>
            </a:r>
            <a:r>
              <a:rPr lang="en-US" b="1" i="1" dirty="0"/>
              <a:t> </a:t>
            </a:r>
            <a:r>
              <a:rPr lang="en-US" b="1" i="1" dirty="0" err="1"/>
              <a:t>khớp</a:t>
            </a:r>
            <a:r>
              <a:rPr lang="en-US" b="1" i="1" dirty="0"/>
              <a:t> </a:t>
            </a:r>
            <a:r>
              <a:rPr lang="en-US" b="1" i="1" dirty="0" err="1"/>
              <a:t>theo</a:t>
            </a:r>
            <a:r>
              <a:rPr lang="en-US" b="1" i="1" dirty="0"/>
              <a:t> </a:t>
            </a:r>
            <a:r>
              <a:rPr lang="en-US" b="1" i="1" dirty="0" err="1"/>
              <a:t>cấu</a:t>
            </a:r>
            <a:r>
              <a:rPr lang="en-US" b="1" i="1" dirty="0"/>
              <a:t> </a:t>
            </a:r>
            <a:r>
              <a:rPr lang="en-US" b="1" i="1" dirty="0" err="1" smtClean="0"/>
              <a:t>trúc</a:t>
            </a:r>
            <a:r>
              <a:rPr lang="en-US" dirty="0"/>
              <a:t/>
            </a:r>
            <a:br>
              <a:rPr lang="en-US" dirty="0"/>
            </a:br>
            <a:endParaRPr lang="en-US" dirty="0"/>
          </a:p>
        </p:txBody>
      </p:sp>
      <p:sp>
        <p:nvSpPr>
          <p:cNvPr id="3" name="Content Placeholder 2"/>
          <p:cNvSpPr>
            <a:spLocks noGrp="1"/>
          </p:cNvSpPr>
          <p:nvPr>
            <p:ph idx="1"/>
          </p:nvPr>
        </p:nvSpPr>
        <p:spPr>
          <a:xfrm>
            <a:off x="869244" y="1557867"/>
            <a:ext cx="9180609" cy="5159021"/>
          </a:xfrm>
        </p:spPr>
        <p:txBody>
          <a:bodyPr>
            <a:normAutofit fontScale="92500"/>
          </a:bodyPr>
          <a:lstStyle/>
          <a:p>
            <a:pPr>
              <a:lnSpc>
                <a:spcPct val="150000"/>
              </a:lnSpc>
            </a:pPr>
            <a:r>
              <a:rPr lang="vi-VN" sz="2400" b="1" dirty="0" smtClean="0">
                <a:solidFill>
                  <a:srgbClr val="FFFF00"/>
                </a:solidFill>
              </a:rPr>
              <a:t>Khớp </a:t>
            </a:r>
            <a:r>
              <a:rPr lang="vi-VN" sz="2400" b="1" dirty="0">
                <a:solidFill>
                  <a:srgbClr val="FFFF00"/>
                </a:solidFill>
              </a:rPr>
              <a:t>xơ:</a:t>
            </a:r>
            <a:r>
              <a:rPr lang="vi-VN" sz="2400" dirty="0">
                <a:solidFill>
                  <a:srgbClr val="FFFF00"/>
                </a:solidFill>
              </a:rPr>
              <a:t> </a:t>
            </a:r>
            <a:r>
              <a:rPr lang="vi-VN" sz="2400" dirty="0"/>
              <a:t>là khớp kết nối các xương thông qua mô liên kết. Khớp này thường rất dày và giàu các sợi Collagen.</a:t>
            </a:r>
          </a:p>
          <a:p>
            <a:pPr>
              <a:lnSpc>
                <a:spcPct val="150000"/>
              </a:lnSpc>
            </a:pPr>
            <a:r>
              <a:rPr lang="vi-VN" sz="2400" b="1" dirty="0" smtClean="0">
                <a:solidFill>
                  <a:srgbClr val="FFFF00"/>
                </a:solidFill>
              </a:rPr>
              <a:t>Khớp </a:t>
            </a:r>
            <a:r>
              <a:rPr lang="vi-VN" sz="2400" b="1" dirty="0">
                <a:solidFill>
                  <a:srgbClr val="FFFF00"/>
                </a:solidFill>
              </a:rPr>
              <a:t>sụn</a:t>
            </a:r>
            <a:r>
              <a:rPr lang="vi-VN" sz="2400" dirty="0">
                <a:solidFill>
                  <a:srgbClr val="FFFF00"/>
                </a:solidFill>
              </a:rPr>
              <a:t>: </a:t>
            </a:r>
            <a:r>
              <a:rPr lang="vi-VN" sz="2400" dirty="0"/>
              <a:t>là khớp kết nối các xương bằng sụn. Có hai loại khớp sụn phổ biến là: khớp sụn thứ cấp và khớp sụn nguyên phát.</a:t>
            </a:r>
          </a:p>
          <a:p>
            <a:pPr>
              <a:lnSpc>
                <a:spcPct val="150000"/>
              </a:lnSpc>
            </a:pPr>
            <a:r>
              <a:rPr lang="vi-VN" sz="2400" b="1" dirty="0" smtClean="0">
                <a:solidFill>
                  <a:srgbClr val="FFFF00"/>
                </a:solidFill>
              </a:rPr>
              <a:t>Khớp </a:t>
            </a:r>
            <a:r>
              <a:rPr lang="vi-VN" sz="2400" b="1" dirty="0">
                <a:solidFill>
                  <a:srgbClr val="FFFF00"/>
                </a:solidFill>
              </a:rPr>
              <a:t>hoạt dịch:</a:t>
            </a:r>
            <a:r>
              <a:rPr lang="vi-VN" sz="2400" dirty="0"/>
              <a:t> là khớp không nối các xương trực tiếp lại với nhau. Xương có các khoang hoạt dịch và được kết nối bằng mô liên kết. Để đảm bảo sự linh hoạt của khớp, khớp hoạt dịch thường có sự liên kết với dây chằng.</a:t>
            </a:r>
          </a:p>
          <a:p>
            <a:pPr>
              <a:lnSpc>
                <a:spcPct val="150000"/>
              </a:lnSpc>
            </a:pPr>
            <a:r>
              <a:rPr lang="vi-VN" sz="2400" b="1" dirty="0" smtClean="0">
                <a:solidFill>
                  <a:srgbClr val="FFFF00"/>
                </a:solidFill>
              </a:rPr>
              <a:t>Khớp </a:t>
            </a:r>
            <a:r>
              <a:rPr lang="vi-VN" sz="2400" b="1" dirty="0">
                <a:solidFill>
                  <a:srgbClr val="FFFF00"/>
                </a:solidFill>
              </a:rPr>
              <a:t>mặt:</a:t>
            </a:r>
            <a:r>
              <a:rPr lang="vi-VN" sz="2400" b="1" dirty="0"/>
              <a:t> </a:t>
            </a:r>
            <a:r>
              <a:rPr lang="vi-VN" sz="2400" dirty="0"/>
              <a:t>đây là mặt phẳng giữa các xương cột sống có nhiệm vụ hỗ trợ và kiểm soát các chuyển động ở vị trí này.</a:t>
            </a:r>
          </a:p>
          <a:p>
            <a:pPr marL="0" indent="0">
              <a:buNone/>
            </a:pPr>
            <a:endParaRPr lang="en-US" dirty="0"/>
          </a:p>
        </p:txBody>
      </p:sp>
    </p:spTree>
    <p:extLst>
      <p:ext uri="{BB962C8B-B14F-4D97-AF65-F5344CB8AC3E}">
        <p14:creationId xmlns:p14="http://schemas.microsoft.com/office/powerpoint/2010/main" val="3728782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Phân</a:t>
            </a:r>
            <a:r>
              <a:rPr lang="en-US" b="1" i="1" dirty="0"/>
              <a:t> </a:t>
            </a:r>
            <a:r>
              <a:rPr lang="en-US" b="1" i="1" dirty="0" err="1"/>
              <a:t>loại</a:t>
            </a:r>
            <a:r>
              <a:rPr lang="en-US" b="1" i="1" dirty="0"/>
              <a:t> </a:t>
            </a:r>
            <a:r>
              <a:rPr lang="en-US" b="1" i="1" dirty="0" err="1"/>
              <a:t>theo</a:t>
            </a:r>
            <a:r>
              <a:rPr lang="en-US" b="1" i="1" dirty="0"/>
              <a:t> </a:t>
            </a:r>
            <a:r>
              <a:rPr lang="en-US" b="1" i="1" dirty="0" err="1"/>
              <a:t>cấu</a:t>
            </a:r>
            <a:r>
              <a:rPr lang="en-US" b="1" i="1" dirty="0"/>
              <a:t> </a:t>
            </a:r>
            <a:r>
              <a:rPr lang="en-US" b="1" i="1" dirty="0" err="1"/>
              <a:t>trúc</a:t>
            </a:r>
            <a:r>
              <a:rPr lang="en-US" b="1" i="1" dirty="0"/>
              <a:t> </a:t>
            </a:r>
            <a:r>
              <a:rPr lang="en-US" b="1" i="1" dirty="0" err="1"/>
              <a:t>sinh</a:t>
            </a:r>
            <a:r>
              <a:rPr lang="en-US" b="1" i="1" dirty="0"/>
              <a:t> </a:t>
            </a:r>
            <a:r>
              <a:rPr lang="en-US" b="1" i="1" dirty="0" err="1"/>
              <a:t>học</a:t>
            </a:r>
            <a:r>
              <a:rPr lang="en-US" dirty="0"/>
              <a:t/>
            </a:r>
            <a:br>
              <a:rPr lang="en-US" dirty="0"/>
            </a:br>
            <a:endParaRPr lang="en-US" dirty="0"/>
          </a:p>
        </p:txBody>
      </p:sp>
      <p:sp>
        <p:nvSpPr>
          <p:cNvPr id="3" name="Content Placeholder 2"/>
          <p:cNvSpPr>
            <a:spLocks noGrp="1"/>
          </p:cNvSpPr>
          <p:nvPr>
            <p:ph idx="1"/>
          </p:nvPr>
        </p:nvSpPr>
        <p:spPr>
          <a:xfrm>
            <a:off x="1103312" y="1580444"/>
            <a:ext cx="8946541" cy="4667955"/>
          </a:xfrm>
        </p:spPr>
        <p:txBody>
          <a:bodyPr>
            <a:normAutofit/>
          </a:bodyPr>
          <a:lstStyle/>
          <a:p>
            <a:r>
              <a:rPr lang="vi-VN" sz="2800" b="1" dirty="0">
                <a:solidFill>
                  <a:srgbClr val="FFFF00"/>
                </a:solidFill>
              </a:rPr>
              <a:t>Khớp đơn giản</a:t>
            </a:r>
            <a:r>
              <a:rPr lang="vi-VN" sz="2800" b="1" dirty="0"/>
              <a:t>:</a:t>
            </a:r>
            <a:r>
              <a:rPr lang="vi-VN" sz="2800" dirty="0"/>
              <a:t> là khớp kết nối hai bề mặt xương lại với nhau. Cụ thể như: khớp vai, khớp hông.</a:t>
            </a:r>
          </a:p>
          <a:p>
            <a:r>
              <a:rPr lang="vi-VN" sz="2800" b="1" dirty="0" smtClean="0">
                <a:solidFill>
                  <a:srgbClr val="FFFF00"/>
                </a:solidFill>
              </a:rPr>
              <a:t>Khớp </a:t>
            </a:r>
            <a:r>
              <a:rPr lang="vi-VN" sz="2800" b="1" dirty="0">
                <a:solidFill>
                  <a:srgbClr val="FFFF00"/>
                </a:solidFill>
              </a:rPr>
              <a:t>hợp chất</a:t>
            </a:r>
            <a:r>
              <a:rPr lang="vi-VN" sz="2800" b="1" dirty="0"/>
              <a:t>:</a:t>
            </a:r>
            <a:r>
              <a:rPr lang="vi-VN" sz="2800" dirty="0"/>
              <a:t> là khớp có ba hoặc nhiều bề mặt khớp nối lại như: khớp cổ tay.</a:t>
            </a:r>
          </a:p>
          <a:p>
            <a:r>
              <a:rPr lang="vi-VN" sz="2800" b="1" dirty="0" smtClean="0">
                <a:solidFill>
                  <a:srgbClr val="FFFF00"/>
                </a:solidFill>
              </a:rPr>
              <a:t>Khớp </a:t>
            </a:r>
            <a:r>
              <a:rPr lang="vi-VN" sz="2800" b="1" dirty="0">
                <a:solidFill>
                  <a:srgbClr val="FFFF00"/>
                </a:solidFill>
              </a:rPr>
              <a:t>phức tạp</a:t>
            </a:r>
            <a:r>
              <a:rPr lang="vi-VN" sz="2800" b="1" dirty="0"/>
              <a:t>:</a:t>
            </a:r>
            <a:r>
              <a:rPr lang="vi-VN" sz="2800" dirty="0"/>
              <a:t> đây là khớp được tạo thành bởi hai hoặc nhiều khớp nối cùng một cấu trúc khác. ví dụ như: khớp gối.</a:t>
            </a:r>
          </a:p>
          <a:p>
            <a:endParaRPr lang="en-US" sz="2800" dirty="0"/>
          </a:p>
        </p:txBody>
      </p:sp>
    </p:spTree>
    <p:extLst>
      <p:ext uri="{BB962C8B-B14F-4D97-AF65-F5344CB8AC3E}">
        <p14:creationId xmlns:p14="http://schemas.microsoft.com/office/powerpoint/2010/main" val="2385373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Chức</a:t>
            </a:r>
            <a:r>
              <a:rPr lang="en-US" dirty="0" smtClean="0"/>
              <a:t> </a:t>
            </a:r>
            <a:r>
              <a:rPr lang="en-US" dirty="0" err="1" smtClean="0"/>
              <a:t>năng</a:t>
            </a:r>
            <a:r>
              <a:rPr lang="en-US" dirty="0" smtClean="0"/>
              <a:t> </a:t>
            </a:r>
            <a:r>
              <a:rPr lang="en-US" dirty="0" err="1" smtClean="0"/>
              <a:t>của</a:t>
            </a:r>
            <a:r>
              <a:rPr lang="en-US" dirty="0" smtClean="0"/>
              <a:t> </a:t>
            </a:r>
            <a:r>
              <a:rPr lang="en-US" dirty="0" err="1" smtClean="0"/>
              <a:t>khớp</a:t>
            </a:r>
            <a:endParaRPr lang="en-US" dirty="0"/>
          </a:p>
        </p:txBody>
      </p:sp>
      <p:sp>
        <p:nvSpPr>
          <p:cNvPr id="3" name="Content Placeholder 2"/>
          <p:cNvSpPr>
            <a:spLocks noGrp="1"/>
          </p:cNvSpPr>
          <p:nvPr>
            <p:ph idx="1"/>
          </p:nvPr>
        </p:nvSpPr>
        <p:spPr>
          <a:xfrm>
            <a:off x="485422" y="1298222"/>
            <a:ext cx="9564431" cy="5559778"/>
          </a:xfrm>
        </p:spPr>
        <p:txBody>
          <a:bodyPr>
            <a:noAutofit/>
          </a:bodyPr>
          <a:lstStyle/>
          <a:p>
            <a:pPr>
              <a:lnSpc>
                <a:spcPct val="150000"/>
              </a:lnSpc>
            </a:pPr>
            <a:r>
              <a:rPr lang="vi-VN" sz="3200" dirty="0"/>
              <a:t>Hoạt dịch là khớp phổ biến nhất trong cơ thể con người có thể giúp cơ thể di chuyển tự do. Bao quanh khớp hoạt dịch là vô số mô sợi hoặc các viên nang khớp. Các viên nang này có chứa đầy chất lỏng nhằm bôi trơn và giảm ma sát giữa các xương với nhau.</a:t>
            </a:r>
          </a:p>
          <a:p>
            <a:pPr>
              <a:lnSpc>
                <a:spcPct val="150000"/>
              </a:lnSpc>
            </a:pPr>
            <a:r>
              <a:rPr lang="vi-VN" sz="3200" dirty="0" smtClean="0"/>
              <a:t>Khớp </a:t>
            </a:r>
            <a:r>
              <a:rPr lang="vi-VN" sz="3200" dirty="0"/>
              <a:t>cầu có chức năng hỗ trợ chuyển động xoay và chuyển động linh hoạt của xương. Trong đó, vai và hông là hai khớp hình cầu phổ biến nhất</a:t>
            </a:r>
            <a:r>
              <a:rPr lang="vi-VN" sz="3200" dirty="0" smtClean="0"/>
              <a:t>.</a:t>
            </a:r>
            <a:endParaRPr lang="vi-VN" sz="3200" dirty="0"/>
          </a:p>
        </p:txBody>
      </p:sp>
    </p:spTree>
    <p:extLst>
      <p:ext uri="{BB962C8B-B14F-4D97-AF65-F5344CB8AC3E}">
        <p14:creationId xmlns:p14="http://schemas.microsoft.com/office/powerpoint/2010/main" val="344319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467"/>
            <a:ext cx="11288889" cy="1717781"/>
          </a:xfrm>
        </p:spPr>
        <p:txBody>
          <a:bodyPr/>
          <a:lstStyle/>
          <a:p>
            <a:r>
              <a:rPr lang="en-US" dirty="0" smtClean="0"/>
              <a:t>GIẢI PHẪU VÀ CHỨC NĂNG CỦA XƯƠNG</a:t>
            </a:r>
            <a:endParaRPr lang="en-US" dirty="0"/>
          </a:p>
        </p:txBody>
      </p:sp>
      <p:pic>
        <p:nvPicPr>
          <p:cNvPr id="4" name="Content Placeholder 3"/>
          <p:cNvPicPr>
            <a:picLocks noGrp="1" noChangeAspect="1"/>
          </p:cNvPicPr>
          <p:nvPr>
            <p:ph idx="1"/>
          </p:nvPr>
        </p:nvPicPr>
        <p:blipFill>
          <a:blip r:embed="rId2"/>
          <a:stretch>
            <a:fillRect/>
          </a:stretch>
        </p:blipFill>
        <p:spPr>
          <a:xfrm>
            <a:off x="2348089" y="959556"/>
            <a:ext cx="6987822" cy="6033912"/>
          </a:xfrm>
          <a:prstGeom prst="rect">
            <a:avLst/>
          </a:prstGeom>
        </p:spPr>
      </p:pic>
    </p:spTree>
    <p:extLst>
      <p:ext uri="{BB962C8B-B14F-4D97-AF65-F5344CB8AC3E}">
        <p14:creationId xmlns:p14="http://schemas.microsoft.com/office/powerpoint/2010/main" val="3365362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Chức</a:t>
            </a:r>
            <a:r>
              <a:rPr lang="en-US" dirty="0" smtClean="0"/>
              <a:t> </a:t>
            </a:r>
            <a:r>
              <a:rPr lang="en-US" dirty="0" err="1" smtClean="0"/>
              <a:t>năng</a:t>
            </a:r>
            <a:r>
              <a:rPr lang="en-US" dirty="0" smtClean="0"/>
              <a:t> </a:t>
            </a:r>
            <a:r>
              <a:rPr lang="en-US" dirty="0" err="1" smtClean="0"/>
              <a:t>của</a:t>
            </a:r>
            <a:r>
              <a:rPr lang="en-US" dirty="0" smtClean="0"/>
              <a:t> </a:t>
            </a:r>
            <a:r>
              <a:rPr lang="en-US" dirty="0" err="1" smtClean="0"/>
              <a:t>khớp</a:t>
            </a:r>
            <a:endParaRPr lang="en-US" dirty="0"/>
          </a:p>
        </p:txBody>
      </p:sp>
      <p:sp>
        <p:nvSpPr>
          <p:cNvPr id="3" name="Content Placeholder 2"/>
          <p:cNvSpPr>
            <a:spLocks noGrp="1"/>
          </p:cNvSpPr>
          <p:nvPr>
            <p:ph idx="1"/>
          </p:nvPr>
        </p:nvSpPr>
        <p:spPr>
          <a:xfrm>
            <a:off x="485422" y="1298222"/>
            <a:ext cx="9564431" cy="5559778"/>
          </a:xfrm>
        </p:spPr>
        <p:txBody>
          <a:bodyPr>
            <a:normAutofit/>
          </a:bodyPr>
          <a:lstStyle/>
          <a:p>
            <a:pPr>
              <a:lnSpc>
                <a:spcPct val="150000"/>
              </a:lnSpc>
            </a:pPr>
            <a:r>
              <a:rPr lang="vi-VN" sz="3200" dirty="0" smtClean="0"/>
              <a:t>Khớp </a:t>
            </a:r>
            <a:r>
              <a:rPr lang="vi-VN" sz="3200" dirty="0"/>
              <a:t>cầu lồi tuy là khơp không thể xoay tròn nhưng lại rất linh hoạt trong chuyển động trục. Khớp cầu lồi cụ thể như: khớp hàm và khớp ngón tay.</a:t>
            </a:r>
          </a:p>
          <a:p>
            <a:pPr>
              <a:lnSpc>
                <a:spcPct val="150000"/>
              </a:lnSpc>
            </a:pPr>
            <a:r>
              <a:rPr lang="vi-VN" sz="3200" dirty="0" smtClean="0"/>
              <a:t>Khớp </a:t>
            </a:r>
            <a:r>
              <a:rPr lang="vi-VN" sz="3200" dirty="0"/>
              <a:t>trượt là khớp cho phép xương di chuyển qua lại. Ví dụ như: Khớp mắt cá chân, khớp cổ tay.</a:t>
            </a:r>
          </a:p>
          <a:p>
            <a:pPr>
              <a:lnSpc>
                <a:spcPct val="150000"/>
              </a:lnSpc>
            </a:pPr>
            <a:r>
              <a:rPr lang="vi-VN" sz="3200" dirty="0" smtClean="0"/>
              <a:t>Khớp </a:t>
            </a:r>
            <a:r>
              <a:rPr lang="vi-VN" sz="3200" dirty="0"/>
              <a:t>bản lề có chức năng như một chiếc bản lề cho phép xương cso thể uốn cong.</a:t>
            </a:r>
          </a:p>
          <a:p>
            <a:pPr>
              <a:lnSpc>
                <a:spcPct val="150000"/>
              </a:lnSpc>
            </a:pPr>
            <a:endParaRPr lang="en-US" sz="3200" dirty="0"/>
          </a:p>
        </p:txBody>
      </p:sp>
    </p:spTree>
    <p:extLst>
      <p:ext uri="{BB962C8B-B14F-4D97-AF65-F5344CB8AC3E}">
        <p14:creationId xmlns:p14="http://schemas.microsoft.com/office/powerpoint/2010/main" val="2667292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4489"/>
            <a:ext cx="9404723" cy="575733"/>
          </a:xfrm>
        </p:spPr>
        <p:txBody>
          <a:bodyPr/>
          <a:lstStyle/>
          <a:p>
            <a:r>
              <a:rPr lang="en-US" dirty="0" smtClean="0"/>
              <a:t>NHẬN ĐỊNH TỔN THƯƠNG CƠ</a:t>
            </a:r>
            <a:endParaRPr lang="en-US" dirty="0"/>
          </a:p>
        </p:txBody>
      </p:sp>
      <p:sp>
        <p:nvSpPr>
          <p:cNvPr id="3" name="Content Placeholder 2"/>
          <p:cNvSpPr>
            <a:spLocks noGrp="1"/>
          </p:cNvSpPr>
          <p:nvPr>
            <p:ph idx="1"/>
          </p:nvPr>
        </p:nvSpPr>
        <p:spPr>
          <a:xfrm>
            <a:off x="812800" y="959556"/>
            <a:ext cx="9237053" cy="5898444"/>
          </a:xfrm>
        </p:spPr>
        <p:txBody>
          <a:bodyPr>
            <a:noAutofit/>
          </a:bodyPr>
          <a:lstStyle/>
          <a:p>
            <a:pPr>
              <a:lnSpc>
                <a:spcPct val="170000"/>
              </a:lnSpc>
            </a:pPr>
            <a:r>
              <a:rPr lang="en-US" dirty="0" err="1" smtClean="0">
                <a:solidFill>
                  <a:srgbClr val="00B0F0"/>
                </a:solidFill>
              </a:rPr>
              <a:t>Hỏi</a:t>
            </a:r>
            <a:r>
              <a:rPr lang="en-US" dirty="0" smtClean="0">
                <a:solidFill>
                  <a:srgbClr val="00B0F0"/>
                </a:solidFill>
              </a:rPr>
              <a:t> </a:t>
            </a:r>
            <a:r>
              <a:rPr lang="en-US" dirty="0" err="1" smtClean="0">
                <a:solidFill>
                  <a:srgbClr val="00B0F0"/>
                </a:solidFill>
              </a:rPr>
              <a:t>bệnh</a:t>
            </a:r>
            <a:endParaRPr lang="en-US" dirty="0" smtClean="0">
              <a:solidFill>
                <a:srgbClr val="00B0F0"/>
              </a:solidFill>
            </a:endParaRPr>
          </a:p>
          <a:p>
            <a:pPr marL="0" indent="0">
              <a:lnSpc>
                <a:spcPct val="170000"/>
              </a:lnSpc>
              <a:buNone/>
            </a:pPr>
            <a:r>
              <a:rPr lang="en-US" b="1" dirty="0" smtClean="0">
                <a:solidFill>
                  <a:srgbClr val="FFFF00"/>
                </a:solidFill>
              </a:rPr>
              <a:t>- </a:t>
            </a:r>
            <a:r>
              <a:rPr lang="en-US" b="1" dirty="0" err="1" smtClean="0">
                <a:solidFill>
                  <a:srgbClr val="FFFF00"/>
                </a:solidFill>
              </a:rPr>
              <a:t>Đau</a:t>
            </a:r>
            <a:r>
              <a:rPr lang="en-US" b="1" dirty="0" smtClean="0">
                <a:solidFill>
                  <a:srgbClr val="FFFF00"/>
                </a:solidFill>
              </a:rPr>
              <a:t> </a:t>
            </a:r>
            <a:r>
              <a:rPr lang="en-US" b="1" dirty="0" err="1">
                <a:solidFill>
                  <a:srgbClr val="FFFF00"/>
                </a:solidFill>
              </a:rPr>
              <a:t>cơ</a:t>
            </a:r>
            <a:r>
              <a:rPr lang="en-US" b="1" dirty="0">
                <a:solidFill>
                  <a:srgbClr val="FFFF00"/>
                </a:solidFill>
              </a:rPr>
              <a:t> </a:t>
            </a:r>
          </a:p>
          <a:p>
            <a:pPr marL="0" indent="0">
              <a:lnSpc>
                <a:spcPct val="170000"/>
              </a:lnSpc>
              <a:buNone/>
            </a:pPr>
            <a:r>
              <a:rPr lang="en-US" dirty="0" smtClean="0"/>
              <a:t>	+ </a:t>
            </a:r>
            <a:r>
              <a:rPr lang="en-US" dirty="0" err="1" smtClean="0"/>
              <a:t>Đau</a:t>
            </a:r>
            <a:r>
              <a:rPr lang="en-US" dirty="0" smtClean="0"/>
              <a:t> </a:t>
            </a:r>
            <a:r>
              <a:rPr lang="en-US" dirty="0" err="1"/>
              <a:t>khu</a:t>
            </a:r>
            <a:r>
              <a:rPr lang="en-US" dirty="0"/>
              <a:t> </a:t>
            </a:r>
            <a:r>
              <a:rPr lang="en-US" dirty="0" err="1"/>
              <a:t>trú</a:t>
            </a:r>
            <a:r>
              <a:rPr lang="en-US" dirty="0"/>
              <a:t> ở </a:t>
            </a:r>
            <a:r>
              <a:rPr lang="en-US" dirty="0" err="1"/>
              <a:t>một</a:t>
            </a:r>
            <a:r>
              <a:rPr lang="en-US" dirty="0"/>
              <a:t> </a:t>
            </a:r>
            <a:r>
              <a:rPr lang="en-US" dirty="0" err="1"/>
              <a:t>cơ</a:t>
            </a:r>
            <a:r>
              <a:rPr lang="en-US" dirty="0"/>
              <a:t> </a:t>
            </a:r>
            <a:r>
              <a:rPr lang="en-US" dirty="0" err="1"/>
              <a:t>thường</a:t>
            </a:r>
            <a:r>
              <a:rPr lang="en-US" dirty="0"/>
              <a:t> do </a:t>
            </a:r>
            <a:r>
              <a:rPr lang="en-US" dirty="0" err="1"/>
              <a:t>viêm</a:t>
            </a:r>
            <a:r>
              <a:rPr lang="en-US" dirty="0"/>
              <a:t> </a:t>
            </a:r>
            <a:r>
              <a:rPr lang="en-US" dirty="0" err="1"/>
              <a:t>cơ</a:t>
            </a:r>
            <a:r>
              <a:rPr lang="en-US" dirty="0"/>
              <a:t>; </a:t>
            </a:r>
            <a:r>
              <a:rPr lang="en-US" dirty="0" err="1"/>
              <a:t>đau</a:t>
            </a:r>
            <a:r>
              <a:rPr lang="en-US" dirty="0"/>
              <a:t> </a:t>
            </a:r>
            <a:r>
              <a:rPr lang="en-US" dirty="0" err="1"/>
              <a:t>lan</a:t>
            </a:r>
            <a:r>
              <a:rPr lang="en-US" dirty="0"/>
              <a:t> </a:t>
            </a:r>
            <a:r>
              <a:rPr lang="en-US" dirty="0" err="1"/>
              <a:t>tỏa</a:t>
            </a:r>
            <a:r>
              <a:rPr lang="en-US" dirty="0"/>
              <a:t> </a:t>
            </a:r>
            <a:r>
              <a:rPr lang="en-US" dirty="0" err="1"/>
              <a:t>khó</a:t>
            </a:r>
            <a:r>
              <a:rPr lang="en-US" dirty="0"/>
              <a:t> </a:t>
            </a:r>
            <a:r>
              <a:rPr lang="en-US" dirty="0" err="1"/>
              <a:t>xác</a:t>
            </a:r>
            <a:r>
              <a:rPr lang="en-US" dirty="0"/>
              <a:t> </a:t>
            </a:r>
            <a:r>
              <a:rPr lang="en-US" dirty="0" err="1"/>
              <a:t>định</a:t>
            </a:r>
            <a:r>
              <a:rPr lang="en-US" dirty="0"/>
              <a:t> </a:t>
            </a:r>
            <a:r>
              <a:rPr lang="en-US" dirty="0" err="1"/>
              <a:t>gặp</a:t>
            </a:r>
            <a:r>
              <a:rPr lang="en-US" dirty="0"/>
              <a:t> </a:t>
            </a:r>
            <a:r>
              <a:rPr lang="en-US" dirty="0" err="1"/>
              <a:t>trong</a:t>
            </a:r>
            <a:r>
              <a:rPr lang="en-US" dirty="0"/>
              <a:t> </a:t>
            </a:r>
            <a:r>
              <a:rPr lang="en-US" dirty="0" err="1"/>
              <a:t>một</a:t>
            </a:r>
            <a:r>
              <a:rPr lang="en-US" dirty="0"/>
              <a:t> </a:t>
            </a:r>
            <a:r>
              <a:rPr lang="en-US" dirty="0" err="1"/>
              <a:t>số</a:t>
            </a:r>
            <a:r>
              <a:rPr lang="en-US" dirty="0"/>
              <a:t> </a:t>
            </a:r>
            <a:r>
              <a:rPr lang="en-US" dirty="0" err="1"/>
              <a:t>bệnh</a:t>
            </a:r>
            <a:r>
              <a:rPr lang="en-US" dirty="0"/>
              <a:t> </a:t>
            </a:r>
            <a:r>
              <a:rPr lang="en-US" dirty="0" err="1"/>
              <a:t>toàn</a:t>
            </a:r>
            <a:r>
              <a:rPr lang="en-US" dirty="0"/>
              <a:t> </a:t>
            </a:r>
            <a:r>
              <a:rPr lang="en-US" dirty="0" err="1"/>
              <a:t>thân</a:t>
            </a:r>
            <a:r>
              <a:rPr lang="en-US" dirty="0"/>
              <a:t>, </a:t>
            </a:r>
            <a:r>
              <a:rPr lang="en-US" dirty="0" err="1"/>
              <a:t>chú</a:t>
            </a:r>
            <a:r>
              <a:rPr lang="en-US" dirty="0"/>
              <a:t> ý </a:t>
            </a:r>
            <a:r>
              <a:rPr lang="en-US" dirty="0" err="1"/>
              <a:t>một</a:t>
            </a:r>
            <a:r>
              <a:rPr lang="en-US" dirty="0"/>
              <a:t> </a:t>
            </a:r>
            <a:r>
              <a:rPr lang="en-US" dirty="0" err="1"/>
              <a:t>số</a:t>
            </a:r>
            <a:r>
              <a:rPr lang="en-US" dirty="0"/>
              <a:t> </a:t>
            </a:r>
            <a:r>
              <a:rPr lang="en-US" dirty="0" err="1"/>
              <a:t>vị</a:t>
            </a:r>
            <a:r>
              <a:rPr lang="en-US" dirty="0"/>
              <a:t> </a:t>
            </a:r>
            <a:r>
              <a:rPr lang="en-US" dirty="0" err="1"/>
              <a:t>trí</a:t>
            </a:r>
            <a:r>
              <a:rPr lang="en-US" dirty="0"/>
              <a:t> </a:t>
            </a:r>
            <a:r>
              <a:rPr lang="en-US" dirty="0" err="1"/>
              <a:t>đau</a:t>
            </a:r>
            <a:r>
              <a:rPr lang="en-US" dirty="0"/>
              <a:t> </a:t>
            </a:r>
            <a:r>
              <a:rPr lang="en-US" dirty="0" err="1"/>
              <a:t>của</a:t>
            </a:r>
            <a:r>
              <a:rPr lang="en-US" dirty="0"/>
              <a:t> </a:t>
            </a:r>
            <a:r>
              <a:rPr lang="en-US" dirty="0" err="1"/>
              <a:t>gân</a:t>
            </a:r>
            <a:r>
              <a:rPr lang="en-US" dirty="0"/>
              <a:t>, </a:t>
            </a:r>
            <a:r>
              <a:rPr lang="en-US" dirty="0" err="1"/>
              <a:t>bao</a:t>
            </a:r>
            <a:r>
              <a:rPr lang="en-US" dirty="0"/>
              <a:t> </a:t>
            </a:r>
            <a:r>
              <a:rPr lang="en-US" dirty="0" err="1"/>
              <a:t>gân</a:t>
            </a:r>
            <a:r>
              <a:rPr lang="en-US" dirty="0"/>
              <a:t>, </a:t>
            </a:r>
            <a:r>
              <a:rPr lang="en-US" dirty="0" err="1"/>
              <a:t>dây</a:t>
            </a:r>
            <a:r>
              <a:rPr lang="en-US" dirty="0"/>
              <a:t> </a:t>
            </a:r>
            <a:r>
              <a:rPr lang="en-US" dirty="0" err="1"/>
              <a:t>chằng</a:t>
            </a:r>
            <a:r>
              <a:rPr lang="en-US" dirty="0"/>
              <a:t> </a:t>
            </a:r>
            <a:r>
              <a:rPr lang="en-US" dirty="0" err="1"/>
              <a:t>dễ</a:t>
            </a:r>
            <a:r>
              <a:rPr lang="en-US" dirty="0"/>
              <a:t> </a:t>
            </a:r>
            <a:r>
              <a:rPr lang="en-US" dirty="0" err="1"/>
              <a:t>nhầm</a:t>
            </a:r>
            <a:r>
              <a:rPr lang="en-US" dirty="0"/>
              <a:t> </a:t>
            </a:r>
            <a:r>
              <a:rPr lang="en-US" dirty="0" err="1"/>
              <a:t>với</a:t>
            </a:r>
            <a:r>
              <a:rPr lang="en-US" dirty="0"/>
              <a:t> </a:t>
            </a:r>
            <a:r>
              <a:rPr lang="en-US" dirty="0" err="1"/>
              <a:t>khớp</a:t>
            </a:r>
            <a:r>
              <a:rPr lang="en-US" dirty="0"/>
              <a:t>, </a:t>
            </a:r>
            <a:r>
              <a:rPr lang="en-US" dirty="0" err="1"/>
              <a:t>cơ</a:t>
            </a:r>
            <a:r>
              <a:rPr lang="en-US" dirty="0"/>
              <a:t>, </a:t>
            </a:r>
            <a:r>
              <a:rPr lang="en-US" dirty="0" err="1"/>
              <a:t>hoặc</a:t>
            </a:r>
            <a:r>
              <a:rPr lang="en-US" dirty="0"/>
              <a:t> </a:t>
            </a:r>
            <a:r>
              <a:rPr lang="en-US" dirty="0" err="1" smtClean="0"/>
              <a:t>xương</a:t>
            </a:r>
            <a:endParaRPr lang="en-US" dirty="0" smtClean="0"/>
          </a:p>
          <a:p>
            <a:pPr marL="0" indent="0">
              <a:lnSpc>
                <a:spcPct val="170000"/>
              </a:lnSpc>
              <a:buNone/>
            </a:pPr>
            <a:r>
              <a:rPr lang="en-US" b="1" dirty="0" smtClean="0">
                <a:solidFill>
                  <a:srgbClr val="FFFF00"/>
                </a:solidFill>
              </a:rPr>
              <a:t>- </a:t>
            </a:r>
            <a:r>
              <a:rPr lang="en-US" b="1" dirty="0" err="1" smtClean="0">
                <a:solidFill>
                  <a:srgbClr val="FFFF00"/>
                </a:solidFill>
              </a:rPr>
              <a:t>Chuột</a:t>
            </a:r>
            <a:r>
              <a:rPr lang="en-US" b="1" dirty="0" smtClean="0">
                <a:solidFill>
                  <a:srgbClr val="FFFF00"/>
                </a:solidFill>
              </a:rPr>
              <a:t> </a:t>
            </a:r>
            <a:r>
              <a:rPr lang="en-US" b="1" dirty="0" err="1">
                <a:solidFill>
                  <a:srgbClr val="FFFF00"/>
                </a:solidFill>
              </a:rPr>
              <a:t>rút</a:t>
            </a:r>
            <a:endParaRPr lang="en-US" b="1" dirty="0">
              <a:solidFill>
                <a:srgbClr val="FFFF00"/>
              </a:solidFill>
            </a:endParaRPr>
          </a:p>
          <a:p>
            <a:pPr marL="0" indent="0">
              <a:lnSpc>
                <a:spcPct val="170000"/>
              </a:lnSpc>
              <a:buNone/>
            </a:pPr>
            <a:r>
              <a:rPr lang="en-US" dirty="0"/>
              <a:t>	</a:t>
            </a:r>
            <a:r>
              <a:rPr lang="en-US" dirty="0" smtClean="0"/>
              <a:t>+ </a:t>
            </a:r>
            <a:r>
              <a:rPr lang="en-US" dirty="0" err="1" smtClean="0"/>
              <a:t>Chuột</a:t>
            </a:r>
            <a:r>
              <a:rPr lang="en-US" dirty="0" smtClean="0"/>
              <a:t> </a:t>
            </a:r>
            <a:r>
              <a:rPr lang="en-US" dirty="0" err="1"/>
              <a:t>rút</a:t>
            </a:r>
            <a:r>
              <a:rPr lang="en-US" dirty="0"/>
              <a:t> </a:t>
            </a:r>
            <a:r>
              <a:rPr lang="en-US" dirty="0" err="1"/>
              <a:t>thường</a:t>
            </a:r>
            <a:r>
              <a:rPr lang="en-US" dirty="0"/>
              <a:t> </a:t>
            </a:r>
            <a:r>
              <a:rPr lang="en-US" dirty="0" err="1"/>
              <a:t>xuất</a:t>
            </a:r>
            <a:r>
              <a:rPr lang="en-US" dirty="0"/>
              <a:t> </a:t>
            </a:r>
            <a:r>
              <a:rPr lang="en-US" dirty="0" err="1"/>
              <a:t>hiện</a:t>
            </a:r>
            <a:r>
              <a:rPr lang="en-US" dirty="0"/>
              <a:t> </a:t>
            </a:r>
            <a:r>
              <a:rPr lang="en-US" dirty="0" err="1"/>
              <a:t>khi</a:t>
            </a:r>
            <a:r>
              <a:rPr lang="en-US" dirty="0"/>
              <a:t> </a:t>
            </a:r>
            <a:r>
              <a:rPr lang="en-US" dirty="0" err="1"/>
              <a:t>gắng</a:t>
            </a:r>
            <a:r>
              <a:rPr lang="en-US" dirty="0"/>
              <a:t> </a:t>
            </a:r>
            <a:r>
              <a:rPr lang="en-US" dirty="0" err="1"/>
              <a:t>sức</a:t>
            </a:r>
            <a:r>
              <a:rPr lang="en-US" dirty="0"/>
              <a:t>, </a:t>
            </a:r>
            <a:r>
              <a:rPr lang="en-US" dirty="0" err="1"/>
              <a:t>lạnh</a:t>
            </a:r>
            <a:r>
              <a:rPr lang="en-US" dirty="0"/>
              <a:t> </a:t>
            </a:r>
            <a:r>
              <a:rPr lang="en-US" dirty="0" err="1"/>
              <a:t>đột</a:t>
            </a:r>
            <a:r>
              <a:rPr lang="en-US" dirty="0"/>
              <a:t> </a:t>
            </a:r>
            <a:r>
              <a:rPr lang="en-US" dirty="0" err="1"/>
              <a:t>ngột</a:t>
            </a:r>
            <a:r>
              <a:rPr lang="en-US" dirty="0"/>
              <a:t>, </a:t>
            </a:r>
            <a:r>
              <a:rPr lang="en-US" dirty="0" err="1"/>
              <a:t>rối</a:t>
            </a:r>
            <a:r>
              <a:rPr lang="en-US" dirty="0"/>
              <a:t> </a:t>
            </a:r>
            <a:r>
              <a:rPr lang="en-US" dirty="0" err="1"/>
              <a:t>loạn</a:t>
            </a:r>
            <a:r>
              <a:rPr lang="en-US" dirty="0"/>
              <a:t> </a:t>
            </a:r>
            <a:r>
              <a:rPr lang="en-US" dirty="0" err="1"/>
              <a:t>điện</a:t>
            </a:r>
            <a:r>
              <a:rPr lang="en-US" dirty="0"/>
              <a:t> </a:t>
            </a:r>
            <a:r>
              <a:rPr lang="en-US" dirty="0" err="1"/>
              <a:t>giải</a:t>
            </a:r>
            <a:r>
              <a:rPr lang="en-US" dirty="0"/>
              <a:t>, men... </a:t>
            </a:r>
            <a:r>
              <a:rPr lang="en-US" dirty="0" err="1"/>
              <a:t>nhưng</a:t>
            </a:r>
            <a:r>
              <a:rPr lang="en-US" dirty="0"/>
              <a:t> </a:t>
            </a:r>
            <a:r>
              <a:rPr lang="en-US" dirty="0" err="1"/>
              <a:t>cũng</a:t>
            </a:r>
            <a:r>
              <a:rPr lang="en-US" dirty="0"/>
              <a:t> </a:t>
            </a:r>
            <a:r>
              <a:rPr lang="en-US" dirty="0" err="1"/>
              <a:t>có</a:t>
            </a:r>
            <a:r>
              <a:rPr lang="en-US" dirty="0"/>
              <a:t> </a:t>
            </a:r>
            <a:r>
              <a:rPr lang="en-US" dirty="0" err="1"/>
              <a:t>khi</a:t>
            </a:r>
            <a:r>
              <a:rPr lang="en-US" dirty="0"/>
              <a:t> </a:t>
            </a:r>
            <a:r>
              <a:rPr lang="en-US" dirty="0" err="1"/>
              <a:t>xuất</a:t>
            </a:r>
            <a:r>
              <a:rPr lang="en-US" dirty="0"/>
              <a:t> </a:t>
            </a:r>
            <a:r>
              <a:rPr lang="en-US" dirty="0" err="1"/>
              <a:t>hiện</a:t>
            </a:r>
            <a:r>
              <a:rPr lang="en-US" dirty="0"/>
              <a:t> </a:t>
            </a:r>
            <a:r>
              <a:rPr lang="en-US" dirty="0" err="1"/>
              <a:t>tự</a:t>
            </a:r>
            <a:r>
              <a:rPr lang="en-US" dirty="0"/>
              <a:t> </a:t>
            </a:r>
            <a:r>
              <a:rPr lang="en-US" dirty="0" err="1" smtClean="0"/>
              <a:t>nhiên</a:t>
            </a:r>
            <a:r>
              <a:rPr lang="en-US" dirty="0" smtClean="0"/>
              <a:t>.</a:t>
            </a:r>
          </a:p>
          <a:p>
            <a:pPr marL="0" indent="0">
              <a:lnSpc>
                <a:spcPct val="170000"/>
              </a:lnSpc>
              <a:buNone/>
            </a:pPr>
            <a:r>
              <a:rPr lang="en-US" b="1" dirty="0" smtClean="0">
                <a:solidFill>
                  <a:srgbClr val="FFFF00"/>
                </a:solidFill>
              </a:rPr>
              <a:t>-</a:t>
            </a:r>
            <a:endParaRPr lang="en-US" dirty="0"/>
          </a:p>
        </p:txBody>
      </p:sp>
    </p:spTree>
    <p:extLst>
      <p:ext uri="{BB962C8B-B14F-4D97-AF65-F5344CB8AC3E}">
        <p14:creationId xmlns:p14="http://schemas.microsoft.com/office/powerpoint/2010/main" val="2113692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512" y="869244"/>
            <a:ext cx="9248342" cy="5988756"/>
          </a:xfrm>
        </p:spPr>
        <p:txBody>
          <a:bodyPr>
            <a:normAutofit fontScale="55000" lnSpcReduction="20000"/>
          </a:bodyPr>
          <a:lstStyle/>
          <a:p>
            <a:pPr>
              <a:lnSpc>
                <a:spcPct val="170000"/>
              </a:lnSpc>
              <a:buFont typeface="Wingdings" panose="05000000000000000000" pitchFamily="2" charset="2"/>
              <a:buChar char="Ø"/>
            </a:pPr>
            <a:endParaRPr lang="en-US" b="1" dirty="0" smtClean="0">
              <a:solidFill>
                <a:srgbClr val="FFFF00"/>
              </a:solidFill>
            </a:endParaRPr>
          </a:p>
          <a:p>
            <a:pPr marL="0" indent="0">
              <a:lnSpc>
                <a:spcPct val="170000"/>
              </a:lnSpc>
              <a:buNone/>
            </a:pPr>
            <a:r>
              <a:rPr lang="en-US" b="1" dirty="0" smtClean="0">
                <a:solidFill>
                  <a:srgbClr val="FFFF00"/>
                </a:solidFill>
              </a:rPr>
              <a:t>- </a:t>
            </a:r>
            <a:r>
              <a:rPr lang="en-US" sz="3200" b="1" dirty="0" err="1" smtClean="0">
                <a:solidFill>
                  <a:srgbClr val="FFFF00"/>
                </a:solidFill>
                <a:latin typeface="Times New Roman" panose="02020603050405020304" pitchFamily="18" charset="0"/>
                <a:cs typeface="Times New Roman" panose="02020603050405020304" pitchFamily="18" charset="0"/>
              </a:rPr>
              <a:t>Các</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cơn</a:t>
            </a:r>
            <a:r>
              <a:rPr lang="en-US" sz="3200" b="1" dirty="0">
                <a:solidFill>
                  <a:srgbClr val="FFFF00"/>
                </a:solidFill>
                <a:latin typeface="Times New Roman" panose="02020603050405020304" pitchFamily="18" charset="0"/>
                <a:cs typeface="Times New Roman" panose="02020603050405020304" pitchFamily="18" charset="0"/>
              </a:rPr>
              <a:t> co </a:t>
            </a:r>
            <a:r>
              <a:rPr lang="en-US" sz="3200" b="1" dirty="0" err="1">
                <a:solidFill>
                  <a:srgbClr val="FFFF00"/>
                </a:solidFill>
                <a:latin typeface="Times New Roman" panose="02020603050405020304" pitchFamily="18" charset="0"/>
                <a:cs typeface="Times New Roman" panose="02020603050405020304" pitchFamily="18" charset="0"/>
              </a:rPr>
              <a:t>cứng</a:t>
            </a:r>
            <a:r>
              <a:rPr lang="en-US" sz="3200" b="1" dirty="0">
                <a:solidFill>
                  <a:srgbClr val="FFFF00"/>
                </a:solidFill>
                <a:latin typeface="Times New Roman" panose="02020603050405020304" pitchFamily="18" charset="0"/>
                <a:cs typeface="Times New Roman" panose="02020603050405020304" pitchFamily="18" charset="0"/>
              </a:rPr>
              <a:t> </a:t>
            </a:r>
          </a:p>
          <a:p>
            <a:pPr marL="0" indent="0">
              <a:lnSpc>
                <a:spcPct val="170000"/>
              </a:lnSpc>
              <a:buNone/>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cơn</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cứng</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calci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têtani</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ván</a:t>
            </a:r>
            <a:r>
              <a:rPr lang="en-US" sz="32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do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a:t>
            </a:r>
          </a:p>
          <a:p>
            <a:pPr marL="0" indent="0">
              <a:lnSpc>
                <a:spcPct val="170000"/>
              </a:lnSpc>
              <a:buNone/>
            </a:pP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Máy</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giật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và</a:t>
            </a:r>
            <a:r>
              <a:rPr lang="en-US" sz="3200" b="1" dirty="0">
                <a:solidFill>
                  <a:srgbClr val="FFFF00"/>
                </a:solidFill>
                <a:latin typeface="Times New Roman" panose="02020603050405020304" pitchFamily="18" charset="0"/>
                <a:cs typeface="Times New Roman" panose="02020603050405020304" pitchFamily="18" charset="0"/>
              </a:rPr>
              <a:t> run </a:t>
            </a:r>
            <a:r>
              <a:rPr lang="en-US" sz="3200" b="1" dirty="0" err="1">
                <a:solidFill>
                  <a:srgbClr val="FFFF00"/>
                </a:solidFill>
                <a:latin typeface="Times New Roman" panose="02020603050405020304" pitchFamily="18" charset="0"/>
                <a:cs typeface="Times New Roman" panose="02020603050405020304" pitchFamily="18" charset="0"/>
              </a:rPr>
              <a:t>thớ</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cơ</a:t>
            </a:r>
            <a:endParaRPr lang="en-US" sz="3200" b="1" dirty="0">
              <a:solidFill>
                <a:srgbClr val="FFFF00"/>
              </a:solidFill>
              <a:latin typeface="Times New Roman" panose="02020603050405020304" pitchFamily="18" charset="0"/>
              <a:cs typeface="Times New Roman" panose="02020603050405020304" pitchFamily="18" charset="0"/>
            </a:endParaRPr>
          </a:p>
          <a:p>
            <a:pPr marL="0" indent="0">
              <a:lnSpc>
                <a:spcPct val="170000"/>
              </a:lnSpc>
              <a:buNone/>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giật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miệng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giây</a:t>
            </a:r>
            <a:r>
              <a:rPr lang="en-US" sz="3200" dirty="0">
                <a:latin typeface="Times New Roman" panose="02020603050405020304" pitchFamily="18" charset="0"/>
                <a:cs typeface="Times New Roman" panose="02020603050405020304" pitchFamily="18" charset="0"/>
              </a:rPr>
              <a:t>. </a:t>
            </a:r>
          </a:p>
          <a:p>
            <a:pPr marL="0" indent="0">
              <a:lnSpc>
                <a:spcPct val="170000"/>
              </a:lnSpc>
              <a:buNone/>
            </a:pPr>
            <a:r>
              <a:rPr lang="en-US" sz="3200" dirty="0">
                <a:latin typeface="Times New Roman" panose="02020603050405020304" pitchFamily="18" charset="0"/>
                <a:cs typeface="Times New Roman" panose="02020603050405020304" pitchFamily="18" charset="0"/>
              </a:rPr>
              <a:t>	+ Run </a:t>
            </a:r>
            <a:r>
              <a:rPr lang="en-US" sz="3200" dirty="0" err="1">
                <a:latin typeface="Times New Roman" panose="02020603050405020304" pitchFamily="18" charset="0"/>
                <a:cs typeface="Times New Roman" panose="02020603050405020304" pitchFamily="18" charset="0"/>
              </a:rPr>
              <a:t>thớ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a:t>
            </a:r>
          </a:p>
          <a:p>
            <a:pPr marL="0" indent="0">
              <a:lnSpc>
                <a:spcPct val="170000"/>
              </a:lnSpc>
              <a:buNone/>
            </a:pP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Loạn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trương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lực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cơ</a:t>
            </a:r>
            <a:endParaRPr lang="en-US" sz="3200" b="1" dirty="0">
              <a:solidFill>
                <a:srgbClr val="FFFF00"/>
              </a:solidFill>
              <a:latin typeface="Times New Roman" panose="02020603050405020304" pitchFamily="18" charset="0"/>
              <a:cs typeface="Times New Roman" panose="02020603050405020304" pitchFamily="18" charset="0"/>
            </a:endParaRPr>
          </a:p>
          <a:p>
            <a:pPr marL="0" indent="0">
              <a:lnSpc>
                <a:spcPct val="170000"/>
              </a:lnSpc>
              <a:buNone/>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a:t>
            </a:r>
          </a:p>
          <a:p>
            <a:pPr marL="0" indent="0">
              <a:lnSpc>
                <a:spcPct val="170000"/>
              </a:lnSpc>
              <a:buNone/>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kèm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endParaRPr lang="en-US" sz="3200" dirty="0">
              <a:latin typeface="Times New Roman" panose="02020603050405020304" pitchFamily="18" charset="0"/>
              <a:cs typeface="Times New Roman" panose="02020603050405020304" pitchFamily="18" charset="0"/>
            </a:endParaRPr>
          </a:p>
          <a:p>
            <a:pPr marL="0" indent="0">
              <a:lnSpc>
                <a:spcPct val="170000"/>
              </a:lnSpc>
              <a:buNone/>
            </a:pPr>
            <a:endParaRPr lang="en-US" dirty="0"/>
          </a:p>
          <a:p>
            <a:endParaRPr lang="en-US" dirty="0"/>
          </a:p>
        </p:txBody>
      </p:sp>
      <p:sp>
        <p:nvSpPr>
          <p:cNvPr id="4" name="Rectangle 3"/>
          <p:cNvSpPr/>
          <p:nvPr/>
        </p:nvSpPr>
        <p:spPr>
          <a:xfrm>
            <a:off x="926376" y="399534"/>
            <a:ext cx="5835059" cy="584775"/>
          </a:xfrm>
          <a:prstGeom prst="rect">
            <a:avLst/>
          </a:prstGeom>
        </p:spPr>
        <p:txBody>
          <a:bodyPr wrap="none">
            <a:spAutoFit/>
          </a:bodyPr>
          <a:lstStyle/>
          <a:p>
            <a:r>
              <a:rPr lang="en-US" sz="3200" dirty="0"/>
              <a:t>NHẬN ĐỊNH TỔN THƯƠNG CƠ</a:t>
            </a:r>
          </a:p>
        </p:txBody>
      </p:sp>
    </p:spTree>
    <p:extLst>
      <p:ext uri="{BB962C8B-B14F-4D97-AF65-F5344CB8AC3E}">
        <p14:creationId xmlns:p14="http://schemas.microsoft.com/office/powerpoint/2010/main" val="1004164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93511"/>
            <a:ext cx="9404723" cy="620889"/>
          </a:xfrm>
        </p:spPr>
        <p:txBody>
          <a:bodyPr/>
          <a:lstStyle/>
          <a:p>
            <a:r>
              <a:rPr lang="en-US" dirty="0"/>
              <a:t>NHẬN ĐỊNH TỔN THƯƠNG CƠ</a:t>
            </a:r>
          </a:p>
        </p:txBody>
      </p:sp>
      <p:sp>
        <p:nvSpPr>
          <p:cNvPr id="3" name="Content Placeholder 2"/>
          <p:cNvSpPr>
            <a:spLocks noGrp="1"/>
          </p:cNvSpPr>
          <p:nvPr>
            <p:ph idx="1"/>
          </p:nvPr>
        </p:nvSpPr>
        <p:spPr>
          <a:xfrm>
            <a:off x="646111" y="1422400"/>
            <a:ext cx="9404724" cy="5260622"/>
          </a:xfrm>
        </p:spPr>
        <p:txBody>
          <a:bodyPr>
            <a:normAutofit/>
          </a:bodyPr>
          <a:lstStyle/>
          <a:p>
            <a:r>
              <a:rPr lang="en-US" b="1" dirty="0" err="1">
                <a:solidFill>
                  <a:srgbClr val="00B0F0"/>
                </a:solidFill>
              </a:rPr>
              <a:t>Các</a:t>
            </a:r>
            <a:r>
              <a:rPr lang="en-US" b="1" dirty="0">
                <a:solidFill>
                  <a:srgbClr val="00B0F0"/>
                </a:solidFill>
              </a:rPr>
              <a:t> </a:t>
            </a:r>
            <a:r>
              <a:rPr lang="en-US" b="1" dirty="0" err="1">
                <a:solidFill>
                  <a:srgbClr val="00B0F0"/>
                </a:solidFill>
              </a:rPr>
              <a:t>dấu</a:t>
            </a:r>
            <a:r>
              <a:rPr lang="en-US" b="1" dirty="0">
                <a:solidFill>
                  <a:srgbClr val="00B0F0"/>
                </a:solidFill>
              </a:rPr>
              <a:t> </a:t>
            </a:r>
            <a:r>
              <a:rPr lang="en-US" b="1" dirty="0" err="1">
                <a:solidFill>
                  <a:srgbClr val="00B0F0"/>
                </a:solidFill>
              </a:rPr>
              <a:t>hiệu</a:t>
            </a:r>
            <a:r>
              <a:rPr lang="en-US" b="1" dirty="0">
                <a:solidFill>
                  <a:srgbClr val="00B0F0"/>
                </a:solidFill>
              </a:rPr>
              <a:t> </a:t>
            </a:r>
            <a:r>
              <a:rPr lang="en-US" b="1" dirty="0" err="1">
                <a:solidFill>
                  <a:srgbClr val="00B0F0"/>
                </a:solidFill>
              </a:rPr>
              <a:t>thực</a:t>
            </a:r>
            <a:r>
              <a:rPr lang="en-US" b="1" dirty="0">
                <a:solidFill>
                  <a:srgbClr val="00B0F0"/>
                </a:solidFill>
              </a:rPr>
              <a:t> </a:t>
            </a:r>
            <a:r>
              <a:rPr lang="en-US" b="1" dirty="0" err="1">
                <a:solidFill>
                  <a:srgbClr val="00B0F0"/>
                </a:solidFill>
              </a:rPr>
              <a:t>thể</a:t>
            </a:r>
            <a:r>
              <a:rPr lang="en-US" b="1" dirty="0" smtClean="0">
                <a:solidFill>
                  <a:srgbClr val="00B0F0"/>
                </a:solidFill>
              </a:rPr>
              <a:t>:</a:t>
            </a:r>
          </a:p>
          <a:p>
            <a:pPr marL="0" indent="0">
              <a:buNone/>
            </a:pPr>
            <a:r>
              <a:rPr lang="en-US" b="1" dirty="0" smtClean="0">
                <a:solidFill>
                  <a:srgbClr val="00B0F0"/>
                </a:solidFill>
              </a:rPr>
              <a:t>	</a:t>
            </a:r>
            <a:r>
              <a:rPr lang="en-US" dirty="0" smtClean="0">
                <a:solidFill>
                  <a:srgbClr val="FFFF00"/>
                </a:solidFill>
              </a:rPr>
              <a:t>- </a:t>
            </a:r>
            <a:r>
              <a:rPr lang="en-US" dirty="0" err="1" smtClean="0">
                <a:solidFill>
                  <a:srgbClr val="FFFF00"/>
                </a:solidFill>
              </a:rPr>
              <a:t>Teo</a:t>
            </a:r>
            <a:r>
              <a:rPr lang="en-US" dirty="0" smtClean="0">
                <a:solidFill>
                  <a:srgbClr val="FFFF00"/>
                </a:solidFill>
              </a:rPr>
              <a:t> </a:t>
            </a:r>
            <a:r>
              <a:rPr lang="en-US" dirty="0" err="1">
                <a:solidFill>
                  <a:srgbClr val="FFFF00"/>
                </a:solidFill>
              </a:rPr>
              <a:t>cơ</a:t>
            </a:r>
            <a:r>
              <a:rPr lang="en-US" dirty="0">
                <a:solidFill>
                  <a:srgbClr val="FFFF00"/>
                </a:solidFill>
              </a:rPr>
              <a:t>: </a:t>
            </a:r>
            <a:r>
              <a:rPr lang="en-US" dirty="0" err="1"/>
              <a:t>khám</a:t>
            </a:r>
            <a:r>
              <a:rPr lang="en-US" dirty="0"/>
              <a:t> </a:t>
            </a:r>
            <a:r>
              <a:rPr lang="en-US" dirty="0" err="1"/>
              <a:t>bằng</a:t>
            </a:r>
            <a:r>
              <a:rPr lang="en-US" dirty="0"/>
              <a:t> </a:t>
            </a:r>
            <a:r>
              <a:rPr lang="en-US" dirty="0" err="1"/>
              <a:t>cách</a:t>
            </a:r>
            <a:r>
              <a:rPr lang="en-US" dirty="0"/>
              <a:t> </a:t>
            </a:r>
            <a:r>
              <a:rPr lang="en-US" dirty="0" err="1"/>
              <a:t>nhìn</a:t>
            </a:r>
            <a:r>
              <a:rPr lang="en-US" dirty="0"/>
              <a:t>, </a:t>
            </a:r>
            <a:r>
              <a:rPr lang="en-US" dirty="0" err="1"/>
              <a:t>sờ</a:t>
            </a:r>
            <a:r>
              <a:rPr lang="en-US" dirty="0"/>
              <a:t> </a:t>
            </a:r>
            <a:r>
              <a:rPr lang="en-US" dirty="0" err="1"/>
              <a:t>và</a:t>
            </a:r>
            <a:r>
              <a:rPr lang="en-US" dirty="0"/>
              <a:t> </a:t>
            </a:r>
            <a:r>
              <a:rPr lang="en-US" dirty="0" err="1"/>
              <a:t>nhất</a:t>
            </a:r>
            <a:r>
              <a:rPr lang="en-US" dirty="0"/>
              <a:t> </a:t>
            </a:r>
            <a:r>
              <a:rPr lang="en-US" dirty="0" err="1"/>
              <a:t>là</a:t>
            </a:r>
            <a:r>
              <a:rPr lang="en-US" dirty="0"/>
              <a:t> </a:t>
            </a:r>
            <a:r>
              <a:rPr lang="en-US" dirty="0" err="1"/>
              <a:t>đo</a:t>
            </a:r>
            <a:r>
              <a:rPr lang="en-US" dirty="0"/>
              <a:t>, so </a:t>
            </a:r>
            <a:r>
              <a:rPr lang="en-US" dirty="0" err="1"/>
              <a:t>sánh</a:t>
            </a:r>
            <a:r>
              <a:rPr lang="en-US" dirty="0"/>
              <a:t> 2 </a:t>
            </a:r>
            <a:r>
              <a:rPr lang="en-US" dirty="0" err="1"/>
              <a:t>bên</a:t>
            </a:r>
            <a:r>
              <a:rPr lang="en-US" dirty="0"/>
              <a:t>.</a:t>
            </a:r>
          </a:p>
          <a:p>
            <a:pPr marL="0" indent="0">
              <a:buNone/>
            </a:pPr>
            <a:r>
              <a:rPr lang="en-US" dirty="0" smtClean="0"/>
              <a:t>	+ </a:t>
            </a:r>
            <a:r>
              <a:rPr lang="en-US" dirty="0" err="1" smtClean="0"/>
              <a:t>Teo</a:t>
            </a:r>
            <a:r>
              <a:rPr lang="en-US" dirty="0" smtClean="0"/>
              <a:t> </a:t>
            </a:r>
            <a:r>
              <a:rPr lang="en-US" dirty="0" err="1"/>
              <a:t>cơ</a:t>
            </a:r>
            <a:r>
              <a:rPr lang="en-US" dirty="0"/>
              <a:t> hay </a:t>
            </a:r>
            <a:r>
              <a:rPr lang="en-US" dirty="0" err="1"/>
              <a:t>gặp</a:t>
            </a:r>
            <a:r>
              <a:rPr lang="en-US" dirty="0"/>
              <a:t> </a:t>
            </a:r>
            <a:r>
              <a:rPr lang="en-US" dirty="0" err="1"/>
              <a:t>trong</a:t>
            </a:r>
            <a:r>
              <a:rPr lang="en-US" dirty="0"/>
              <a:t> </a:t>
            </a:r>
            <a:r>
              <a:rPr lang="en-US" dirty="0" err="1"/>
              <a:t>các</a:t>
            </a:r>
            <a:r>
              <a:rPr lang="en-US" dirty="0"/>
              <a:t> </a:t>
            </a:r>
            <a:r>
              <a:rPr lang="en-US" dirty="0" err="1"/>
              <a:t>bệnh</a:t>
            </a:r>
            <a:r>
              <a:rPr lang="en-US" dirty="0"/>
              <a:t> </a:t>
            </a:r>
            <a:r>
              <a:rPr lang="en-US" dirty="0" err="1"/>
              <a:t>về</a:t>
            </a:r>
            <a:r>
              <a:rPr lang="en-US" dirty="0"/>
              <a:t> </a:t>
            </a:r>
            <a:r>
              <a:rPr lang="en-US" dirty="0" err="1"/>
              <a:t>cơ</a:t>
            </a:r>
            <a:r>
              <a:rPr lang="en-US" dirty="0"/>
              <a:t> </a:t>
            </a:r>
            <a:r>
              <a:rPr lang="en-US" dirty="0" err="1"/>
              <a:t>nhưng</a:t>
            </a:r>
            <a:r>
              <a:rPr lang="en-US" dirty="0"/>
              <a:t> </a:t>
            </a:r>
            <a:r>
              <a:rPr lang="en-US" dirty="0" err="1"/>
              <a:t>cũng</a:t>
            </a:r>
            <a:r>
              <a:rPr lang="en-US" dirty="0"/>
              <a:t> </a:t>
            </a:r>
            <a:r>
              <a:rPr lang="en-US" dirty="0" err="1"/>
              <a:t>gặp</a:t>
            </a:r>
            <a:r>
              <a:rPr lang="en-US" dirty="0"/>
              <a:t> </a:t>
            </a:r>
            <a:r>
              <a:rPr lang="en-US" dirty="0" err="1"/>
              <a:t>trong</a:t>
            </a:r>
            <a:r>
              <a:rPr lang="en-US" dirty="0"/>
              <a:t> </a:t>
            </a:r>
            <a:r>
              <a:rPr lang="en-US" dirty="0" err="1"/>
              <a:t>bệnh</a:t>
            </a:r>
            <a:r>
              <a:rPr lang="en-US" dirty="0"/>
              <a:t> </a:t>
            </a:r>
            <a:r>
              <a:rPr lang="en-US" dirty="0" err="1"/>
              <a:t>thần</a:t>
            </a:r>
            <a:r>
              <a:rPr lang="en-US" dirty="0"/>
              <a:t> </a:t>
            </a:r>
            <a:r>
              <a:rPr lang="en-US" dirty="0" err="1"/>
              <a:t>kinh</a:t>
            </a:r>
            <a:r>
              <a:rPr lang="en-US" dirty="0"/>
              <a:t>, </a:t>
            </a:r>
            <a:r>
              <a:rPr lang="en-US" dirty="0" err="1"/>
              <a:t>bất</a:t>
            </a:r>
            <a:r>
              <a:rPr lang="en-US" dirty="0"/>
              <a:t> </a:t>
            </a:r>
            <a:r>
              <a:rPr lang="en-US" dirty="0" err="1"/>
              <a:t>động</a:t>
            </a:r>
            <a:r>
              <a:rPr lang="en-US" dirty="0"/>
              <a:t> </a:t>
            </a:r>
            <a:r>
              <a:rPr lang="en-US" dirty="0" err="1"/>
              <a:t>lâu</a:t>
            </a:r>
            <a:r>
              <a:rPr lang="en-US" dirty="0"/>
              <a:t>, </a:t>
            </a:r>
            <a:r>
              <a:rPr lang="en-US" dirty="0" err="1"/>
              <a:t>rối</a:t>
            </a:r>
            <a:r>
              <a:rPr lang="en-US" dirty="0"/>
              <a:t> </a:t>
            </a:r>
            <a:r>
              <a:rPr lang="en-US" dirty="0" err="1"/>
              <a:t>loạn</a:t>
            </a:r>
            <a:r>
              <a:rPr lang="en-US" dirty="0"/>
              <a:t> </a:t>
            </a:r>
            <a:r>
              <a:rPr lang="en-US" dirty="0" err="1"/>
              <a:t>dinh</a:t>
            </a:r>
            <a:r>
              <a:rPr lang="en-US" dirty="0"/>
              <a:t> </a:t>
            </a:r>
            <a:r>
              <a:rPr lang="en-US" dirty="0" err="1"/>
              <a:t>dưỡng</a:t>
            </a:r>
            <a:r>
              <a:rPr lang="en-US" dirty="0"/>
              <a:t>.</a:t>
            </a:r>
          </a:p>
          <a:p>
            <a:pPr marL="0" indent="0">
              <a:buNone/>
            </a:pPr>
            <a:r>
              <a:rPr lang="en-US" dirty="0"/>
              <a:t>	</a:t>
            </a:r>
            <a:r>
              <a:rPr lang="en-US" b="1" dirty="0" smtClean="0">
                <a:solidFill>
                  <a:srgbClr val="FFFF00"/>
                </a:solidFill>
              </a:rPr>
              <a:t>- </a:t>
            </a:r>
            <a:r>
              <a:rPr lang="en-US" b="1" dirty="0" err="1" smtClean="0">
                <a:solidFill>
                  <a:srgbClr val="FFFF00"/>
                </a:solidFill>
              </a:rPr>
              <a:t>Giảm</a:t>
            </a:r>
            <a:r>
              <a:rPr lang="en-US" b="1" dirty="0" smtClean="0">
                <a:solidFill>
                  <a:srgbClr val="FFFF00"/>
                </a:solidFill>
              </a:rPr>
              <a:t> </a:t>
            </a:r>
            <a:r>
              <a:rPr lang="en-US" b="1" dirty="0" err="1">
                <a:solidFill>
                  <a:srgbClr val="FFFF00"/>
                </a:solidFill>
              </a:rPr>
              <a:t>cơ</a:t>
            </a:r>
            <a:r>
              <a:rPr lang="en-US" b="1" dirty="0">
                <a:solidFill>
                  <a:srgbClr val="FFFF00"/>
                </a:solidFill>
              </a:rPr>
              <a:t> </a:t>
            </a:r>
            <a:r>
              <a:rPr lang="en-US" b="1" dirty="0" err="1">
                <a:solidFill>
                  <a:srgbClr val="FFFF00"/>
                </a:solidFill>
              </a:rPr>
              <a:t>lực</a:t>
            </a:r>
            <a:r>
              <a:rPr lang="en-US" b="1" dirty="0">
                <a:solidFill>
                  <a:srgbClr val="FFFF00"/>
                </a:solidFill>
              </a:rPr>
              <a:t>: </a:t>
            </a:r>
            <a:r>
              <a:rPr lang="en-US" dirty="0" err="1"/>
              <a:t>phần</a:t>
            </a:r>
            <a:r>
              <a:rPr lang="en-US" dirty="0"/>
              <a:t> </a:t>
            </a:r>
            <a:r>
              <a:rPr lang="en-US" dirty="0" err="1"/>
              <a:t>lớn</a:t>
            </a:r>
            <a:r>
              <a:rPr lang="en-US" dirty="0"/>
              <a:t> </a:t>
            </a:r>
            <a:r>
              <a:rPr lang="en-US" dirty="0" err="1"/>
              <a:t>các</a:t>
            </a:r>
            <a:r>
              <a:rPr lang="en-US" dirty="0"/>
              <a:t> </a:t>
            </a:r>
            <a:r>
              <a:rPr lang="en-US" dirty="0" err="1"/>
              <a:t>bệnh</a:t>
            </a:r>
            <a:r>
              <a:rPr lang="en-US" dirty="0"/>
              <a:t> </a:t>
            </a:r>
            <a:r>
              <a:rPr lang="en-US" dirty="0" err="1"/>
              <a:t>cơ</a:t>
            </a:r>
            <a:r>
              <a:rPr lang="en-US" dirty="0"/>
              <a:t> </a:t>
            </a:r>
            <a:r>
              <a:rPr lang="en-US" dirty="0" err="1"/>
              <a:t>có</a:t>
            </a:r>
            <a:r>
              <a:rPr lang="en-US" dirty="0"/>
              <a:t> </a:t>
            </a:r>
            <a:r>
              <a:rPr lang="en-US" dirty="0" err="1"/>
              <a:t>teo</a:t>
            </a:r>
            <a:r>
              <a:rPr lang="en-US" dirty="0"/>
              <a:t> </a:t>
            </a:r>
            <a:r>
              <a:rPr lang="en-US" dirty="0" err="1"/>
              <a:t>cơ</a:t>
            </a:r>
            <a:r>
              <a:rPr lang="en-US" dirty="0"/>
              <a:t> </a:t>
            </a:r>
            <a:r>
              <a:rPr lang="en-US" dirty="0" err="1"/>
              <a:t>thường</a:t>
            </a:r>
            <a:r>
              <a:rPr lang="en-US" dirty="0"/>
              <a:t> </a:t>
            </a:r>
            <a:r>
              <a:rPr lang="en-US" dirty="0" err="1"/>
              <a:t>giảm</a:t>
            </a:r>
            <a:r>
              <a:rPr lang="en-US" dirty="0"/>
              <a:t> </a:t>
            </a:r>
            <a:r>
              <a:rPr lang="en-US" dirty="0" err="1"/>
              <a:t>cơ</a:t>
            </a:r>
            <a:r>
              <a:rPr lang="en-US" dirty="0"/>
              <a:t> </a:t>
            </a:r>
            <a:r>
              <a:rPr lang="en-US" dirty="0" err="1"/>
              <a:t>lực</a:t>
            </a:r>
            <a:r>
              <a:rPr lang="en-US" dirty="0"/>
              <a:t>. </a:t>
            </a:r>
            <a:r>
              <a:rPr lang="en-US" dirty="0" err="1"/>
              <a:t>Hiện</a:t>
            </a:r>
            <a:r>
              <a:rPr lang="en-US" dirty="0"/>
              <a:t> </a:t>
            </a:r>
            <a:r>
              <a:rPr lang="en-US" dirty="0" err="1"/>
              <a:t>tượng</a:t>
            </a:r>
            <a:r>
              <a:rPr lang="en-US" dirty="0"/>
              <a:t> </a:t>
            </a:r>
            <a:r>
              <a:rPr lang="en-US" dirty="0" err="1"/>
              <a:t>giảm</a:t>
            </a:r>
            <a:r>
              <a:rPr lang="en-US" dirty="0"/>
              <a:t> </a:t>
            </a:r>
            <a:r>
              <a:rPr lang="en-US" dirty="0" err="1"/>
              <a:t>cơ</a:t>
            </a:r>
            <a:r>
              <a:rPr lang="en-US" dirty="0"/>
              <a:t> </a:t>
            </a:r>
            <a:r>
              <a:rPr lang="en-US" dirty="0" err="1"/>
              <a:t>lực</a:t>
            </a:r>
            <a:r>
              <a:rPr lang="en-US" dirty="0"/>
              <a:t> </a:t>
            </a:r>
            <a:r>
              <a:rPr lang="en-US" dirty="0" err="1"/>
              <a:t>là</a:t>
            </a:r>
            <a:r>
              <a:rPr lang="en-US" dirty="0"/>
              <a:t> </a:t>
            </a:r>
            <a:r>
              <a:rPr lang="en-US" dirty="0" err="1"/>
              <a:t>đồng</a:t>
            </a:r>
            <a:r>
              <a:rPr lang="en-US" dirty="0"/>
              <a:t> </a:t>
            </a:r>
            <a:r>
              <a:rPr lang="en-US" dirty="0" err="1"/>
              <a:t>đều</a:t>
            </a:r>
            <a:r>
              <a:rPr lang="en-US" dirty="0"/>
              <a:t> ở </a:t>
            </a:r>
            <a:r>
              <a:rPr lang="en-US" dirty="0" err="1"/>
              <a:t>mỗi</a:t>
            </a:r>
            <a:r>
              <a:rPr lang="en-US" dirty="0"/>
              <a:t> </a:t>
            </a:r>
            <a:r>
              <a:rPr lang="en-US" dirty="0" err="1"/>
              <a:t>lần</a:t>
            </a:r>
            <a:r>
              <a:rPr lang="en-US" dirty="0"/>
              <a:t> </a:t>
            </a:r>
            <a:r>
              <a:rPr lang="en-US" dirty="0" err="1"/>
              <a:t>làm</a:t>
            </a:r>
            <a:r>
              <a:rPr lang="en-US" dirty="0"/>
              <a:t> </a:t>
            </a:r>
            <a:r>
              <a:rPr lang="en-US" dirty="0" err="1"/>
              <a:t>động</a:t>
            </a:r>
            <a:r>
              <a:rPr lang="en-US" dirty="0"/>
              <a:t> </a:t>
            </a:r>
            <a:r>
              <a:rPr lang="en-US" dirty="0" err="1"/>
              <a:t>tác</a:t>
            </a:r>
            <a:r>
              <a:rPr lang="en-US" dirty="0" smtClean="0"/>
              <a:t>. </a:t>
            </a:r>
          </a:p>
          <a:p>
            <a:pPr marL="0" indent="0">
              <a:buNone/>
            </a:pPr>
            <a:r>
              <a:rPr lang="en-US" dirty="0"/>
              <a:t>	</a:t>
            </a:r>
            <a:r>
              <a:rPr lang="en-US" dirty="0" err="1" smtClean="0"/>
              <a:t>Khám</a:t>
            </a:r>
            <a:r>
              <a:rPr lang="en-US" dirty="0" smtClean="0"/>
              <a:t> </a:t>
            </a:r>
            <a:r>
              <a:rPr lang="en-US" dirty="0" err="1"/>
              <a:t>từng</a:t>
            </a:r>
            <a:r>
              <a:rPr lang="en-US" dirty="0"/>
              <a:t> </a:t>
            </a:r>
            <a:r>
              <a:rPr lang="en-US" dirty="0" err="1"/>
              <a:t>cơ</a:t>
            </a:r>
            <a:r>
              <a:rPr lang="en-US" dirty="0"/>
              <a:t>, </a:t>
            </a:r>
            <a:r>
              <a:rPr lang="en-US" dirty="0" err="1"/>
              <a:t>từng</a:t>
            </a:r>
            <a:r>
              <a:rPr lang="en-US" dirty="0"/>
              <a:t> </a:t>
            </a:r>
            <a:r>
              <a:rPr lang="en-US" dirty="0" err="1"/>
              <a:t>nhóm</a:t>
            </a:r>
            <a:r>
              <a:rPr lang="en-US" dirty="0"/>
              <a:t> </a:t>
            </a:r>
            <a:r>
              <a:rPr lang="en-US" dirty="0" err="1"/>
              <a:t>cơ</a:t>
            </a:r>
            <a:r>
              <a:rPr lang="en-US" dirty="0"/>
              <a:t>, </a:t>
            </a:r>
            <a:r>
              <a:rPr lang="en-US" dirty="0" err="1"/>
              <a:t>từng</a:t>
            </a:r>
            <a:r>
              <a:rPr lang="en-US" dirty="0"/>
              <a:t> </a:t>
            </a:r>
            <a:r>
              <a:rPr lang="en-US" dirty="0" err="1"/>
              <a:t>vùng</a:t>
            </a:r>
            <a:r>
              <a:rPr lang="en-US" dirty="0"/>
              <a:t>, </a:t>
            </a:r>
            <a:r>
              <a:rPr lang="en-US" dirty="0" err="1"/>
              <a:t>sau</a:t>
            </a:r>
            <a:r>
              <a:rPr lang="en-US" dirty="0"/>
              <a:t> </a:t>
            </a:r>
            <a:r>
              <a:rPr lang="en-US" dirty="0" err="1"/>
              <a:t>đó</a:t>
            </a:r>
            <a:r>
              <a:rPr lang="en-US" dirty="0"/>
              <a:t> </a:t>
            </a:r>
            <a:r>
              <a:rPr lang="en-US" dirty="0" err="1"/>
              <a:t>đánh</a:t>
            </a:r>
            <a:r>
              <a:rPr lang="en-US" dirty="0"/>
              <a:t> </a:t>
            </a:r>
            <a:r>
              <a:rPr lang="en-US" dirty="0" err="1"/>
              <a:t>giá</a:t>
            </a:r>
            <a:r>
              <a:rPr lang="en-US" dirty="0"/>
              <a:t>:</a:t>
            </a:r>
          </a:p>
          <a:p>
            <a:pPr marL="0" indent="0">
              <a:buNone/>
            </a:pPr>
            <a:r>
              <a:rPr lang="en-US" dirty="0" smtClean="0"/>
              <a:t>	+ </a:t>
            </a:r>
            <a:r>
              <a:rPr lang="en-US" dirty="0" err="1" smtClean="0"/>
              <a:t>Cơ</a:t>
            </a:r>
            <a:r>
              <a:rPr lang="en-US" dirty="0" smtClean="0"/>
              <a:t> </a:t>
            </a:r>
            <a:r>
              <a:rPr lang="en-US" dirty="0" err="1"/>
              <a:t>lực</a:t>
            </a:r>
            <a:r>
              <a:rPr lang="en-US" dirty="0"/>
              <a:t> </a:t>
            </a:r>
            <a:r>
              <a:rPr lang="en-US" dirty="0" err="1"/>
              <a:t>mất</a:t>
            </a:r>
            <a:r>
              <a:rPr lang="en-US" dirty="0"/>
              <a:t> </a:t>
            </a:r>
            <a:r>
              <a:rPr lang="en-US" dirty="0" err="1"/>
              <a:t>hoàn</a:t>
            </a:r>
            <a:r>
              <a:rPr lang="en-US" dirty="0"/>
              <a:t> </a:t>
            </a:r>
            <a:r>
              <a:rPr lang="en-US" dirty="0" err="1"/>
              <a:t>toàn</a:t>
            </a:r>
            <a:r>
              <a:rPr lang="en-US" dirty="0"/>
              <a:t>.</a:t>
            </a:r>
          </a:p>
          <a:p>
            <a:pPr marL="0" indent="0">
              <a:buNone/>
            </a:pPr>
            <a:r>
              <a:rPr lang="en-US" dirty="0" smtClean="0"/>
              <a:t>	+ </a:t>
            </a:r>
            <a:r>
              <a:rPr lang="en-US" dirty="0" err="1" smtClean="0"/>
              <a:t>Giảm</a:t>
            </a:r>
            <a:r>
              <a:rPr lang="en-US" dirty="0" smtClean="0"/>
              <a:t> </a:t>
            </a:r>
            <a:r>
              <a:rPr lang="en-US" dirty="0" err="1"/>
              <a:t>nặng</a:t>
            </a:r>
            <a:r>
              <a:rPr lang="en-US" dirty="0"/>
              <a:t>: </a:t>
            </a:r>
            <a:r>
              <a:rPr lang="en-US" dirty="0" err="1"/>
              <a:t>có</a:t>
            </a:r>
            <a:r>
              <a:rPr lang="en-US" dirty="0"/>
              <a:t> </a:t>
            </a:r>
            <a:r>
              <a:rPr lang="en-US" dirty="0" err="1"/>
              <a:t>thể</a:t>
            </a:r>
            <a:r>
              <a:rPr lang="en-US" dirty="0"/>
              <a:t> </a:t>
            </a:r>
            <a:r>
              <a:rPr lang="en-US" dirty="0" err="1"/>
              <a:t>cử</a:t>
            </a:r>
            <a:r>
              <a:rPr lang="en-US" dirty="0"/>
              <a:t> </a:t>
            </a:r>
            <a:r>
              <a:rPr lang="en-US" dirty="0" err="1"/>
              <a:t>động</a:t>
            </a:r>
            <a:r>
              <a:rPr lang="en-US" dirty="0"/>
              <a:t> </a:t>
            </a:r>
            <a:r>
              <a:rPr lang="en-US" dirty="0" err="1"/>
              <a:t>nhẹ</a:t>
            </a:r>
            <a:r>
              <a:rPr lang="en-US" dirty="0"/>
              <a:t> </a:t>
            </a:r>
            <a:r>
              <a:rPr lang="en-US" dirty="0" err="1"/>
              <a:t>nhưng</a:t>
            </a:r>
            <a:r>
              <a:rPr lang="en-US" dirty="0"/>
              <a:t> </a:t>
            </a:r>
            <a:r>
              <a:rPr lang="en-US" dirty="0" err="1"/>
              <a:t>không</a:t>
            </a:r>
            <a:r>
              <a:rPr lang="en-US" dirty="0"/>
              <a:t> </a:t>
            </a:r>
            <a:r>
              <a:rPr lang="en-US" dirty="0" err="1"/>
              <a:t>làm</a:t>
            </a:r>
            <a:r>
              <a:rPr lang="en-US" dirty="0"/>
              <a:t> </a:t>
            </a:r>
            <a:r>
              <a:rPr lang="en-US" dirty="0" err="1"/>
              <a:t>được</a:t>
            </a:r>
            <a:r>
              <a:rPr lang="en-US" dirty="0"/>
              <a:t> </a:t>
            </a:r>
            <a:r>
              <a:rPr lang="en-US" dirty="0" err="1"/>
              <a:t>động</a:t>
            </a:r>
            <a:r>
              <a:rPr lang="en-US" dirty="0"/>
              <a:t> </a:t>
            </a:r>
            <a:r>
              <a:rPr lang="en-US" dirty="0" err="1"/>
              <a:t>tác</a:t>
            </a:r>
            <a:r>
              <a:rPr lang="en-US" dirty="0"/>
              <a:t>.</a:t>
            </a:r>
          </a:p>
          <a:p>
            <a:pPr marL="0" indent="0">
              <a:buNone/>
            </a:pPr>
            <a:r>
              <a:rPr lang="en-US" dirty="0" smtClean="0"/>
              <a:t>	+ </a:t>
            </a:r>
            <a:r>
              <a:rPr lang="en-US" dirty="0" err="1" smtClean="0"/>
              <a:t>Giảm</a:t>
            </a:r>
            <a:r>
              <a:rPr lang="en-US" dirty="0" smtClean="0"/>
              <a:t> </a:t>
            </a:r>
            <a:r>
              <a:rPr lang="en-US" dirty="0" err="1"/>
              <a:t>vừa</a:t>
            </a:r>
            <a:r>
              <a:rPr lang="en-US" dirty="0"/>
              <a:t>: </a:t>
            </a:r>
            <a:r>
              <a:rPr lang="en-US" dirty="0" err="1"/>
              <a:t>làm</a:t>
            </a:r>
            <a:r>
              <a:rPr lang="en-US" dirty="0"/>
              <a:t> </a:t>
            </a:r>
            <a:r>
              <a:rPr lang="en-US" dirty="0" err="1"/>
              <a:t>được</a:t>
            </a:r>
            <a:r>
              <a:rPr lang="en-US" dirty="0"/>
              <a:t> </a:t>
            </a:r>
            <a:r>
              <a:rPr lang="en-US" dirty="0" err="1"/>
              <a:t>động</a:t>
            </a:r>
            <a:r>
              <a:rPr lang="en-US" dirty="0"/>
              <a:t> </a:t>
            </a:r>
            <a:r>
              <a:rPr lang="en-US" dirty="0" err="1"/>
              <a:t>tác</a:t>
            </a:r>
            <a:r>
              <a:rPr lang="en-US" dirty="0"/>
              <a:t> </a:t>
            </a:r>
            <a:r>
              <a:rPr lang="en-US" dirty="0" err="1"/>
              <a:t>nhưng</a:t>
            </a:r>
            <a:r>
              <a:rPr lang="en-US" dirty="0"/>
              <a:t> </a:t>
            </a:r>
            <a:r>
              <a:rPr lang="en-US" dirty="0" err="1"/>
              <a:t>yếu</a:t>
            </a:r>
            <a:r>
              <a:rPr lang="en-US" dirty="0"/>
              <a:t>.</a:t>
            </a:r>
          </a:p>
          <a:p>
            <a:pPr marL="0" indent="0">
              <a:buNone/>
            </a:pPr>
            <a:r>
              <a:rPr lang="en-US" dirty="0" smtClean="0"/>
              <a:t>	+ </a:t>
            </a:r>
            <a:r>
              <a:rPr lang="en-US" dirty="0" err="1" smtClean="0"/>
              <a:t>Giảm</a:t>
            </a:r>
            <a:r>
              <a:rPr lang="en-US" dirty="0" smtClean="0"/>
              <a:t> </a:t>
            </a:r>
            <a:r>
              <a:rPr lang="en-US" dirty="0" err="1"/>
              <a:t>nhẹ</a:t>
            </a:r>
            <a:r>
              <a:rPr lang="en-US" dirty="0"/>
              <a:t>: </a:t>
            </a:r>
            <a:r>
              <a:rPr lang="en-US" dirty="0" err="1"/>
              <a:t>làm</a:t>
            </a:r>
            <a:r>
              <a:rPr lang="en-US" dirty="0"/>
              <a:t> </a:t>
            </a:r>
            <a:r>
              <a:rPr lang="en-US" dirty="0" err="1"/>
              <a:t>động</a:t>
            </a:r>
            <a:r>
              <a:rPr lang="en-US" dirty="0"/>
              <a:t> </a:t>
            </a:r>
            <a:r>
              <a:rPr lang="en-US" dirty="0" err="1"/>
              <a:t>tác</a:t>
            </a:r>
            <a:r>
              <a:rPr lang="en-US" dirty="0"/>
              <a:t> </a:t>
            </a:r>
            <a:r>
              <a:rPr lang="en-US" dirty="0" err="1"/>
              <a:t>nhưng</a:t>
            </a:r>
            <a:r>
              <a:rPr lang="en-US" dirty="0"/>
              <a:t> </a:t>
            </a:r>
            <a:r>
              <a:rPr lang="en-US" dirty="0" err="1"/>
              <a:t>không</a:t>
            </a:r>
            <a:r>
              <a:rPr lang="en-US" dirty="0"/>
              <a:t> </a:t>
            </a:r>
            <a:r>
              <a:rPr lang="en-US" dirty="0" err="1"/>
              <a:t>kéo</a:t>
            </a:r>
            <a:r>
              <a:rPr lang="en-US" dirty="0"/>
              <a:t> </a:t>
            </a:r>
            <a:r>
              <a:rPr lang="en-US" dirty="0" err="1"/>
              <a:t>dài</a:t>
            </a:r>
            <a:r>
              <a:rPr lang="en-US" dirty="0"/>
              <a:t> </a:t>
            </a:r>
            <a:r>
              <a:rPr lang="en-US" dirty="0" err="1"/>
              <a:t>được</a:t>
            </a:r>
            <a:r>
              <a:rPr lang="en-US" dirty="0"/>
              <a:t>.</a:t>
            </a:r>
          </a:p>
          <a:p>
            <a:pPr marL="0" indent="0">
              <a:buNone/>
            </a:pPr>
            <a:r>
              <a:rPr lang="en-US" dirty="0" smtClean="0"/>
              <a:t>	+ </a:t>
            </a:r>
            <a:r>
              <a:rPr lang="en-US" dirty="0" err="1" smtClean="0"/>
              <a:t>Trương</a:t>
            </a:r>
            <a:r>
              <a:rPr lang="en-US" dirty="0" smtClean="0"/>
              <a:t> </a:t>
            </a:r>
            <a:r>
              <a:rPr lang="en-US" dirty="0" err="1"/>
              <a:t>lực</a:t>
            </a:r>
            <a:r>
              <a:rPr lang="en-US" dirty="0"/>
              <a:t> </a:t>
            </a:r>
            <a:r>
              <a:rPr lang="en-US" dirty="0" err="1"/>
              <a:t>cơ</a:t>
            </a:r>
            <a:r>
              <a:rPr lang="en-US" dirty="0"/>
              <a:t>: </a:t>
            </a:r>
            <a:r>
              <a:rPr lang="en-US" dirty="0" err="1"/>
              <a:t>bình</a:t>
            </a:r>
            <a:r>
              <a:rPr lang="en-US" dirty="0"/>
              <a:t> </a:t>
            </a:r>
            <a:r>
              <a:rPr lang="en-US" dirty="0" err="1"/>
              <a:t>thường</a:t>
            </a:r>
            <a:r>
              <a:rPr lang="en-US" dirty="0"/>
              <a:t> </a:t>
            </a:r>
            <a:r>
              <a:rPr lang="en-US" dirty="0" err="1"/>
              <a:t>cơ</a:t>
            </a:r>
            <a:r>
              <a:rPr lang="en-US" dirty="0"/>
              <a:t> </a:t>
            </a:r>
            <a:r>
              <a:rPr lang="en-US" dirty="0" err="1"/>
              <a:t>chắc</a:t>
            </a:r>
            <a:r>
              <a:rPr lang="en-US" dirty="0"/>
              <a:t> </a:t>
            </a:r>
            <a:r>
              <a:rPr lang="en-US" dirty="0" err="1"/>
              <a:t>và</a:t>
            </a:r>
            <a:r>
              <a:rPr lang="en-US" dirty="0"/>
              <a:t> </a:t>
            </a:r>
            <a:r>
              <a:rPr lang="en-US" dirty="0" err="1"/>
              <a:t>chun</a:t>
            </a:r>
            <a:r>
              <a:rPr lang="en-US" dirty="0"/>
              <a:t>, </a:t>
            </a:r>
            <a:r>
              <a:rPr lang="en-US" dirty="0" err="1"/>
              <a:t>trong</a:t>
            </a:r>
            <a:r>
              <a:rPr lang="en-US" dirty="0"/>
              <a:t> </a:t>
            </a:r>
            <a:r>
              <a:rPr lang="en-US" dirty="0" err="1"/>
              <a:t>bệnh</a:t>
            </a:r>
            <a:r>
              <a:rPr lang="en-US" dirty="0"/>
              <a:t> </a:t>
            </a:r>
            <a:r>
              <a:rPr lang="en-US" dirty="0" err="1"/>
              <a:t>lý</a:t>
            </a:r>
            <a:r>
              <a:rPr lang="en-US" dirty="0"/>
              <a:t> </a:t>
            </a:r>
            <a:r>
              <a:rPr lang="en-US" dirty="0" err="1"/>
              <a:t>cơ</a:t>
            </a:r>
            <a:r>
              <a:rPr lang="en-US" dirty="0"/>
              <a:t> </a:t>
            </a:r>
            <a:r>
              <a:rPr lang="en-US" dirty="0" err="1"/>
              <a:t>có</a:t>
            </a:r>
            <a:r>
              <a:rPr lang="en-US" dirty="0"/>
              <a:t> </a:t>
            </a:r>
            <a:r>
              <a:rPr lang="en-US" dirty="0" err="1"/>
              <a:t>thể</a:t>
            </a:r>
            <a:r>
              <a:rPr lang="en-US" dirty="0"/>
              <a:t> </a:t>
            </a:r>
            <a:r>
              <a:rPr lang="en-US" dirty="0" err="1"/>
              <a:t>mềm</a:t>
            </a:r>
            <a:r>
              <a:rPr lang="en-US" dirty="0"/>
              <a:t> </a:t>
            </a:r>
            <a:r>
              <a:rPr lang="en-US" dirty="0" err="1"/>
              <a:t>nhão</a:t>
            </a:r>
            <a:r>
              <a:rPr lang="en-US" dirty="0"/>
              <a:t> hay </a:t>
            </a:r>
            <a:r>
              <a:rPr lang="en-US" dirty="0" err="1"/>
              <a:t>rắn</a:t>
            </a:r>
            <a:r>
              <a:rPr lang="en-US" dirty="0"/>
              <a:t> </a:t>
            </a:r>
            <a:r>
              <a:rPr lang="en-US" dirty="0" err="1"/>
              <a:t>cứng</a:t>
            </a:r>
            <a:r>
              <a:rPr lang="en-US" dirty="0"/>
              <a:t>.</a:t>
            </a:r>
          </a:p>
          <a:p>
            <a:pPr marL="0" indent="0">
              <a:buNone/>
            </a:pPr>
            <a:endParaRPr lang="en-US" dirty="0"/>
          </a:p>
          <a:p>
            <a:pPr marL="0" indent="0">
              <a:buNone/>
            </a:pPr>
            <a:endParaRPr lang="en-US" dirty="0">
              <a:solidFill>
                <a:srgbClr val="00B0F0"/>
              </a:solidFill>
            </a:endParaRPr>
          </a:p>
          <a:p>
            <a:endParaRPr lang="en-US" dirty="0"/>
          </a:p>
        </p:txBody>
      </p:sp>
    </p:spTree>
    <p:extLst>
      <p:ext uri="{BB962C8B-B14F-4D97-AF65-F5344CB8AC3E}">
        <p14:creationId xmlns:p14="http://schemas.microsoft.com/office/powerpoint/2010/main" val="2266270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NHẬN ĐỊNH TỔN THƯƠNG CƠ</a:t>
            </a:r>
          </a:p>
        </p:txBody>
      </p:sp>
      <p:sp>
        <p:nvSpPr>
          <p:cNvPr id="3" name="Content Placeholder 2"/>
          <p:cNvSpPr>
            <a:spLocks noGrp="1"/>
          </p:cNvSpPr>
          <p:nvPr>
            <p:ph idx="1"/>
          </p:nvPr>
        </p:nvSpPr>
        <p:spPr>
          <a:xfrm>
            <a:off x="646112" y="1343378"/>
            <a:ext cx="9403742" cy="4905021"/>
          </a:xfrm>
        </p:spPr>
        <p:txBody>
          <a:bodyPr/>
          <a:lstStyle/>
          <a:p>
            <a:pPr marL="0" indent="0">
              <a:lnSpc>
                <a:spcPct val="150000"/>
              </a:lnSpc>
              <a:buNone/>
            </a:pPr>
            <a:r>
              <a:rPr lang="en-US" b="1" dirty="0" smtClean="0">
                <a:solidFill>
                  <a:srgbClr val="FFFF00"/>
                </a:solidFill>
              </a:rPr>
              <a:t>- </a:t>
            </a:r>
            <a:r>
              <a:rPr lang="en-US" b="1" dirty="0" err="1" smtClean="0">
                <a:solidFill>
                  <a:srgbClr val="FFFF00"/>
                </a:solidFill>
              </a:rPr>
              <a:t>Phản</a:t>
            </a:r>
            <a:r>
              <a:rPr lang="en-US" b="1" dirty="0" smtClean="0">
                <a:solidFill>
                  <a:srgbClr val="FFFF00"/>
                </a:solidFill>
              </a:rPr>
              <a:t> </a:t>
            </a:r>
            <a:r>
              <a:rPr lang="en-US" b="1" dirty="0" err="1" smtClean="0">
                <a:solidFill>
                  <a:srgbClr val="FFFF00"/>
                </a:solidFill>
              </a:rPr>
              <a:t>xạ</a:t>
            </a:r>
            <a:r>
              <a:rPr lang="en-US" b="1" dirty="0" smtClean="0">
                <a:solidFill>
                  <a:srgbClr val="FFFF00"/>
                </a:solidFill>
              </a:rPr>
              <a:t> </a:t>
            </a:r>
            <a:r>
              <a:rPr lang="en-US" b="1" dirty="0" err="1" smtClean="0">
                <a:solidFill>
                  <a:srgbClr val="FFFF00"/>
                </a:solidFill>
              </a:rPr>
              <a:t>cơ</a:t>
            </a:r>
            <a:r>
              <a:rPr lang="en-US" b="1" dirty="0" smtClean="0">
                <a:solidFill>
                  <a:srgbClr val="FFFF00"/>
                </a:solidFill>
              </a:rPr>
              <a:t>: </a:t>
            </a:r>
            <a:r>
              <a:rPr lang="en-US" dirty="0" err="1" smtClean="0"/>
              <a:t>bình</a:t>
            </a:r>
            <a:r>
              <a:rPr lang="en-US" dirty="0" smtClean="0"/>
              <a:t> </a:t>
            </a:r>
            <a:r>
              <a:rPr lang="en-US" dirty="0" err="1"/>
              <a:t>thường</a:t>
            </a:r>
            <a:r>
              <a:rPr lang="en-US" dirty="0"/>
              <a:t> </a:t>
            </a:r>
            <a:r>
              <a:rPr lang="en-US" dirty="0" err="1"/>
              <a:t>khi</a:t>
            </a:r>
            <a:r>
              <a:rPr lang="en-US" dirty="0"/>
              <a:t> </a:t>
            </a:r>
            <a:r>
              <a:rPr lang="en-US" dirty="0" err="1"/>
              <a:t>dùng</a:t>
            </a:r>
            <a:r>
              <a:rPr lang="en-US" dirty="0"/>
              <a:t> </a:t>
            </a:r>
            <a:r>
              <a:rPr lang="en-US" dirty="0" err="1"/>
              <a:t>búa</a:t>
            </a:r>
            <a:r>
              <a:rPr lang="en-US" dirty="0"/>
              <a:t> </a:t>
            </a:r>
            <a:r>
              <a:rPr lang="en-US" dirty="0" err="1"/>
              <a:t>phản</a:t>
            </a:r>
            <a:r>
              <a:rPr lang="en-US" dirty="0"/>
              <a:t> </a:t>
            </a:r>
            <a:r>
              <a:rPr lang="en-US" dirty="0" err="1"/>
              <a:t>xạ</a:t>
            </a:r>
            <a:r>
              <a:rPr lang="en-US" dirty="0"/>
              <a:t> </a:t>
            </a:r>
            <a:r>
              <a:rPr lang="en-US" dirty="0" err="1"/>
              <a:t>gõ</a:t>
            </a:r>
            <a:r>
              <a:rPr lang="en-US" dirty="0"/>
              <a:t> </a:t>
            </a:r>
            <a:r>
              <a:rPr lang="en-US" dirty="0" err="1"/>
              <a:t>vào</a:t>
            </a:r>
            <a:r>
              <a:rPr lang="en-US" dirty="0"/>
              <a:t> </a:t>
            </a:r>
            <a:r>
              <a:rPr lang="en-US" dirty="0" err="1"/>
              <a:t>thân</a:t>
            </a:r>
            <a:r>
              <a:rPr lang="en-US" dirty="0"/>
              <a:t> </a:t>
            </a:r>
            <a:r>
              <a:rPr lang="en-US" dirty="0" err="1"/>
              <a:t>cơ</a:t>
            </a:r>
            <a:r>
              <a:rPr lang="en-US" dirty="0"/>
              <a:t> ta </a:t>
            </a:r>
            <a:r>
              <a:rPr lang="en-US" dirty="0" err="1"/>
              <a:t>thấy</a:t>
            </a:r>
            <a:r>
              <a:rPr lang="en-US" dirty="0"/>
              <a:t> </a:t>
            </a:r>
            <a:r>
              <a:rPr lang="en-US" dirty="0" err="1"/>
              <a:t>cơ</a:t>
            </a:r>
            <a:r>
              <a:rPr lang="en-US" dirty="0"/>
              <a:t> co </a:t>
            </a:r>
            <a:r>
              <a:rPr lang="en-US" dirty="0" err="1"/>
              <a:t>nhẹ</a:t>
            </a:r>
            <a:r>
              <a:rPr lang="en-US" dirty="0"/>
              <a:t>. </a:t>
            </a:r>
            <a:endParaRPr lang="en-US" dirty="0" smtClean="0"/>
          </a:p>
          <a:p>
            <a:pPr marL="0" indent="0">
              <a:lnSpc>
                <a:spcPct val="150000"/>
              </a:lnSpc>
              <a:buNone/>
            </a:pPr>
            <a:r>
              <a:rPr lang="en-US" dirty="0"/>
              <a:t>	</a:t>
            </a:r>
            <a:r>
              <a:rPr lang="en-US" dirty="0" err="1" smtClean="0"/>
              <a:t>Trong</a:t>
            </a:r>
            <a:r>
              <a:rPr lang="en-US" dirty="0" smtClean="0"/>
              <a:t> </a:t>
            </a:r>
            <a:r>
              <a:rPr lang="en-US" dirty="0" err="1"/>
              <a:t>các</a:t>
            </a:r>
            <a:r>
              <a:rPr lang="en-US" dirty="0"/>
              <a:t> </a:t>
            </a:r>
            <a:r>
              <a:rPr lang="en-US" dirty="0" err="1"/>
              <a:t>bệnh</a:t>
            </a:r>
            <a:r>
              <a:rPr lang="en-US" dirty="0"/>
              <a:t> </a:t>
            </a:r>
            <a:r>
              <a:rPr lang="en-US" dirty="0" err="1"/>
              <a:t>cơ</a:t>
            </a:r>
            <a:r>
              <a:rPr lang="en-US" dirty="0"/>
              <a:t> </a:t>
            </a:r>
            <a:r>
              <a:rPr lang="en-US" dirty="0" err="1"/>
              <a:t>có</a:t>
            </a:r>
            <a:r>
              <a:rPr lang="en-US" dirty="0"/>
              <a:t> </a:t>
            </a:r>
            <a:r>
              <a:rPr lang="en-US" dirty="0" err="1"/>
              <a:t>teo</a:t>
            </a:r>
            <a:r>
              <a:rPr lang="en-US" dirty="0"/>
              <a:t> </a:t>
            </a:r>
            <a:r>
              <a:rPr lang="en-US" dirty="0" err="1"/>
              <a:t>cơ</a:t>
            </a:r>
            <a:r>
              <a:rPr lang="en-US" dirty="0"/>
              <a:t>, </a:t>
            </a:r>
            <a:r>
              <a:rPr lang="en-US" dirty="0" err="1"/>
              <a:t>phản</a:t>
            </a:r>
            <a:r>
              <a:rPr lang="en-US" dirty="0"/>
              <a:t> </a:t>
            </a:r>
            <a:r>
              <a:rPr lang="en-US" dirty="0" err="1"/>
              <a:t>xạ</a:t>
            </a:r>
            <a:r>
              <a:rPr lang="en-US" dirty="0"/>
              <a:t> </a:t>
            </a:r>
            <a:r>
              <a:rPr lang="en-US" dirty="0" err="1"/>
              <a:t>cơ</a:t>
            </a:r>
            <a:r>
              <a:rPr lang="en-US" dirty="0"/>
              <a:t> ở </a:t>
            </a:r>
            <a:r>
              <a:rPr lang="en-US" dirty="0" err="1"/>
              <a:t>vùng</a:t>
            </a:r>
            <a:r>
              <a:rPr lang="en-US" dirty="0"/>
              <a:t> </a:t>
            </a:r>
            <a:r>
              <a:rPr lang="en-US" dirty="0" err="1"/>
              <a:t>teo</a:t>
            </a:r>
            <a:r>
              <a:rPr lang="en-US" dirty="0"/>
              <a:t> </a:t>
            </a:r>
            <a:r>
              <a:rPr lang="en-US" dirty="0" err="1"/>
              <a:t>giảm</a:t>
            </a:r>
            <a:r>
              <a:rPr lang="en-US" dirty="0"/>
              <a:t> </a:t>
            </a:r>
            <a:r>
              <a:rPr lang="en-US" dirty="0" err="1"/>
              <a:t>và</a:t>
            </a:r>
            <a:r>
              <a:rPr lang="en-US" dirty="0"/>
              <a:t> </a:t>
            </a:r>
            <a:r>
              <a:rPr lang="en-US" dirty="0" err="1"/>
              <a:t>mất</a:t>
            </a:r>
            <a:r>
              <a:rPr lang="en-US" dirty="0"/>
              <a:t> </a:t>
            </a:r>
            <a:r>
              <a:rPr lang="en-US" dirty="0" err="1"/>
              <a:t>nhưng</a:t>
            </a:r>
            <a:r>
              <a:rPr lang="en-US" dirty="0"/>
              <a:t> </a:t>
            </a:r>
            <a:r>
              <a:rPr lang="en-US" dirty="0" err="1"/>
              <a:t>phản</a:t>
            </a:r>
            <a:r>
              <a:rPr lang="en-US" dirty="0"/>
              <a:t> </a:t>
            </a:r>
            <a:r>
              <a:rPr lang="en-US" dirty="0" err="1"/>
              <a:t>xạ</a:t>
            </a:r>
            <a:r>
              <a:rPr lang="en-US" dirty="0"/>
              <a:t> </a:t>
            </a:r>
            <a:r>
              <a:rPr lang="en-US" dirty="0" err="1"/>
              <a:t>gân</a:t>
            </a:r>
            <a:r>
              <a:rPr lang="en-US" dirty="0"/>
              <a:t> </a:t>
            </a:r>
            <a:r>
              <a:rPr lang="en-US" dirty="0" err="1"/>
              <a:t>xương</a:t>
            </a:r>
            <a:r>
              <a:rPr lang="en-US" dirty="0"/>
              <a:t> </a:t>
            </a:r>
            <a:r>
              <a:rPr lang="en-US" dirty="0" err="1"/>
              <a:t>có</a:t>
            </a:r>
            <a:r>
              <a:rPr lang="en-US" dirty="0"/>
              <a:t> </a:t>
            </a:r>
            <a:r>
              <a:rPr lang="en-US" dirty="0" err="1"/>
              <a:t>thể</a:t>
            </a:r>
            <a:r>
              <a:rPr lang="en-US" dirty="0"/>
              <a:t> </a:t>
            </a:r>
            <a:r>
              <a:rPr lang="en-US" dirty="0" err="1"/>
              <a:t>vẫn</a:t>
            </a:r>
            <a:r>
              <a:rPr lang="en-US" dirty="0"/>
              <a:t> </a:t>
            </a:r>
            <a:r>
              <a:rPr lang="en-US" dirty="0" err="1"/>
              <a:t>còn</a:t>
            </a:r>
            <a:r>
              <a:rPr lang="en-US" dirty="0"/>
              <a:t>, </a:t>
            </a:r>
            <a:r>
              <a:rPr lang="en-US" dirty="0" err="1"/>
              <a:t>ngược</a:t>
            </a:r>
            <a:r>
              <a:rPr lang="en-US" dirty="0"/>
              <a:t> </a:t>
            </a:r>
            <a:r>
              <a:rPr lang="en-US" dirty="0" err="1"/>
              <a:t>lại</a:t>
            </a:r>
            <a:r>
              <a:rPr lang="en-US" dirty="0"/>
              <a:t> </a:t>
            </a:r>
            <a:r>
              <a:rPr lang="en-US" dirty="0" err="1"/>
              <a:t>trong</a:t>
            </a:r>
            <a:r>
              <a:rPr lang="en-US" dirty="0"/>
              <a:t> </a:t>
            </a:r>
            <a:r>
              <a:rPr lang="en-US" dirty="0" err="1"/>
              <a:t>teo</a:t>
            </a:r>
            <a:r>
              <a:rPr lang="en-US" dirty="0"/>
              <a:t> </a:t>
            </a:r>
            <a:r>
              <a:rPr lang="en-US" dirty="0" err="1"/>
              <a:t>cơ</a:t>
            </a:r>
            <a:r>
              <a:rPr lang="en-US" dirty="0"/>
              <a:t> do </a:t>
            </a:r>
            <a:r>
              <a:rPr lang="en-US" dirty="0" err="1"/>
              <a:t>thần</a:t>
            </a:r>
            <a:r>
              <a:rPr lang="en-US" dirty="0"/>
              <a:t> </a:t>
            </a:r>
            <a:r>
              <a:rPr lang="en-US" dirty="0" err="1"/>
              <a:t>kinh</a:t>
            </a:r>
            <a:r>
              <a:rPr lang="en-US" dirty="0"/>
              <a:t> </a:t>
            </a:r>
            <a:r>
              <a:rPr lang="en-US" dirty="0" err="1"/>
              <a:t>phản</a:t>
            </a:r>
            <a:r>
              <a:rPr lang="en-US" dirty="0"/>
              <a:t> </a:t>
            </a:r>
            <a:r>
              <a:rPr lang="en-US" dirty="0" err="1"/>
              <a:t>xạ</a:t>
            </a:r>
            <a:r>
              <a:rPr lang="en-US" dirty="0"/>
              <a:t> </a:t>
            </a:r>
            <a:r>
              <a:rPr lang="en-US" dirty="0" err="1"/>
              <a:t>cơ</a:t>
            </a:r>
            <a:r>
              <a:rPr lang="en-US" dirty="0"/>
              <a:t> </a:t>
            </a:r>
            <a:r>
              <a:rPr lang="en-US" dirty="0" err="1"/>
              <a:t>vẫn</a:t>
            </a:r>
            <a:r>
              <a:rPr lang="en-US" dirty="0"/>
              <a:t> </a:t>
            </a:r>
            <a:r>
              <a:rPr lang="en-US" dirty="0" err="1"/>
              <a:t>tồn</a:t>
            </a:r>
            <a:r>
              <a:rPr lang="en-US" dirty="0"/>
              <a:t> </a:t>
            </a:r>
            <a:r>
              <a:rPr lang="en-US" dirty="0" err="1"/>
              <a:t>tại</a:t>
            </a:r>
            <a:r>
              <a:rPr lang="en-US" dirty="0"/>
              <a:t> </a:t>
            </a:r>
            <a:r>
              <a:rPr lang="en-US" dirty="0" err="1"/>
              <a:t>khá</a:t>
            </a:r>
            <a:r>
              <a:rPr lang="en-US" dirty="0"/>
              <a:t> </a:t>
            </a:r>
            <a:r>
              <a:rPr lang="en-US" dirty="0" err="1"/>
              <a:t>lâu</a:t>
            </a:r>
            <a:r>
              <a:rPr lang="en-US" dirty="0"/>
              <a:t> </a:t>
            </a:r>
            <a:r>
              <a:rPr lang="en-US" dirty="0" err="1"/>
              <a:t>trong</a:t>
            </a:r>
            <a:r>
              <a:rPr lang="en-US" dirty="0"/>
              <a:t> </a:t>
            </a:r>
            <a:r>
              <a:rPr lang="en-US" dirty="0" err="1"/>
              <a:t>khi</a:t>
            </a:r>
            <a:r>
              <a:rPr lang="en-US" dirty="0"/>
              <a:t> </a:t>
            </a:r>
            <a:r>
              <a:rPr lang="en-US" dirty="0" err="1"/>
              <a:t>phản</a:t>
            </a:r>
            <a:r>
              <a:rPr lang="en-US" dirty="0"/>
              <a:t> </a:t>
            </a:r>
            <a:r>
              <a:rPr lang="en-US" dirty="0" err="1"/>
              <a:t>xạ</a:t>
            </a:r>
            <a:r>
              <a:rPr lang="en-US" dirty="0"/>
              <a:t> </a:t>
            </a:r>
            <a:r>
              <a:rPr lang="en-US" dirty="0" err="1"/>
              <a:t>gân</a:t>
            </a:r>
            <a:r>
              <a:rPr lang="en-US" dirty="0"/>
              <a:t> </a:t>
            </a:r>
            <a:r>
              <a:rPr lang="en-US" dirty="0" err="1"/>
              <a:t>xương</a:t>
            </a:r>
            <a:r>
              <a:rPr lang="en-US" dirty="0"/>
              <a:t> </a:t>
            </a:r>
            <a:r>
              <a:rPr lang="en-US" dirty="0" err="1"/>
              <a:t>thay</a:t>
            </a:r>
            <a:r>
              <a:rPr lang="en-US" dirty="0"/>
              <a:t> </a:t>
            </a:r>
            <a:r>
              <a:rPr lang="en-US" dirty="0" err="1"/>
              <a:t>đổi</a:t>
            </a:r>
            <a:r>
              <a:rPr lang="en-US" dirty="0"/>
              <a:t> </a:t>
            </a:r>
            <a:r>
              <a:rPr lang="en-US" dirty="0" err="1"/>
              <a:t>rất</a:t>
            </a:r>
            <a:r>
              <a:rPr lang="en-US" dirty="0"/>
              <a:t> </a:t>
            </a:r>
            <a:r>
              <a:rPr lang="en-US" dirty="0" err="1"/>
              <a:t>sớm</a:t>
            </a:r>
            <a:r>
              <a:rPr lang="en-US" dirty="0"/>
              <a:t>.</a:t>
            </a:r>
          </a:p>
          <a:p>
            <a:pPr marL="0" indent="0">
              <a:lnSpc>
                <a:spcPct val="150000"/>
              </a:lnSpc>
              <a:buNone/>
            </a:pPr>
            <a:r>
              <a:rPr lang="en-US" b="1" dirty="0" smtClean="0">
                <a:solidFill>
                  <a:srgbClr val="FFFF00"/>
                </a:solidFill>
              </a:rPr>
              <a:t>- </a:t>
            </a:r>
            <a:r>
              <a:rPr lang="en-US" b="1" dirty="0" err="1" smtClean="0">
                <a:solidFill>
                  <a:srgbClr val="FFFF00"/>
                </a:solidFill>
              </a:rPr>
              <a:t>Hiện</a:t>
            </a:r>
            <a:r>
              <a:rPr lang="en-US" b="1" dirty="0" smtClean="0">
                <a:solidFill>
                  <a:srgbClr val="FFFF00"/>
                </a:solidFill>
              </a:rPr>
              <a:t> </a:t>
            </a:r>
            <a:r>
              <a:rPr lang="en-US" b="1" dirty="0" err="1">
                <a:solidFill>
                  <a:srgbClr val="FFFF00"/>
                </a:solidFill>
              </a:rPr>
              <a:t>tượng</a:t>
            </a:r>
            <a:r>
              <a:rPr lang="en-US" b="1" dirty="0">
                <a:solidFill>
                  <a:srgbClr val="FFFF00"/>
                </a:solidFill>
              </a:rPr>
              <a:t> </a:t>
            </a:r>
            <a:r>
              <a:rPr lang="en-US" b="1" dirty="0" err="1">
                <a:solidFill>
                  <a:srgbClr val="FFFF00"/>
                </a:solidFill>
              </a:rPr>
              <a:t>nút</a:t>
            </a:r>
            <a:r>
              <a:rPr lang="en-US" b="1" dirty="0">
                <a:solidFill>
                  <a:srgbClr val="FFFF00"/>
                </a:solidFill>
              </a:rPr>
              <a:t> co </a:t>
            </a:r>
            <a:r>
              <a:rPr lang="en-US" b="1" dirty="0" err="1">
                <a:solidFill>
                  <a:srgbClr val="FFFF00"/>
                </a:solidFill>
              </a:rPr>
              <a:t>cơ</a:t>
            </a:r>
            <a:r>
              <a:rPr lang="en-US" dirty="0"/>
              <a:t>: </a:t>
            </a:r>
            <a:r>
              <a:rPr lang="en-US" dirty="0" err="1"/>
              <a:t>khi</a:t>
            </a:r>
            <a:r>
              <a:rPr lang="en-US" dirty="0"/>
              <a:t> </a:t>
            </a:r>
            <a:r>
              <a:rPr lang="en-US" dirty="0" err="1"/>
              <a:t>gõ</a:t>
            </a:r>
            <a:r>
              <a:rPr lang="en-US" dirty="0"/>
              <a:t> </a:t>
            </a:r>
            <a:r>
              <a:rPr lang="en-US" dirty="0" err="1"/>
              <a:t>phản</a:t>
            </a:r>
            <a:r>
              <a:rPr lang="en-US" dirty="0"/>
              <a:t> </a:t>
            </a:r>
            <a:r>
              <a:rPr lang="en-US" dirty="0" err="1"/>
              <a:t>xạ</a:t>
            </a:r>
            <a:r>
              <a:rPr lang="en-US" dirty="0"/>
              <a:t> </a:t>
            </a:r>
            <a:r>
              <a:rPr lang="en-US" dirty="0" err="1"/>
              <a:t>cơ</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một</a:t>
            </a:r>
            <a:r>
              <a:rPr lang="en-US" dirty="0"/>
              <a:t> </a:t>
            </a:r>
            <a:r>
              <a:rPr lang="en-US" dirty="0" err="1"/>
              <a:t>số</a:t>
            </a:r>
            <a:r>
              <a:rPr lang="en-US" dirty="0"/>
              <a:t> </a:t>
            </a:r>
            <a:r>
              <a:rPr lang="en-US" dirty="0" err="1"/>
              <a:t>sợi</a:t>
            </a:r>
            <a:r>
              <a:rPr lang="en-US" dirty="0"/>
              <a:t> </a:t>
            </a:r>
            <a:r>
              <a:rPr lang="en-US" dirty="0" err="1"/>
              <a:t>cơ</a:t>
            </a:r>
            <a:r>
              <a:rPr lang="en-US" dirty="0"/>
              <a:t> co </a:t>
            </a:r>
            <a:r>
              <a:rPr lang="en-US" dirty="0" err="1"/>
              <a:t>nhanh</a:t>
            </a:r>
            <a:r>
              <a:rPr lang="en-US" dirty="0"/>
              <a:t> </a:t>
            </a:r>
            <a:r>
              <a:rPr lang="en-US" dirty="0" err="1"/>
              <a:t>và</a:t>
            </a:r>
            <a:r>
              <a:rPr lang="en-US" dirty="0"/>
              <a:t> </a:t>
            </a:r>
            <a:r>
              <a:rPr lang="en-US" dirty="0" err="1"/>
              <a:t>khu</a:t>
            </a:r>
            <a:r>
              <a:rPr lang="en-US" dirty="0"/>
              <a:t> </a:t>
            </a:r>
            <a:r>
              <a:rPr lang="en-US" dirty="0" err="1"/>
              <a:t>trú</a:t>
            </a:r>
            <a:r>
              <a:rPr lang="en-US" dirty="0"/>
              <a:t> </a:t>
            </a:r>
            <a:r>
              <a:rPr lang="en-US" dirty="0" err="1"/>
              <a:t>tạo</a:t>
            </a:r>
            <a:r>
              <a:rPr lang="en-US" dirty="0"/>
              <a:t> </a:t>
            </a:r>
            <a:r>
              <a:rPr lang="en-US" dirty="0" err="1"/>
              <a:t>nên</a:t>
            </a:r>
            <a:r>
              <a:rPr lang="en-US" dirty="0"/>
              <a:t> </a:t>
            </a:r>
            <a:r>
              <a:rPr lang="en-US" dirty="0" err="1"/>
              <a:t>một</a:t>
            </a:r>
            <a:r>
              <a:rPr lang="en-US" dirty="0"/>
              <a:t> u </a:t>
            </a:r>
            <a:r>
              <a:rPr lang="en-US" dirty="0" err="1"/>
              <a:t>nổi</a:t>
            </a:r>
            <a:r>
              <a:rPr lang="en-US" dirty="0"/>
              <a:t> </a:t>
            </a:r>
            <a:r>
              <a:rPr lang="en-US" dirty="0" err="1"/>
              <a:t>lên</a:t>
            </a:r>
            <a:r>
              <a:rPr lang="en-US" dirty="0"/>
              <a:t>, </a:t>
            </a:r>
            <a:r>
              <a:rPr lang="en-US" dirty="0" err="1"/>
              <a:t>tồn</a:t>
            </a:r>
            <a:r>
              <a:rPr lang="en-US" dirty="0"/>
              <a:t> </a:t>
            </a:r>
            <a:r>
              <a:rPr lang="en-US" dirty="0" err="1"/>
              <a:t>tại</a:t>
            </a:r>
            <a:r>
              <a:rPr lang="en-US" dirty="0"/>
              <a:t> </a:t>
            </a:r>
            <a:r>
              <a:rPr lang="en-US" dirty="0" err="1"/>
              <a:t>trong</a:t>
            </a:r>
            <a:r>
              <a:rPr lang="en-US" dirty="0"/>
              <a:t> </a:t>
            </a:r>
            <a:r>
              <a:rPr lang="en-US" dirty="0" err="1"/>
              <a:t>vài</a:t>
            </a:r>
            <a:r>
              <a:rPr lang="en-US" dirty="0"/>
              <a:t> </a:t>
            </a:r>
            <a:r>
              <a:rPr lang="en-US" dirty="0" err="1"/>
              <a:t>giây</a:t>
            </a:r>
            <a:r>
              <a:rPr lang="en-US" dirty="0"/>
              <a:t> </a:t>
            </a:r>
            <a:r>
              <a:rPr lang="en-US" dirty="0" err="1"/>
              <a:t>gọi</a:t>
            </a:r>
            <a:r>
              <a:rPr lang="en-US" dirty="0"/>
              <a:t> </a:t>
            </a:r>
            <a:r>
              <a:rPr lang="en-US" dirty="0" err="1"/>
              <a:t>là</a:t>
            </a:r>
            <a:r>
              <a:rPr lang="en-US" dirty="0"/>
              <a:t> </a:t>
            </a:r>
            <a:r>
              <a:rPr lang="en-US" dirty="0" err="1"/>
              <a:t>nút</a:t>
            </a:r>
            <a:r>
              <a:rPr lang="en-US" dirty="0"/>
              <a:t> co </a:t>
            </a:r>
            <a:r>
              <a:rPr lang="en-US" dirty="0" err="1"/>
              <a:t>cơ</a:t>
            </a:r>
            <a:r>
              <a:rPr lang="en-US" dirty="0"/>
              <a:t>.</a:t>
            </a:r>
          </a:p>
          <a:p>
            <a:pPr>
              <a:lnSpc>
                <a:spcPct val="150000"/>
              </a:lnSpc>
            </a:pPr>
            <a:r>
              <a:rPr lang="en-US" dirty="0" err="1"/>
              <a:t>Các</a:t>
            </a:r>
            <a:r>
              <a:rPr lang="en-US" dirty="0"/>
              <a:t> </a:t>
            </a:r>
            <a:r>
              <a:rPr lang="en-US" dirty="0" err="1"/>
              <a:t>xét</a:t>
            </a:r>
            <a:r>
              <a:rPr lang="en-US" dirty="0"/>
              <a:t> </a:t>
            </a:r>
            <a:r>
              <a:rPr lang="en-US" dirty="0" err="1"/>
              <a:t>nghiệm</a:t>
            </a:r>
            <a:r>
              <a:rPr lang="en-US" dirty="0"/>
              <a:t> </a:t>
            </a:r>
            <a:r>
              <a:rPr lang="en-US" dirty="0" err="1"/>
              <a:t>và</a:t>
            </a:r>
            <a:r>
              <a:rPr lang="en-US" dirty="0"/>
              <a:t> </a:t>
            </a:r>
            <a:r>
              <a:rPr lang="en-US" dirty="0" err="1"/>
              <a:t>thăm</a:t>
            </a:r>
            <a:r>
              <a:rPr lang="en-US" dirty="0"/>
              <a:t> </a:t>
            </a:r>
            <a:r>
              <a:rPr lang="en-US" dirty="0" err="1"/>
              <a:t>dò</a:t>
            </a:r>
            <a:r>
              <a:rPr lang="en-US" dirty="0"/>
              <a:t> </a:t>
            </a:r>
            <a:r>
              <a:rPr lang="en-US" dirty="0" err="1"/>
              <a:t>cận</a:t>
            </a:r>
            <a:r>
              <a:rPr lang="en-US" dirty="0"/>
              <a:t> </a:t>
            </a:r>
            <a:r>
              <a:rPr lang="en-US" dirty="0" err="1"/>
              <a:t>lâm</a:t>
            </a:r>
            <a:r>
              <a:rPr lang="en-US" dirty="0"/>
              <a:t> </a:t>
            </a:r>
            <a:r>
              <a:rPr lang="en-US" dirty="0" err="1"/>
              <a:t>sàng</a:t>
            </a:r>
            <a:endParaRPr lang="en-US" dirty="0"/>
          </a:p>
          <a:p>
            <a:pPr>
              <a:lnSpc>
                <a:spcPct val="150000"/>
              </a:lnSpc>
            </a:pPr>
            <a:endParaRPr lang="en-US" dirty="0"/>
          </a:p>
        </p:txBody>
      </p:sp>
    </p:spTree>
    <p:extLst>
      <p:ext uri="{BB962C8B-B14F-4D97-AF65-F5344CB8AC3E}">
        <p14:creationId xmlns:p14="http://schemas.microsoft.com/office/powerpoint/2010/main" val="1332392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Một</a:t>
            </a:r>
            <a:r>
              <a:rPr lang="en-US" b="1" dirty="0"/>
              <a:t> </a:t>
            </a:r>
            <a:r>
              <a:rPr lang="en-US" b="1" dirty="0" err="1"/>
              <a:t>số</a:t>
            </a:r>
            <a:r>
              <a:rPr lang="en-US" b="1" dirty="0"/>
              <a:t> </a:t>
            </a:r>
            <a:r>
              <a:rPr lang="en-US" b="1" dirty="0" err="1"/>
              <a:t>hội</a:t>
            </a:r>
            <a:r>
              <a:rPr lang="en-US" b="1" dirty="0"/>
              <a:t> </a:t>
            </a:r>
            <a:r>
              <a:rPr lang="en-US" b="1" dirty="0" err="1"/>
              <a:t>chứng</a:t>
            </a:r>
            <a:r>
              <a:rPr lang="en-US" b="1" dirty="0"/>
              <a:t> </a:t>
            </a:r>
            <a:r>
              <a:rPr lang="en-US" b="1" dirty="0" err="1"/>
              <a:t>thường</a:t>
            </a:r>
            <a:r>
              <a:rPr lang="en-US" b="1" dirty="0"/>
              <a:t> </a:t>
            </a:r>
            <a:r>
              <a:rPr lang="en-US" b="1" dirty="0" err="1"/>
              <a:t>gặp</a:t>
            </a:r>
            <a:r>
              <a:rPr lang="en-US" b="1" dirty="0"/>
              <a:t> </a:t>
            </a:r>
            <a:r>
              <a:rPr lang="en-US" b="1" dirty="0" err="1"/>
              <a:t>trong</a:t>
            </a:r>
            <a:r>
              <a:rPr lang="en-US" b="1" dirty="0"/>
              <a:t> </a:t>
            </a:r>
            <a:r>
              <a:rPr lang="en-US" b="1" dirty="0" err="1"/>
              <a:t>bệnh</a:t>
            </a:r>
            <a:r>
              <a:rPr lang="en-US" b="1" dirty="0"/>
              <a:t> </a:t>
            </a:r>
            <a:r>
              <a:rPr lang="en-US" b="1" dirty="0" err="1"/>
              <a:t>lý</a:t>
            </a:r>
            <a:r>
              <a:rPr lang="en-US" b="1" dirty="0"/>
              <a:t> </a:t>
            </a:r>
            <a:r>
              <a:rPr lang="en-US" b="1" dirty="0" err="1"/>
              <a:t>cơ</a:t>
            </a:r>
            <a:r>
              <a:rPr lang="en-US" b="1" dirty="0"/>
              <a:t> </a:t>
            </a:r>
            <a:endParaRPr lang="en-US" dirty="0"/>
          </a:p>
        </p:txBody>
      </p:sp>
      <p:sp>
        <p:nvSpPr>
          <p:cNvPr id="3" name="Content Placeholder 2"/>
          <p:cNvSpPr>
            <a:spLocks noGrp="1"/>
          </p:cNvSpPr>
          <p:nvPr>
            <p:ph idx="1"/>
          </p:nvPr>
        </p:nvSpPr>
        <p:spPr/>
        <p:txBody>
          <a:bodyPr/>
          <a:lstStyle/>
          <a:p>
            <a:r>
              <a:rPr lang="en-US" b="1" dirty="0" err="1">
                <a:solidFill>
                  <a:srgbClr val="FFFF00"/>
                </a:solidFill>
              </a:rPr>
              <a:t>Viêm</a:t>
            </a:r>
            <a:r>
              <a:rPr lang="en-US" b="1" dirty="0">
                <a:solidFill>
                  <a:srgbClr val="FFFF00"/>
                </a:solidFill>
              </a:rPr>
              <a:t> </a:t>
            </a:r>
            <a:r>
              <a:rPr lang="en-US" b="1" dirty="0" err="1">
                <a:solidFill>
                  <a:srgbClr val="FFFF00"/>
                </a:solidFill>
              </a:rPr>
              <a:t>cơ</a:t>
            </a:r>
            <a:r>
              <a:rPr lang="en-US" b="1" dirty="0">
                <a:solidFill>
                  <a:srgbClr val="FFFF00"/>
                </a:solidFill>
              </a:rPr>
              <a:t>:</a:t>
            </a:r>
          </a:p>
          <a:p>
            <a:pPr marL="0" indent="0">
              <a:lnSpc>
                <a:spcPct val="150000"/>
              </a:lnSpc>
              <a:buNone/>
            </a:pPr>
            <a:r>
              <a:rPr lang="en-US" dirty="0" smtClean="0"/>
              <a:t>- </a:t>
            </a:r>
            <a:r>
              <a:rPr lang="en-US" dirty="0" err="1" smtClean="0"/>
              <a:t>Viêm</a:t>
            </a:r>
            <a:r>
              <a:rPr lang="en-US" dirty="0" smtClean="0"/>
              <a:t> </a:t>
            </a:r>
            <a:r>
              <a:rPr lang="en-US" dirty="0" err="1"/>
              <a:t>cơ</a:t>
            </a:r>
            <a:r>
              <a:rPr lang="en-US" dirty="0"/>
              <a:t> do vi </a:t>
            </a:r>
            <a:r>
              <a:rPr lang="en-US" dirty="0" err="1"/>
              <a:t>khuẩn</a:t>
            </a:r>
            <a:r>
              <a:rPr lang="en-US" dirty="0"/>
              <a:t>: </a:t>
            </a:r>
            <a:r>
              <a:rPr lang="en-US" dirty="0" err="1"/>
              <a:t>biểu</a:t>
            </a:r>
            <a:r>
              <a:rPr lang="en-US" dirty="0"/>
              <a:t> </a:t>
            </a:r>
            <a:r>
              <a:rPr lang="en-US" dirty="0" err="1"/>
              <a:t>hiện</a:t>
            </a:r>
            <a:r>
              <a:rPr lang="en-US" dirty="0"/>
              <a:t> </a:t>
            </a:r>
            <a:r>
              <a:rPr lang="en-US" dirty="0" err="1"/>
              <a:t>sưng</a:t>
            </a:r>
            <a:r>
              <a:rPr lang="en-US" dirty="0"/>
              <a:t>, </a:t>
            </a:r>
            <a:r>
              <a:rPr lang="en-US" dirty="0" err="1"/>
              <a:t>nóng</a:t>
            </a:r>
            <a:r>
              <a:rPr lang="en-US" dirty="0"/>
              <a:t>, </a:t>
            </a:r>
            <a:r>
              <a:rPr lang="en-US" dirty="0" err="1"/>
              <a:t>đỏ</a:t>
            </a:r>
            <a:r>
              <a:rPr lang="en-US" dirty="0"/>
              <a:t>, </a:t>
            </a:r>
            <a:r>
              <a:rPr lang="en-US" dirty="0" err="1"/>
              <a:t>đau</a:t>
            </a:r>
            <a:r>
              <a:rPr lang="en-US" dirty="0"/>
              <a:t> </a:t>
            </a:r>
            <a:r>
              <a:rPr lang="en-US" dirty="0" err="1"/>
              <a:t>sau</a:t>
            </a:r>
            <a:r>
              <a:rPr lang="en-US" dirty="0"/>
              <a:t> </a:t>
            </a:r>
            <a:r>
              <a:rPr lang="en-US" dirty="0" err="1"/>
              <a:t>đó</a:t>
            </a:r>
            <a:r>
              <a:rPr lang="en-US" dirty="0"/>
              <a:t> </a:t>
            </a:r>
            <a:r>
              <a:rPr lang="en-US" dirty="0" err="1"/>
              <a:t>thành</a:t>
            </a:r>
            <a:r>
              <a:rPr lang="en-US" dirty="0"/>
              <a:t> </a:t>
            </a:r>
            <a:r>
              <a:rPr lang="en-US" dirty="0" err="1"/>
              <a:t>mủ</a:t>
            </a:r>
            <a:r>
              <a:rPr lang="en-US" dirty="0"/>
              <a:t>; </a:t>
            </a:r>
            <a:r>
              <a:rPr lang="en-US" dirty="0" err="1"/>
              <a:t>có</a:t>
            </a:r>
            <a:r>
              <a:rPr lang="en-US" dirty="0"/>
              <a:t> </a:t>
            </a:r>
            <a:r>
              <a:rPr lang="en-US" dirty="0" err="1"/>
              <a:t>hội</a:t>
            </a:r>
            <a:r>
              <a:rPr lang="en-US" dirty="0"/>
              <a:t> </a:t>
            </a:r>
            <a:r>
              <a:rPr lang="en-US" dirty="0" err="1"/>
              <a:t>chứng</a:t>
            </a:r>
            <a:r>
              <a:rPr lang="en-US" dirty="0"/>
              <a:t> </a:t>
            </a:r>
            <a:r>
              <a:rPr lang="en-US" dirty="0" err="1"/>
              <a:t>nhiễm</a:t>
            </a:r>
            <a:r>
              <a:rPr lang="en-US" dirty="0"/>
              <a:t> </a:t>
            </a:r>
            <a:r>
              <a:rPr lang="en-US" dirty="0" err="1"/>
              <a:t>khuẩn</a:t>
            </a:r>
            <a:r>
              <a:rPr lang="en-US" dirty="0"/>
              <a:t>; </a:t>
            </a:r>
            <a:r>
              <a:rPr lang="en-US" dirty="0" err="1"/>
              <a:t>chọc</a:t>
            </a:r>
            <a:r>
              <a:rPr lang="en-US" dirty="0"/>
              <a:t> </a:t>
            </a:r>
            <a:r>
              <a:rPr lang="en-US" dirty="0" err="1"/>
              <a:t>dò</a:t>
            </a:r>
            <a:r>
              <a:rPr lang="en-US" dirty="0"/>
              <a:t> </a:t>
            </a:r>
            <a:r>
              <a:rPr lang="en-US" dirty="0" err="1"/>
              <a:t>có</a:t>
            </a:r>
            <a:r>
              <a:rPr lang="en-US" dirty="0"/>
              <a:t> </a:t>
            </a:r>
            <a:r>
              <a:rPr lang="en-US" dirty="0" err="1"/>
              <a:t>mủ</a:t>
            </a:r>
            <a:r>
              <a:rPr lang="en-US" dirty="0"/>
              <a:t> </a:t>
            </a:r>
            <a:r>
              <a:rPr lang="en-US" dirty="0" err="1"/>
              <a:t>và</a:t>
            </a:r>
            <a:r>
              <a:rPr lang="en-US" dirty="0"/>
              <a:t> vi </a:t>
            </a:r>
            <a:r>
              <a:rPr lang="en-US" dirty="0" err="1"/>
              <a:t>khuẩn</a:t>
            </a:r>
            <a:r>
              <a:rPr lang="en-US" dirty="0"/>
              <a:t>.</a:t>
            </a:r>
          </a:p>
          <a:p>
            <a:pPr marL="0" indent="0">
              <a:lnSpc>
                <a:spcPct val="150000"/>
              </a:lnSpc>
              <a:buNone/>
            </a:pPr>
            <a:r>
              <a:rPr lang="en-US" dirty="0" smtClean="0"/>
              <a:t>- </a:t>
            </a:r>
            <a:r>
              <a:rPr lang="en-US" dirty="0" err="1" smtClean="0"/>
              <a:t>Viêm</a:t>
            </a:r>
            <a:r>
              <a:rPr lang="en-US" dirty="0" smtClean="0"/>
              <a:t> </a:t>
            </a:r>
            <a:r>
              <a:rPr lang="en-US" dirty="0" err="1"/>
              <a:t>cơ</a:t>
            </a:r>
            <a:r>
              <a:rPr lang="en-US" dirty="0"/>
              <a:t> </a:t>
            </a:r>
            <a:r>
              <a:rPr lang="en-US" dirty="0" err="1"/>
              <a:t>miễn</a:t>
            </a:r>
            <a:r>
              <a:rPr lang="en-US" dirty="0"/>
              <a:t> </a:t>
            </a:r>
            <a:r>
              <a:rPr lang="en-US" dirty="0" err="1"/>
              <a:t>dịch</a:t>
            </a:r>
            <a:r>
              <a:rPr lang="en-US" dirty="0"/>
              <a:t>: </a:t>
            </a:r>
            <a:r>
              <a:rPr lang="en-US" dirty="0" err="1"/>
              <a:t>biểu</a:t>
            </a:r>
            <a:r>
              <a:rPr lang="en-US" dirty="0"/>
              <a:t> </a:t>
            </a:r>
            <a:r>
              <a:rPr lang="en-US" dirty="0" err="1"/>
              <a:t>hiện</a:t>
            </a:r>
            <a:r>
              <a:rPr lang="en-US" dirty="0"/>
              <a:t> </a:t>
            </a:r>
            <a:r>
              <a:rPr lang="en-US" dirty="0" err="1"/>
              <a:t>sưng</a:t>
            </a:r>
            <a:r>
              <a:rPr lang="en-US" dirty="0"/>
              <a:t> </a:t>
            </a:r>
            <a:r>
              <a:rPr lang="en-US" dirty="0" err="1"/>
              <a:t>đau</a:t>
            </a:r>
            <a:r>
              <a:rPr lang="en-US" dirty="0"/>
              <a:t>, </a:t>
            </a:r>
            <a:r>
              <a:rPr lang="en-US" dirty="0" err="1"/>
              <a:t>cứng</a:t>
            </a:r>
            <a:r>
              <a:rPr lang="en-US" dirty="0"/>
              <a:t> </a:t>
            </a:r>
            <a:r>
              <a:rPr lang="en-US" dirty="0" err="1"/>
              <a:t>chắc</a:t>
            </a:r>
            <a:r>
              <a:rPr lang="en-US" dirty="0"/>
              <a:t> </a:t>
            </a:r>
            <a:r>
              <a:rPr lang="en-US" dirty="0" err="1"/>
              <a:t>sau</a:t>
            </a:r>
            <a:r>
              <a:rPr lang="en-US" dirty="0"/>
              <a:t> </a:t>
            </a:r>
            <a:r>
              <a:rPr lang="en-US" dirty="0" err="1"/>
              <a:t>đó</a:t>
            </a:r>
            <a:r>
              <a:rPr lang="en-US" dirty="0"/>
              <a:t> </a:t>
            </a:r>
            <a:r>
              <a:rPr lang="en-US" dirty="0" err="1"/>
              <a:t>teo</a:t>
            </a:r>
            <a:r>
              <a:rPr lang="en-US" dirty="0"/>
              <a:t> </a:t>
            </a:r>
            <a:r>
              <a:rPr lang="en-US" dirty="0" err="1"/>
              <a:t>cứng</a:t>
            </a:r>
            <a:r>
              <a:rPr lang="en-US" dirty="0"/>
              <a:t>, </a:t>
            </a:r>
            <a:r>
              <a:rPr lang="en-US" dirty="0" err="1"/>
              <a:t>không</a:t>
            </a:r>
            <a:r>
              <a:rPr lang="en-US" dirty="0"/>
              <a:t> </a:t>
            </a:r>
            <a:r>
              <a:rPr lang="en-US" dirty="0" err="1"/>
              <a:t>bao</a:t>
            </a:r>
            <a:r>
              <a:rPr lang="en-US" dirty="0"/>
              <a:t> </a:t>
            </a:r>
            <a:r>
              <a:rPr lang="en-US" dirty="0" err="1"/>
              <a:t>giờ</a:t>
            </a:r>
            <a:r>
              <a:rPr lang="en-US" dirty="0"/>
              <a:t> </a:t>
            </a:r>
            <a:r>
              <a:rPr lang="en-US" dirty="0" err="1"/>
              <a:t>hoá</a:t>
            </a:r>
            <a:r>
              <a:rPr lang="en-US" dirty="0"/>
              <a:t> </a:t>
            </a:r>
            <a:r>
              <a:rPr lang="en-US" dirty="0" err="1"/>
              <a:t>mủ</a:t>
            </a:r>
            <a:r>
              <a:rPr lang="en-US" dirty="0" smtClean="0"/>
              <a:t>.</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230490" y="4690706"/>
            <a:ext cx="4605866" cy="2167293"/>
          </a:xfrm>
          <a:prstGeom prst="rect">
            <a:avLst/>
          </a:prstGeom>
        </p:spPr>
      </p:pic>
      <p:pic>
        <p:nvPicPr>
          <p:cNvPr id="5" name="Picture 4"/>
          <p:cNvPicPr>
            <a:picLocks noChangeAspect="1"/>
          </p:cNvPicPr>
          <p:nvPr/>
        </p:nvPicPr>
        <p:blipFill>
          <a:blip r:embed="rId3"/>
          <a:stretch>
            <a:fillRect/>
          </a:stretch>
        </p:blipFill>
        <p:spPr>
          <a:xfrm>
            <a:off x="6253161" y="4690706"/>
            <a:ext cx="4301950" cy="2167293"/>
          </a:xfrm>
          <a:prstGeom prst="rect">
            <a:avLst/>
          </a:prstGeom>
        </p:spPr>
      </p:pic>
    </p:spTree>
    <p:extLst>
      <p:ext uri="{BB962C8B-B14F-4D97-AF65-F5344CB8AC3E}">
        <p14:creationId xmlns:p14="http://schemas.microsoft.com/office/powerpoint/2010/main" val="3667710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Một</a:t>
            </a:r>
            <a:r>
              <a:rPr lang="en-US" b="1" dirty="0"/>
              <a:t> </a:t>
            </a:r>
            <a:r>
              <a:rPr lang="en-US" b="1" dirty="0" err="1"/>
              <a:t>số</a:t>
            </a:r>
            <a:r>
              <a:rPr lang="en-US" b="1" dirty="0"/>
              <a:t> </a:t>
            </a:r>
            <a:r>
              <a:rPr lang="en-US" b="1" dirty="0" err="1"/>
              <a:t>hội</a:t>
            </a:r>
            <a:r>
              <a:rPr lang="en-US" b="1" dirty="0"/>
              <a:t> </a:t>
            </a:r>
            <a:r>
              <a:rPr lang="en-US" b="1" dirty="0" err="1"/>
              <a:t>chứng</a:t>
            </a:r>
            <a:r>
              <a:rPr lang="en-US" b="1" dirty="0"/>
              <a:t> </a:t>
            </a:r>
            <a:r>
              <a:rPr lang="en-US" b="1" dirty="0" err="1"/>
              <a:t>thường</a:t>
            </a:r>
            <a:r>
              <a:rPr lang="en-US" b="1" dirty="0"/>
              <a:t> </a:t>
            </a:r>
            <a:r>
              <a:rPr lang="en-US" b="1" dirty="0" err="1"/>
              <a:t>gặp</a:t>
            </a:r>
            <a:r>
              <a:rPr lang="en-US" b="1" dirty="0"/>
              <a:t> </a:t>
            </a:r>
            <a:r>
              <a:rPr lang="en-US" b="1" dirty="0" err="1"/>
              <a:t>trong</a:t>
            </a:r>
            <a:r>
              <a:rPr lang="en-US" b="1" dirty="0"/>
              <a:t> </a:t>
            </a:r>
            <a:r>
              <a:rPr lang="en-US" b="1" dirty="0" err="1"/>
              <a:t>bệnh</a:t>
            </a:r>
            <a:r>
              <a:rPr lang="en-US" b="1" dirty="0"/>
              <a:t> </a:t>
            </a:r>
            <a:r>
              <a:rPr lang="en-US" b="1" dirty="0" err="1"/>
              <a:t>lý</a:t>
            </a:r>
            <a:r>
              <a:rPr lang="en-US" b="1" dirty="0"/>
              <a:t> </a:t>
            </a:r>
            <a:r>
              <a:rPr lang="en-US" b="1" dirty="0" err="1"/>
              <a:t>cơ</a:t>
            </a:r>
            <a:r>
              <a:rPr lang="en-US" b="1" dirty="0"/>
              <a:t> </a:t>
            </a:r>
            <a:endParaRPr lang="en-US" dirty="0"/>
          </a:p>
        </p:txBody>
      </p:sp>
      <p:sp>
        <p:nvSpPr>
          <p:cNvPr id="3" name="Content Placeholder 2"/>
          <p:cNvSpPr>
            <a:spLocks noGrp="1"/>
          </p:cNvSpPr>
          <p:nvPr>
            <p:ph idx="1"/>
          </p:nvPr>
        </p:nvSpPr>
        <p:spPr>
          <a:xfrm>
            <a:off x="462844" y="2052918"/>
            <a:ext cx="6626577" cy="4686549"/>
          </a:xfrm>
        </p:spPr>
        <p:txBody>
          <a:bodyPr/>
          <a:lstStyle/>
          <a:p>
            <a:r>
              <a:rPr lang="en-US" b="1" dirty="0" err="1">
                <a:solidFill>
                  <a:srgbClr val="FFFF00"/>
                </a:solidFill>
              </a:rPr>
              <a:t>Loạn</a:t>
            </a:r>
            <a:r>
              <a:rPr lang="en-US" b="1" dirty="0">
                <a:solidFill>
                  <a:srgbClr val="FFFF00"/>
                </a:solidFill>
              </a:rPr>
              <a:t> </a:t>
            </a:r>
            <a:r>
              <a:rPr lang="en-US" b="1" dirty="0" err="1">
                <a:solidFill>
                  <a:srgbClr val="FFFF00"/>
                </a:solidFill>
              </a:rPr>
              <a:t>dưỡng</a:t>
            </a:r>
            <a:r>
              <a:rPr lang="en-US" b="1" dirty="0">
                <a:solidFill>
                  <a:srgbClr val="FFFF00"/>
                </a:solidFill>
              </a:rPr>
              <a:t> </a:t>
            </a:r>
            <a:r>
              <a:rPr lang="en-US" b="1" dirty="0" err="1">
                <a:solidFill>
                  <a:srgbClr val="FFFF00"/>
                </a:solidFill>
              </a:rPr>
              <a:t>cơ</a:t>
            </a:r>
            <a:r>
              <a:rPr lang="en-US" b="1" dirty="0">
                <a:solidFill>
                  <a:srgbClr val="FFFF00"/>
                </a:solidFill>
              </a:rPr>
              <a:t>:</a:t>
            </a:r>
            <a:endParaRPr lang="en-US" dirty="0">
              <a:solidFill>
                <a:srgbClr val="FFFF00"/>
              </a:solidFill>
            </a:endParaRPr>
          </a:p>
          <a:p>
            <a:pPr marL="0" indent="0">
              <a:lnSpc>
                <a:spcPct val="150000"/>
              </a:lnSpc>
              <a:buNone/>
            </a:pPr>
            <a:r>
              <a:rPr lang="en-US" dirty="0" smtClean="0"/>
              <a:t>- </a:t>
            </a:r>
            <a:r>
              <a:rPr lang="en-US" dirty="0" err="1" smtClean="0"/>
              <a:t>Loạn</a:t>
            </a:r>
            <a:r>
              <a:rPr lang="en-US" dirty="0" smtClean="0"/>
              <a:t> </a:t>
            </a:r>
            <a:r>
              <a:rPr lang="en-US" dirty="0" err="1"/>
              <a:t>dưỡng</a:t>
            </a:r>
            <a:r>
              <a:rPr lang="en-US" dirty="0"/>
              <a:t> </a:t>
            </a:r>
            <a:r>
              <a:rPr lang="en-US" dirty="0" err="1"/>
              <a:t>cơ</a:t>
            </a:r>
            <a:r>
              <a:rPr lang="en-US" dirty="0"/>
              <a:t> </a:t>
            </a:r>
            <a:r>
              <a:rPr lang="en-US" dirty="0" err="1"/>
              <a:t>không</a:t>
            </a:r>
            <a:r>
              <a:rPr lang="en-US" dirty="0"/>
              <a:t> </a:t>
            </a:r>
            <a:r>
              <a:rPr lang="en-US" dirty="0" err="1"/>
              <a:t>có</a:t>
            </a:r>
            <a:r>
              <a:rPr lang="en-US" dirty="0"/>
              <a:t> </a:t>
            </a:r>
            <a:r>
              <a:rPr lang="en-US" dirty="0" err="1"/>
              <a:t>loạn</a:t>
            </a:r>
            <a:r>
              <a:rPr lang="en-US" dirty="0"/>
              <a:t> </a:t>
            </a:r>
            <a:r>
              <a:rPr lang="en-US" dirty="0" err="1"/>
              <a:t>trương</a:t>
            </a:r>
            <a:r>
              <a:rPr lang="en-US" dirty="0"/>
              <a:t> </a:t>
            </a:r>
            <a:r>
              <a:rPr lang="en-US" dirty="0" err="1"/>
              <a:t>lực</a:t>
            </a:r>
            <a:r>
              <a:rPr lang="en-US" dirty="0"/>
              <a:t>: </a:t>
            </a:r>
            <a:r>
              <a:rPr lang="en-US" dirty="0" err="1"/>
              <a:t>teo</a:t>
            </a:r>
            <a:r>
              <a:rPr lang="en-US" dirty="0"/>
              <a:t> </a:t>
            </a:r>
            <a:r>
              <a:rPr lang="en-US" dirty="0" err="1"/>
              <a:t>cơ</a:t>
            </a:r>
            <a:r>
              <a:rPr lang="en-US" dirty="0"/>
              <a:t> ở </a:t>
            </a:r>
            <a:r>
              <a:rPr lang="en-US" dirty="0" err="1"/>
              <a:t>góc</a:t>
            </a:r>
            <a:r>
              <a:rPr lang="en-US" dirty="0"/>
              <a:t> chi, </a:t>
            </a:r>
            <a:r>
              <a:rPr lang="en-US" dirty="0" err="1"/>
              <a:t>đối</a:t>
            </a:r>
            <a:r>
              <a:rPr lang="en-US" dirty="0"/>
              <a:t> </a:t>
            </a:r>
            <a:r>
              <a:rPr lang="en-US" dirty="0" err="1"/>
              <a:t>xứng</a:t>
            </a:r>
            <a:r>
              <a:rPr lang="en-US" dirty="0"/>
              <a:t> </a:t>
            </a:r>
            <a:r>
              <a:rPr lang="en-US" dirty="0" err="1"/>
              <a:t>tăng</a:t>
            </a:r>
            <a:r>
              <a:rPr lang="en-US" dirty="0"/>
              <a:t> </a:t>
            </a:r>
            <a:r>
              <a:rPr lang="en-US" dirty="0" err="1"/>
              <a:t>dần</a:t>
            </a:r>
            <a:r>
              <a:rPr lang="en-US" dirty="0"/>
              <a:t>, </a:t>
            </a:r>
            <a:r>
              <a:rPr lang="en-US" dirty="0" err="1"/>
              <a:t>cơ</a:t>
            </a:r>
            <a:r>
              <a:rPr lang="en-US" dirty="0"/>
              <a:t> </a:t>
            </a:r>
            <a:r>
              <a:rPr lang="en-US" dirty="0" err="1"/>
              <a:t>lực</a:t>
            </a:r>
            <a:r>
              <a:rPr lang="en-US" dirty="0"/>
              <a:t> </a:t>
            </a:r>
            <a:r>
              <a:rPr lang="en-US" dirty="0" err="1"/>
              <a:t>giảm</a:t>
            </a:r>
            <a:r>
              <a:rPr lang="en-US" dirty="0"/>
              <a:t> </a:t>
            </a:r>
            <a:r>
              <a:rPr lang="en-US" dirty="0" err="1"/>
              <a:t>dần</a:t>
            </a:r>
            <a:r>
              <a:rPr lang="en-US" dirty="0"/>
              <a:t>, </a:t>
            </a:r>
            <a:r>
              <a:rPr lang="en-US" dirty="0" err="1"/>
              <a:t>phản</a:t>
            </a:r>
            <a:r>
              <a:rPr lang="en-US" dirty="0"/>
              <a:t> </a:t>
            </a:r>
            <a:r>
              <a:rPr lang="en-US" dirty="0" err="1"/>
              <a:t>xạ</a:t>
            </a:r>
            <a:r>
              <a:rPr lang="en-US" dirty="0"/>
              <a:t> </a:t>
            </a:r>
            <a:r>
              <a:rPr lang="en-US" dirty="0" err="1"/>
              <a:t>cơ</a:t>
            </a:r>
            <a:r>
              <a:rPr lang="en-US" dirty="0"/>
              <a:t> </a:t>
            </a:r>
            <a:r>
              <a:rPr lang="en-US" dirty="0" err="1"/>
              <a:t>mất</a:t>
            </a:r>
            <a:r>
              <a:rPr lang="en-US" dirty="0"/>
              <a:t>, </a:t>
            </a:r>
            <a:r>
              <a:rPr lang="en-US" dirty="0" err="1"/>
              <a:t>điện</a:t>
            </a:r>
            <a:r>
              <a:rPr lang="en-US" dirty="0"/>
              <a:t> </a:t>
            </a:r>
            <a:r>
              <a:rPr lang="en-US" dirty="0" err="1"/>
              <a:t>cơ</a:t>
            </a:r>
            <a:r>
              <a:rPr lang="en-US" dirty="0"/>
              <a:t> </a:t>
            </a:r>
            <a:r>
              <a:rPr lang="en-US" dirty="0" err="1"/>
              <a:t>có</a:t>
            </a:r>
            <a:r>
              <a:rPr lang="en-US" dirty="0"/>
              <a:t> </a:t>
            </a:r>
            <a:r>
              <a:rPr lang="en-US" dirty="0" err="1"/>
              <a:t>biên</a:t>
            </a:r>
            <a:r>
              <a:rPr lang="en-US" dirty="0"/>
              <a:t> </a:t>
            </a:r>
            <a:r>
              <a:rPr lang="en-US" dirty="0" err="1"/>
              <a:t>độ</a:t>
            </a:r>
            <a:r>
              <a:rPr lang="en-US" dirty="0"/>
              <a:t> </a:t>
            </a:r>
            <a:r>
              <a:rPr lang="en-US" dirty="0" err="1"/>
              <a:t>thấp</a:t>
            </a:r>
            <a:r>
              <a:rPr lang="en-US" dirty="0"/>
              <a:t>.</a:t>
            </a:r>
          </a:p>
          <a:p>
            <a:pPr marL="0" indent="0">
              <a:lnSpc>
                <a:spcPct val="150000"/>
              </a:lnSpc>
              <a:buNone/>
            </a:pPr>
            <a:r>
              <a:rPr lang="en-US" dirty="0" smtClean="0"/>
              <a:t>- </a:t>
            </a:r>
            <a:r>
              <a:rPr lang="en-US" dirty="0" err="1" smtClean="0"/>
              <a:t>Loạn</a:t>
            </a:r>
            <a:r>
              <a:rPr lang="en-US" dirty="0" smtClean="0"/>
              <a:t> </a:t>
            </a:r>
            <a:r>
              <a:rPr lang="en-US" dirty="0" err="1"/>
              <a:t>dưỡng</a:t>
            </a:r>
            <a:r>
              <a:rPr lang="en-US" dirty="0"/>
              <a:t> </a:t>
            </a:r>
            <a:r>
              <a:rPr lang="en-US" dirty="0" err="1"/>
              <a:t>cơ</a:t>
            </a:r>
            <a:r>
              <a:rPr lang="en-US" dirty="0"/>
              <a:t> </a:t>
            </a:r>
            <a:r>
              <a:rPr lang="en-US" dirty="0" err="1"/>
              <a:t>có</a:t>
            </a:r>
            <a:r>
              <a:rPr lang="en-US" dirty="0"/>
              <a:t> </a:t>
            </a:r>
            <a:r>
              <a:rPr lang="en-US" dirty="0" err="1"/>
              <a:t>rối</a:t>
            </a:r>
            <a:r>
              <a:rPr lang="en-US" dirty="0"/>
              <a:t> </a:t>
            </a:r>
            <a:r>
              <a:rPr lang="en-US" dirty="0" err="1"/>
              <a:t>loạn</a:t>
            </a:r>
            <a:r>
              <a:rPr lang="en-US" dirty="0"/>
              <a:t> </a:t>
            </a:r>
            <a:r>
              <a:rPr lang="en-US" dirty="0" err="1"/>
              <a:t>trương</a:t>
            </a:r>
            <a:r>
              <a:rPr lang="en-US" dirty="0"/>
              <a:t> </a:t>
            </a:r>
            <a:r>
              <a:rPr lang="en-US" dirty="0" err="1"/>
              <a:t>lực</a:t>
            </a:r>
            <a:r>
              <a:rPr lang="en-US" dirty="0"/>
              <a:t>: </a:t>
            </a:r>
            <a:r>
              <a:rPr lang="en-US" dirty="0" err="1"/>
              <a:t>về</a:t>
            </a:r>
            <a:r>
              <a:rPr lang="en-US" dirty="0"/>
              <a:t> </a:t>
            </a:r>
            <a:r>
              <a:rPr lang="en-US" dirty="0" err="1"/>
              <a:t>lâm</a:t>
            </a:r>
            <a:r>
              <a:rPr lang="en-US" dirty="0"/>
              <a:t> </a:t>
            </a:r>
            <a:r>
              <a:rPr lang="en-US" dirty="0" err="1"/>
              <a:t>sàng</a:t>
            </a:r>
            <a:r>
              <a:rPr lang="en-US" dirty="0"/>
              <a:t> </a:t>
            </a:r>
            <a:r>
              <a:rPr lang="en-US" dirty="0" err="1"/>
              <a:t>có</a:t>
            </a:r>
            <a:r>
              <a:rPr lang="en-US" dirty="0"/>
              <a:t> </a:t>
            </a:r>
            <a:r>
              <a:rPr lang="en-US" dirty="0" err="1"/>
              <a:t>dấu</a:t>
            </a:r>
            <a:r>
              <a:rPr lang="en-US" dirty="0"/>
              <a:t> </a:t>
            </a:r>
            <a:r>
              <a:rPr lang="en-US" dirty="0" err="1"/>
              <a:t>hiệu</a:t>
            </a:r>
            <a:r>
              <a:rPr lang="en-US" dirty="0"/>
              <a:t> </a:t>
            </a:r>
            <a:r>
              <a:rPr lang="en-US" dirty="0" err="1"/>
              <a:t>loạn</a:t>
            </a:r>
            <a:r>
              <a:rPr lang="en-US" dirty="0"/>
              <a:t> </a:t>
            </a:r>
            <a:r>
              <a:rPr lang="en-US" dirty="0" err="1"/>
              <a:t>trương</a:t>
            </a:r>
            <a:r>
              <a:rPr lang="en-US" dirty="0"/>
              <a:t> </a:t>
            </a:r>
            <a:r>
              <a:rPr lang="en-US" dirty="0" err="1"/>
              <a:t>lực</a:t>
            </a:r>
            <a:r>
              <a:rPr lang="en-US" dirty="0"/>
              <a:t>, </a:t>
            </a:r>
            <a:r>
              <a:rPr lang="en-US" dirty="0" err="1"/>
              <a:t>điện</a:t>
            </a:r>
            <a:r>
              <a:rPr lang="en-US" dirty="0"/>
              <a:t> </a:t>
            </a:r>
            <a:r>
              <a:rPr lang="en-US" dirty="0" err="1"/>
              <a:t>cơ</a:t>
            </a:r>
            <a:r>
              <a:rPr lang="en-US" dirty="0"/>
              <a:t> </a:t>
            </a:r>
            <a:r>
              <a:rPr lang="en-US" dirty="0" err="1"/>
              <a:t>có</a:t>
            </a:r>
            <a:r>
              <a:rPr lang="en-US" dirty="0"/>
              <a:t> </a:t>
            </a:r>
            <a:r>
              <a:rPr lang="en-US" dirty="0" err="1"/>
              <a:t>lúc</a:t>
            </a:r>
            <a:r>
              <a:rPr lang="en-US" dirty="0"/>
              <a:t> </a:t>
            </a:r>
            <a:r>
              <a:rPr lang="en-US" dirty="0" err="1"/>
              <a:t>nghỉ</a:t>
            </a:r>
            <a:r>
              <a:rPr lang="en-US" dirty="0"/>
              <a:t> </a:t>
            </a:r>
            <a:r>
              <a:rPr lang="en-US" dirty="0" err="1"/>
              <a:t>không</a:t>
            </a:r>
            <a:r>
              <a:rPr lang="en-US" dirty="0"/>
              <a:t> </a:t>
            </a:r>
            <a:r>
              <a:rPr lang="en-US" dirty="0" err="1"/>
              <a:t>ổn</a:t>
            </a:r>
            <a:r>
              <a:rPr lang="en-US" dirty="0"/>
              <a:t> </a:t>
            </a:r>
            <a:r>
              <a:rPr lang="en-US" dirty="0" err="1"/>
              <a:t>định</a:t>
            </a:r>
            <a:r>
              <a:rPr lang="en-US" dirty="0"/>
              <a:t>.</a:t>
            </a:r>
          </a:p>
          <a:p>
            <a:pPr>
              <a:lnSpc>
                <a:spcPct val="150000"/>
              </a:lnSpc>
            </a:pPr>
            <a:endParaRPr lang="en-US" dirty="0"/>
          </a:p>
        </p:txBody>
      </p:sp>
      <p:pic>
        <p:nvPicPr>
          <p:cNvPr id="4" name="Picture 3"/>
          <p:cNvPicPr>
            <a:picLocks noChangeAspect="1"/>
          </p:cNvPicPr>
          <p:nvPr/>
        </p:nvPicPr>
        <p:blipFill>
          <a:blip r:embed="rId2"/>
          <a:stretch>
            <a:fillRect/>
          </a:stretch>
        </p:blipFill>
        <p:spPr>
          <a:xfrm>
            <a:off x="7303910" y="2052918"/>
            <a:ext cx="4828519" cy="4686549"/>
          </a:xfrm>
          <a:prstGeom prst="rect">
            <a:avLst/>
          </a:prstGeom>
        </p:spPr>
      </p:pic>
    </p:spTree>
    <p:extLst>
      <p:ext uri="{BB962C8B-B14F-4D97-AF65-F5344CB8AC3E}">
        <p14:creationId xmlns:p14="http://schemas.microsoft.com/office/powerpoint/2010/main" val="705788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Một</a:t>
            </a:r>
            <a:r>
              <a:rPr lang="en-US" b="1" dirty="0"/>
              <a:t> </a:t>
            </a:r>
            <a:r>
              <a:rPr lang="en-US" b="1" dirty="0" err="1"/>
              <a:t>số</a:t>
            </a:r>
            <a:r>
              <a:rPr lang="en-US" b="1" dirty="0"/>
              <a:t> </a:t>
            </a:r>
            <a:r>
              <a:rPr lang="en-US" b="1" dirty="0" err="1"/>
              <a:t>hội</a:t>
            </a:r>
            <a:r>
              <a:rPr lang="en-US" b="1" dirty="0"/>
              <a:t> </a:t>
            </a:r>
            <a:r>
              <a:rPr lang="en-US" b="1" dirty="0" err="1"/>
              <a:t>chứng</a:t>
            </a:r>
            <a:r>
              <a:rPr lang="en-US" b="1" dirty="0"/>
              <a:t> </a:t>
            </a:r>
            <a:r>
              <a:rPr lang="en-US" b="1" dirty="0" err="1"/>
              <a:t>thường</a:t>
            </a:r>
            <a:r>
              <a:rPr lang="en-US" b="1" dirty="0"/>
              <a:t> </a:t>
            </a:r>
            <a:r>
              <a:rPr lang="en-US" b="1" dirty="0" err="1"/>
              <a:t>gặp</a:t>
            </a:r>
            <a:r>
              <a:rPr lang="en-US" b="1" dirty="0"/>
              <a:t> </a:t>
            </a:r>
            <a:r>
              <a:rPr lang="en-US" b="1" dirty="0" err="1"/>
              <a:t>trong</a:t>
            </a:r>
            <a:r>
              <a:rPr lang="en-US" b="1" dirty="0"/>
              <a:t> </a:t>
            </a:r>
            <a:r>
              <a:rPr lang="en-US" b="1" dirty="0" err="1"/>
              <a:t>bệnh</a:t>
            </a:r>
            <a:r>
              <a:rPr lang="en-US" b="1" dirty="0"/>
              <a:t> </a:t>
            </a:r>
            <a:r>
              <a:rPr lang="en-US" b="1" dirty="0" err="1"/>
              <a:t>lý</a:t>
            </a:r>
            <a:r>
              <a:rPr lang="en-US" b="1" dirty="0"/>
              <a:t> </a:t>
            </a:r>
            <a:r>
              <a:rPr lang="en-US" b="1" dirty="0" err="1"/>
              <a:t>cơ</a:t>
            </a:r>
            <a:r>
              <a:rPr lang="en-US" b="1" dirty="0"/>
              <a:t> </a:t>
            </a:r>
            <a:endParaRPr lang="en-US" dirty="0"/>
          </a:p>
        </p:txBody>
      </p:sp>
      <p:sp>
        <p:nvSpPr>
          <p:cNvPr id="3" name="Content Placeholder 2"/>
          <p:cNvSpPr>
            <a:spLocks noGrp="1"/>
          </p:cNvSpPr>
          <p:nvPr>
            <p:ph idx="1"/>
          </p:nvPr>
        </p:nvSpPr>
        <p:spPr>
          <a:xfrm>
            <a:off x="857956" y="1975556"/>
            <a:ext cx="9191897" cy="4272843"/>
          </a:xfrm>
        </p:spPr>
        <p:txBody>
          <a:bodyPr/>
          <a:lstStyle/>
          <a:p>
            <a:r>
              <a:rPr lang="en-US" b="1" dirty="0" err="1">
                <a:solidFill>
                  <a:srgbClr val="FFFF00"/>
                </a:solidFill>
              </a:rPr>
              <a:t>Rối</a:t>
            </a:r>
            <a:r>
              <a:rPr lang="en-US" b="1" dirty="0">
                <a:solidFill>
                  <a:srgbClr val="FFFF00"/>
                </a:solidFill>
              </a:rPr>
              <a:t> </a:t>
            </a:r>
            <a:r>
              <a:rPr lang="en-US" b="1" dirty="0" err="1">
                <a:solidFill>
                  <a:srgbClr val="FFFF00"/>
                </a:solidFill>
              </a:rPr>
              <a:t>loạn</a:t>
            </a:r>
            <a:r>
              <a:rPr lang="en-US" b="1" dirty="0">
                <a:solidFill>
                  <a:srgbClr val="FFFF00"/>
                </a:solidFill>
              </a:rPr>
              <a:t> </a:t>
            </a:r>
            <a:r>
              <a:rPr lang="en-US" b="1" dirty="0" err="1">
                <a:solidFill>
                  <a:srgbClr val="FFFF00"/>
                </a:solidFill>
              </a:rPr>
              <a:t>chức</a:t>
            </a:r>
            <a:r>
              <a:rPr lang="en-US" b="1" dirty="0">
                <a:solidFill>
                  <a:srgbClr val="FFFF00"/>
                </a:solidFill>
              </a:rPr>
              <a:t> </a:t>
            </a:r>
            <a:r>
              <a:rPr lang="en-US" b="1" dirty="0" err="1">
                <a:solidFill>
                  <a:srgbClr val="FFFF00"/>
                </a:solidFill>
              </a:rPr>
              <a:t>năng</a:t>
            </a:r>
            <a:r>
              <a:rPr lang="en-US" b="1" dirty="0">
                <a:solidFill>
                  <a:srgbClr val="FFFF00"/>
                </a:solidFill>
              </a:rPr>
              <a:t> </a:t>
            </a:r>
            <a:r>
              <a:rPr lang="en-US" b="1" dirty="0" err="1">
                <a:solidFill>
                  <a:srgbClr val="FFFF00"/>
                </a:solidFill>
              </a:rPr>
              <a:t>vận</a:t>
            </a:r>
            <a:r>
              <a:rPr lang="en-US" b="1" dirty="0">
                <a:solidFill>
                  <a:srgbClr val="FFFF00"/>
                </a:solidFill>
              </a:rPr>
              <a:t> </a:t>
            </a:r>
            <a:r>
              <a:rPr lang="en-US" b="1" dirty="0" err="1">
                <a:solidFill>
                  <a:srgbClr val="FFFF00"/>
                </a:solidFill>
              </a:rPr>
              <a:t>động</a:t>
            </a:r>
            <a:r>
              <a:rPr lang="en-US" b="1" dirty="0">
                <a:solidFill>
                  <a:srgbClr val="FFFF00"/>
                </a:solidFill>
              </a:rPr>
              <a:t>:</a:t>
            </a:r>
            <a:endParaRPr lang="en-US" dirty="0">
              <a:solidFill>
                <a:srgbClr val="FFFF00"/>
              </a:solidFill>
            </a:endParaRPr>
          </a:p>
          <a:p>
            <a:pPr marL="0" indent="0">
              <a:lnSpc>
                <a:spcPct val="150000"/>
              </a:lnSpc>
              <a:buNone/>
            </a:pPr>
            <a:r>
              <a:rPr lang="en-US" dirty="0" smtClean="0"/>
              <a:t>- </a:t>
            </a:r>
            <a:r>
              <a:rPr lang="en-US" dirty="0" err="1" smtClean="0"/>
              <a:t>Hội</a:t>
            </a:r>
            <a:r>
              <a:rPr lang="en-US" dirty="0" smtClean="0"/>
              <a:t> </a:t>
            </a:r>
            <a:r>
              <a:rPr lang="en-US" dirty="0" err="1"/>
              <a:t>chứng</a:t>
            </a:r>
            <a:r>
              <a:rPr lang="en-US" dirty="0"/>
              <a:t> </a:t>
            </a:r>
            <a:r>
              <a:rPr lang="en-US" dirty="0" err="1"/>
              <a:t>liệt</a:t>
            </a:r>
            <a:r>
              <a:rPr lang="en-US" dirty="0"/>
              <a:t> </a:t>
            </a:r>
            <a:r>
              <a:rPr lang="en-US" dirty="0" err="1"/>
              <a:t>chu</a:t>
            </a:r>
            <a:r>
              <a:rPr lang="en-US" dirty="0"/>
              <a:t> </a:t>
            </a:r>
            <a:r>
              <a:rPr lang="en-US" dirty="0" err="1"/>
              <a:t>kỳ</a:t>
            </a:r>
            <a:r>
              <a:rPr lang="en-US" dirty="0"/>
              <a:t> do </a:t>
            </a:r>
            <a:r>
              <a:rPr lang="en-US" dirty="0" err="1"/>
              <a:t>giảm</a:t>
            </a:r>
            <a:r>
              <a:rPr lang="en-US" dirty="0"/>
              <a:t> kali </a:t>
            </a:r>
            <a:r>
              <a:rPr lang="en-US" dirty="0" err="1"/>
              <a:t>máu</a:t>
            </a:r>
            <a:r>
              <a:rPr lang="en-US" dirty="0"/>
              <a:t>: </a:t>
            </a:r>
            <a:r>
              <a:rPr lang="en-US" dirty="0" err="1"/>
              <a:t>liệt</a:t>
            </a:r>
            <a:r>
              <a:rPr lang="en-US" dirty="0"/>
              <a:t> </a:t>
            </a:r>
            <a:r>
              <a:rPr lang="en-US" dirty="0" err="1"/>
              <a:t>mềm</a:t>
            </a:r>
            <a:r>
              <a:rPr lang="en-US" dirty="0"/>
              <a:t> </a:t>
            </a:r>
            <a:r>
              <a:rPr lang="en-US" dirty="0" err="1"/>
              <a:t>hoàn</a:t>
            </a:r>
            <a:r>
              <a:rPr lang="en-US" dirty="0"/>
              <a:t> </a:t>
            </a:r>
            <a:r>
              <a:rPr lang="en-US" dirty="0" err="1"/>
              <a:t>toàn</a:t>
            </a:r>
            <a:r>
              <a:rPr lang="en-US" dirty="0"/>
              <a:t> </a:t>
            </a:r>
            <a:r>
              <a:rPr lang="en-US" dirty="0" err="1"/>
              <a:t>từng</a:t>
            </a:r>
            <a:r>
              <a:rPr lang="en-US" dirty="0"/>
              <a:t> </a:t>
            </a:r>
            <a:r>
              <a:rPr lang="en-US" dirty="0" err="1"/>
              <a:t>đợt</a:t>
            </a:r>
            <a:r>
              <a:rPr lang="en-US" dirty="0"/>
              <a:t>, </a:t>
            </a:r>
            <a:r>
              <a:rPr lang="en-US" dirty="0" err="1"/>
              <a:t>xét</a:t>
            </a:r>
            <a:r>
              <a:rPr lang="en-US" dirty="0"/>
              <a:t> </a:t>
            </a:r>
            <a:r>
              <a:rPr lang="en-US" dirty="0" err="1"/>
              <a:t>nghiệm</a:t>
            </a:r>
            <a:r>
              <a:rPr lang="en-US" dirty="0"/>
              <a:t> </a:t>
            </a:r>
            <a:r>
              <a:rPr lang="en-US" dirty="0" err="1"/>
              <a:t>có</a:t>
            </a:r>
            <a:r>
              <a:rPr lang="en-US" dirty="0"/>
              <a:t> kali </a:t>
            </a:r>
            <a:r>
              <a:rPr lang="en-US" dirty="0" err="1"/>
              <a:t>giảm</a:t>
            </a:r>
            <a:r>
              <a:rPr lang="en-US" dirty="0"/>
              <a:t> </a:t>
            </a:r>
            <a:r>
              <a:rPr lang="en-US" dirty="0" err="1"/>
              <a:t>trong</a:t>
            </a:r>
            <a:r>
              <a:rPr lang="en-US" dirty="0"/>
              <a:t> </a:t>
            </a:r>
            <a:r>
              <a:rPr lang="en-US" dirty="0" err="1"/>
              <a:t>máu</a:t>
            </a:r>
            <a:r>
              <a:rPr lang="en-US" dirty="0"/>
              <a:t>, </a:t>
            </a:r>
            <a:r>
              <a:rPr lang="en-US" dirty="0" err="1"/>
              <a:t>điện</a:t>
            </a:r>
            <a:r>
              <a:rPr lang="en-US" dirty="0"/>
              <a:t> </a:t>
            </a:r>
            <a:r>
              <a:rPr lang="en-US" dirty="0" err="1"/>
              <a:t>tim</a:t>
            </a:r>
            <a:r>
              <a:rPr lang="en-US" dirty="0"/>
              <a:t> </a:t>
            </a:r>
            <a:r>
              <a:rPr lang="en-US" dirty="0" err="1"/>
              <a:t>có</a:t>
            </a:r>
            <a:r>
              <a:rPr lang="en-US" dirty="0"/>
              <a:t> </a:t>
            </a:r>
            <a:r>
              <a:rPr lang="en-US" dirty="0" err="1"/>
              <a:t>dấu</a:t>
            </a:r>
            <a:r>
              <a:rPr lang="en-US" dirty="0"/>
              <a:t> </a:t>
            </a:r>
            <a:r>
              <a:rPr lang="en-US" dirty="0" err="1"/>
              <a:t>hiệu</a:t>
            </a:r>
            <a:r>
              <a:rPr lang="en-US" dirty="0"/>
              <a:t> </a:t>
            </a:r>
            <a:r>
              <a:rPr lang="en-US" dirty="0" err="1"/>
              <a:t>giảm</a:t>
            </a:r>
            <a:r>
              <a:rPr lang="en-US" dirty="0"/>
              <a:t> kali.</a:t>
            </a:r>
          </a:p>
          <a:p>
            <a:pPr marL="0" indent="0">
              <a:lnSpc>
                <a:spcPct val="150000"/>
              </a:lnSpc>
              <a:buNone/>
            </a:pPr>
            <a:r>
              <a:rPr lang="en-US" dirty="0" smtClean="0"/>
              <a:t>- </a:t>
            </a:r>
            <a:r>
              <a:rPr lang="en-US" dirty="0" err="1" smtClean="0"/>
              <a:t>Hội</a:t>
            </a:r>
            <a:r>
              <a:rPr lang="en-US" dirty="0" smtClean="0"/>
              <a:t> </a:t>
            </a:r>
            <a:r>
              <a:rPr lang="en-US" dirty="0" err="1"/>
              <a:t>chứng</a:t>
            </a:r>
            <a:r>
              <a:rPr lang="en-US" dirty="0"/>
              <a:t> co </a:t>
            </a:r>
            <a:r>
              <a:rPr lang="en-US" dirty="0" err="1"/>
              <a:t>cứng</a:t>
            </a:r>
            <a:r>
              <a:rPr lang="en-US" dirty="0"/>
              <a:t> </a:t>
            </a:r>
            <a:r>
              <a:rPr lang="en-US" dirty="0" err="1"/>
              <a:t>cơ</a:t>
            </a:r>
            <a:r>
              <a:rPr lang="en-US" dirty="0"/>
              <a:t> do </a:t>
            </a:r>
            <a:r>
              <a:rPr lang="en-US" dirty="0" err="1"/>
              <a:t>giảm</a:t>
            </a:r>
            <a:r>
              <a:rPr lang="en-US" dirty="0"/>
              <a:t> Ca++ </a:t>
            </a:r>
            <a:r>
              <a:rPr lang="en-US" dirty="0" err="1"/>
              <a:t>máu</a:t>
            </a:r>
            <a:r>
              <a:rPr lang="en-US" dirty="0"/>
              <a:t> (</a:t>
            </a:r>
            <a:r>
              <a:rPr lang="en-US" dirty="0" err="1"/>
              <a:t>tetani</a:t>
            </a:r>
            <a:r>
              <a:rPr lang="en-US" dirty="0"/>
              <a:t>): co </a:t>
            </a:r>
            <a:r>
              <a:rPr lang="en-US" dirty="0" err="1"/>
              <a:t>cứng</a:t>
            </a:r>
            <a:r>
              <a:rPr lang="en-US" dirty="0"/>
              <a:t> </a:t>
            </a:r>
            <a:r>
              <a:rPr lang="en-US" dirty="0" err="1"/>
              <a:t>và</a:t>
            </a:r>
            <a:r>
              <a:rPr lang="en-US" dirty="0"/>
              <a:t> </a:t>
            </a:r>
            <a:r>
              <a:rPr lang="en-US" dirty="0" err="1"/>
              <a:t>đau</a:t>
            </a:r>
            <a:r>
              <a:rPr lang="en-US" dirty="0"/>
              <a:t> </a:t>
            </a:r>
            <a:r>
              <a:rPr lang="en-US" dirty="0" err="1"/>
              <a:t>các</a:t>
            </a:r>
            <a:r>
              <a:rPr lang="en-US" dirty="0"/>
              <a:t> </a:t>
            </a:r>
            <a:r>
              <a:rPr lang="en-US" dirty="0" err="1"/>
              <a:t>cơ</a:t>
            </a:r>
            <a:r>
              <a:rPr lang="en-US" dirty="0"/>
              <a:t>, </a:t>
            </a:r>
            <a:r>
              <a:rPr lang="en-US" dirty="0" err="1"/>
              <a:t>xét</a:t>
            </a:r>
            <a:r>
              <a:rPr lang="en-US" dirty="0"/>
              <a:t> </a:t>
            </a:r>
            <a:r>
              <a:rPr lang="en-US" dirty="0" err="1"/>
              <a:t>nghiệm</a:t>
            </a:r>
            <a:r>
              <a:rPr lang="en-US" dirty="0"/>
              <a:t> Ca++ </a:t>
            </a:r>
            <a:r>
              <a:rPr lang="en-US" dirty="0" err="1"/>
              <a:t>máu</a:t>
            </a:r>
            <a:r>
              <a:rPr lang="en-US" dirty="0"/>
              <a:t> </a:t>
            </a:r>
            <a:r>
              <a:rPr lang="en-US" dirty="0" err="1"/>
              <a:t>giảm</a:t>
            </a:r>
            <a:r>
              <a:rPr lang="en-US" dirty="0"/>
              <a:t>.</a:t>
            </a:r>
          </a:p>
          <a:p>
            <a:pPr marL="0" indent="0">
              <a:lnSpc>
                <a:spcPct val="150000"/>
              </a:lnSpc>
              <a:buNone/>
            </a:pPr>
            <a:r>
              <a:rPr lang="en-US" dirty="0" smtClean="0"/>
              <a:t>- </a:t>
            </a:r>
            <a:r>
              <a:rPr lang="en-US" dirty="0" err="1" smtClean="0"/>
              <a:t>Hội</a:t>
            </a:r>
            <a:r>
              <a:rPr lang="en-US" dirty="0" smtClean="0"/>
              <a:t> </a:t>
            </a:r>
            <a:r>
              <a:rPr lang="en-US" dirty="0" err="1"/>
              <a:t>chứng</a:t>
            </a:r>
            <a:r>
              <a:rPr lang="en-US" dirty="0"/>
              <a:t> </a:t>
            </a:r>
            <a:r>
              <a:rPr lang="en-US" dirty="0" err="1"/>
              <a:t>nhược</a:t>
            </a:r>
            <a:r>
              <a:rPr lang="en-US" dirty="0"/>
              <a:t> </a:t>
            </a:r>
            <a:r>
              <a:rPr lang="en-US" dirty="0" err="1"/>
              <a:t>cơ</a:t>
            </a:r>
            <a:r>
              <a:rPr lang="en-US" dirty="0"/>
              <a:t>: </a:t>
            </a:r>
            <a:r>
              <a:rPr lang="en-US" dirty="0" err="1"/>
              <a:t>hiện</a:t>
            </a:r>
            <a:r>
              <a:rPr lang="en-US" dirty="0"/>
              <a:t> </a:t>
            </a:r>
            <a:r>
              <a:rPr lang="en-US" dirty="0" err="1"/>
              <a:t>tượng</a:t>
            </a:r>
            <a:r>
              <a:rPr lang="en-US" dirty="0"/>
              <a:t> </a:t>
            </a:r>
            <a:r>
              <a:rPr lang="en-US" dirty="0" err="1"/>
              <a:t>chóng</a:t>
            </a:r>
            <a:r>
              <a:rPr lang="en-US" dirty="0"/>
              <a:t> </a:t>
            </a:r>
            <a:r>
              <a:rPr lang="en-US" dirty="0" err="1"/>
              <a:t>mỏi</a:t>
            </a:r>
            <a:r>
              <a:rPr lang="en-US" dirty="0"/>
              <a:t> </a:t>
            </a:r>
            <a:r>
              <a:rPr lang="en-US" dirty="0" err="1"/>
              <a:t>cơ</a:t>
            </a:r>
            <a:r>
              <a:rPr lang="en-US" dirty="0"/>
              <a:t> </a:t>
            </a:r>
            <a:r>
              <a:rPr lang="en-US" dirty="0" err="1"/>
              <a:t>biểu</a:t>
            </a:r>
            <a:r>
              <a:rPr lang="en-US" dirty="0"/>
              <a:t> </a:t>
            </a:r>
            <a:r>
              <a:rPr lang="en-US" dirty="0" err="1"/>
              <a:t>hiện</a:t>
            </a:r>
            <a:r>
              <a:rPr lang="en-US" dirty="0"/>
              <a:t> ở </a:t>
            </a:r>
            <a:r>
              <a:rPr lang="en-US" dirty="0" err="1"/>
              <a:t>mắt</a:t>
            </a:r>
            <a:r>
              <a:rPr lang="en-US" dirty="0"/>
              <a:t>, ở </a:t>
            </a:r>
            <a:r>
              <a:rPr lang="en-US" dirty="0" err="1"/>
              <a:t>chân</a:t>
            </a:r>
            <a:r>
              <a:rPr lang="en-US" dirty="0"/>
              <a:t>, </a:t>
            </a:r>
            <a:r>
              <a:rPr lang="en-US" dirty="0" err="1"/>
              <a:t>tay</a:t>
            </a:r>
            <a:endParaRPr lang="en-US" dirty="0"/>
          </a:p>
          <a:p>
            <a:pPr>
              <a:lnSpc>
                <a:spcPct val="150000"/>
              </a:lnSpc>
            </a:pPr>
            <a:endParaRPr lang="en-US" dirty="0"/>
          </a:p>
        </p:txBody>
      </p:sp>
    </p:spTree>
    <p:extLst>
      <p:ext uri="{BB962C8B-B14F-4D97-AF65-F5344CB8AC3E}">
        <p14:creationId xmlns:p14="http://schemas.microsoft.com/office/powerpoint/2010/main" val="205689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75133" cy="687460"/>
          </a:xfrm>
        </p:spPr>
        <p:txBody>
          <a:bodyPr/>
          <a:lstStyle/>
          <a:p>
            <a:r>
              <a:rPr lang="en-US" dirty="0" smtClean="0"/>
              <a:t>NHẬN ĐỊNH VỀ TỔN THƯƠNG XƯƠNG</a:t>
            </a:r>
            <a:endParaRPr lang="en-US" dirty="0"/>
          </a:p>
        </p:txBody>
      </p:sp>
      <p:sp>
        <p:nvSpPr>
          <p:cNvPr id="3" name="Content Placeholder 2"/>
          <p:cNvSpPr>
            <a:spLocks noGrp="1"/>
          </p:cNvSpPr>
          <p:nvPr>
            <p:ph idx="1"/>
          </p:nvPr>
        </p:nvSpPr>
        <p:spPr>
          <a:xfrm>
            <a:off x="801511" y="1365956"/>
            <a:ext cx="9248343" cy="5492044"/>
          </a:xfrm>
        </p:spPr>
        <p:txBody>
          <a:bodyPr>
            <a:normAutofit fontScale="92500" lnSpcReduction="20000"/>
          </a:bodyPr>
          <a:lstStyle/>
          <a:p>
            <a:r>
              <a:rPr lang="en-US" b="1" dirty="0" err="1">
                <a:solidFill>
                  <a:srgbClr val="FFFF00"/>
                </a:solidFill>
              </a:rPr>
              <a:t>Triệu</a:t>
            </a:r>
            <a:r>
              <a:rPr lang="en-US" b="1" dirty="0">
                <a:solidFill>
                  <a:srgbClr val="FFFF00"/>
                </a:solidFill>
              </a:rPr>
              <a:t> </a:t>
            </a:r>
            <a:r>
              <a:rPr lang="en-US" b="1" dirty="0" err="1">
                <a:solidFill>
                  <a:srgbClr val="FFFF00"/>
                </a:solidFill>
              </a:rPr>
              <a:t>chứng</a:t>
            </a:r>
            <a:r>
              <a:rPr lang="en-US" b="1" dirty="0">
                <a:solidFill>
                  <a:srgbClr val="FFFF00"/>
                </a:solidFill>
              </a:rPr>
              <a:t> </a:t>
            </a:r>
            <a:r>
              <a:rPr lang="en-US" b="1" dirty="0" err="1">
                <a:solidFill>
                  <a:srgbClr val="FFFF00"/>
                </a:solidFill>
              </a:rPr>
              <a:t>cơ</a:t>
            </a:r>
            <a:r>
              <a:rPr lang="en-US" b="1" dirty="0">
                <a:solidFill>
                  <a:srgbClr val="FFFF00"/>
                </a:solidFill>
              </a:rPr>
              <a:t> </a:t>
            </a:r>
            <a:r>
              <a:rPr lang="en-US" b="1" dirty="0" err="1">
                <a:solidFill>
                  <a:srgbClr val="FFFF00"/>
                </a:solidFill>
              </a:rPr>
              <a:t>năng</a:t>
            </a:r>
            <a:endParaRPr lang="en-US" dirty="0">
              <a:solidFill>
                <a:srgbClr val="FFFF00"/>
              </a:solidFill>
            </a:endParaRPr>
          </a:p>
          <a:p>
            <a:pPr marL="0" indent="0">
              <a:buNone/>
            </a:pPr>
            <a:r>
              <a:rPr lang="en-US" dirty="0" smtClean="0"/>
              <a:t>	+ </a:t>
            </a:r>
            <a:r>
              <a:rPr lang="en-US" dirty="0" err="1" smtClean="0"/>
              <a:t>Đau</a:t>
            </a:r>
            <a:r>
              <a:rPr lang="en-US" dirty="0" smtClean="0"/>
              <a:t> </a:t>
            </a:r>
            <a:r>
              <a:rPr lang="en-US" dirty="0" err="1"/>
              <a:t>xương</a:t>
            </a:r>
            <a:r>
              <a:rPr lang="en-US" dirty="0"/>
              <a:t>: </a:t>
            </a:r>
            <a:r>
              <a:rPr lang="en-US" dirty="0" err="1"/>
              <a:t>một</a:t>
            </a:r>
            <a:r>
              <a:rPr lang="en-US" dirty="0"/>
              <a:t> </a:t>
            </a:r>
            <a:r>
              <a:rPr lang="en-US" dirty="0" err="1"/>
              <a:t>số</a:t>
            </a:r>
            <a:r>
              <a:rPr lang="en-US" dirty="0"/>
              <a:t> </a:t>
            </a:r>
            <a:r>
              <a:rPr lang="en-US" dirty="0" err="1"/>
              <a:t>bệnh</a:t>
            </a:r>
            <a:r>
              <a:rPr lang="en-US" dirty="0"/>
              <a:t> </a:t>
            </a:r>
            <a:r>
              <a:rPr lang="en-US" dirty="0" err="1"/>
              <a:t>xương</a:t>
            </a:r>
            <a:r>
              <a:rPr lang="en-US" dirty="0"/>
              <a:t> </a:t>
            </a:r>
            <a:r>
              <a:rPr lang="en-US" dirty="0" err="1"/>
              <a:t>có</a:t>
            </a:r>
            <a:r>
              <a:rPr lang="en-US" dirty="0"/>
              <a:t> </a:t>
            </a:r>
            <a:r>
              <a:rPr lang="en-US" dirty="0" err="1"/>
              <a:t>đau</a:t>
            </a:r>
            <a:r>
              <a:rPr lang="en-US" dirty="0"/>
              <a:t> </a:t>
            </a:r>
            <a:r>
              <a:rPr lang="en-US" dirty="0" err="1"/>
              <a:t>như</a:t>
            </a:r>
            <a:r>
              <a:rPr lang="en-US" dirty="0"/>
              <a:t> </a:t>
            </a:r>
            <a:r>
              <a:rPr lang="en-US" dirty="0" err="1"/>
              <a:t>viêm</a:t>
            </a:r>
            <a:r>
              <a:rPr lang="en-US" dirty="0"/>
              <a:t> </a:t>
            </a:r>
            <a:r>
              <a:rPr lang="en-US" dirty="0" err="1"/>
              <a:t>xương</a:t>
            </a:r>
            <a:r>
              <a:rPr lang="en-US" dirty="0"/>
              <a:t>, u </a:t>
            </a:r>
            <a:r>
              <a:rPr lang="en-US" dirty="0" err="1"/>
              <a:t>xương</a:t>
            </a:r>
            <a:r>
              <a:rPr lang="en-US" dirty="0"/>
              <a:t>...</a:t>
            </a:r>
          </a:p>
          <a:p>
            <a:pPr marL="0" indent="0">
              <a:buNone/>
            </a:pPr>
            <a:r>
              <a:rPr lang="en-US" dirty="0" smtClean="0"/>
              <a:t>	+ </a:t>
            </a:r>
            <a:r>
              <a:rPr lang="en-US" dirty="0" err="1" smtClean="0"/>
              <a:t>Gãy</a:t>
            </a:r>
            <a:r>
              <a:rPr lang="en-US" dirty="0" smtClean="0"/>
              <a:t> </a:t>
            </a:r>
            <a:r>
              <a:rPr lang="en-US" dirty="0" err="1"/>
              <a:t>xương</a:t>
            </a:r>
            <a:r>
              <a:rPr lang="en-US" dirty="0"/>
              <a:t> </a:t>
            </a:r>
            <a:r>
              <a:rPr lang="en-US" dirty="0" err="1"/>
              <a:t>tự</a:t>
            </a:r>
            <a:r>
              <a:rPr lang="en-US" dirty="0"/>
              <a:t> </a:t>
            </a:r>
            <a:r>
              <a:rPr lang="en-US" dirty="0" err="1"/>
              <a:t>nhiên</a:t>
            </a:r>
            <a:r>
              <a:rPr lang="en-US" dirty="0"/>
              <a:t>: </a:t>
            </a:r>
            <a:r>
              <a:rPr lang="en-US" dirty="0" err="1"/>
              <a:t>có</a:t>
            </a:r>
            <a:r>
              <a:rPr lang="en-US" dirty="0"/>
              <a:t> </a:t>
            </a:r>
            <a:r>
              <a:rPr lang="en-US" dirty="0" err="1"/>
              <a:t>một</a:t>
            </a:r>
            <a:r>
              <a:rPr lang="en-US" dirty="0"/>
              <a:t> </a:t>
            </a:r>
            <a:r>
              <a:rPr lang="en-US" dirty="0" err="1"/>
              <a:t>số</a:t>
            </a:r>
            <a:r>
              <a:rPr lang="en-US" dirty="0"/>
              <a:t> </a:t>
            </a:r>
            <a:r>
              <a:rPr lang="en-US" dirty="0" err="1"/>
              <a:t>bệnh</a:t>
            </a:r>
            <a:r>
              <a:rPr lang="en-US" dirty="0"/>
              <a:t> </a:t>
            </a:r>
            <a:r>
              <a:rPr lang="en-US" dirty="0" err="1"/>
              <a:t>xương</a:t>
            </a:r>
            <a:r>
              <a:rPr lang="en-US" dirty="0"/>
              <a:t> </a:t>
            </a:r>
            <a:r>
              <a:rPr lang="en-US" dirty="0" err="1"/>
              <a:t>có</a:t>
            </a:r>
            <a:r>
              <a:rPr lang="en-US" dirty="0"/>
              <a:t> </a:t>
            </a:r>
            <a:r>
              <a:rPr lang="en-US" dirty="0" err="1"/>
              <a:t>thể</a:t>
            </a:r>
            <a:r>
              <a:rPr lang="en-US" dirty="0"/>
              <a:t> </a:t>
            </a:r>
            <a:r>
              <a:rPr lang="en-US" dirty="0" err="1"/>
              <a:t>gây</a:t>
            </a:r>
            <a:r>
              <a:rPr lang="en-US" dirty="0"/>
              <a:t> </a:t>
            </a:r>
            <a:r>
              <a:rPr lang="en-US" dirty="0" err="1"/>
              <a:t>gãy</a:t>
            </a:r>
            <a:r>
              <a:rPr lang="en-US" dirty="0"/>
              <a:t> </a:t>
            </a:r>
            <a:r>
              <a:rPr lang="en-US" dirty="0" err="1"/>
              <a:t>xương</a:t>
            </a:r>
            <a:r>
              <a:rPr lang="en-US" dirty="0"/>
              <a:t> </a:t>
            </a:r>
            <a:r>
              <a:rPr lang="en-US" dirty="0" err="1"/>
              <a:t>tự</a:t>
            </a:r>
            <a:r>
              <a:rPr lang="en-US" dirty="0"/>
              <a:t> </a:t>
            </a:r>
            <a:r>
              <a:rPr lang="en-US" dirty="0" err="1"/>
              <a:t>nhiên</a:t>
            </a:r>
            <a:r>
              <a:rPr lang="en-US" dirty="0"/>
              <a:t> hay </a:t>
            </a:r>
            <a:r>
              <a:rPr lang="en-US" dirty="0" err="1"/>
              <a:t>sau</a:t>
            </a:r>
            <a:r>
              <a:rPr lang="en-US" dirty="0"/>
              <a:t> </a:t>
            </a:r>
            <a:r>
              <a:rPr lang="en-US" dirty="0" err="1"/>
              <a:t>một</a:t>
            </a:r>
            <a:r>
              <a:rPr lang="en-US" dirty="0"/>
              <a:t> </a:t>
            </a:r>
            <a:r>
              <a:rPr lang="en-US" dirty="0" err="1"/>
              <a:t>va</a:t>
            </a:r>
            <a:r>
              <a:rPr lang="en-US" dirty="0"/>
              <a:t> </a:t>
            </a:r>
            <a:r>
              <a:rPr lang="en-US" dirty="0" err="1"/>
              <a:t>chạm</a:t>
            </a:r>
            <a:r>
              <a:rPr lang="en-US" dirty="0"/>
              <a:t>, </a:t>
            </a:r>
            <a:r>
              <a:rPr lang="en-US" dirty="0" err="1"/>
              <a:t>chấn</a:t>
            </a:r>
            <a:r>
              <a:rPr lang="en-US" dirty="0"/>
              <a:t> </a:t>
            </a:r>
            <a:r>
              <a:rPr lang="en-US" dirty="0" err="1"/>
              <a:t>thương</a:t>
            </a:r>
            <a:r>
              <a:rPr lang="en-US" dirty="0"/>
              <a:t> </a:t>
            </a:r>
            <a:r>
              <a:rPr lang="en-US" dirty="0" err="1"/>
              <a:t>rất</a:t>
            </a:r>
            <a:r>
              <a:rPr lang="en-US" dirty="0"/>
              <a:t> </a:t>
            </a:r>
            <a:r>
              <a:rPr lang="en-US" dirty="0" err="1"/>
              <a:t>nhẹ</a:t>
            </a:r>
            <a:r>
              <a:rPr lang="en-US" dirty="0"/>
              <a:t>: </a:t>
            </a:r>
            <a:r>
              <a:rPr lang="en-US" dirty="0" err="1"/>
              <a:t>loãng</a:t>
            </a:r>
            <a:r>
              <a:rPr lang="en-US" dirty="0"/>
              <a:t> </a:t>
            </a:r>
            <a:r>
              <a:rPr lang="en-US" dirty="0" err="1"/>
              <a:t>xương</a:t>
            </a:r>
            <a:r>
              <a:rPr lang="en-US" dirty="0"/>
              <a:t>, </a:t>
            </a:r>
            <a:r>
              <a:rPr lang="en-US" dirty="0" err="1"/>
              <a:t>đa</a:t>
            </a:r>
            <a:r>
              <a:rPr lang="en-US" dirty="0"/>
              <a:t> u </a:t>
            </a:r>
            <a:r>
              <a:rPr lang="en-US" dirty="0" err="1"/>
              <a:t>tuỷ</a:t>
            </a:r>
            <a:r>
              <a:rPr lang="en-US" dirty="0"/>
              <a:t> </a:t>
            </a:r>
            <a:r>
              <a:rPr lang="en-US" dirty="0" err="1"/>
              <a:t>xương</a:t>
            </a:r>
            <a:r>
              <a:rPr lang="en-US" dirty="0"/>
              <a:t>, </a:t>
            </a:r>
            <a:r>
              <a:rPr lang="en-US" dirty="0" err="1"/>
              <a:t>ung</a:t>
            </a:r>
            <a:r>
              <a:rPr lang="en-US" dirty="0"/>
              <a:t> </a:t>
            </a:r>
            <a:r>
              <a:rPr lang="en-US" dirty="0" err="1"/>
              <a:t>thư</a:t>
            </a:r>
            <a:r>
              <a:rPr lang="en-US" dirty="0"/>
              <a:t> di </a:t>
            </a:r>
            <a:r>
              <a:rPr lang="en-US" dirty="0" err="1"/>
              <a:t>căn</a:t>
            </a:r>
            <a:r>
              <a:rPr lang="en-US" dirty="0"/>
              <a:t> </a:t>
            </a:r>
            <a:r>
              <a:rPr lang="en-US" dirty="0" err="1"/>
              <a:t>vào</a:t>
            </a:r>
            <a:r>
              <a:rPr lang="en-US" dirty="0"/>
              <a:t> </a:t>
            </a:r>
            <a:r>
              <a:rPr lang="en-US" dirty="0" err="1"/>
              <a:t>xương</a:t>
            </a:r>
            <a:r>
              <a:rPr lang="en-US" dirty="0" smtClean="0"/>
              <a:t>.</a:t>
            </a:r>
          </a:p>
          <a:p>
            <a:pPr marL="0" indent="0">
              <a:buNone/>
            </a:pPr>
            <a:r>
              <a:rPr lang="en-US" b="1" dirty="0" smtClean="0">
                <a:solidFill>
                  <a:srgbClr val="FFFF00"/>
                </a:solidFill>
              </a:rPr>
              <a:t>	</a:t>
            </a:r>
            <a:r>
              <a:rPr lang="en-US" b="1" dirty="0" err="1" smtClean="0">
                <a:solidFill>
                  <a:srgbClr val="FFFF00"/>
                </a:solidFill>
              </a:rPr>
              <a:t>Triệu</a:t>
            </a:r>
            <a:r>
              <a:rPr lang="en-US" b="1" dirty="0" smtClean="0">
                <a:solidFill>
                  <a:srgbClr val="FFFF00"/>
                </a:solidFill>
              </a:rPr>
              <a:t> </a:t>
            </a:r>
            <a:r>
              <a:rPr lang="en-US" b="1" dirty="0" err="1" smtClean="0">
                <a:solidFill>
                  <a:srgbClr val="FFFF00"/>
                </a:solidFill>
              </a:rPr>
              <a:t>chứng</a:t>
            </a:r>
            <a:r>
              <a:rPr lang="en-US" b="1" dirty="0" smtClean="0">
                <a:solidFill>
                  <a:srgbClr val="FFFF00"/>
                </a:solidFill>
              </a:rPr>
              <a:t> </a:t>
            </a:r>
            <a:r>
              <a:rPr lang="en-US" b="1" dirty="0" err="1" smtClean="0">
                <a:solidFill>
                  <a:srgbClr val="FFFF00"/>
                </a:solidFill>
              </a:rPr>
              <a:t>thực</a:t>
            </a:r>
            <a:r>
              <a:rPr lang="en-US" b="1" dirty="0" smtClean="0">
                <a:solidFill>
                  <a:srgbClr val="FFFF00"/>
                </a:solidFill>
              </a:rPr>
              <a:t> </a:t>
            </a:r>
            <a:r>
              <a:rPr lang="en-US" b="1" dirty="0" err="1" smtClean="0">
                <a:solidFill>
                  <a:srgbClr val="FFFF00"/>
                </a:solidFill>
              </a:rPr>
              <a:t>thể</a:t>
            </a:r>
            <a:r>
              <a:rPr lang="en-US" b="1" dirty="0" smtClean="0">
                <a:solidFill>
                  <a:srgbClr val="FFFF00"/>
                </a:solidFill>
              </a:rPr>
              <a:t>:</a:t>
            </a:r>
          </a:p>
          <a:p>
            <a:pPr marL="0" indent="0">
              <a:buNone/>
            </a:pPr>
            <a:r>
              <a:rPr lang="en-US" i="1" dirty="0" smtClean="0"/>
              <a:t>- </a:t>
            </a:r>
            <a:r>
              <a:rPr lang="en-US" i="1" dirty="0" err="1" smtClean="0"/>
              <a:t>Thay</a:t>
            </a:r>
            <a:r>
              <a:rPr lang="en-US" i="1" dirty="0" smtClean="0"/>
              <a:t> </a:t>
            </a:r>
            <a:r>
              <a:rPr lang="en-US" i="1" dirty="0" err="1" smtClean="0"/>
              <a:t>đổi</a:t>
            </a:r>
            <a:r>
              <a:rPr lang="en-US" i="1" dirty="0" smtClean="0"/>
              <a:t> </a:t>
            </a:r>
            <a:r>
              <a:rPr lang="en-US" i="1" dirty="0" err="1" smtClean="0"/>
              <a:t>về</a:t>
            </a:r>
            <a:r>
              <a:rPr lang="en-US" i="1" dirty="0" smtClean="0"/>
              <a:t> </a:t>
            </a:r>
            <a:r>
              <a:rPr lang="en-US" i="1" dirty="0" err="1" smtClean="0"/>
              <a:t>hình</a:t>
            </a:r>
            <a:r>
              <a:rPr lang="en-US" i="1" dirty="0" smtClean="0"/>
              <a:t> </a:t>
            </a:r>
            <a:r>
              <a:rPr lang="en-US" i="1" dirty="0" err="1" smtClean="0"/>
              <a:t>dáng</a:t>
            </a:r>
            <a:r>
              <a:rPr lang="en-US" i="1" dirty="0" smtClean="0"/>
              <a:t> </a:t>
            </a:r>
            <a:r>
              <a:rPr lang="en-US" i="1" dirty="0" err="1" smtClean="0"/>
              <a:t>và</a:t>
            </a:r>
            <a:r>
              <a:rPr lang="en-US" i="1" dirty="0" smtClean="0"/>
              <a:t> </a:t>
            </a:r>
            <a:r>
              <a:rPr lang="en-US" i="1" dirty="0" err="1" smtClean="0"/>
              <a:t>kích</a:t>
            </a:r>
            <a:r>
              <a:rPr lang="en-US" i="1" dirty="0" smtClean="0"/>
              <a:t> </a:t>
            </a:r>
            <a:r>
              <a:rPr lang="en-US" i="1" dirty="0" err="1" smtClean="0"/>
              <a:t>thước</a:t>
            </a:r>
            <a:r>
              <a:rPr lang="en-US" i="1" dirty="0" smtClean="0"/>
              <a:t> </a:t>
            </a:r>
            <a:r>
              <a:rPr lang="en-US" i="1" dirty="0" err="1" smtClean="0"/>
              <a:t>của</a:t>
            </a:r>
            <a:r>
              <a:rPr lang="en-US" i="1" dirty="0" smtClean="0"/>
              <a:t> </a:t>
            </a:r>
            <a:r>
              <a:rPr lang="en-US" i="1" dirty="0" err="1" smtClean="0"/>
              <a:t>xương</a:t>
            </a:r>
            <a:r>
              <a:rPr lang="en-US" i="1" dirty="0" smtClean="0"/>
              <a:t>:</a:t>
            </a:r>
            <a:endParaRPr lang="en-US" dirty="0" smtClean="0"/>
          </a:p>
          <a:p>
            <a:pPr marL="0" indent="0">
              <a:buNone/>
            </a:pPr>
            <a:r>
              <a:rPr lang="en-US" dirty="0" smtClean="0"/>
              <a:t>	+ </a:t>
            </a:r>
            <a:r>
              <a:rPr lang="en-US" dirty="0" err="1" smtClean="0"/>
              <a:t>Bệnh</a:t>
            </a:r>
            <a:r>
              <a:rPr lang="en-US" dirty="0" smtClean="0"/>
              <a:t> </a:t>
            </a:r>
            <a:r>
              <a:rPr lang="en-US" dirty="0" err="1" smtClean="0"/>
              <a:t>khổng</a:t>
            </a:r>
            <a:r>
              <a:rPr lang="en-US" dirty="0" smtClean="0"/>
              <a:t> </a:t>
            </a:r>
            <a:r>
              <a:rPr lang="en-US" dirty="0" err="1" smtClean="0"/>
              <a:t>lồ</a:t>
            </a:r>
            <a:r>
              <a:rPr lang="en-US" dirty="0" smtClean="0"/>
              <a:t>, to </a:t>
            </a:r>
            <a:r>
              <a:rPr lang="en-US" dirty="0" err="1" smtClean="0"/>
              <a:t>đầu</a:t>
            </a:r>
            <a:r>
              <a:rPr lang="en-US" dirty="0" smtClean="0"/>
              <a:t> chi </a:t>
            </a:r>
            <a:r>
              <a:rPr lang="en-US" dirty="0" err="1" smtClean="0"/>
              <a:t>trong</a:t>
            </a:r>
            <a:r>
              <a:rPr lang="en-US" dirty="0" smtClean="0"/>
              <a:t> u </a:t>
            </a:r>
            <a:r>
              <a:rPr lang="en-US" dirty="0" err="1" smtClean="0"/>
              <a:t>tuyến</a:t>
            </a:r>
            <a:r>
              <a:rPr lang="en-US" dirty="0" smtClean="0"/>
              <a:t> </a:t>
            </a:r>
            <a:r>
              <a:rPr lang="en-US" dirty="0" err="1" smtClean="0"/>
              <a:t>yên</a:t>
            </a:r>
            <a:r>
              <a:rPr lang="en-US" dirty="0" smtClean="0"/>
              <a:t>.</a:t>
            </a:r>
          </a:p>
          <a:p>
            <a:pPr marL="0" indent="0">
              <a:buNone/>
            </a:pPr>
            <a:r>
              <a:rPr lang="en-US" dirty="0" smtClean="0"/>
              <a:t>	+ </a:t>
            </a:r>
            <a:r>
              <a:rPr lang="en-US" dirty="0" err="1" smtClean="0"/>
              <a:t>Bệnh</a:t>
            </a:r>
            <a:r>
              <a:rPr lang="en-US" dirty="0" smtClean="0"/>
              <a:t> </a:t>
            </a:r>
            <a:r>
              <a:rPr lang="en-US" dirty="0" err="1"/>
              <a:t>lùn</a:t>
            </a:r>
            <a:r>
              <a:rPr lang="en-US" dirty="0"/>
              <a:t> do </a:t>
            </a:r>
            <a:r>
              <a:rPr lang="en-US" dirty="0" err="1"/>
              <a:t>loạn</a:t>
            </a:r>
            <a:r>
              <a:rPr lang="en-US" dirty="0"/>
              <a:t> </a:t>
            </a:r>
            <a:r>
              <a:rPr lang="en-US" dirty="0" err="1"/>
              <a:t>sản</a:t>
            </a:r>
            <a:r>
              <a:rPr lang="en-US" dirty="0"/>
              <a:t> </a:t>
            </a:r>
            <a:r>
              <a:rPr lang="en-US" dirty="0" err="1"/>
              <a:t>sụn</a:t>
            </a:r>
            <a:r>
              <a:rPr lang="en-US" dirty="0"/>
              <a:t>.</a:t>
            </a:r>
          </a:p>
          <a:p>
            <a:pPr marL="0" indent="0">
              <a:buNone/>
            </a:pPr>
            <a:r>
              <a:rPr lang="en-US" dirty="0" smtClean="0"/>
              <a:t>	+ </a:t>
            </a:r>
            <a:r>
              <a:rPr lang="en-US" dirty="0" err="1" smtClean="0"/>
              <a:t>Những</a:t>
            </a:r>
            <a:r>
              <a:rPr lang="en-US" dirty="0" smtClean="0"/>
              <a:t> </a:t>
            </a:r>
            <a:r>
              <a:rPr lang="en-US" dirty="0" err="1"/>
              <a:t>dị</a:t>
            </a:r>
            <a:r>
              <a:rPr lang="en-US" dirty="0"/>
              <a:t> </a:t>
            </a:r>
            <a:r>
              <a:rPr lang="en-US" dirty="0" err="1"/>
              <a:t>dạng</a:t>
            </a:r>
            <a:r>
              <a:rPr lang="en-US" dirty="0"/>
              <a:t> </a:t>
            </a:r>
            <a:r>
              <a:rPr lang="en-US" dirty="0" err="1"/>
              <a:t>từng</a:t>
            </a:r>
            <a:r>
              <a:rPr lang="en-US" dirty="0"/>
              <a:t> </a:t>
            </a:r>
            <a:r>
              <a:rPr lang="en-US" dirty="0" err="1"/>
              <a:t>phần</a:t>
            </a:r>
            <a:r>
              <a:rPr lang="en-US" dirty="0"/>
              <a:t> </a:t>
            </a:r>
            <a:r>
              <a:rPr lang="en-US" dirty="0" err="1"/>
              <a:t>của</a:t>
            </a:r>
            <a:r>
              <a:rPr lang="en-US" dirty="0"/>
              <a:t> </a:t>
            </a:r>
            <a:r>
              <a:rPr lang="en-US" dirty="0" err="1"/>
              <a:t>cơ</a:t>
            </a:r>
            <a:r>
              <a:rPr lang="en-US" dirty="0"/>
              <a:t> </a:t>
            </a:r>
            <a:r>
              <a:rPr lang="en-US" dirty="0" err="1"/>
              <a:t>thể</a:t>
            </a:r>
            <a:r>
              <a:rPr lang="en-US" dirty="0"/>
              <a:t>.</a:t>
            </a:r>
          </a:p>
          <a:p>
            <a:pPr marL="0" indent="0">
              <a:buNone/>
            </a:pPr>
            <a:r>
              <a:rPr lang="en-US" i="1" dirty="0" smtClean="0"/>
              <a:t>- </a:t>
            </a:r>
            <a:r>
              <a:rPr lang="en-US" i="1" dirty="0" err="1" smtClean="0"/>
              <a:t>Phát</a:t>
            </a:r>
            <a:r>
              <a:rPr lang="en-US" i="1" dirty="0" smtClean="0"/>
              <a:t> </a:t>
            </a:r>
            <a:r>
              <a:rPr lang="en-US" i="1" dirty="0" err="1"/>
              <a:t>hiện</a:t>
            </a:r>
            <a:r>
              <a:rPr lang="en-US" i="1" dirty="0"/>
              <a:t> </a:t>
            </a:r>
            <a:r>
              <a:rPr lang="en-US" i="1" dirty="0" err="1"/>
              <a:t>những</a:t>
            </a:r>
            <a:r>
              <a:rPr lang="en-US" i="1" dirty="0"/>
              <a:t> </a:t>
            </a:r>
            <a:r>
              <a:rPr lang="en-US" i="1" dirty="0" err="1"/>
              <a:t>khối</a:t>
            </a:r>
            <a:r>
              <a:rPr lang="en-US" i="1" dirty="0"/>
              <a:t> u </a:t>
            </a:r>
            <a:r>
              <a:rPr lang="en-US" i="1" dirty="0" err="1"/>
              <a:t>của</a:t>
            </a:r>
            <a:r>
              <a:rPr lang="en-US" i="1" dirty="0"/>
              <a:t> </a:t>
            </a:r>
            <a:r>
              <a:rPr lang="en-US" i="1" dirty="0" err="1"/>
              <a:t>xương</a:t>
            </a:r>
            <a:r>
              <a:rPr lang="en-US" i="1" dirty="0"/>
              <a:t>:</a:t>
            </a:r>
            <a:endParaRPr lang="en-US" dirty="0"/>
          </a:p>
          <a:p>
            <a:pPr marL="0" indent="0">
              <a:buNone/>
            </a:pPr>
            <a:r>
              <a:rPr lang="en-US" dirty="0" smtClean="0"/>
              <a:t>	+ </a:t>
            </a:r>
            <a:r>
              <a:rPr lang="en-US" dirty="0" err="1" smtClean="0"/>
              <a:t>Cố</a:t>
            </a:r>
            <a:r>
              <a:rPr lang="en-US" dirty="0" smtClean="0"/>
              <a:t> </a:t>
            </a:r>
            <a:r>
              <a:rPr lang="en-US" dirty="0" err="1"/>
              <a:t>định</a:t>
            </a:r>
            <a:r>
              <a:rPr lang="en-US" dirty="0"/>
              <a:t> </a:t>
            </a:r>
            <a:r>
              <a:rPr lang="en-US" dirty="0" err="1"/>
              <a:t>trên</a:t>
            </a:r>
            <a:r>
              <a:rPr lang="en-US" dirty="0"/>
              <a:t> </a:t>
            </a:r>
            <a:r>
              <a:rPr lang="en-US" dirty="0" err="1"/>
              <a:t>thân</a:t>
            </a:r>
            <a:r>
              <a:rPr lang="en-US" dirty="0"/>
              <a:t> </a:t>
            </a:r>
            <a:r>
              <a:rPr lang="en-US" dirty="0" err="1"/>
              <a:t>xương</a:t>
            </a:r>
            <a:r>
              <a:rPr lang="en-US" dirty="0"/>
              <a:t> </a:t>
            </a:r>
            <a:r>
              <a:rPr lang="en-US" dirty="0" err="1"/>
              <a:t>không</a:t>
            </a:r>
            <a:r>
              <a:rPr lang="en-US" dirty="0"/>
              <a:t> di </a:t>
            </a:r>
            <a:r>
              <a:rPr lang="en-US" dirty="0" err="1"/>
              <a:t>động</a:t>
            </a:r>
            <a:r>
              <a:rPr lang="en-US" dirty="0"/>
              <a:t>.</a:t>
            </a:r>
          </a:p>
          <a:p>
            <a:pPr marL="0" indent="0">
              <a:buNone/>
            </a:pPr>
            <a:r>
              <a:rPr lang="en-US" dirty="0" smtClean="0"/>
              <a:t>	+ </a:t>
            </a:r>
            <a:r>
              <a:rPr lang="en-US" dirty="0" err="1" smtClean="0"/>
              <a:t>Mật</a:t>
            </a:r>
            <a:r>
              <a:rPr lang="en-US" dirty="0" smtClean="0"/>
              <a:t> </a:t>
            </a:r>
            <a:r>
              <a:rPr lang="en-US" dirty="0" err="1"/>
              <a:t>độ</a:t>
            </a:r>
            <a:r>
              <a:rPr lang="en-US" dirty="0"/>
              <a:t> </a:t>
            </a:r>
            <a:r>
              <a:rPr lang="en-US" dirty="0" err="1"/>
              <a:t>rắn</a:t>
            </a:r>
            <a:r>
              <a:rPr lang="en-US" dirty="0"/>
              <a:t>.</a:t>
            </a:r>
          </a:p>
          <a:p>
            <a:pPr marL="0" indent="0">
              <a:buNone/>
            </a:pPr>
            <a:r>
              <a:rPr lang="en-US" dirty="0" smtClean="0"/>
              <a:t>	+ </a:t>
            </a:r>
            <a:r>
              <a:rPr lang="en-US" dirty="0" err="1" smtClean="0"/>
              <a:t>Một</a:t>
            </a:r>
            <a:r>
              <a:rPr lang="en-US" dirty="0" smtClean="0"/>
              <a:t> </a:t>
            </a:r>
            <a:r>
              <a:rPr lang="en-US" dirty="0" err="1"/>
              <a:t>số</a:t>
            </a:r>
            <a:r>
              <a:rPr lang="en-US" dirty="0"/>
              <a:t> </a:t>
            </a:r>
            <a:r>
              <a:rPr lang="en-US" dirty="0" err="1"/>
              <a:t>khối</a:t>
            </a:r>
            <a:r>
              <a:rPr lang="en-US" dirty="0"/>
              <a:t> u </a:t>
            </a:r>
            <a:r>
              <a:rPr lang="en-US" dirty="0" err="1"/>
              <a:t>ác</a:t>
            </a:r>
            <a:r>
              <a:rPr lang="en-US" dirty="0"/>
              <a:t> </a:t>
            </a:r>
            <a:r>
              <a:rPr lang="en-US" dirty="0" err="1"/>
              <a:t>tính</a:t>
            </a:r>
            <a:r>
              <a:rPr lang="en-US" dirty="0"/>
              <a:t> </a:t>
            </a:r>
            <a:r>
              <a:rPr lang="en-US" dirty="0" err="1"/>
              <a:t>phát</a:t>
            </a:r>
            <a:r>
              <a:rPr lang="en-US" dirty="0"/>
              <a:t> </a:t>
            </a:r>
            <a:r>
              <a:rPr lang="en-US" dirty="0" err="1"/>
              <a:t>triển</a:t>
            </a:r>
            <a:r>
              <a:rPr lang="en-US" dirty="0"/>
              <a:t> </a:t>
            </a:r>
            <a:r>
              <a:rPr lang="en-US" dirty="0" err="1"/>
              <a:t>nhanh</a:t>
            </a:r>
            <a:r>
              <a:rPr lang="en-US" dirty="0"/>
              <a:t> </a:t>
            </a:r>
            <a:r>
              <a:rPr lang="en-US" dirty="0" err="1"/>
              <a:t>thấy</a:t>
            </a:r>
            <a:r>
              <a:rPr lang="en-US" dirty="0"/>
              <a:t> da </a:t>
            </a:r>
            <a:r>
              <a:rPr lang="en-US" dirty="0" err="1"/>
              <a:t>căng</a:t>
            </a:r>
            <a:r>
              <a:rPr lang="en-US" dirty="0"/>
              <a:t> </a:t>
            </a:r>
            <a:r>
              <a:rPr lang="en-US" dirty="0" err="1"/>
              <a:t>bóng</a:t>
            </a:r>
            <a:r>
              <a:rPr lang="en-US" dirty="0"/>
              <a:t>.</a:t>
            </a:r>
          </a:p>
          <a:p>
            <a:pPr marL="0" indent="0">
              <a:buNone/>
            </a:pPr>
            <a:r>
              <a:rPr lang="en-US" dirty="0" smtClean="0"/>
              <a:t>	+ </a:t>
            </a:r>
            <a:r>
              <a:rPr lang="en-US" dirty="0" err="1" smtClean="0"/>
              <a:t>Phát</a:t>
            </a:r>
            <a:r>
              <a:rPr lang="en-US" dirty="0" smtClean="0"/>
              <a:t> </a:t>
            </a:r>
            <a:r>
              <a:rPr lang="en-US" dirty="0" err="1"/>
              <a:t>hiện</a:t>
            </a:r>
            <a:r>
              <a:rPr lang="en-US" dirty="0"/>
              <a:t> </a:t>
            </a:r>
            <a:r>
              <a:rPr lang="en-US" dirty="0" err="1"/>
              <a:t>các</a:t>
            </a:r>
            <a:r>
              <a:rPr lang="en-US" dirty="0"/>
              <a:t> </a:t>
            </a:r>
            <a:r>
              <a:rPr lang="en-US" dirty="0" err="1"/>
              <a:t>vùng</a:t>
            </a:r>
            <a:r>
              <a:rPr lang="en-US" dirty="0"/>
              <a:t> </a:t>
            </a:r>
            <a:r>
              <a:rPr lang="en-US" dirty="0" err="1"/>
              <a:t>xương</a:t>
            </a:r>
            <a:r>
              <a:rPr lang="en-US" dirty="0"/>
              <a:t> </a:t>
            </a:r>
            <a:r>
              <a:rPr lang="en-US" dirty="0" err="1"/>
              <a:t>bị</a:t>
            </a:r>
            <a:r>
              <a:rPr lang="en-US" dirty="0"/>
              <a:t> </a:t>
            </a:r>
            <a:r>
              <a:rPr lang="en-US" dirty="0" err="1"/>
              <a:t>huỷ</a:t>
            </a:r>
            <a:r>
              <a:rPr lang="en-US" dirty="0"/>
              <a:t>, </a:t>
            </a:r>
            <a:r>
              <a:rPr lang="en-US" dirty="0" err="1"/>
              <a:t>thấy</a:t>
            </a:r>
            <a:r>
              <a:rPr lang="en-US" dirty="0"/>
              <a:t> ở </a:t>
            </a:r>
            <a:r>
              <a:rPr lang="en-US" dirty="0" err="1"/>
              <a:t>sọ</a:t>
            </a:r>
            <a:r>
              <a:rPr lang="en-US" dirty="0"/>
              <a:t> </a:t>
            </a:r>
            <a:r>
              <a:rPr lang="en-US" dirty="0" err="1"/>
              <a:t>trong</a:t>
            </a:r>
            <a:r>
              <a:rPr lang="en-US" dirty="0"/>
              <a:t> </a:t>
            </a:r>
            <a:r>
              <a:rPr lang="en-US" dirty="0" err="1"/>
              <a:t>bệnh</a:t>
            </a:r>
            <a:r>
              <a:rPr lang="en-US" dirty="0"/>
              <a:t> </a:t>
            </a:r>
            <a:r>
              <a:rPr lang="en-US" dirty="0" err="1"/>
              <a:t>đa</a:t>
            </a:r>
            <a:r>
              <a:rPr lang="en-US" dirty="0"/>
              <a:t> u </a:t>
            </a:r>
            <a:r>
              <a:rPr lang="en-US" dirty="0" err="1"/>
              <a:t>tuỷ</a:t>
            </a:r>
            <a:r>
              <a:rPr lang="en-US" dirty="0"/>
              <a:t> </a:t>
            </a:r>
            <a:r>
              <a:rPr lang="en-US" dirty="0" err="1"/>
              <a:t>xương</a:t>
            </a:r>
            <a:r>
              <a:rPr lang="en-US" dirty="0"/>
              <a:t>.</a:t>
            </a:r>
          </a:p>
          <a:p>
            <a:pPr marL="0" indent="0">
              <a:buNone/>
            </a:pPr>
            <a:endParaRPr lang="en-US" dirty="0">
              <a:solidFill>
                <a:srgbClr val="FFFF00"/>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23441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41178" cy="822926"/>
          </a:xfrm>
        </p:spPr>
        <p:txBody>
          <a:bodyPr/>
          <a:lstStyle/>
          <a:p>
            <a:r>
              <a:rPr lang="en-US" dirty="0"/>
              <a:t>NHẬN ĐỊNH VỀ TỔN THƯƠNG XƯƠNG</a:t>
            </a:r>
          </a:p>
        </p:txBody>
      </p:sp>
      <p:sp>
        <p:nvSpPr>
          <p:cNvPr id="3" name="Content Placeholder 2"/>
          <p:cNvSpPr>
            <a:spLocks noGrp="1"/>
          </p:cNvSpPr>
          <p:nvPr>
            <p:ph idx="1"/>
          </p:nvPr>
        </p:nvSpPr>
        <p:spPr>
          <a:xfrm>
            <a:off x="824090" y="1433690"/>
            <a:ext cx="9225764" cy="4814710"/>
          </a:xfrm>
        </p:spPr>
        <p:txBody>
          <a:bodyPr/>
          <a:lstStyle/>
          <a:p>
            <a:r>
              <a:rPr lang="en-US" b="1" dirty="0" err="1">
                <a:solidFill>
                  <a:srgbClr val="FFFF00"/>
                </a:solidFill>
              </a:rPr>
              <a:t>Nhận</a:t>
            </a:r>
            <a:r>
              <a:rPr lang="en-US" b="1" dirty="0">
                <a:solidFill>
                  <a:srgbClr val="FFFF00"/>
                </a:solidFill>
              </a:rPr>
              <a:t> </a:t>
            </a:r>
            <a:r>
              <a:rPr lang="en-US" b="1" dirty="0" err="1">
                <a:solidFill>
                  <a:srgbClr val="FFFF00"/>
                </a:solidFill>
              </a:rPr>
              <a:t>định</a:t>
            </a:r>
            <a:r>
              <a:rPr lang="en-US" b="1" dirty="0">
                <a:solidFill>
                  <a:srgbClr val="FFFF00"/>
                </a:solidFill>
              </a:rPr>
              <a:t> </a:t>
            </a:r>
            <a:r>
              <a:rPr lang="en-US" b="1" dirty="0" err="1">
                <a:solidFill>
                  <a:srgbClr val="FFFF00"/>
                </a:solidFill>
              </a:rPr>
              <a:t>hình</a:t>
            </a:r>
            <a:r>
              <a:rPr lang="en-US" b="1" dirty="0">
                <a:solidFill>
                  <a:srgbClr val="FFFF00"/>
                </a:solidFill>
              </a:rPr>
              <a:t> </a:t>
            </a:r>
            <a:r>
              <a:rPr lang="en-US" b="1" dirty="0" err="1">
                <a:solidFill>
                  <a:srgbClr val="FFFF00"/>
                </a:solidFill>
              </a:rPr>
              <a:t>ảnh</a:t>
            </a:r>
            <a:r>
              <a:rPr lang="en-US" b="1" dirty="0">
                <a:solidFill>
                  <a:srgbClr val="FFFF00"/>
                </a:solidFill>
              </a:rPr>
              <a:t> X-</a:t>
            </a:r>
            <a:r>
              <a:rPr lang="en-US" b="1" dirty="0" err="1">
                <a:solidFill>
                  <a:srgbClr val="FFFF00"/>
                </a:solidFill>
              </a:rPr>
              <a:t>quang</a:t>
            </a:r>
            <a:r>
              <a:rPr lang="en-US" b="1" dirty="0">
                <a:solidFill>
                  <a:srgbClr val="FFFF00"/>
                </a:solidFill>
              </a:rPr>
              <a:t> </a:t>
            </a:r>
            <a:r>
              <a:rPr lang="en-US" b="1" dirty="0" err="1">
                <a:solidFill>
                  <a:srgbClr val="FFFF00"/>
                </a:solidFill>
              </a:rPr>
              <a:t>trong</a:t>
            </a:r>
            <a:r>
              <a:rPr lang="en-US" b="1" dirty="0">
                <a:solidFill>
                  <a:srgbClr val="FFFF00"/>
                </a:solidFill>
              </a:rPr>
              <a:t> </a:t>
            </a:r>
            <a:r>
              <a:rPr lang="en-US" b="1" dirty="0" err="1">
                <a:solidFill>
                  <a:srgbClr val="FFFF00"/>
                </a:solidFill>
              </a:rPr>
              <a:t>chẩn</a:t>
            </a:r>
            <a:r>
              <a:rPr lang="en-US" b="1" dirty="0">
                <a:solidFill>
                  <a:srgbClr val="FFFF00"/>
                </a:solidFill>
              </a:rPr>
              <a:t> </a:t>
            </a:r>
            <a:r>
              <a:rPr lang="en-US" b="1" dirty="0" err="1">
                <a:solidFill>
                  <a:srgbClr val="FFFF00"/>
                </a:solidFill>
              </a:rPr>
              <a:t>đoán</a:t>
            </a:r>
            <a:r>
              <a:rPr lang="en-US" b="1" dirty="0">
                <a:solidFill>
                  <a:srgbClr val="FFFF00"/>
                </a:solidFill>
              </a:rPr>
              <a:t> </a:t>
            </a:r>
            <a:r>
              <a:rPr lang="en-US" b="1" dirty="0" err="1">
                <a:solidFill>
                  <a:srgbClr val="FFFF00"/>
                </a:solidFill>
              </a:rPr>
              <a:t>bệnh</a:t>
            </a:r>
            <a:r>
              <a:rPr lang="en-US" b="1" dirty="0">
                <a:solidFill>
                  <a:srgbClr val="FFFF00"/>
                </a:solidFill>
              </a:rPr>
              <a:t> </a:t>
            </a:r>
            <a:r>
              <a:rPr lang="en-US" b="1" dirty="0" err="1" smtClean="0">
                <a:solidFill>
                  <a:srgbClr val="FFFF00"/>
                </a:solidFill>
              </a:rPr>
              <a:t>xương</a:t>
            </a:r>
            <a:endParaRPr lang="en-US" b="1" dirty="0" smtClean="0">
              <a:solidFill>
                <a:srgbClr val="FFFF00"/>
              </a:solidFill>
            </a:endParaRPr>
          </a:p>
          <a:p>
            <a:pPr marL="0" indent="0">
              <a:buNone/>
            </a:pPr>
            <a:r>
              <a:rPr lang="en-US" i="1" dirty="0" smtClean="0"/>
              <a:t>- </a:t>
            </a:r>
            <a:r>
              <a:rPr lang="en-US" i="1" dirty="0" err="1" smtClean="0"/>
              <a:t>Hiện</a:t>
            </a:r>
            <a:r>
              <a:rPr lang="en-US" i="1" dirty="0" smtClean="0"/>
              <a:t> </a:t>
            </a:r>
            <a:r>
              <a:rPr lang="en-US" i="1" dirty="0" err="1"/>
              <a:t>tượng</a:t>
            </a:r>
            <a:r>
              <a:rPr lang="en-US" i="1" dirty="0"/>
              <a:t> </a:t>
            </a:r>
            <a:r>
              <a:rPr lang="en-US" i="1" dirty="0" err="1"/>
              <a:t>loãng</a:t>
            </a:r>
            <a:r>
              <a:rPr lang="en-US" i="1" dirty="0"/>
              <a:t> </a:t>
            </a:r>
            <a:r>
              <a:rPr lang="en-US" i="1" dirty="0" err="1"/>
              <a:t>xương</a:t>
            </a:r>
            <a:r>
              <a:rPr lang="en-US" i="1" dirty="0"/>
              <a:t>:</a:t>
            </a:r>
            <a:endParaRPr lang="en-US" dirty="0"/>
          </a:p>
          <a:p>
            <a:pPr marL="0" indent="0">
              <a:buNone/>
            </a:pPr>
            <a:r>
              <a:rPr lang="en-US" dirty="0" smtClean="0"/>
              <a:t>	+ </a:t>
            </a:r>
            <a:r>
              <a:rPr lang="en-US" dirty="0" err="1" smtClean="0"/>
              <a:t>Loãng</a:t>
            </a:r>
            <a:r>
              <a:rPr lang="en-US" dirty="0" smtClean="0"/>
              <a:t> </a:t>
            </a:r>
            <a:r>
              <a:rPr lang="en-US" dirty="0" err="1"/>
              <a:t>xương</a:t>
            </a:r>
            <a:r>
              <a:rPr lang="en-US" dirty="0"/>
              <a:t> </a:t>
            </a:r>
            <a:r>
              <a:rPr lang="en-US" dirty="0" err="1"/>
              <a:t>lan</a:t>
            </a:r>
            <a:r>
              <a:rPr lang="en-US" dirty="0"/>
              <a:t> </a:t>
            </a:r>
            <a:r>
              <a:rPr lang="en-US" dirty="0" err="1"/>
              <a:t>toả</a:t>
            </a:r>
            <a:r>
              <a:rPr lang="en-US" dirty="0"/>
              <a:t>, </a:t>
            </a:r>
            <a:r>
              <a:rPr lang="en-US" dirty="0" err="1"/>
              <a:t>thấy</a:t>
            </a:r>
            <a:r>
              <a:rPr lang="en-US" dirty="0"/>
              <a:t> </a:t>
            </a:r>
            <a:r>
              <a:rPr lang="en-US" dirty="0" err="1"/>
              <a:t>trên</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xương</a:t>
            </a:r>
            <a:r>
              <a:rPr lang="en-US" dirty="0"/>
              <a:t>.</a:t>
            </a:r>
          </a:p>
          <a:p>
            <a:pPr marL="0" indent="0">
              <a:buNone/>
            </a:pPr>
            <a:r>
              <a:rPr lang="en-US" dirty="0" smtClean="0"/>
              <a:t>	+ </a:t>
            </a:r>
            <a:r>
              <a:rPr lang="en-US" dirty="0" err="1" smtClean="0"/>
              <a:t>Loãng</a:t>
            </a:r>
            <a:r>
              <a:rPr lang="en-US" dirty="0" smtClean="0"/>
              <a:t> </a:t>
            </a:r>
            <a:r>
              <a:rPr lang="en-US" dirty="0" err="1"/>
              <a:t>xương</a:t>
            </a:r>
            <a:r>
              <a:rPr lang="en-US" dirty="0"/>
              <a:t> </a:t>
            </a:r>
            <a:r>
              <a:rPr lang="en-US" dirty="0" err="1"/>
              <a:t>khu</a:t>
            </a:r>
            <a:r>
              <a:rPr lang="en-US" dirty="0"/>
              <a:t> </a:t>
            </a:r>
            <a:r>
              <a:rPr lang="en-US" dirty="0" err="1"/>
              <a:t>trú</a:t>
            </a:r>
            <a:r>
              <a:rPr lang="en-US" dirty="0"/>
              <a:t>.</a:t>
            </a:r>
          </a:p>
          <a:p>
            <a:pPr marL="0" indent="0">
              <a:buNone/>
            </a:pPr>
            <a:r>
              <a:rPr lang="en-US" i="1" dirty="0" smtClean="0"/>
              <a:t>- </a:t>
            </a:r>
            <a:r>
              <a:rPr lang="en-US" i="1" dirty="0" err="1" smtClean="0"/>
              <a:t>Xương</a:t>
            </a:r>
            <a:r>
              <a:rPr lang="en-US" i="1" dirty="0" smtClean="0"/>
              <a:t> </a:t>
            </a:r>
            <a:r>
              <a:rPr lang="en-US" i="1" dirty="0" err="1"/>
              <a:t>đậm</a:t>
            </a:r>
            <a:r>
              <a:rPr lang="en-US" i="1" dirty="0"/>
              <a:t> </a:t>
            </a:r>
            <a:r>
              <a:rPr lang="en-US" i="1" dirty="0" err="1"/>
              <a:t>đặc</a:t>
            </a:r>
            <a:r>
              <a:rPr lang="en-US" i="1" dirty="0"/>
              <a:t>:</a:t>
            </a:r>
            <a:endParaRPr lang="en-US" dirty="0"/>
          </a:p>
          <a:p>
            <a:pPr marL="0" indent="0">
              <a:buNone/>
            </a:pPr>
            <a:r>
              <a:rPr lang="en-US" dirty="0" smtClean="0"/>
              <a:t>	+ </a:t>
            </a:r>
            <a:r>
              <a:rPr lang="en-US" dirty="0" err="1" smtClean="0"/>
              <a:t>Đậm</a:t>
            </a:r>
            <a:r>
              <a:rPr lang="en-US" dirty="0" smtClean="0"/>
              <a:t> </a:t>
            </a:r>
            <a:r>
              <a:rPr lang="en-US" dirty="0" err="1"/>
              <a:t>đặc</a:t>
            </a:r>
            <a:r>
              <a:rPr lang="en-US" dirty="0"/>
              <a:t> </a:t>
            </a:r>
            <a:r>
              <a:rPr lang="en-US" dirty="0" err="1"/>
              <a:t>lan</a:t>
            </a:r>
            <a:r>
              <a:rPr lang="en-US" dirty="0"/>
              <a:t> </a:t>
            </a:r>
            <a:r>
              <a:rPr lang="en-US" dirty="0" err="1"/>
              <a:t>toả</a:t>
            </a:r>
            <a:r>
              <a:rPr lang="en-US" dirty="0"/>
              <a:t> </a:t>
            </a:r>
            <a:r>
              <a:rPr lang="en-US" dirty="0" err="1"/>
              <a:t>nhiều</a:t>
            </a:r>
            <a:r>
              <a:rPr lang="en-US" dirty="0"/>
              <a:t> </a:t>
            </a:r>
            <a:r>
              <a:rPr lang="en-US" dirty="0" err="1"/>
              <a:t>nơi</a:t>
            </a:r>
            <a:r>
              <a:rPr lang="en-US" dirty="0"/>
              <a:t>.</a:t>
            </a:r>
          </a:p>
          <a:p>
            <a:pPr marL="0" indent="0">
              <a:buNone/>
            </a:pPr>
            <a:r>
              <a:rPr lang="en-US" dirty="0" smtClean="0"/>
              <a:t>	+ </a:t>
            </a:r>
            <a:r>
              <a:rPr lang="en-US" dirty="0" err="1" smtClean="0"/>
              <a:t>Tập</a:t>
            </a:r>
            <a:r>
              <a:rPr lang="en-US" dirty="0" smtClean="0"/>
              <a:t> </a:t>
            </a:r>
            <a:r>
              <a:rPr lang="en-US" dirty="0" err="1"/>
              <a:t>trung</a:t>
            </a:r>
            <a:r>
              <a:rPr lang="en-US" dirty="0"/>
              <a:t> ở </a:t>
            </a:r>
            <a:r>
              <a:rPr lang="en-US" dirty="0" err="1"/>
              <a:t>một</a:t>
            </a:r>
            <a:r>
              <a:rPr lang="en-US" dirty="0"/>
              <a:t> </a:t>
            </a:r>
            <a:r>
              <a:rPr lang="en-US" dirty="0" err="1"/>
              <a:t>phần</a:t>
            </a:r>
            <a:r>
              <a:rPr lang="en-US" dirty="0"/>
              <a:t> </a:t>
            </a:r>
            <a:r>
              <a:rPr lang="en-US" dirty="0" err="1"/>
              <a:t>của</a:t>
            </a:r>
            <a:r>
              <a:rPr lang="en-US" dirty="0"/>
              <a:t> </a:t>
            </a:r>
            <a:r>
              <a:rPr lang="en-US" dirty="0" err="1"/>
              <a:t>xuơng</a:t>
            </a:r>
            <a:r>
              <a:rPr lang="en-US" dirty="0"/>
              <a:t>.</a:t>
            </a:r>
          </a:p>
          <a:p>
            <a:pPr marL="0" indent="0">
              <a:buNone/>
            </a:pPr>
            <a:r>
              <a:rPr lang="en-US" dirty="0" smtClean="0"/>
              <a:t>	+ </a:t>
            </a:r>
            <a:r>
              <a:rPr lang="en-US" dirty="0" err="1" smtClean="0"/>
              <a:t>Rải</a:t>
            </a:r>
            <a:r>
              <a:rPr lang="en-US" dirty="0" smtClean="0"/>
              <a:t> </a:t>
            </a:r>
            <a:r>
              <a:rPr lang="en-US" dirty="0" err="1"/>
              <a:t>rác</a:t>
            </a:r>
            <a:r>
              <a:rPr lang="en-US" dirty="0"/>
              <a:t> </a:t>
            </a:r>
            <a:r>
              <a:rPr lang="en-US" dirty="0" err="1"/>
              <a:t>xen</a:t>
            </a:r>
            <a:r>
              <a:rPr lang="en-US" dirty="0"/>
              <a:t> </a:t>
            </a:r>
            <a:r>
              <a:rPr lang="en-US" dirty="0" err="1"/>
              <a:t>kẽ</a:t>
            </a:r>
            <a:r>
              <a:rPr lang="en-US" dirty="0"/>
              <a:t> </a:t>
            </a:r>
            <a:r>
              <a:rPr lang="en-US" dirty="0" err="1"/>
              <a:t>với</a:t>
            </a:r>
            <a:r>
              <a:rPr lang="en-US" dirty="0"/>
              <a:t> </a:t>
            </a:r>
            <a:r>
              <a:rPr lang="en-US" dirty="0" err="1"/>
              <a:t>thưa</a:t>
            </a:r>
            <a:r>
              <a:rPr lang="en-US" dirty="0"/>
              <a:t> </a:t>
            </a:r>
            <a:r>
              <a:rPr lang="en-US" dirty="0" err="1"/>
              <a:t>xương</a:t>
            </a:r>
            <a:r>
              <a:rPr lang="en-US" dirty="0"/>
              <a:t>.</a:t>
            </a:r>
          </a:p>
          <a:p>
            <a:pPr marL="0" indent="0">
              <a:buNone/>
            </a:pPr>
            <a:r>
              <a:rPr lang="en-US" dirty="0"/>
              <a:t>	</a:t>
            </a:r>
            <a:r>
              <a:rPr lang="en-US" dirty="0" smtClean="0"/>
              <a:t>+ </a:t>
            </a:r>
            <a:r>
              <a:rPr lang="en-US" dirty="0" err="1" smtClean="0"/>
              <a:t>Đặc</a:t>
            </a:r>
            <a:r>
              <a:rPr lang="en-US" dirty="0" smtClean="0"/>
              <a:t> </a:t>
            </a:r>
            <a:r>
              <a:rPr lang="en-US" dirty="0" err="1"/>
              <a:t>xương</a:t>
            </a:r>
            <a:r>
              <a:rPr lang="en-US" dirty="0"/>
              <a:t> ở </a:t>
            </a:r>
            <a:r>
              <a:rPr lang="en-US" dirty="0" err="1"/>
              <a:t>dưới</a:t>
            </a:r>
            <a:r>
              <a:rPr lang="en-US" dirty="0"/>
              <a:t> </a:t>
            </a:r>
            <a:r>
              <a:rPr lang="en-US" dirty="0" err="1"/>
              <a:t>sụn</a:t>
            </a:r>
            <a:r>
              <a:rPr lang="en-US" dirty="0"/>
              <a:t>, ở </a:t>
            </a:r>
            <a:r>
              <a:rPr lang="en-US" dirty="0" err="1"/>
              <a:t>đầu</a:t>
            </a:r>
            <a:r>
              <a:rPr lang="en-US" dirty="0"/>
              <a:t> </a:t>
            </a:r>
            <a:r>
              <a:rPr lang="en-US" dirty="0" err="1"/>
              <a:t>xương</a:t>
            </a:r>
            <a:r>
              <a:rPr lang="en-US" dirty="0"/>
              <a:t>, </a:t>
            </a:r>
            <a:r>
              <a:rPr lang="en-US" dirty="0" err="1"/>
              <a:t>viền</a:t>
            </a:r>
            <a:r>
              <a:rPr lang="en-US" dirty="0"/>
              <a:t> </a:t>
            </a:r>
            <a:r>
              <a:rPr lang="en-US" dirty="0" err="1"/>
              <a:t>quanh</a:t>
            </a:r>
            <a:r>
              <a:rPr lang="en-US" dirty="0"/>
              <a:t> </a:t>
            </a:r>
            <a:r>
              <a:rPr lang="en-US" dirty="0" err="1"/>
              <a:t>thân</a:t>
            </a:r>
            <a:r>
              <a:rPr lang="en-US" dirty="0"/>
              <a:t> </a:t>
            </a:r>
            <a:r>
              <a:rPr lang="en-US" dirty="0" err="1"/>
              <a:t>xương</a:t>
            </a:r>
            <a:endParaRPr lang="en-US" dirty="0"/>
          </a:p>
          <a:p>
            <a:pPr marL="0" indent="0">
              <a:buNone/>
            </a:pPr>
            <a:endParaRPr lang="en-US" dirty="0">
              <a:solidFill>
                <a:srgbClr val="FFFF00"/>
              </a:solidFill>
            </a:endParaRPr>
          </a:p>
          <a:p>
            <a:endParaRPr lang="en-US" dirty="0"/>
          </a:p>
        </p:txBody>
      </p:sp>
      <p:pic>
        <p:nvPicPr>
          <p:cNvPr id="4" name="Picture 3"/>
          <p:cNvPicPr>
            <a:picLocks noChangeAspect="1"/>
          </p:cNvPicPr>
          <p:nvPr/>
        </p:nvPicPr>
        <p:blipFill>
          <a:blip r:embed="rId2"/>
          <a:stretch>
            <a:fillRect/>
          </a:stretch>
        </p:blipFill>
        <p:spPr>
          <a:xfrm>
            <a:off x="8153320" y="1951568"/>
            <a:ext cx="3793067" cy="2744610"/>
          </a:xfrm>
          <a:prstGeom prst="rect">
            <a:avLst/>
          </a:prstGeom>
        </p:spPr>
      </p:pic>
    </p:spTree>
    <p:extLst>
      <p:ext uri="{BB962C8B-B14F-4D97-AF65-F5344CB8AC3E}">
        <p14:creationId xmlns:p14="http://schemas.microsoft.com/office/powerpoint/2010/main" val="2310631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6926328"/>
              </p:ext>
            </p:extLst>
          </p:nvPr>
        </p:nvGraphicFramePr>
        <p:xfrm>
          <a:off x="0" y="0"/>
          <a:ext cx="6818490" cy="6637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6818490" y="0"/>
            <a:ext cx="5373510" cy="6858000"/>
          </a:xfrm>
          <a:prstGeom prst="rect">
            <a:avLst/>
          </a:prstGeom>
        </p:spPr>
      </p:pic>
    </p:spTree>
    <p:extLst>
      <p:ext uri="{BB962C8B-B14F-4D97-AF65-F5344CB8AC3E}">
        <p14:creationId xmlns:p14="http://schemas.microsoft.com/office/powerpoint/2010/main" val="436148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3533" cy="992260"/>
          </a:xfrm>
        </p:spPr>
        <p:txBody>
          <a:bodyPr/>
          <a:lstStyle/>
          <a:p>
            <a:r>
              <a:rPr lang="en-US" dirty="0"/>
              <a:t>NHẬN ĐỊNH VỀ TỔN THƯƠNG XƯƠNG</a:t>
            </a:r>
          </a:p>
        </p:txBody>
      </p:sp>
      <p:sp>
        <p:nvSpPr>
          <p:cNvPr id="3" name="Content Placeholder 2"/>
          <p:cNvSpPr>
            <a:spLocks noGrp="1"/>
          </p:cNvSpPr>
          <p:nvPr>
            <p:ph idx="1"/>
          </p:nvPr>
        </p:nvSpPr>
        <p:spPr>
          <a:xfrm>
            <a:off x="948268" y="1569156"/>
            <a:ext cx="9101586" cy="5288844"/>
          </a:xfrm>
        </p:spPr>
        <p:txBody>
          <a:bodyPr>
            <a:normAutofit/>
          </a:bodyPr>
          <a:lstStyle/>
          <a:p>
            <a:pPr marL="0" indent="0">
              <a:buNone/>
            </a:pPr>
            <a:r>
              <a:rPr lang="en-US" dirty="0" smtClean="0"/>
              <a:t>- </a:t>
            </a:r>
            <a:r>
              <a:rPr lang="en-US" i="1" dirty="0" err="1"/>
              <a:t>Các</a:t>
            </a:r>
            <a:r>
              <a:rPr lang="en-US" i="1" dirty="0"/>
              <a:t> </a:t>
            </a:r>
            <a:r>
              <a:rPr lang="en-US" i="1" dirty="0" err="1"/>
              <a:t>tổn</a:t>
            </a:r>
            <a:r>
              <a:rPr lang="en-US" i="1" dirty="0"/>
              <a:t> </a:t>
            </a:r>
            <a:r>
              <a:rPr lang="en-US" i="1" dirty="0" err="1"/>
              <a:t>thương</a:t>
            </a:r>
            <a:r>
              <a:rPr lang="en-US" i="1" dirty="0"/>
              <a:t> </a:t>
            </a:r>
            <a:r>
              <a:rPr lang="en-US" i="1" dirty="0" err="1"/>
              <a:t>khuyết</a:t>
            </a:r>
            <a:r>
              <a:rPr lang="en-US" i="1" dirty="0"/>
              <a:t> </a:t>
            </a:r>
            <a:r>
              <a:rPr lang="en-US" i="1" dirty="0" err="1"/>
              <a:t>xương</a:t>
            </a:r>
            <a:r>
              <a:rPr lang="en-US" i="1" dirty="0"/>
              <a:t>, </a:t>
            </a:r>
            <a:r>
              <a:rPr lang="en-US" i="1" dirty="0" err="1"/>
              <a:t>hốc</a:t>
            </a:r>
            <a:r>
              <a:rPr lang="en-US" i="1" dirty="0"/>
              <a:t> </a:t>
            </a:r>
            <a:r>
              <a:rPr lang="en-US" i="1" dirty="0" err="1"/>
              <a:t>xương</a:t>
            </a:r>
            <a:r>
              <a:rPr lang="en-US" i="1" dirty="0"/>
              <a:t>:</a:t>
            </a:r>
            <a:endParaRPr lang="en-US" dirty="0"/>
          </a:p>
          <a:p>
            <a:pPr marL="0" indent="0">
              <a:buNone/>
            </a:pPr>
            <a:r>
              <a:rPr lang="en-US" dirty="0" smtClean="0"/>
              <a:t>	+ </a:t>
            </a:r>
            <a:r>
              <a:rPr lang="en-US" dirty="0" err="1" smtClean="0"/>
              <a:t>Khuyết</a:t>
            </a:r>
            <a:r>
              <a:rPr lang="en-US" dirty="0" smtClean="0"/>
              <a:t> </a:t>
            </a:r>
            <a:r>
              <a:rPr lang="en-US" dirty="0" err="1"/>
              <a:t>xương</a:t>
            </a:r>
            <a:r>
              <a:rPr lang="en-US" dirty="0"/>
              <a:t>: </a:t>
            </a:r>
            <a:r>
              <a:rPr lang="en-US" dirty="0" err="1"/>
              <a:t>mất</a:t>
            </a:r>
            <a:r>
              <a:rPr lang="en-US" dirty="0"/>
              <a:t> </a:t>
            </a:r>
            <a:r>
              <a:rPr lang="en-US" dirty="0" err="1"/>
              <a:t>một</a:t>
            </a:r>
            <a:r>
              <a:rPr lang="en-US" dirty="0"/>
              <a:t> </a:t>
            </a:r>
            <a:r>
              <a:rPr lang="en-US" dirty="0" err="1"/>
              <a:t>phần</a:t>
            </a:r>
            <a:r>
              <a:rPr lang="en-US" dirty="0"/>
              <a:t> </a:t>
            </a:r>
            <a:r>
              <a:rPr lang="en-US" dirty="0" err="1"/>
              <a:t>tổ</a:t>
            </a:r>
            <a:r>
              <a:rPr lang="en-US" dirty="0"/>
              <a:t> </a:t>
            </a:r>
            <a:r>
              <a:rPr lang="en-US" dirty="0" err="1"/>
              <a:t>chức</a:t>
            </a:r>
            <a:r>
              <a:rPr lang="en-US" dirty="0"/>
              <a:t> </a:t>
            </a:r>
            <a:r>
              <a:rPr lang="en-US" dirty="0" err="1"/>
              <a:t>xương</a:t>
            </a:r>
            <a:r>
              <a:rPr lang="en-US" dirty="0"/>
              <a:t> ở </a:t>
            </a:r>
            <a:r>
              <a:rPr lang="en-US" dirty="0" err="1"/>
              <a:t>phần</a:t>
            </a:r>
            <a:r>
              <a:rPr lang="en-US" dirty="0"/>
              <a:t> </a:t>
            </a:r>
            <a:r>
              <a:rPr lang="en-US" dirty="0" err="1"/>
              <a:t>đầu</a:t>
            </a:r>
            <a:r>
              <a:rPr lang="en-US" dirty="0"/>
              <a:t> </a:t>
            </a:r>
            <a:r>
              <a:rPr lang="en-US" dirty="0" err="1"/>
              <a:t>hoặc</a:t>
            </a:r>
            <a:r>
              <a:rPr lang="en-US" dirty="0"/>
              <a:t> </a:t>
            </a:r>
            <a:r>
              <a:rPr lang="en-US" dirty="0" err="1"/>
              <a:t>thân</a:t>
            </a:r>
            <a:r>
              <a:rPr lang="en-US" dirty="0"/>
              <a:t> </a:t>
            </a:r>
            <a:r>
              <a:rPr lang="en-US" dirty="0" err="1"/>
              <a:t>xương</a:t>
            </a:r>
            <a:r>
              <a:rPr lang="en-US" dirty="0"/>
              <a:t>.</a:t>
            </a:r>
          </a:p>
          <a:p>
            <a:pPr marL="0" indent="0">
              <a:buNone/>
            </a:pPr>
            <a:r>
              <a:rPr lang="en-US" dirty="0" smtClean="0"/>
              <a:t>	+ </a:t>
            </a:r>
            <a:r>
              <a:rPr lang="en-US" dirty="0" err="1" smtClean="0"/>
              <a:t>Hốc</a:t>
            </a:r>
            <a:r>
              <a:rPr lang="en-US" dirty="0" smtClean="0"/>
              <a:t> </a:t>
            </a:r>
            <a:r>
              <a:rPr lang="en-US" dirty="0" err="1"/>
              <a:t>xương</a:t>
            </a:r>
            <a:r>
              <a:rPr lang="en-US" dirty="0"/>
              <a:t>: </a:t>
            </a:r>
            <a:r>
              <a:rPr lang="en-US" dirty="0" err="1"/>
              <a:t>tổ</a:t>
            </a:r>
            <a:r>
              <a:rPr lang="en-US" dirty="0"/>
              <a:t> </a:t>
            </a:r>
            <a:r>
              <a:rPr lang="en-US" dirty="0" err="1"/>
              <a:t>chức</a:t>
            </a:r>
            <a:r>
              <a:rPr lang="en-US" dirty="0"/>
              <a:t> </a:t>
            </a:r>
            <a:r>
              <a:rPr lang="en-US" dirty="0" err="1"/>
              <a:t>xương</a:t>
            </a:r>
            <a:r>
              <a:rPr lang="en-US" dirty="0"/>
              <a:t> </a:t>
            </a:r>
            <a:r>
              <a:rPr lang="en-US" dirty="0" err="1"/>
              <a:t>bị</a:t>
            </a:r>
            <a:r>
              <a:rPr lang="en-US" dirty="0"/>
              <a:t> </a:t>
            </a:r>
            <a:r>
              <a:rPr lang="en-US" dirty="0" err="1"/>
              <a:t>mất</a:t>
            </a:r>
            <a:r>
              <a:rPr lang="en-US" dirty="0"/>
              <a:t> </a:t>
            </a:r>
            <a:r>
              <a:rPr lang="en-US" dirty="0" err="1"/>
              <a:t>tạo</a:t>
            </a:r>
            <a:r>
              <a:rPr lang="en-US" dirty="0"/>
              <a:t> </a:t>
            </a:r>
            <a:r>
              <a:rPr lang="en-US" dirty="0" err="1"/>
              <a:t>thành</a:t>
            </a:r>
            <a:r>
              <a:rPr lang="en-US" dirty="0"/>
              <a:t> </a:t>
            </a:r>
            <a:r>
              <a:rPr lang="en-US" dirty="0" err="1"/>
              <a:t>hình</a:t>
            </a:r>
            <a:r>
              <a:rPr lang="en-US" dirty="0"/>
              <a:t> </a:t>
            </a:r>
            <a:r>
              <a:rPr lang="en-US" dirty="0" err="1"/>
              <a:t>tròn</a:t>
            </a:r>
            <a:r>
              <a:rPr lang="en-US" dirty="0"/>
              <a:t> hay </a:t>
            </a:r>
            <a:r>
              <a:rPr lang="en-US" dirty="0" err="1"/>
              <a:t>bầu</a:t>
            </a:r>
            <a:r>
              <a:rPr lang="en-US" dirty="0"/>
              <a:t> </a:t>
            </a:r>
            <a:r>
              <a:rPr lang="en-US" dirty="0" err="1"/>
              <a:t>dục</a:t>
            </a:r>
            <a:r>
              <a:rPr lang="en-US" dirty="0"/>
              <a:t>.</a:t>
            </a:r>
          </a:p>
          <a:p>
            <a:pPr marL="0" indent="0">
              <a:buNone/>
            </a:pPr>
            <a:r>
              <a:rPr lang="en-US" i="1" dirty="0" smtClean="0"/>
              <a:t>- </a:t>
            </a:r>
            <a:r>
              <a:rPr lang="en-US" i="1" dirty="0" err="1" smtClean="0"/>
              <a:t>Hình</a:t>
            </a:r>
            <a:r>
              <a:rPr lang="en-US" i="1" dirty="0" smtClean="0"/>
              <a:t> </a:t>
            </a:r>
            <a:r>
              <a:rPr lang="en-US" i="1" dirty="0" err="1"/>
              <a:t>mọc</a:t>
            </a:r>
            <a:r>
              <a:rPr lang="en-US" i="1" dirty="0"/>
              <a:t> </a:t>
            </a:r>
            <a:r>
              <a:rPr lang="en-US" i="1" dirty="0" err="1"/>
              <a:t>thêm</a:t>
            </a:r>
            <a:r>
              <a:rPr lang="en-US" i="1" dirty="0"/>
              <a:t> </a:t>
            </a:r>
            <a:r>
              <a:rPr lang="en-US" i="1" dirty="0" err="1"/>
              <a:t>xương</a:t>
            </a:r>
            <a:r>
              <a:rPr lang="en-US" i="1" dirty="0"/>
              <a:t>:</a:t>
            </a:r>
            <a:endParaRPr lang="en-US" dirty="0"/>
          </a:p>
          <a:p>
            <a:pPr marL="0" indent="0">
              <a:buNone/>
            </a:pPr>
            <a:r>
              <a:rPr lang="en-US" dirty="0" smtClean="0"/>
              <a:t>	+ </a:t>
            </a:r>
            <a:r>
              <a:rPr lang="en-US" dirty="0" err="1" smtClean="0"/>
              <a:t>Xương</a:t>
            </a:r>
            <a:r>
              <a:rPr lang="en-US" dirty="0" smtClean="0"/>
              <a:t> </a:t>
            </a:r>
            <a:r>
              <a:rPr lang="en-US" dirty="0" err="1"/>
              <a:t>mọc</a:t>
            </a:r>
            <a:r>
              <a:rPr lang="en-US" dirty="0"/>
              <a:t> </a:t>
            </a:r>
            <a:r>
              <a:rPr lang="en-US" dirty="0" err="1"/>
              <a:t>từ</a:t>
            </a:r>
            <a:r>
              <a:rPr lang="en-US" dirty="0"/>
              <a:t> </a:t>
            </a:r>
            <a:r>
              <a:rPr lang="en-US" dirty="0" err="1"/>
              <a:t>phần</a:t>
            </a:r>
            <a:r>
              <a:rPr lang="en-US" dirty="0"/>
              <a:t> </a:t>
            </a:r>
            <a:r>
              <a:rPr lang="en-US" dirty="0" err="1"/>
              <a:t>sụn</a:t>
            </a:r>
            <a:r>
              <a:rPr lang="en-US" dirty="0"/>
              <a:t> </a:t>
            </a:r>
            <a:r>
              <a:rPr lang="en-US" dirty="0" err="1"/>
              <a:t>nối</a:t>
            </a:r>
            <a:r>
              <a:rPr lang="en-US" dirty="0"/>
              <a:t> </a:t>
            </a:r>
            <a:r>
              <a:rPr lang="en-US" dirty="0" err="1"/>
              <a:t>của</a:t>
            </a:r>
            <a:r>
              <a:rPr lang="en-US" dirty="0"/>
              <a:t> </a:t>
            </a:r>
            <a:r>
              <a:rPr lang="en-US" dirty="0" err="1"/>
              <a:t>các</a:t>
            </a:r>
            <a:r>
              <a:rPr lang="en-US" dirty="0"/>
              <a:t> </a:t>
            </a:r>
            <a:r>
              <a:rPr lang="en-US" dirty="0" err="1"/>
              <a:t>xương</a:t>
            </a:r>
            <a:r>
              <a:rPr lang="en-US" dirty="0"/>
              <a:t> </a:t>
            </a:r>
            <a:r>
              <a:rPr lang="en-US" dirty="0" err="1"/>
              <a:t>dài</a:t>
            </a:r>
            <a:r>
              <a:rPr lang="en-US" dirty="0"/>
              <a:t> </a:t>
            </a:r>
            <a:r>
              <a:rPr lang="en-US" dirty="0" err="1"/>
              <a:t>như</a:t>
            </a:r>
            <a:r>
              <a:rPr lang="en-US" dirty="0"/>
              <a:t> </a:t>
            </a:r>
            <a:r>
              <a:rPr lang="en-US" dirty="0" err="1"/>
              <a:t>hình</a:t>
            </a:r>
            <a:r>
              <a:rPr lang="en-US" dirty="0"/>
              <a:t> </a:t>
            </a:r>
            <a:r>
              <a:rPr lang="en-US" dirty="0" err="1"/>
              <a:t>nấm</a:t>
            </a:r>
            <a:r>
              <a:rPr lang="en-US" dirty="0"/>
              <a:t>.</a:t>
            </a:r>
          </a:p>
          <a:p>
            <a:pPr marL="0" indent="0">
              <a:buNone/>
            </a:pPr>
            <a:r>
              <a:rPr lang="en-US" dirty="0" smtClean="0"/>
              <a:t>	+ </a:t>
            </a:r>
            <a:r>
              <a:rPr lang="en-US" dirty="0" err="1" smtClean="0"/>
              <a:t>Hình</a:t>
            </a:r>
            <a:r>
              <a:rPr lang="en-US" dirty="0" smtClean="0"/>
              <a:t> </a:t>
            </a:r>
            <a:r>
              <a:rPr lang="en-US" dirty="0" err="1"/>
              <a:t>ảnh</a:t>
            </a:r>
            <a:r>
              <a:rPr lang="en-US" dirty="0"/>
              <a:t> </a:t>
            </a:r>
            <a:r>
              <a:rPr lang="en-US" dirty="0" err="1"/>
              <a:t>gai</a:t>
            </a:r>
            <a:r>
              <a:rPr lang="en-US" dirty="0"/>
              <a:t> </a:t>
            </a:r>
            <a:r>
              <a:rPr lang="en-US" dirty="0" err="1"/>
              <a:t>xương</a:t>
            </a:r>
            <a:r>
              <a:rPr lang="en-US" dirty="0"/>
              <a:t>.</a:t>
            </a:r>
          </a:p>
          <a:p>
            <a:pPr marL="0" indent="0">
              <a:buNone/>
            </a:pPr>
            <a:r>
              <a:rPr lang="en-US" dirty="0" smtClean="0"/>
              <a:t>	+ </a:t>
            </a:r>
            <a:r>
              <a:rPr lang="en-US" dirty="0" err="1" smtClean="0"/>
              <a:t>Hình</a:t>
            </a:r>
            <a:r>
              <a:rPr lang="en-US" dirty="0" smtClean="0"/>
              <a:t> </a:t>
            </a:r>
            <a:r>
              <a:rPr lang="en-US" dirty="0" err="1"/>
              <a:t>ảnh</a:t>
            </a:r>
            <a:r>
              <a:rPr lang="en-US" dirty="0"/>
              <a:t> u </a:t>
            </a:r>
            <a:r>
              <a:rPr lang="en-US" dirty="0" err="1"/>
              <a:t>xương</a:t>
            </a:r>
            <a:r>
              <a:rPr lang="en-US" dirty="0"/>
              <a:t>, </a:t>
            </a:r>
            <a:r>
              <a:rPr lang="en-US" dirty="0" err="1"/>
              <a:t>vôi</a:t>
            </a:r>
            <a:r>
              <a:rPr lang="en-US" dirty="0"/>
              <a:t> </a:t>
            </a:r>
            <a:r>
              <a:rPr lang="en-US" dirty="0" err="1"/>
              <a:t>hoá</a:t>
            </a:r>
            <a:r>
              <a:rPr lang="en-US" dirty="0"/>
              <a:t> </a:t>
            </a:r>
            <a:r>
              <a:rPr lang="en-US" dirty="0" err="1"/>
              <a:t>phần</a:t>
            </a:r>
            <a:r>
              <a:rPr lang="en-US" dirty="0"/>
              <a:t> </a:t>
            </a:r>
            <a:r>
              <a:rPr lang="en-US" dirty="0" err="1"/>
              <a:t>mềm</a:t>
            </a:r>
            <a:r>
              <a:rPr lang="en-US" dirty="0"/>
              <a:t> </a:t>
            </a:r>
            <a:r>
              <a:rPr lang="en-US" dirty="0" err="1"/>
              <a:t>ngoài</a:t>
            </a:r>
            <a:r>
              <a:rPr lang="en-US" dirty="0"/>
              <a:t> </a:t>
            </a:r>
            <a:r>
              <a:rPr lang="en-US" dirty="0" err="1"/>
              <a:t>xương</a:t>
            </a:r>
            <a:endParaRPr lang="en-US" dirty="0"/>
          </a:p>
          <a:p>
            <a:pPr marL="0" indent="0">
              <a:buNone/>
            </a:pPr>
            <a:r>
              <a:rPr lang="en-US" i="1" dirty="0" smtClean="0"/>
              <a:t>- </a:t>
            </a:r>
            <a:r>
              <a:rPr lang="en-US" i="1" dirty="0" err="1" smtClean="0"/>
              <a:t>Các</a:t>
            </a:r>
            <a:r>
              <a:rPr lang="en-US" i="1" dirty="0" smtClean="0"/>
              <a:t> </a:t>
            </a:r>
            <a:r>
              <a:rPr lang="en-US" i="1" dirty="0" err="1"/>
              <a:t>hình</a:t>
            </a:r>
            <a:r>
              <a:rPr lang="en-US" i="1" dirty="0"/>
              <a:t> </a:t>
            </a:r>
            <a:r>
              <a:rPr lang="en-US" i="1" dirty="0" err="1"/>
              <a:t>ảnh</a:t>
            </a:r>
            <a:r>
              <a:rPr lang="en-US" i="1" dirty="0"/>
              <a:t> </a:t>
            </a:r>
            <a:r>
              <a:rPr lang="en-US" i="1" dirty="0" err="1"/>
              <a:t>khác</a:t>
            </a:r>
            <a:r>
              <a:rPr lang="en-US" i="1" dirty="0"/>
              <a:t>:</a:t>
            </a:r>
            <a:endParaRPr lang="en-US" dirty="0"/>
          </a:p>
          <a:p>
            <a:pPr marL="0" indent="0">
              <a:buNone/>
            </a:pPr>
            <a:r>
              <a:rPr lang="en-US" dirty="0" smtClean="0"/>
              <a:t>	+ </a:t>
            </a:r>
            <a:r>
              <a:rPr lang="en-US" dirty="0" err="1" smtClean="0"/>
              <a:t>Xương</a:t>
            </a:r>
            <a:r>
              <a:rPr lang="en-US" dirty="0" smtClean="0"/>
              <a:t> </a:t>
            </a:r>
            <a:r>
              <a:rPr lang="en-US" dirty="0" err="1"/>
              <a:t>biến</a:t>
            </a:r>
            <a:r>
              <a:rPr lang="en-US" dirty="0"/>
              <a:t> </a:t>
            </a:r>
            <a:r>
              <a:rPr lang="en-US" dirty="0" err="1"/>
              <a:t>dạng</a:t>
            </a:r>
            <a:r>
              <a:rPr lang="en-US" dirty="0"/>
              <a:t> </a:t>
            </a:r>
            <a:r>
              <a:rPr lang="en-US" dirty="0" err="1"/>
              <a:t>lệch</a:t>
            </a:r>
            <a:r>
              <a:rPr lang="en-US" dirty="0"/>
              <a:t> </a:t>
            </a:r>
            <a:r>
              <a:rPr lang="en-US" dirty="0" err="1"/>
              <a:t>trục</a:t>
            </a:r>
            <a:r>
              <a:rPr lang="en-US" dirty="0"/>
              <a:t>.</a:t>
            </a:r>
          </a:p>
          <a:p>
            <a:pPr marL="0" indent="0">
              <a:buNone/>
            </a:pPr>
            <a:r>
              <a:rPr lang="en-US" dirty="0" smtClean="0"/>
              <a:t>	+ </a:t>
            </a:r>
            <a:r>
              <a:rPr lang="en-US" dirty="0" err="1" smtClean="0"/>
              <a:t>Hình</a:t>
            </a:r>
            <a:r>
              <a:rPr lang="en-US" dirty="0" smtClean="0"/>
              <a:t> </a:t>
            </a:r>
            <a:r>
              <a:rPr lang="en-US" dirty="0" err="1"/>
              <a:t>rạn</a:t>
            </a:r>
            <a:r>
              <a:rPr lang="en-US" dirty="0"/>
              <a:t>, </a:t>
            </a:r>
            <a:r>
              <a:rPr lang="en-US" dirty="0" err="1"/>
              <a:t>lún</a:t>
            </a:r>
            <a:r>
              <a:rPr lang="en-US" dirty="0"/>
              <a:t>, </a:t>
            </a:r>
            <a:r>
              <a:rPr lang="en-US" dirty="0" err="1"/>
              <a:t>gãy</a:t>
            </a:r>
            <a:r>
              <a:rPr lang="en-US" dirty="0"/>
              <a:t>, can, </a:t>
            </a:r>
            <a:r>
              <a:rPr lang="en-US" dirty="0" err="1"/>
              <a:t>khớp</a:t>
            </a:r>
            <a:r>
              <a:rPr lang="en-US" dirty="0"/>
              <a:t> </a:t>
            </a:r>
            <a:r>
              <a:rPr lang="en-US" dirty="0" err="1"/>
              <a:t>giả</a:t>
            </a:r>
            <a:r>
              <a:rPr lang="en-US" dirty="0"/>
              <a:t>.</a:t>
            </a:r>
          </a:p>
          <a:p>
            <a:pPr marL="0" indent="0">
              <a:buNone/>
            </a:pPr>
            <a:r>
              <a:rPr lang="en-US" dirty="0" smtClean="0"/>
              <a:t>	+ </a:t>
            </a:r>
            <a:r>
              <a:rPr lang="en-US" dirty="0" err="1" smtClean="0"/>
              <a:t>Viêm</a:t>
            </a:r>
            <a:r>
              <a:rPr lang="en-US" dirty="0" smtClean="0"/>
              <a:t> </a:t>
            </a:r>
            <a:r>
              <a:rPr lang="en-US" dirty="0" err="1"/>
              <a:t>dày</a:t>
            </a:r>
            <a:r>
              <a:rPr lang="en-US" dirty="0"/>
              <a:t> </a:t>
            </a:r>
            <a:r>
              <a:rPr lang="en-US" dirty="0" err="1"/>
              <a:t>màng</a:t>
            </a:r>
            <a:r>
              <a:rPr lang="en-US" dirty="0"/>
              <a:t> </a:t>
            </a:r>
            <a:r>
              <a:rPr lang="en-US" dirty="0" err="1"/>
              <a:t>xương</a:t>
            </a:r>
            <a:r>
              <a:rPr lang="en-US" dirty="0"/>
              <a:t>, </a:t>
            </a:r>
            <a:r>
              <a:rPr lang="en-US" dirty="0" err="1"/>
              <a:t>màng</a:t>
            </a:r>
            <a:r>
              <a:rPr lang="en-US" dirty="0"/>
              <a:t> </a:t>
            </a:r>
            <a:r>
              <a:rPr lang="en-US" dirty="0" err="1"/>
              <a:t>xương</a:t>
            </a:r>
            <a:r>
              <a:rPr lang="en-US" dirty="0"/>
              <a:t> </a:t>
            </a:r>
            <a:r>
              <a:rPr lang="en-US" dirty="0" err="1"/>
              <a:t>bị</a:t>
            </a:r>
            <a:r>
              <a:rPr lang="en-US" dirty="0"/>
              <a:t> </a:t>
            </a:r>
            <a:r>
              <a:rPr lang="en-US" dirty="0" err="1"/>
              <a:t>phá</a:t>
            </a:r>
            <a:r>
              <a:rPr lang="en-US" dirty="0"/>
              <a:t> </a:t>
            </a:r>
            <a:r>
              <a:rPr lang="en-US" dirty="0" err="1"/>
              <a:t>vỡ</a:t>
            </a:r>
            <a:r>
              <a:rPr lang="en-US" dirty="0"/>
              <a:t>.</a:t>
            </a:r>
          </a:p>
          <a:p>
            <a:pPr marL="0" indent="0">
              <a:buNone/>
            </a:pPr>
            <a:endParaRPr lang="en-US" dirty="0"/>
          </a:p>
        </p:txBody>
      </p:sp>
    </p:spTree>
    <p:extLst>
      <p:ext uri="{BB962C8B-B14F-4D97-AF65-F5344CB8AC3E}">
        <p14:creationId xmlns:p14="http://schemas.microsoft.com/office/powerpoint/2010/main" val="3539488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NHẬN ĐỊNH VỀ KHỚP</a:t>
            </a:r>
            <a:endParaRPr lang="en-US" dirty="0"/>
          </a:p>
        </p:txBody>
      </p:sp>
      <p:sp>
        <p:nvSpPr>
          <p:cNvPr id="3" name="Content Placeholder 2"/>
          <p:cNvSpPr>
            <a:spLocks noGrp="1"/>
          </p:cNvSpPr>
          <p:nvPr>
            <p:ph idx="1"/>
          </p:nvPr>
        </p:nvSpPr>
        <p:spPr>
          <a:xfrm>
            <a:off x="936978" y="1354667"/>
            <a:ext cx="9112875" cy="5503333"/>
          </a:xfrm>
        </p:spPr>
        <p:txBody>
          <a:bodyPr>
            <a:normAutofit/>
          </a:bodyPr>
          <a:lstStyle/>
          <a:p>
            <a:r>
              <a:rPr lang="en-US" b="1" dirty="0" err="1">
                <a:solidFill>
                  <a:srgbClr val="FFFF00"/>
                </a:solidFill>
              </a:rPr>
              <a:t>Triệu</a:t>
            </a:r>
            <a:r>
              <a:rPr lang="en-US" b="1" dirty="0">
                <a:solidFill>
                  <a:srgbClr val="FFFF00"/>
                </a:solidFill>
              </a:rPr>
              <a:t> </a:t>
            </a:r>
            <a:r>
              <a:rPr lang="en-US" b="1" dirty="0" err="1">
                <a:solidFill>
                  <a:srgbClr val="FFFF00"/>
                </a:solidFill>
              </a:rPr>
              <a:t>chứng</a:t>
            </a:r>
            <a:r>
              <a:rPr lang="en-US" b="1" dirty="0">
                <a:solidFill>
                  <a:srgbClr val="FFFF00"/>
                </a:solidFill>
              </a:rPr>
              <a:t> </a:t>
            </a:r>
            <a:r>
              <a:rPr lang="en-US" b="1" dirty="0" err="1">
                <a:solidFill>
                  <a:srgbClr val="FFFF00"/>
                </a:solidFill>
              </a:rPr>
              <a:t>cơ</a:t>
            </a:r>
            <a:r>
              <a:rPr lang="en-US" b="1" dirty="0">
                <a:solidFill>
                  <a:srgbClr val="FFFF00"/>
                </a:solidFill>
              </a:rPr>
              <a:t> </a:t>
            </a:r>
            <a:r>
              <a:rPr lang="en-US" b="1" dirty="0" err="1" smtClean="0">
                <a:solidFill>
                  <a:srgbClr val="FFFF00"/>
                </a:solidFill>
              </a:rPr>
              <a:t>năng</a:t>
            </a:r>
            <a:endParaRPr lang="en-US" b="1" dirty="0" smtClean="0">
              <a:solidFill>
                <a:srgbClr val="FFFF00"/>
              </a:solidFill>
            </a:endParaRPr>
          </a:p>
          <a:p>
            <a:pPr marL="0" indent="0">
              <a:buNone/>
            </a:pPr>
            <a:r>
              <a:rPr lang="en-US" i="1" dirty="0" smtClean="0"/>
              <a:t>- </a:t>
            </a:r>
            <a:r>
              <a:rPr lang="en-US" i="1" dirty="0" err="1" smtClean="0"/>
              <a:t>Đau</a:t>
            </a:r>
            <a:r>
              <a:rPr lang="en-US" i="1" dirty="0" smtClean="0"/>
              <a:t> </a:t>
            </a:r>
            <a:r>
              <a:rPr lang="en-US" i="1" dirty="0" err="1"/>
              <a:t>khớp</a:t>
            </a:r>
            <a:r>
              <a:rPr lang="en-US" i="1" dirty="0"/>
              <a:t>: </a:t>
            </a:r>
            <a:r>
              <a:rPr lang="en-US" i="1" dirty="0" err="1"/>
              <a:t>là</a:t>
            </a:r>
            <a:r>
              <a:rPr lang="en-US" i="1" dirty="0"/>
              <a:t> </a:t>
            </a:r>
            <a:r>
              <a:rPr lang="en-US" i="1" dirty="0" err="1"/>
              <a:t>dấu</a:t>
            </a:r>
            <a:r>
              <a:rPr lang="en-US" i="1" dirty="0"/>
              <a:t> </a:t>
            </a:r>
            <a:r>
              <a:rPr lang="en-US" i="1" dirty="0" err="1"/>
              <a:t>hiệu</a:t>
            </a:r>
            <a:r>
              <a:rPr lang="en-US" i="1" dirty="0"/>
              <a:t> hay </a:t>
            </a:r>
            <a:r>
              <a:rPr lang="en-US" i="1" dirty="0" err="1"/>
              <a:t>gặp</a:t>
            </a:r>
            <a:r>
              <a:rPr lang="en-US" i="1" dirty="0"/>
              <a:t> </a:t>
            </a:r>
            <a:r>
              <a:rPr lang="en-US" i="1" dirty="0" err="1"/>
              <a:t>nhất</a:t>
            </a:r>
            <a:r>
              <a:rPr lang="en-US" i="1" dirty="0"/>
              <a:t>, </a:t>
            </a:r>
            <a:r>
              <a:rPr lang="en-US" i="1" dirty="0" err="1"/>
              <a:t>cần</a:t>
            </a:r>
            <a:r>
              <a:rPr lang="en-US" i="1" dirty="0"/>
              <a:t> </a:t>
            </a:r>
            <a:r>
              <a:rPr lang="en-US" i="1" dirty="0" err="1"/>
              <a:t>chú</a:t>
            </a:r>
            <a:r>
              <a:rPr lang="en-US" i="1" dirty="0"/>
              <a:t> ý </a:t>
            </a:r>
            <a:r>
              <a:rPr lang="en-US" i="1" dirty="0" err="1"/>
              <a:t>một</a:t>
            </a:r>
            <a:r>
              <a:rPr lang="en-US" i="1" dirty="0"/>
              <a:t> </a:t>
            </a:r>
            <a:r>
              <a:rPr lang="en-US" i="1" dirty="0" err="1"/>
              <a:t>số</a:t>
            </a:r>
            <a:r>
              <a:rPr lang="en-US" i="1" dirty="0"/>
              <a:t> </a:t>
            </a:r>
            <a:r>
              <a:rPr lang="en-US" i="1" dirty="0" err="1"/>
              <a:t>đặc</a:t>
            </a:r>
            <a:r>
              <a:rPr lang="en-US" i="1" dirty="0"/>
              <a:t> </a:t>
            </a:r>
            <a:r>
              <a:rPr lang="en-US" i="1" dirty="0" err="1"/>
              <a:t>điểm</a:t>
            </a:r>
            <a:r>
              <a:rPr lang="en-US" i="1" dirty="0"/>
              <a:t> </a:t>
            </a:r>
            <a:r>
              <a:rPr lang="en-US" i="1" dirty="0" err="1"/>
              <a:t>sau</a:t>
            </a:r>
            <a:r>
              <a:rPr lang="en-US" i="1" dirty="0"/>
              <a:t>:</a:t>
            </a:r>
            <a:endParaRPr lang="en-US" dirty="0"/>
          </a:p>
          <a:p>
            <a:pPr marL="0" indent="0">
              <a:buNone/>
            </a:pPr>
            <a:r>
              <a:rPr lang="en-US" dirty="0" smtClean="0"/>
              <a:t>	+ </a:t>
            </a:r>
            <a:r>
              <a:rPr lang="en-US" dirty="0" err="1" smtClean="0"/>
              <a:t>Phải</a:t>
            </a:r>
            <a:r>
              <a:rPr lang="en-US" dirty="0" smtClean="0"/>
              <a:t> </a:t>
            </a:r>
            <a:r>
              <a:rPr lang="en-US" dirty="0" err="1"/>
              <a:t>xác</a:t>
            </a:r>
            <a:r>
              <a:rPr lang="en-US" dirty="0"/>
              <a:t> </a:t>
            </a:r>
            <a:r>
              <a:rPr lang="en-US" dirty="0" err="1"/>
              <a:t>định</a:t>
            </a:r>
            <a:r>
              <a:rPr lang="en-US" dirty="0"/>
              <a:t> </a:t>
            </a:r>
            <a:r>
              <a:rPr lang="en-US" dirty="0" err="1"/>
              <a:t>vị</a:t>
            </a:r>
            <a:r>
              <a:rPr lang="en-US" dirty="0"/>
              <a:t> </a:t>
            </a:r>
            <a:r>
              <a:rPr lang="en-US" dirty="0" err="1"/>
              <a:t>trí</a:t>
            </a:r>
            <a:r>
              <a:rPr lang="en-US" dirty="0"/>
              <a:t> </a:t>
            </a:r>
            <a:r>
              <a:rPr lang="en-US" dirty="0" err="1"/>
              <a:t>đau</a:t>
            </a:r>
            <a:r>
              <a:rPr lang="en-US" dirty="0"/>
              <a:t> </a:t>
            </a:r>
            <a:r>
              <a:rPr lang="en-US" dirty="0" err="1"/>
              <a:t>khớp</a:t>
            </a:r>
            <a:r>
              <a:rPr lang="en-US" dirty="0"/>
              <a:t>.</a:t>
            </a:r>
          </a:p>
          <a:p>
            <a:pPr marL="0" indent="0">
              <a:buNone/>
            </a:pPr>
            <a:r>
              <a:rPr lang="en-US" dirty="0" smtClean="0"/>
              <a:t>	+ </a:t>
            </a:r>
            <a:r>
              <a:rPr lang="en-US" dirty="0" err="1" smtClean="0"/>
              <a:t>Về</a:t>
            </a:r>
            <a:r>
              <a:rPr lang="en-US" dirty="0" smtClean="0"/>
              <a:t> </a:t>
            </a:r>
            <a:r>
              <a:rPr lang="en-US" dirty="0" err="1"/>
              <a:t>tính</a:t>
            </a:r>
            <a:r>
              <a:rPr lang="en-US" dirty="0"/>
              <a:t> </a:t>
            </a:r>
            <a:r>
              <a:rPr lang="en-US" dirty="0" err="1"/>
              <a:t>chất</a:t>
            </a:r>
            <a:r>
              <a:rPr lang="en-US" dirty="0"/>
              <a:t> </a:t>
            </a:r>
            <a:r>
              <a:rPr lang="en-US" dirty="0" err="1"/>
              <a:t>đau</a:t>
            </a:r>
            <a:r>
              <a:rPr lang="en-US" dirty="0"/>
              <a:t> </a:t>
            </a:r>
            <a:r>
              <a:rPr lang="en-US" dirty="0" err="1"/>
              <a:t>khớp</a:t>
            </a:r>
            <a:r>
              <a:rPr lang="en-US" dirty="0"/>
              <a:t>.</a:t>
            </a:r>
          </a:p>
          <a:p>
            <a:pPr marL="0" indent="0">
              <a:buNone/>
            </a:pPr>
            <a:r>
              <a:rPr lang="en-US" dirty="0" smtClean="0"/>
              <a:t>	+ </a:t>
            </a:r>
            <a:r>
              <a:rPr lang="en-US" dirty="0" err="1" smtClean="0"/>
              <a:t>Các</a:t>
            </a:r>
            <a:r>
              <a:rPr lang="en-US" dirty="0" smtClean="0"/>
              <a:t> </a:t>
            </a:r>
            <a:r>
              <a:rPr lang="en-US" dirty="0" err="1"/>
              <a:t>phương</a:t>
            </a:r>
            <a:r>
              <a:rPr lang="en-US" dirty="0"/>
              <a:t> </a:t>
            </a:r>
            <a:r>
              <a:rPr lang="en-US" dirty="0" err="1"/>
              <a:t>pháp</a:t>
            </a:r>
            <a:r>
              <a:rPr lang="en-US" dirty="0"/>
              <a:t> </a:t>
            </a:r>
            <a:r>
              <a:rPr lang="en-US" dirty="0" err="1"/>
              <a:t>lượng</a:t>
            </a:r>
            <a:r>
              <a:rPr lang="en-US" dirty="0"/>
              <a:t> </a:t>
            </a:r>
            <a:r>
              <a:rPr lang="en-US" dirty="0" err="1"/>
              <a:t>giá</a:t>
            </a:r>
            <a:r>
              <a:rPr lang="en-US" dirty="0"/>
              <a:t> </a:t>
            </a:r>
            <a:r>
              <a:rPr lang="en-US" dirty="0" err="1"/>
              <a:t>dấu</a:t>
            </a:r>
            <a:r>
              <a:rPr lang="en-US" dirty="0"/>
              <a:t> </a:t>
            </a:r>
            <a:r>
              <a:rPr lang="en-US" dirty="0" err="1"/>
              <a:t>hiệu</a:t>
            </a:r>
            <a:r>
              <a:rPr lang="en-US" dirty="0"/>
              <a:t> </a:t>
            </a:r>
            <a:r>
              <a:rPr lang="en-US" dirty="0" err="1"/>
              <a:t>đau</a:t>
            </a:r>
            <a:r>
              <a:rPr lang="en-US" dirty="0"/>
              <a:t> </a:t>
            </a:r>
            <a:r>
              <a:rPr lang="en-US" dirty="0" err="1"/>
              <a:t>khớp</a:t>
            </a:r>
            <a:r>
              <a:rPr lang="en-US" dirty="0"/>
              <a:t>.</a:t>
            </a:r>
          </a:p>
          <a:p>
            <a:pPr marL="0" indent="0">
              <a:buNone/>
            </a:pPr>
            <a:r>
              <a:rPr lang="en-US" dirty="0" smtClean="0"/>
              <a:t>	+ </a:t>
            </a:r>
            <a:r>
              <a:rPr lang="en-US" dirty="0" err="1" smtClean="0"/>
              <a:t>Đánh</a:t>
            </a:r>
            <a:r>
              <a:rPr lang="en-US" dirty="0" smtClean="0"/>
              <a:t> </a:t>
            </a:r>
            <a:r>
              <a:rPr lang="en-US" dirty="0" err="1"/>
              <a:t>giá</a:t>
            </a:r>
            <a:r>
              <a:rPr lang="en-US" dirty="0"/>
              <a:t> </a:t>
            </a:r>
            <a:r>
              <a:rPr lang="en-US" dirty="0" err="1"/>
              <a:t>bằng</a:t>
            </a:r>
            <a:r>
              <a:rPr lang="en-US" dirty="0"/>
              <a:t> thang </a:t>
            </a:r>
            <a:r>
              <a:rPr lang="en-US" dirty="0" err="1"/>
              <a:t>nhìn</a:t>
            </a:r>
            <a:r>
              <a:rPr lang="en-US" dirty="0"/>
              <a:t>: </a:t>
            </a:r>
            <a:r>
              <a:rPr lang="en-US" dirty="0" err="1"/>
              <a:t>trên</a:t>
            </a:r>
            <a:r>
              <a:rPr lang="en-US" dirty="0"/>
              <a:t> </a:t>
            </a:r>
            <a:r>
              <a:rPr lang="en-US" dirty="0" err="1"/>
              <a:t>một</a:t>
            </a:r>
            <a:r>
              <a:rPr lang="en-US" dirty="0"/>
              <a:t> </a:t>
            </a:r>
            <a:r>
              <a:rPr lang="en-US" dirty="0" err="1"/>
              <a:t>thước</a:t>
            </a:r>
            <a:r>
              <a:rPr lang="en-US" dirty="0"/>
              <a:t> </a:t>
            </a:r>
            <a:r>
              <a:rPr lang="en-US" dirty="0" err="1"/>
              <a:t>vạch</a:t>
            </a:r>
            <a:r>
              <a:rPr lang="en-US" dirty="0"/>
              <a:t> 10 </a:t>
            </a:r>
            <a:r>
              <a:rPr lang="en-US" dirty="0" err="1"/>
              <a:t>độ</a:t>
            </a:r>
            <a:r>
              <a:rPr lang="en-US" dirty="0"/>
              <a:t>, </a:t>
            </a:r>
            <a:r>
              <a:rPr lang="en-US" dirty="0" err="1"/>
              <a:t>bệnh</a:t>
            </a:r>
            <a:r>
              <a:rPr lang="en-US" dirty="0"/>
              <a:t> </a:t>
            </a:r>
            <a:r>
              <a:rPr lang="en-US" dirty="0" err="1"/>
              <a:t>nhân</a:t>
            </a:r>
            <a:r>
              <a:rPr lang="en-US" dirty="0"/>
              <a:t> </a:t>
            </a:r>
            <a:r>
              <a:rPr lang="en-US" dirty="0" err="1"/>
              <a:t>tự</a:t>
            </a:r>
            <a:r>
              <a:rPr lang="en-US" dirty="0"/>
              <a:t> </a:t>
            </a:r>
            <a:r>
              <a:rPr lang="en-US" dirty="0" err="1"/>
              <a:t>xác</a:t>
            </a:r>
            <a:r>
              <a:rPr lang="en-US" dirty="0"/>
              <a:t> </a:t>
            </a:r>
            <a:r>
              <a:rPr lang="en-US" dirty="0" err="1"/>
              <a:t>định</a:t>
            </a:r>
            <a:r>
              <a:rPr lang="en-US" dirty="0"/>
              <a:t> </a:t>
            </a:r>
            <a:r>
              <a:rPr lang="en-US" dirty="0" err="1"/>
              <a:t>đau</a:t>
            </a:r>
            <a:r>
              <a:rPr lang="en-US" dirty="0"/>
              <a:t> ở </a:t>
            </a:r>
            <a:r>
              <a:rPr lang="en-US" dirty="0" err="1"/>
              <a:t>độ</a:t>
            </a:r>
            <a:r>
              <a:rPr lang="en-US" dirty="0"/>
              <a:t> </a:t>
            </a:r>
            <a:r>
              <a:rPr lang="en-US" dirty="0" err="1"/>
              <a:t>nào</a:t>
            </a:r>
            <a:r>
              <a:rPr lang="en-US" dirty="0"/>
              <a:t> (0 </a:t>
            </a:r>
            <a:r>
              <a:rPr lang="en-US" dirty="0" err="1"/>
              <a:t>là</a:t>
            </a:r>
            <a:r>
              <a:rPr lang="en-US" dirty="0"/>
              <a:t> </a:t>
            </a:r>
            <a:r>
              <a:rPr lang="en-US" dirty="0" err="1"/>
              <a:t>không</a:t>
            </a:r>
            <a:r>
              <a:rPr lang="en-US" dirty="0"/>
              <a:t> </a:t>
            </a:r>
            <a:r>
              <a:rPr lang="en-US" dirty="0" err="1"/>
              <a:t>đau</a:t>
            </a:r>
            <a:r>
              <a:rPr lang="en-US" dirty="0"/>
              <a:t>, 10 </a:t>
            </a:r>
            <a:r>
              <a:rPr lang="en-US" dirty="0" err="1"/>
              <a:t>là</a:t>
            </a:r>
            <a:r>
              <a:rPr lang="en-US" dirty="0"/>
              <a:t> </a:t>
            </a:r>
            <a:r>
              <a:rPr lang="en-US" dirty="0" err="1"/>
              <a:t>đau</a:t>
            </a:r>
            <a:r>
              <a:rPr lang="en-US" dirty="0"/>
              <a:t> </a:t>
            </a:r>
            <a:r>
              <a:rPr lang="en-US" dirty="0" err="1"/>
              <a:t>tối</a:t>
            </a:r>
            <a:r>
              <a:rPr lang="en-US" dirty="0"/>
              <a:t> </a:t>
            </a:r>
            <a:r>
              <a:rPr lang="en-US" dirty="0" err="1"/>
              <a:t>đa</a:t>
            </a:r>
            <a:r>
              <a:rPr lang="en-US" dirty="0"/>
              <a:t> </a:t>
            </a:r>
            <a:r>
              <a:rPr lang="en-US" dirty="0" err="1"/>
              <a:t>không</a:t>
            </a:r>
            <a:r>
              <a:rPr lang="en-US" dirty="0"/>
              <a:t> </a:t>
            </a:r>
            <a:r>
              <a:rPr lang="en-US" dirty="0" err="1"/>
              <a:t>chịu</a:t>
            </a:r>
            <a:r>
              <a:rPr lang="en-US" dirty="0"/>
              <a:t> </a:t>
            </a:r>
            <a:r>
              <a:rPr lang="en-US" dirty="0" err="1"/>
              <a:t>nổi</a:t>
            </a:r>
            <a:r>
              <a:rPr lang="en-US" dirty="0"/>
              <a:t>).</a:t>
            </a:r>
          </a:p>
          <a:p>
            <a:pPr marL="0" indent="0">
              <a:buNone/>
            </a:pPr>
            <a:r>
              <a:rPr lang="en-US" dirty="0" smtClean="0"/>
              <a:t>	+ </a:t>
            </a:r>
            <a:r>
              <a:rPr lang="en-US" dirty="0" err="1" smtClean="0"/>
              <a:t>Đánh</a:t>
            </a:r>
            <a:r>
              <a:rPr lang="en-US" dirty="0" smtClean="0"/>
              <a:t> </a:t>
            </a:r>
            <a:r>
              <a:rPr lang="en-US" dirty="0" err="1"/>
              <a:t>giá</a:t>
            </a:r>
            <a:r>
              <a:rPr lang="en-US" dirty="0"/>
              <a:t> </a:t>
            </a:r>
            <a:r>
              <a:rPr lang="en-US" dirty="0" err="1"/>
              <a:t>bằng</a:t>
            </a:r>
            <a:r>
              <a:rPr lang="en-US" dirty="0"/>
              <a:t> </a:t>
            </a:r>
            <a:r>
              <a:rPr lang="en-US" dirty="0" err="1"/>
              <a:t>dụng</a:t>
            </a:r>
            <a:r>
              <a:rPr lang="en-US" dirty="0"/>
              <a:t> </a:t>
            </a:r>
            <a:r>
              <a:rPr lang="en-US" dirty="0" err="1"/>
              <a:t>cụ</a:t>
            </a:r>
            <a:r>
              <a:rPr lang="en-US" dirty="0"/>
              <a:t> </a:t>
            </a:r>
            <a:r>
              <a:rPr lang="en-US" dirty="0" err="1"/>
              <a:t>tì</a:t>
            </a:r>
            <a:r>
              <a:rPr lang="en-US" dirty="0"/>
              <a:t> </a:t>
            </a:r>
            <a:r>
              <a:rPr lang="en-US" dirty="0" err="1"/>
              <a:t>nén</a:t>
            </a:r>
            <a:r>
              <a:rPr lang="en-US" dirty="0"/>
              <a:t> </a:t>
            </a:r>
            <a:r>
              <a:rPr lang="en-US" dirty="0" err="1"/>
              <a:t>vào</a:t>
            </a:r>
            <a:r>
              <a:rPr lang="en-US" dirty="0"/>
              <a:t> </a:t>
            </a:r>
            <a:r>
              <a:rPr lang="en-US" dirty="0" err="1"/>
              <a:t>khớp</a:t>
            </a:r>
            <a:r>
              <a:rPr lang="en-US" dirty="0"/>
              <a:t>.</a:t>
            </a:r>
          </a:p>
          <a:p>
            <a:pPr marL="0" indent="0">
              <a:buNone/>
            </a:pPr>
            <a:r>
              <a:rPr lang="en-US" dirty="0" smtClean="0"/>
              <a:t>	+ </a:t>
            </a:r>
            <a:r>
              <a:rPr lang="en-US" dirty="0" err="1" smtClean="0"/>
              <a:t>Đánh</a:t>
            </a:r>
            <a:r>
              <a:rPr lang="en-US" dirty="0" smtClean="0"/>
              <a:t> </a:t>
            </a:r>
            <a:r>
              <a:rPr lang="en-US" dirty="0" err="1"/>
              <a:t>giá</a:t>
            </a:r>
            <a:r>
              <a:rPr lang="en-US" dirty="0"/>
              <a:t> </a:t>
            </a:r>
            <a:r>
              <a:rPr lang="en-US" dirty="0" err="1"/>
              <a:t>bằng</a:t>
            </a:r>
            <a:r>
              <a:rPr lang="en-US" dirty="0"/>
              <a:t> </a:t>
            </a:r>
            <a:r>
              <a:rPr lang="en-US" dirty="0" err="1"/>
              <a:t>khả</a:t>
            </a:r>
            <a:r>
              <a:rPr lang="en-US" dirty="0"/>
              <a:t> </a:t>
            </a:r>
            <a:r>
              <a:rPr lang="en-US" dirty="0" err="1"/>
              <a:t>năng</a:t>
            </a:r>
            <a:r>
              <a:rPr lang="en-US" dirty="0"/>
              <a:t> </a:t>
            </a:r>
            <a:r>
              <a:rPr lang="en-US" dirty="0" err="1"/>
              <a:t>sinh</a:t>
            </a:r>
            <a:r>
              <a:rPr lang="en-US" dirty="0"/>
              <a:t> </a:t>
            </a:r>
            <a:r>
              <a:rPr lang="en-US" dirty="0" err="1"/>
              <a:t>hoạt</a:t>
            </a:r>
            <a:r>
              <a:rPr lang="en-US" dirty="0"/>
              <a:t> </a:t>
            </a:r>
            <a:r>
              <a:rPr lang="en-US" dirty="0" err="1"/>
              <a:t>hằng</a:t>
            </a:r>
            <a:r>
              <a:rPr lang="en-US" dirty="0"/>
              <a:t> </a:t>
            </a:r>
            <a:r>
              <a:rPr lang="en-US" dirty="0" err="1"/>
              <a:t>ngày</a:t>
            </a:r>
            <a:r>
              <a:rPr lang="en-US" dirty="0"/>
              <a:t>.</a:t>
            </a:r>
          </a:p>
          <a:p>
            <a:pPr marL="0" indent="0">
              <a:buNone/>
            </a:pPr>
            <a:r>
              <a:rPr lang="en-US" dirty="0" smtClean="0"/>
              <a:t>	+ </a:t>
            </a:r>
            <a:r>
              <a:rPr lang="en-US" dirty="0" err="1" smtClean="0"/>
              <a:t>Đánh</a:t>
            </a:r>
            <a:r>
              <a:rPr lang="en-US" dirty="0" smtClean="0"/>
              <a:t> </a:t>
            </a:r>
            <a:r>
              <a:rPr lang="en-US" dirty="0" err="1"/>
              <a:t>giá</a:t>
            </a:r>
            <a:r>
              <a:rPr lang="en-US" dirty="0"/>
              <a:t> </a:t>
            </a:r>
            <a:r>
              <a:rPr lang="en-US" dirty="0" err="1"/>
              <a:t>mức</a:t>
            </a:r>
            <a:r>
              <a:rPr lang="en-US" dirty="0"/>
              <a:t> </a:t>
            </a:r>
            <a:r>
              <a:rPr lang="en-US" dirty="0" err="1"/>
              <a:t>độ</a:t>
            </a:r>
            <a:r>
              <a:rPr lang="en-US" dirty="0"/>
              <a:t> </a:t>
            </a:r>
            <a:r>
              <a:rPr lang="en-US" dirty="0" err="1"/>
              <a:t>đau</a:t>
            </a:r>
            <a:r>
              <a:rPr lang="en-US" dirty="0"/>
              <a:t> </a:t>
            </a:r>
            <a:r>
              <a:rPr lang="en-US" dirty="0" err="1"/>
              <a:t>bằng</a:t>
            </a:r>
            <a:r>
              <a:rPr lang="en-US" dirty="0"/>
              <a:t> </a:t>
            </a:r>
            <a:r>
              <a:rPr lang="en-US" dirty="0" err="1"/>
              <a:t>số</a:t>
            </a:r>
            <a:r>
              <a:rPr lang="en-US" dirty="0"/>
              <a:t> </a:t>
            </a:r>
            <a:r>
              <a:rPr lang="en-US" dirty="0" err="1"/>
              <a:t>lần</a:t>
            </a:r>
            <a:r>
              <a:rPr lang="en-US" dirty="0"/>
              <a:t> </a:t>
            </a:r>
            <a:r>
              <a:rPr lang="en-US" dirty="0" err="1"/>
              <a:t>thức</a:t>
            </a:r>
            <a:r>
              <a:rPr lang="en-US" dirty="0"/>
              <a:t> </a:t>
            </a:r>
            <a:r>
              <a:rPr lang="en-US" dirty="0" err="1"/>
              <a:t>dậy</a:t>
            </a:r>
            <a:r>
              <a:rPr lang="en-US" dirty="0"/>
              <a:t> </a:t>
            </a:r>
            <a:r>
              <a:rPr lang="en-US" dirty="0" err="1"/>
              <a:t>trong</a:t>
            </a:r>
            <a:r>
              <a:rPr lang="en-US" dirty="0"/>
              <a:t> </a:t>
            </a:r>
            <a:r>
              <a:rPr lang="en-US" dirty="0" err="1"/>
              <a:t>đêm</a:t>
            </a:r>
            <a:r>
              <a:rPr lang="en-US" dirty="0"/>
              <a:t>.</a:t>
            </a:r>
          </a:p>
          <a:p>
            <a:pPr marL="0" indent="0">
              <a:buNone/>
            </a:pPr>
            <a:endParaRPr lang="en-US" dirty="0">
              <a:solidFill>
                <a:srgbClr val="FFFF00"/>
              </a:solidFill>
            </a:endParaRPr>
          </a:p>
        </p:txBody>
      </p:sp>
    </p:spTree>
    <p:extLst>
      <p:ext uri="{BB962C8B-B14F-4D97-AF65-F5344CB8AC3E}">
        <p14:creationId xmlns:p14="http://schemas.microsoft.com/office/powerpoint/2010/main" val="3714872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0622"/>
            <a:ext cx="9404723" cy="1016000"/>
          </a:xfrm>
        </p:spPr>
        <p:txBody>
          <a:bodyPr/>
          <a:lstStyle/>
          <a:p>
            <a:r>
              <a:rPr lang="en-US" dirty="0"/>
              <a:t>NHẬN ĐỊNH VỀ KHỚP</a:t>
            </a:r>
          </a:p>
        </p:txBody>
      </p:sp>
      <p:sp>
        <p:nvSpPr>
          <p:cNvPr id="3" name="Content Placeholder 2"/>
          <p:cNvSpPr>
            <a:spLocks noGrp="1"/>
          </p:cNvSpPr>
          <p:nvPr>
            <p:ph idx="1"/>
          </p:nvPr>
        </p:nvSpPr>
        <p:spPr>
          <a:xfrm>
            <a:off x="733778" y="1083734"/>
            <a:ext cx="9316075" cy="5774266"/>
          </a:xfrm>
        </p:spPr>
        <p:txBody>
          <a:bodyPr>
            <a:normAutofit/>
          </a:bodyPr>
          <a:lstStyle/>
          <a:p>
            <a:pPr marL="0" indent="0">
              <a:lnSpc>
                <a:spcPct val="150000"/>
              </a:lnSpc>
              <a:buNone/>
            </a:pPr>
            <a:r>
              <a:rPr lang="en-US" dirty="0" smtClean="0"/>
              <a:t>- </a:t>
            </a:r>
            <a:r>
              <a:rPr lang="en-US" i="1" dirty="0" err="1"/>
              <a:t>Hạn</a:t>
            </a:r>
            <a:r>
              <a:rPr lang="en-US" i="1" dirty="0"/>
              <a:t> </a:t>
            </a:r>
            <a:r>
              <a:rPr lang="en-US" i="1" dirty="0" err="1"/>
              <a:t>chế</a:t>
            </a:r>
            <a:r>
              <a:rPr lang="en-US" i="1" dirty="0"/>
              <a:t> </a:t>
            </a:r>
            <a:r>
              <a:rPr lang="en-US" i="1" dirty="0" err="1"/>
              <a:t>vận</a:t>
            </a:r>
            <a:r>
              <a:rPr lang="en-US" i="1" dirty="0"/>
              <a:t> </a:t>
            </a:r>
            <a:r>
              <a:rPr lang="en-US" i="1" dirty="0" err="1"/>
              <a:t>động</a:t>
            </a:r>
            <a:r>
              <a:rPr lang="en-US" dirty="0"/>
              <a:t>: </a:t>
            </a:r>
            <a:r>
              <a:rPr lang="en-US" dirty="0" err="1"/>
              <a:t>bệnh</a:t>
            </a:r>
            <a:r>
              <a:rPr lang="en-US" dirty="0"/>
              <a:t> </a:t>
            </a:r>
            <a:r>
              <a:rPr lang="en-US" dirty="0" err="1"/>
              <a:t>nhân</a:t>
            </a:r>
            <a:r>
              <a:rPr lang="en-US" dirty="0"/>
              <a:t> </a:t>
            </a:r>
            <a:r>
              <a:rPr lang="en-US" dirty="0" err="1"/>
              <a:t>tự</a:t>
            </a:r>
            <a:r>
              <a:rPr lang="en-US" dirty="0"/>
              <a:t> </a:t>
            </a:r>
            <a:r>
              <a:rPr lang="en-US" dirty="0" err="1"/>
              <a:t>cảm</a:t>
            </a:r>
            <a:r>
              <a:rPr lang="en-US" dirty="0"/>
              <a:t> </a:t>
            </a:r>
            <a:r>
              <a:rPr lang="en-US" dirty="0" err="1"/>
              <a:t>thấy</a:t>
            </a:r>
            <a:r>
              <a:rPr lang="en-US" dirty="0"/>
              <a:t> </a:t>
            </a:r>
            <a:r>
              <a:rPr lang="en-US" dirty="0" err="1"/>
              <a:t>không</a:t>
            </a:r>
            <a:r>
              <a:rPr lang="en-US" dirty="0"/>
              <a:t> </a:t>
            </a:r>
            <a:r>
              <a:rPr lang="en-US" dirty="0" err="1"/>
              <a:t>làm</a:t>
            </a:r>
            <a:r>
              <a:rPr lang="en-US" dirty="0"/>
              <a:t> </a:t>
            </a:r>
            <a:r>
              <a:rPr lang="en-US" dirty="0" err="1"/>
              <a:t>được</a:t>
            </a:r>
            <a:r>
              <a:rPr lang="en-US" dirty="0"/>
              <a:t> </a:t>
            </a:r>
            <a:r>
              <a:rPr lang="en-US" dirty="0" err="1"/>
              <a:t>một</a:t>
            </a:r>
            <a:r>
              <a:rPr lang="en-US" dirty="0"/>
              <a:t> </a:t>
            </a:r>
            <a:r>
              <a:rPr lang="en-US" dirty="0" err="1"/>
              <a:t>số</a:t>
            </a:r>
            <a:r>
              <a:rPr lang="en-US" dirty="0"/>
              <a:t> </a:t>
            </a:r>
            <a:r>
              <a:rPr lang="en-US" dirty="0" err="1"/>
              <a:t>động</a:t>
            </a:r>
            <a:r>
              <a:rPr lang="en-US" dirty="0"/>
              <a:t> </a:t>
            </a:r>
            <a:r>
              <a:rPr lang="en-US" dirty="0" err="1"/>
              <a:t>tác</a:t>
            </a:r>
            <a:r>
              <a:rPr lang="en-US" dirty="0"/>
              <a:t> </a:t>
            </a:r>
            <a:r>
              <a:rPr lang="en-US" dirty="0" err="1"/>
              <a:t>của</a:t>
            </a:r>
            <a:r>
              <a:rPr lang="en-US" dirty="0"/>
              <a:t> </a:t>
            </a:r>
            <a:r>
              <a:rPr lang="en-US" dirty="0" err="1"/>
              <a:t>khớp</a:t>
            </a:r>
            <a:r>
              <a:rPr lang="en-US" dirty="0"/>
              <a:t> </a:t>
            </a:r>
            <a:r>
              <a:rPr lang="en-US" dirty="0" err="1"/>
              <a:t>và</a:t>
            </a:r>
            <a:r>
              <a:rPr lang="en-US" dirty="0"/>
              <a:t> </a:t>
            </a:r>
            <a:r>
              <a:rPr lang="en-US" dirty="0" err="1"/>
              <a:t>cột</a:t>
            </a:r>
            <a:r>
              <a:rPr lang="en-US" dirty="0"/>
              <a:t> </a:t>
            </a:r>
            <a:r>
              <a:rPr lang="en-US" dirty="0" err="1"/>
              <a:t>sống</a:t>
            </a:r>
            <a:r>
              <a:rPr lang="en-US" dirty="0"/>
              <a:t> </a:t>
            </a:r>
            <a:r>
              <a:rPr lang="en-US" dirty="0" err="1"/>
              <a:t>như</a:t>
            </a:r>
            <a:r>
              <a:rPr lang="en-US" dirty="0"/>
              <a:t>: </a:t>
            </a:r>
            <a:r>
              <a:rPr lang="en-US" dirty="0" err="1"/>
              <a:t>không</a:t>
            </a:r>
            <a:r>
              <a:rPr lang="en-US" dirty="0"/>
              <a:t> </a:t>
            </a:r>
            <a:r>
              <a:rPr lang="en-US" dirty="0" err="1"/>
              <a:t>nắm</a:t>
            </a:r>
            <a:r>
              <a:rPr lang="en-US" dirty="0"/>
              <a:t> </a:t>
            </a:r>
            <a:r>
              <a:rPr lang="en-US" dirty="0" err="1"/>
              <a:t>được</a:t>
            </a:r>
            <a:r>
              <a:rPr lang="en-US" dirty="0"/>
              <a:t> </a:t>
            </a:r>
            <a:r>
              <a:rPr lang="en-US" dirty="0" err="1"/>
              <a:t>bàn</a:t>
            </a:r>
            <a:r>
              <a:rPr lang="en-US" dirty="0"/>
              <a:t> </a:t>
            </a:r>
            <a:r>
              <a:rPr lang="en-US" dirty="0" err="1"/>
              <a:t>tay</a:t>
            </a:r>
            <a:r>
              <a:rPr lang="en-US" dirty="0"/>
              <a:t>, </a:t>
            </a:r>
            <a:r>
              <a:rPr lang="en-US" dirty="0" err="1"/>
              <a:t>không</a:t>
            </a:r>
            <a:r>
              <a:rPr lang="en-US" dirty="0"/>
              <a:t> co </a:t>
            </a:r>
            <a:r>
              <a:rPr lang="en-US" dirty="0" err="1"/>
              <a:t>được</a:t>
            </a:r>
            <a:r>
              <a:rPr lang="en-US" dirty="0"/>
              <a:t> </a:t>
            </a:r>
            <a:r>
              <a:rPr lang="en-US" dirty="0" err="1"/>
              <a:t>cẳng</a:t>
            </a:r>
            <a:r>
              <a:rPr lang="en-US" dirty="0"/>
              <a:t> </a:t>
            </a:r>
            <a:r>
              <a:rPr lang="en-US" dirty="0" err="1"/>
              <a:t>tay</a:t>
            </a:r>
            <a:r>
              <a:rPr lang="en-US" dirty="0"/>
              <a:t>, </a:t>
            </a:r>
            <a:r>
              <a:rPr lang="en-US" dirty="0" err="1"/>
              <a:t>không</a:t>
            </a:r>
            <a:r>
              <a:rPr lang="en-US" dirty="0"/>
              <a:t> </a:t>
            </a:r>
            <a:r>
              <a:rPr lang="en-US" dirty="0" err="1"/>
              <a:t>giơ</a:t>
            </a:r>
            <a:r>
              <a:rPr lang="en-US" dirty="0"/>
              <a:t> </a:t>
            </a:r>
            <a:r>
              <a:rPr lang="en-US" dirty="0" err="1"/>
              <a:t>tay</a:t>
            </a:r>
            <a:r>
              <a:rPr lang="en-US" dirty="0"/>
              <a:t> </a:t>
            </a:r>
            <a:r>
              <a:rPr lang="en-US" dirty="0" err="1"/>
              <a:t>lên</a:t>
            </a:r>
            <a:r>
              <a:rPr lang="en-US" dirty="0"/>
              <a:t> </a:t>
            </a:r>
            <a:r>
              <a:rPr lang="en-US" dirty="0" err="1"/>
              <a:t>cao</a:t>
            </a:r>
            <a:r>
              <a:rPr lang="en-US" dirty="0"/>
              <a:t>, </a:t>
            </a:r>
            <a:r>
              <a:rPr lang="en-US" dirty="0" err="1"/>
              <a:t>không</a:t>
            </a:r>
            <a:r>
              <a:rPr lang="en-US" dirty="0"/>
              <a:t> </a:t>
            </a:r>
            <a:r>
              <a:rPr lang="en-US" dirty="0" err="1"/>
              <a:t>ngồi</a:t>
            </a:r>
            <a:r>
              <a:rPr lang="en-US" dirty="0"/>
              <a:t> </a:t>
            </a:r>
            <a:r>
              <a:rPr lang="en-US" dirty="0" err="1"/>
              <a:t>xổm</a:t>
            </a:r>
            <a:r>
              <a:rPr lang="en-US" dirty="0"/>
              <a:t> </a:t>
            </a:r>
            <a:r>
              <a:rPr lang="en-US" dirty="0" err="1"/>
              <a:t>được</a:t>
            </a:r>
            <a:r>
              <a:rPr lang="en-US" dirty="0"/>
              <a:t>, </a:t>
            </a:r>
            <a:r>
              <a:rPr lang="en-US" dirty="0" err="1"/>
              <a:t>không</a:t>
            </a:r>
            <a:r>
              <a:rPr lang="en-US" dirty="0"/>
              <a:t> </a:t>
            </a:r>
            <a:r>
              <a:rPr lang="en-US" dirty="0" err="1"/>
              <a:t>cúi</a:t>
            </a:r>
            <a:r>
              <a:rPr lang="en-US" dirty="0"/>
              <a:t> </a:t>
            </a:r>
            <a:r>
              <a:rPr lang="en-US" dirty="0" err="1"/>
              <a:t>xuống</a:t>
            </a:r>
            <a:r>
              <a:rPr lang="en-US" dirty="0"/>
              <a:t>, </a:t>
            </a:r>
            <a:r>
              <a:rPr lang="en-US" dirty="0" err="1"/>
              <a:t>không</a:t>
            </a:r>
            <a:r>
              <a:rPr lang="en-US" dirty="0"/>
              <a:t> quay </a:t>
            </a:r>
            <a:r>
              <a:rPr lang="en-US" dirty="0" err="1"/>
              <a:t>cổ</a:t>
            </a:r>
            <a:r>
              <a:rPr lang="en-US" dirty="0"/>
              <a:t>...</a:t>
            </a:r>
          </a:p>
          <a:p>
            <a:pPr marL="0" indent="0">
              <a:lnSpc>
                <a:spcPct val="150000"/>
              </a:lnSpc>
              <a:buNone/>
            </a:pPr>
            <a:r>
              <a:rPr lang="en-US" dirty="0" smtClean="0"/>
              <a:t>- </a:t>
            </a:r>
            <a:r>
              <a:rPr lang="en-US" i="1" dirty="0" err="1" smtClean="0"/>
              <a:t>Dấu</a:t>
            </a:r>
            <a:r>
              <a:rPr lang="en-US" i="1" dirty="0" smtClean="0"/>
              <a:t> </a:t>
            </a:r>
            <a:r>
              <a:rPr lang="en-US" i="1" dirty="0" err="1"/>
              <a:t>hiệu</a:t>
            </a:r>
            <a:r>
              <a:rPr lang="en-US" i="1" dirty="0"/>
              <a:t> </a:t>
            </a:r>
            <a:r>
              <a:rPr lang="en-US" i="1" dirty="0" err="1"/>
              <a:t>cứng</a:t>
            </a:r>
            <a:r>
              <a:rPr lang="en-US" i="1" dirty="0"/>
              <a:t> </a:t>
            </a:r>
            <a:r>
              <a:rPr lang="en-US" i="1" dirty="0" err="1"/>
              <a:t>khớp</a:t>
            </a:r>
            <a:r>
              <a:rPr lang="en-US" i="1" dirty="0"/>
              <a:t> </a:t>
            </a:r>
            <a:r>
              <a:rPr lang="en-US" i="1" dirty="0" err="1"/>
              <a:t>buổi</a:t>
            </a:r>
            <a:r>
              <a:rPr lang="en-US" i="1" dirty="0"/>
              <a:t> </a:t>
            </a:r>
            <a:r>
              <a:rPr lang="en-US" i="1" dirty="0" err="1"/>
              <a:t>sáng</a:t>
            </a:r>
            <a:r>
              <a:rPr lang="en-US" i="1" dirty="0"/>
              <a:t>:</a:t>
            </a:r>
            <a:r>
              <a:rPr lang="en-US" dirty="0"/>
              <a:t> </a:t>
            </a:r>
            <a:r>
              <a:rPr lang="en-US" dirty="0" err="1"/>
              <a:t>khi</a:t>
            </a:r>
            <a:r>
              <a:rPr lang="en-US" dirty="0"/>
              <a:t> </a:t>
            </a:r>
            <a:r>
              <a:rPr lang="en-US" dirty="0" err="1"/>
              <a:t>mới</a:t>
            </a:r>
            <a:r>
              <a:rPr lang="en-US" dirty="0"/>
              <a:t> </a:t>
            </a:r>
            <a:r>
              <a:rPr lang="en-US" dirty="0" err="1"/>
              <a:t>ngủ</a:t>
            </a:r>
            <a:r>
              <a:rPr lang="en-US" dirty="0"/>
              <a:t> </a:t>
            </a:r>
            <a:r>
              <a:rPr lang="en-US" dirty="0" err="1"/>
              <a:t>dậy</a:t>
            </a:r>
            <a:r>
              <a:rPr lang="en-US" dirty="0"/>
              <a:t> </a:t>
            </a:r>
            <a:r>
              <a:rPr lang="en-US" dirty="0" err="1"/>
              <a:t>người</a:t>
            </a:r>
            <a:r>
              <a:rPr lang="en-US" dirty="0"/>
              <a:t> </a:t>
            </a:r>
            <a:r>
              <a:rPr lang="en-US" dirty="0" err="1"/>
              <a:t>bệnh</a:t>
            </a:r>
            <a:r>
              <a:rPr lang="en-US" dirty="0"/>
              <a:t> </a:t>
            </a:r>
            <a:r>
              <a:rPr lang="en-US" dirty="0" err="1"/>
              <a:t>thấy</a:t>
            </a:r>
            <a:r>
              <a:rPr lang="en-US" dirty="0"/>
              <a:t> </a:t>
            </a:r>
            <a:r>
              <a:rPr lang="en-US" dirty="0" err="1"/>
              <a:t>khớp</a:t>
            </a:r>
            <a:r>
              <a:rPr lang="en-US" dirty="0"/>
              <a:t> </a:t>
            </a:r>
            <a:r>
              <a:rPr lang="en-US" dirty="0" err="1"/>
              <a:t>cứng</a:t>
            </a:r>
            <a:r>
              <a:rPr lang="en-US" dirty="0"/>
              <a:t> </a:t>
            </a:r>
            <a:r>
              <a:rPr lang="en-US" dirty="0" err="1"/>
              <a:t>đờ</a:t>
            </a:r>
            <a:r>
              <a:rPr lang="en-US" dirty="0"/>
              <a:t> </a:t>
            </a:r>
            <a:r>
              <a:rPr lang="en-US" dirty="0" err="1"/>
              <a:t>khó</a:t>
            </a:r>
            <a:r>
              <a:rPr lang="en-US" dirty="0"/>
              <a:t> </a:t>
            </a:r>
            <a:r>
              <a:rPr lang="en-US" dirty="0" err="1"/>
              <a:t>vận</a:t>
            </a:r>
            <a:r>
              <a:rPr lang="en-US" dirty="0"/>
              <a:t> </a:t>
            </a:r>
            <a:r>
              <a:rPr lang="en-US" dirty="0" err="1"/>
              <a:t>động</a:t>
            </a:r>
            <a:r>
              <a:rPr lang="en-US" dirty="0"/>
              <a:t>, </a:t>
            </a:r>
            <a:r>
              <a:rPr lang="en-US" dirty="0" err="1"/>
              <a:t>chỉ</a:t>
            </a:r>
            <a:r>
              <a:rPr lang="en-US" dirty="0"/>
              <a:t> </a:t>
            </a:r>
            <a:r>
              <a:rPr lang="en-US" dirty="0" err="1"/>
              <a:t>sau</a:t>
            </a:r>
            <a:r>
              <a:rPr lang="en-US" dirty="0"/>
              <a:t> </a:t>
            </a:r>
            <a:r>
              <a:rPr lang="en-US" dirty="0" err="1"/>
              <a:t>một</a:t>
            </a:r>
            <a:r>
              <a:rPr lang="en-US" dirty="0"/>
              <a:t> </a:t>
            </a:r>
            <a:r>
              <a:rPr lang="en-US" dirty="0" err="1"/>
              <a:t>thời</a:t>
            </a:r>
            <a:r>
              <a:rPr lang="en-US" dirty="0"/>
              <a:t> </a:t>
            </a:r>
            <a:r>
              <a:rPr lang="en-US" dirty="0" err="1"/>
              <a:t>gian</a:t>
            </a:r>
            <a:r>
              <a:rPr lang="en-US" dirty="0"/>
              <a:t> </a:t>
            </a:r>
            <a:r>
              <a:rPr lang="en-US" dirty="0" err="1"/>
              <a:t>mới</a:t>
            </a:r>
            <a:r>
              <a:rPr lang="en-US" dirty="0"/>
              <a:t> </a:t>
            </a:r>
            <a:r>
              <a:rPr lang="en-US" dirty="0" err="1"/>
              <a:t>thấy</a:t>
            </a:r>
            <a:r>
              <a:rPr lang="en-US" dirty="0"/>
              <a:t> </a:t>
            </a:r>
            <a:r>
              <a:rPr lang="en-US" dirty="0" err="1"/>
              <a:t>mềm</a:t>
            </a:r>
            <a:r>
              <a:rPr lang="en-US" dirty="0"/>
              <a:t> </a:t>
            </a:r>
            <a:r>
              <a:rPr lang="en-US" dirty="0" err="1"/>
              <a:t>trở</a:t>
            </a:r>
            <a:r>
              <a:rPr lang="en-US" dirty="0"/>
              <a:t> </a:t>
            </a:r>
            <a:r>
              <a:rPr lang="en-US" dirty="0" err="1"/>
              <a:t>lại</a:t>
            </a:r>
            <a:r>
              <a:rPr lang="en-US" dirty="0"/>
              <a:t> </a:t>
            </a:r>
            <a:r>
              <a:rPr lang="en-US" dirty="0" err="1"/>
              <a:t>dễ</a:t>
            </a:r>
            <a:r>
              <a:rPr lang="en-US" dirty="0"/>
              <a:t> </a:t>
            </a:r>
            <a:r>
              <a:rPr lang="en-US" dirty="0" err="1"/>
              <a:t>vận</a:t>
            </a:r>
            <a:r>
              <a:rPr lang="en-US" dirty="0"/>
              <a:t> </a:t>
            </a:r>
            <a:r>
              <a:rPr lang="en-US" dirty="0" err="1"/>
              <a:t>động</a:t>
            </a:r>
            <a:r>
              <a:rPr lang="en-US" dirty="0"/>
              <a:t> </a:t>
            </a:r>
            <a:r>
              <a:rPr lang="en-US" dirty="0" err="1"/>
              <a:t>hơn</a:t>
            </a:r>
            <a:r>
              <a:rPr lang="en-US" dirty="0"/>
              <a:t>, hay </a:t>
            </a:r>
            <a:r>
              <a:rPr lang="en-US" dirty="0" err="1"/>
              <a:t>gặp</a:t>
            </a:r>
            <a:r>
              <a:rPr lang="en-US" dirty="0"/>
              <a:t> </a:t>
            </a:r>
            <a:r>
              <a:rPr lang="en-US" dirty="0" err="1"/>
              <a:t>dấu</a:t>
            </a:r>
            <a:r>
              <a:rPr lang="en-US" dirty="0"/>
              <a:t> </a:t>
            </a:r>
            <a:r>
              <a:rPr lang="en-US" dirty="0" err="1"/>
              <a:t>hiệu</a:t>
            </a:r>
            <a:r>
              <a:rPr lang="en-US" dirty="0"/>
              <a:t> </a:t>
            </a:r>
            <a:r>
              <a:rPr lang="en-US" dirty="0" err="1"/>
              <a:t>này</a:t>
            </a:r>
            <a:r>
              <a:rPr lang="en-US" dirty="0"/>
              <a:t> ở </a:t>
            </a:r>
            <a:r>
              <a:rPr lang="en-US" dirty="0" err="1"/>
              <a:t>hai</a:t>
            </a:r>
            <a:r>
              <a:rPr lang="en-US" dirty="0"/>
              <a:t> </a:t>
            </a:r>
            <a:r>
              <a:rPr lang="en-US" dirty="0" err="1"/>
              <a:t>bàn</a:t>
            </a:r>
            <a:r>
              <a:rPr lang="en-US" dirty="0"/>
              <a:t> </a:t>
            </a:r>
            <a:r>
              <a:rPr lang="en-US" dirty="0" err="1"/>
              <a:t>tay</a:t>
            </a:r>
            <a:r>
              <a:rPr lang="en-US" dirty="0"/>
              <a:t> </a:t>
            </a:r>
            <a:r>
              <a:rPr lang="en-US" dirty="0" err="1"/>
              <a:t>và</a:t>
            </a:r>
            <a:r>
              <a:rPr lang="en-US" dirty="0"/>
              <a:t> </a:t>
            </a:r>
            <a:r>
              <a:rPr lang="en-US" dirty="0" err="1"/>
              <a:t>khớp</a:t>
            </a:r>
            <a:r>
              <a:rPr lang="en-US" dirty="0"/>
              <a:t> </a:t>
            </a:r>
            <a:r>
              <a:rPr lang="en-US" dirty="0" err="1"/>
              <a:t>gối</a:t>
            </a:r>
            <a:r>
              <a:rPr lang="en-US" dirty="0"/>
              <a:t> (</a:t>
            </a:r>
            <a:r>
              <a:rPr lang="en-US" dirty="0" err="1"/>
              <a:t>gặp</a:t>
            </a:r>
            <a:r>
              <a:rPr lang="en-US" dirty="0"/>
              <a:t> </a:t>
            </a:r>
            <a:r>
              <a:rPr lang="en-US" dirty="0" err="1"/>
              <a:t>trong</a:t>
            </a:r>
            <a:r>
              <a:rPr lang="en-US" dirty="0"/>
              <a:t> </a:t>
            </a:r>
            <a:r>
              <a:rPr lang="en-US" dirty="0" err="1"/>
              <a:t>thoái</a:t>
            </a:r>
            <a:r>
              <a:rPr lang="en-US" dirty="0"/>
              <a:t> </a:t>
            </a:r>
            <a:r>
              <a:rPr lang="en-US" dirty="0" err="1"/>
              <a:t>hoá</a:t>
            </a:r>
            <a:r>
              <a:rPr lang="en-US" dirty="0"/>
              <a:t> </a:t>
            </a:r>
            <a:r>
              <a:rPr lang="en-US" dirty="0" err="1"/>
              <a:t>khớp</a:t>
            </a:r>
            <a:r>
              <a:rPr lang="en-US" dirty="0"/>
              <a:t>).</a:t>
            </a:r>
          </a:p>
          <a:p>
            <a:pPr marL="0" indent="0">
              <a:lnSpc>
                <a:spcPct val="150000"/>
              </a:lnSpc>
              <a:buNone/>
            </a:pPr>
            <a:r>
              <a:rPr lang="en-US" dirty="0" smtClean="0"/>
              <a:t>- </a:t>
            </a:r>
            <a:r>
              <a:rPr lang="en-US" i="1" dirty="0" err="1" smtClean="0"/>
              <a:t>Dấu</a:t>
            </a:r>
            <a:r>
              <a:rPr lang="en-US" i="1" dirty="0" smtClean="0"/>
              <a:t> </a:t>
            </a:r>
            <a:r>
              <a:rPr lang="en-US" i="1" dirty="0" err="1"/>
              <a:t>hiệu</a:t>
            </a:r>
            <a:r>
              <a:rPr lang="en-US" i="1" dirty="0"/>
              <a:t> </a:t>
            </a:r>
            <a:r>
              <a:rPr lang="en-US" i="1" dirty="0" err="1"/>
              <a:t>phá</a:t>
            </a:r>
            <a:r>
              <a:rPr lang="en-US" i="1" dirty="0"/>
              <a:t> </a:t>
            </a:r>
            <a:r>
              <a:rPr lang="en-US" i="1" dirty="0" err="1"/>
              <a:t>gỉ</a:t>
            </a:r>
            <a:r>
              <a:rPr lang="en-US" i="1" dirty="0"/>
              <a:t> </a:t>
            </a:r>
            <a:r>
              <a:rPr lang="en-US" i="1" dirty="0" err="1"/>
              <a:t>khớp</a:t>
            </a:r>
            <a:r>
              <a:rPr lang="en-US" i="1" dirty="0"/>
              <a:t>: </a:t>
            </a:r>
            <a:r>
              <a:rPr lang="en-US" dirty="0" err="1"/>
              <a:t>dấu</a:t>
            </a:r>
            <a:r>
              <a:rPr lang="en-US" dirty="0"/>
              <a:t> </a:t>
            </a:r>
            <a:r>
              <a:rPr lang="en-US" dirty="0" err="1"/>
              <a:t>hiệu</a:t>
            </a:r>
            <a:r>
              <a:rPr lang="en-US" dirty="0"/>
              <a:t> </a:t>
            </a:r>
            <a:r>
              <a:rPr lang="en-US" dirty="0" err="1"/>
              <a:t>phá</a:t>
            </a:r>
            <a:r>
              <a:rPr lang="en-US" dirty="0"/>
              <a:t> </a:t>
            </a:r>
            <a:r>
              <a:rPr lang="en-US" dirty="0" err="1"/>
              <a:t>gỉ</a:t>
            </a:r>
            <a:r>
              <a:rPr lang="en-US" dirty="0"/>
              <a:t> </a:t>
            </a:r>
            <a:r>
              <a:rPr lang="en-US" dirty="0" err="1"/>
              <a:t>khớp</a:t>
            </a:r>
            <a:r>
              <a:rPr lang="en-US" dirty="0"/>
              <a:t> hay </a:t>
            </a:r>
            <a:r>
              <a:rPr lang="en-US" dirty="0" err="1"/>
              <a:t>gặp</a:t>
            </a:r>
            <a:r>
              <a:rPr lang="en-US" dirty="0"/>
              <a:t> </a:t>
            </a:r>
            <a:r>
              <a:rPr lang="en-US" dirty="0" err="1"/>
              <a:t>trong</a:t>
            </a:r>
            <a:r>
              <a:rPr lang="en-US" dirty="0"/>
              <a:t> </a:t>
            </a:r>
            <a:r>
              <a:rPr lang="en-US" dirty="0" err="1"/>
              <a:t>thoái</a:t>
            </a:r>
            <a:r>
              <a:rPr lang="en-US" dirty="0"/>
              <a:t> </a:t>
            </a:r>
            <a:r>
              <a:rPr lang="en-US" dirty="0" err="1"/>
              <a:t>hoá</a:t>
            </a:r>
            <a:r>
              <a:rPr lang="en-US" dirty="0"/>
              <a:t> </a:t>
            </a:r>
            <a:r>
              <a:rPr lang="en-US" dirty="0" err="1"/>
              <a:t>khớp</a:t>
            </a:r>
            <a:r>
              <a:rPr lang="en-US" dirty="0"/>
              <a:t>, </a:t>
            </a:r>
            <a:r>
              <a:rPr lang="en-US" dirty="0" err="1"/>
              <a:t>lúc</a:t>
            </a:r>
            <a:r>
              <a:rPr lang="en-US" dirty="0"/>
              <a:t> </a:t>
            </a:r>
            <a:r>
              <a:rPr lang="en-US" dirty="0" err="1"/>
              <a:t>mới</a:t>
            </a:r>
            <a:r>
              <a:rPr lang="en-US" dirty="0"/>
              <a:t> </a:t>
            </a:r>
            <a:r>
              <a:rPr lang="en-US" dirty="0" err="1"/>
              <a:t>ngủ</a:t>
            </a:r>
            <a:r>
              <a:rPr lang="en-US" dirty="0"/>
              <a:t> </a:t>
            </a:r>
            <a:r>
              <a:rPr lang="en-US" dirty="0" err="1"/>
              <a:t>dậy</a:t>
            </a:r>
            <a:r>
              <a:rPr lang="en-US" dirty="0"/>
              <a:t> </a:t>
            </a:r>
            <a:r>
              <a:rPr lang="en-US" dirty="0" err="1"/>
              <a:t>vướng</a:t>
            </a:r>
            <a:r>
              <a:rPr lang="en-US" dirty="0"/>
              <a:t> </a:t>
            </a:r>
            <a:r>
              <a:rPr lang="en-US" dirty="0" err="1"/>
              <a:t>và</a:t>
            </a:r>
            <a:r>
              <a:rPr lang="en-US" dirty="0"/>
              <a:t> </a:t>
            </a:r>
            <a:r>
              <a:rPr lang="en-US" dirty="0" err="1"/>
              <a:t>khó</a:t>
            </a:r>
            <a:r>
              <a:rPr lang="en-US" dirty="0"/>
              <a:t> </a:t>
            </a:r>
            <a:r>
              <a:rPr lang="en-US" dirty="0" err="1"/>
              <a:t>vận</a:t>
            </a:r>
            <a:r>
              <a:rPr lang="en-US" dirty="0"/>
              <a:t> </a:t>
            </a:r>
            <a:r>
              <a:rPr lang="en-US" dirty="0" err="1"/>
              <a:t>động</a:t>
            </a:r>
            <a:r>
              <a:rPr lang="en-US" dirty="0"/>
              <a:t>, </a:t>
            </a:r>
            <a:r>
              <a:rPr lang="en-US" dirty="0" err="1"/>
              <a:t>nhưng</a:t>
            </a:r>
            <a:r>
              <a:rPr lang="en-US" dirty="0"/>
              <a:t> </a:t>
            </a:r>
            <a:r>
              <a:rPr lang="en-US" dirty="0" err="1"/>
              <a:t>chỉ</a:t>
            </a:r>
            <a:r>
              <a:rPr lang="en-US" dirty="0"/>
              <a:t> </a:t>
            </a:r>
            <a:r>
              <a:rPr lang="en-US" dirty="0" err="1"/>
              <a:t>sau</a:t>
            </a:r>
            <a:r>
              <a:rPr lang="en-US" dirty="0"/>
              <a:t> </a:t>
            </a:r>
            <a:r>
              <a:rPr lang="en-US" dirty="0" err="1"/>
              <a:t>vài</a:t>
            </a:r>
            <a:r>
              <a:rPr lang="en-US" dirty="0"/>
              <a:t> </a:t>
            </a:r>
            <a:r>
              <a:rPr lang="en-US" dirty="0" err="1"/>
              <a:t>động</a:t>
            </a:r>
            <a:r>
              <a:rPr lang="en-US" dirty="0"/>
              <a:t> </a:t>
            </a:r>
            <a:r>
              <a:rPr lang="en-US" dirty="0" err="1"/>
              <a:t>tác</a:t>
            </a:r>
            <a:r>
              <a:rPr lang="en-US" dirty="0"/>
              <a:t> </a:t>
            </a:r>
            <a:r>
              <a:rPr lang="en-US" dirty="0" err="1"/>
              <a:t>khởi</a:t>
            </a:r>
            <a:r>
              <a:rPr lang="en-US" dirty="0"/>
              <a:t> </a:t>
            </a:r>
            <a:r>
              <a:rPr lang="en-US" dirty="0" err="1"/>
              <a:t>động</a:t>
            </a:r>
            <a:r>
              <a:rPr lang="en-US" dirty="0"/>
              <a:t> </a:t>
            </a:r>
            <a:r>
              <a:rPr lang="en-US" dirty="0" err="1"/>
              <a:t>thì</a:t>
            </a:r>
            <a:r>
              <a:rPr lang="en-US" dirty="0"/>
              <a:t> </a:t>
            </a:r>
            <a:r>
              <a:rPr lang="en-US" dirty="0" err="1"/>
              <a:t>dấu</a:t>
            </a:r>
            <a:r>
              <a:rPr lang="en-US" dirty="0"/>
              <a:t> </a:t>
            </a:r>
            <a:r>
              <a:rPr lang="en-US" dirty="0" err="1"/>
              <a:t>hiệu</a:t>
            </a:r>
            <a:r>
              <a:rPr lang="en-US" dirty="0"/>
              <a:t> </a:t>
            </a:r>
            <a:r>
              <a:rPr lang="en-US" dirty="0" err="1"/>
              <a:t>này</a:t>
            </a:r>
            <a:r>
              <a:rPr lang="en-US" dirty="0"/>
              <a:t> </a:t>
            </a:r>
            <a:r>
              <a:rPr lang="en-US" dirty="0" err="1"/>
              <a:t>mất</a:t>
            </a:r>
            <a:r>
              <a:rPr lang="en-US" dirty="0"/>
              <a:t> </a:t>
            </a:r>
            <a:r>
              <a:rPr lang="en-US" dirty="0" err="1"/>
              <a:t>đi</a:t>
            </a:r>
            <a:r>
              <a:rPr lang="en-US" dirty="0"/>
              <a:t>.</a:t>
            </a:r>
          </a:p>
          <a:p>
            <a:pPr marL="0" indent="0">
              <a:lnSpc>
                <a:spcPct val="150000"/>
              </a:lnSpc>
              <a:buNone/>
            </a:pPr>
            <a:endParaRPr lang="en-US" dirty="0"/>
          </a:p>
        </p:txBody>
      </p:sp>
    </p:spTree>
    <p:extLst>
      <p:ext uri="{BB962C8B-B14F-4D97-AF65-F5344CB8AC3E}">
        <p14:creationId xmlns:p14="http://schemas.microsoft.com/office/powerpoint/2010/main" val="2310837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11" y="135467"/>
            <a:ext cx="9452523" cy="1717781"/>
          </a:xfrm>
        </p:spPr>
        <p:txBody>
          <a:bodyPr/>
          <a:lstStyle/>
          <a:p>
            <a:r>
              <a:rPr lang="en-US" dirty="0"/>
              <a:t>NHẬN ĐỊNH VỀ KHỚP</a:t>
            </a:r>
          </a:p>
        </p:txBody>
      </p:sp>
      <p:sp>
        <p:nvSpPr>
          <p:cNvPr id="3" name="Content Placeholder 2"/>
          <p:cNvSpPr>
            <a:spLocks noGrp="1"/>
          </p:cNvSpPr>
          <p:nvPr>
            <p:ph idx="1"/>
          </p:nvPr>
        </p:nvSpPr>
        <p:spPr>
          <a:xfrm>
            <a:off x="711200" y="1072445"/>
            <a:ext cx="9338654" cy="5644444"/>
          </a:xfrm>
        </p:spPr>
        <p:txBody>
          <a:bodyPr>
            <a:normAutofit lnSpcReduction="10000"/>
          </a:bodyPr>
          <a:lstStyle/>
          <a:p>
            <a:r>
              <a:rPr lang="en-US" b="1" dirty="0" err="1">
                <a:solidFill>
                  <a:srgbClr val="FFFF00"/>
                </a:solidFill>
              </a:rPr>
              <a:t>Triệu</a:t>
            </a:r>
            <a:r>
              <a:rPr lang="en-US" b="1" dirty="0">
                <a:solidFill>
                  <a:srgbClr val="FFFF00"/>
                </a:solidFill>
              </a:rPr>
              <a:t> </a:t>
            </a:r>
            <a:r>
              <a:rPr lang="en-US" b="1" dirty="0" err="1">
                <a:solidFill>
                  <a:srgbClr val="FFFF00"/>
                </a:solidFill>
              </a:rPr>
              <a:t>chứng</a:t>
            </a:r>
            <a:r>
              <a:rPr lang="en-US" b="1" dirty="0">
                <a:solidFill>
                  <a:srgbClr val="FFFF00"/>
                </a:solidFill>
              </a:rPr>
              <a:t> </a:t>
            </a:r>
            <a:r>
              <a:rPr lang="en-US" b="1" dirty="0" err="1">
                <a:solidFill>
                  <a:srgbClr val="FFFF00"/>
                </a:solidFill>
              </a:rPr>
              <a:t>thực</a:t>
            </a:r>
            <a:r>
              <a:rPr lang="en-US" b="1" dirty="0">
                <a:solidFill>
                  <a:srgbClr val="FFFF00"/>
                </a:solidFill>
              </a:rPr>
              <a:t> </a:t>
            </a:r>
            <a:r>
              <a:rPr lang="en-US" b="1" dirty="0" err="1" smtClean="0">
                <a:solidFill>
                  <a:srgbClr val="FFFF00"/>
                </a:solidFill>
              </a:rPr>
              <a:t>thể</a:t>
            </a:r>
            <a:endParaRPr lang="en-US" b="1" dirty="0" smtClean="0">
              <a:solidFill>
                <a:srgbClr val="FFFF00"/>
              </a:solidFill>
            </a:endParaRPr>
          </a:p>
          <a:p>
            <a:pPr marL="0" indent="0">
              <a:lnSpc>
                <a:spcPct val="150000"/>
              </a:lnSpc>
              <a:buNone/>
            </a:pPr>
            <a:r>
              <a:rPr lang="en-US" dirty="0" smtClean="0"/>
              <a:t>- </a:t>
            </a:r>
            <a:r>
              <a:rPr lang="en-US" dirty="0" err="1" smtClean="0"/>
              <a:t>Sưng</a:t>
            </a:r>
            <a:r>
              <a:rPr lang="en-US" dirty="0" smtClean="0"/>
              <a:t> </a:t>
            </a:r>
            <a:r>
              <a:rPr lang="en-US" dirty="0" err="1"/>
              <a:t>khớp</a:t>
            </a:r>
            <a:r>
              <a:rPr lang="en-US" dirty="0"/>
              <a:t>: </a:t>
            </a:r>
            <a:r>
              <a:rPr lang="en-US" dirty="0" err="1"/>
              <a:t>là</a:t>
            </a:r>
            <a:r>
              <a:rPr lang="en-US" dirty="0"/>
              <a:t> </a:t>
            </a:r>
            <a:r>
              <a:rPr lang="en-US" dirty="0" err="1"/>
              <a:t>hiện</a:t>
            </a:r>
            <a:r>
              <a:rPr lang="en-US" dirty="0"/>
              <a:t> </a:t>
            </a:r>
            <a:r>
              <a:rPr lang="en-US" dirty="0" err="1"/>
              <a:t>tượng</a:t>
            </a:r>
            <a:r>
              <a:rPr lang="en-US" dirty="0"/>
              <a:t> </a:t>
            </a:r>
            <a:r>
              <a:rPr lang="en-US" dirty="0" err="1"/>
              <a:t>khớp</a:t>
            </a:r>
            <a:r>
              <a:rPr lang="en-US" dirty="0"/>
              <a:t> </a:t>
            </a:r>
            <a:r>
              <a:rPr lang="en-US" dirty="0" err="1"/>
              <a:t>thay</a:t>
            </a:r>
            <a:r>
              <a:rPr lang="en-US" dirty="0"/>
              <a:t> </a:t>
            </a:r>
            <a:r>
              <a:rPr lang="en-US" dirty="0" err="1"/>
              <a:t>đổi</a:t>
            </a:r>
            <a:r>
              <a:rPr lang="en-US" dirty="0"/>
              <a:t> </a:t>
            </a:r>
            <a:r>
              <a:rPr lang="en-US" dirty="0" err="1"/>
              <a:t>hình</a:t>
            </a:r>
            <a:r>
              <a:rPr lang="en-US" dirty="0"/>
              <a:t> </a:t>
            </a:r>
            <a:r>
              <a:rPr lang="en-US" dirty="0" err="1"/>
              <a:t>dáng</a:t>
            </a:r>
            <a:r>
              <a:rPr lang="en-US" dirty="0"/>
              <a:t> to </a:t>
            </a:r>
            <a:r>
              <a:rPr lang="en-US" dirty="0" err="1"/>
              <a:t>hơn</a:t>
            </a:r>
            <a:r>
              <a:rPr lang="en-US" dirty="0"/>
              <a:t> </a:t>
            </a:r>
            <a:r>
              <a:rPr lang="en-US" dirty="0" err="1"/>
              <a:t>bình</a:t>
            </a:r>
            <a:r>
              <a:rPr lang="en-US" dirty="0"/>
              <a:t> </a:t>
            </a:r>
            <a:r>
              <a:rPr lang="en-US" dirty="0" err="1"/>
              <a:t>thường</a:t>
            </a:r>
            <a:r>
              <a:rPr lang="en-US" dirty="0"/>
              <a:t>.</a:t>
            </a:r>
          </a:p>
          <a:p>
            <a:pPr marL="0" indent="0">
              <a:lnSpc>
                <a:spcPct val="150000"/>
              </a:lnSpc>
              <a:buNone/>
            </a:pPr>
            <a:r>
              <a:rPr lang="en-US" dirty="0" smtClean="0"/>
              <a:t>	+ </a:t>
            </a:r>
            <a:r>
              <a:rPr lang="en-US" dirty="0" err="1" smtClean="0"/>
              <a:t>Sưng</a:t>
            </a:r>
            <a:r>
              <a:rPr lang="en-US" dirty="0" smtClean="0"/>
              <a:t> </a:t>
            </a:r>
            <a:r>
              <a:rPr lang="en-US" dirty="0" err="1"/>
              <a:t>khớp</a:t>
            </a:r>
            <a:r>
              <a:rPr lang="en-US" dirty="0"/>
              <a:t> do </a:t>
            </a:r>
            <a:r>
              <a:rPr lang="en-US" dirty="0" err="1"/>
              <a:t>viêm</a:t>
            </a:r>
            <a:r>
              <a:rPr lang="en-US" dirty="0"/>
              <a:t>: </a:t>
            </a:r>
            <a:r>
              <a:rPr lang="en-US" dirty="0" err="1"/>
              <a:t>viêm</a:t>
            </a:r>
            <a:r>
              <a:rPr lang="en-US" dirty="0"/>
              <a:t> </a:t>
            </a:r>
            <a:r>
              <a:rPr lang="en-US" dirty="0" err="1"/>
              <a:t>cấp</a:t>
            </a:r>
            <a:r>
              <a:rPr lang="en-US" dirty="0"/>
              <a:t>, </a:t>
            </a:r>
            <a:r>
              <a:rPr lang="en-US" dirty="0" err="1"/>
              <a:t>viêm</a:t>
            </a:r>
            <a:r>
              <a:rPr lang="en-US" dirty="0"/>
              <a:t> </a:t>
            </a:r>
            <a:r>
              <a:rPr lang="en-US" dirty="0" err="1"/>
              <a:t>mạn</a:t>
            </a:r>
            <a:r>
              <a:rPr lang="en-US" dirty="0"/>
              <a:t> </a:t>
            </a:r>
            <a:r>
              <a:rPr lang="en-US" dirty="0" err="1"/>
              <a:t>tính</a:t>
            </a:r>
            <a:r>
              <a:rPr lang="en-US" dirty="0"/>
              <a:t>.</a:t>
            </a:r>
          </a:p>
          <a:p>
            <a:pPr marL="0" indent="0">
              <a:lnSpc>
                <a:spcPct val="150000"/>
              </a:lnSpc>
              <a:buNone/>
            </a:pPr>
            <a:r>
              <a:rPr lang="en-US" dirty="0" smtClean="0"/>
              <a:t>	+ </a:t>
            </a:r>
            <a:r>
              <a:rPr lang="en-US" dirty="0" err="1" smtClean="0"/>
              <a:t>Sưng</a:t>
            </a:r>
            <a:r>
              <a:rPr lang="en-US" dirty="0" smtClean="0"/>
              <a:t> </a:t>
            </a:r>
            <a:r>
              <a:rPr lang="en-US" dirty="0" err="1"/>
              <a:t>khớp</a:t>
            </a:r>
            <a:r>
              <a:rPr lang="en-US" dirty="0"/>
              <a:t> </a:t>
            </a:r>
            <a:r>
              <a:rPr lang="en-US" dirty="0" err="1"/>
              <a:t>không</a:t>
            </a:r>
            <a:r>
              <a:rPr lang="en-US" dirty="0"/>
              <a:t> do </a:t>
            </a:r>
            <a:r>
              <a:rPr lang="en-US" dirty="0" err="1"/>
              <a:t>viêm</a:t>
            </a:r>
            <a:r>
              <a:rPr lang="en-US" dirty="0"/>
              <a:t>.</a:t>
            </a:r>
          </a:p>
          <a:p>
            <a:pPr marL="0" indent="0">
              <a:lnSpc>
                <a:spcPct val="150000"/>
              </a:lnSpc>
              <a:buNone/>
            </a:pPr>
            <a:r>
              <a:rPr lang="en-US" dirty="0" smtClean="0"/>
              <a:t>- </a:t>
            </a:r>
            <a:r>
              <a:rPr lang="en-US" dirty="0" err="1" smtClean="0"/>
              <a:t>Xếp</a:t>
            </a:r>
            <a:r>
              <a:rPr lang="en-US" dirty="0" smtClean="0"/>
              <a:t> </a:t>
            </a:r>
            <a:r>
              <a:rPr lang="en-US" dirty="0" err="1"/>
              <a:t>loại</a:t>
            </a:r>
            <a:r>
              <a:rPr lang="en-US" dirty="0"/>
              <a:t> </a:t>
            </a:r>
            <a:r>
              <a:rPr lang="en-US" dirty="0" err="1"/>
              <a:t>bệnh</a:t>
            </a:r>
            <a:r>
              <a:rPr lang="en-US" dirty="0"/>
              <a:t> </a:t>
            </a:r>
            <a:r>
              <a:rPr lang="en-US" dirty="0" err="1"/>
              <a:t>dựa</a:t>
            </a:r>
            <a:r>
              <a:rPr lang="en-US" dirty="0"/>
              <a:t> </a:t>
            </a:r>
            <a:r>
              <a:rPr lang="en-US" dirty="0" err="1"/>
              <a:t>vào</a:t>
            </a:r>
            <a:r>
              <a:rPr lang="en-US" dirty="0"/>
              <a:t> </a:t>
            </a:r>
            <a:r>
              <a:rPr lang="en-US" dirty="0" err="1"/>
              <a:t>số</a:t>
            </a:r>
            <a:r>
              <a:rPr lang="en-US" dirty="0"/>
              <a:t> </a:t>
            </a:r>
            <a:r>
              <a:rPr lang="en-US" dirty="0" err="1"/>
              <a:t>lượng</a:t>
            </a:r>
            <a:r>
              <a:rPr lang="en-US" dirty="0"/>
              <a:t> </a:t>
            </a:r>
            <a:r>
              <a:rPr lang="en-US" dirty="0" err="1"/>
              <a:t>khớp</a:t>
            </a:r>
            <a:r>
              <a:rPr lang="en-US" dirty="0"/>
              <a:t> </a:t>
            </a:r>
            <a:r>
              <a:rPr lang="en-US" dirty="0" err="1"/>
              <a:t>tổn</a:t>
            </a:r>
            <a:r>
              <a:rPr lang="en-US" dirty="0"/>
              <a:t> </a:t>
            </a:r>
            <a:r>
              <a:rPr lang="en-US" dirty="0" err="1"/>
              <a:t>thương</a:t>
            </a:r>
            <a:r>
              <a:rPr lang="en-US" dirty="0"/>
              <a:t>: </a:t>
            </a:r>
            <a:r>
              <a:rPr lang="en-US" dirty="0" err="1"/>
              <a:t>viêm</a:t>
            </a:r>
            <a:r>
              <a:rPr lang="en-US" dirty="0"/>
              <a:t> </a:t>
            </a:r>
            <a:r>
              <a:rPr lang="en-US" dirty="0" err="1"/>
              <a:t>đa</a:t>
            </a:r>
            <a:r>
              <a:rPr lang="en-US" dirty="0"/>
              <a:t> </a:t>
            </a:r>
            <a:r>
              <a:rPr lang="en-US" dirty="0" err="1"/>
              <a:t>khớp</a:t>
            </a:r>
            <a:r>
              <a:rPr lang="en-US" dirty="0"/>
              <a:t>, </a:t>
            </a:r>
            <a:r>
              <a:rPr lang="en-US" dirty="0" err="1"/>
              <a:t>viêm</a:t>
            </a:r>
            <a:r>
              <a:rPr lang="en-US" dirty="0"/>
              <a:t> </a:t>
            </a:r>
            <a:r>
              <a:rPr lang="en-US" dirty="0" err="1"/>
              <a:t>một</a:t>
            </a:r>
            <a:r>
              <a:rPr lang="en-US" dirty="0"/>
              <a:t> </a:t>
            </a:r>
            <a:r>
              <a:rPr lang="en-US" dirty="0" err="1"/>
              <a:t>khớp</a:t>
            </a:r>
            <a:r>
              <a:rPr lang="en-US" dirty="0"/>
              <a:t>...</a:t>
            </a:r>
          </a:p>
          <a:p>
            <a:pPr marL="0" indent="0">
              <a:lnSpc>
                <a:spcPct val="150000"/>
              </a:lnSpc>
              <a:buNone/>
            </a:pPr>
            <a:r>
              <a:rPr lang="en-US" dirty="0" smtClean="0"/>
              <a:t>	+ </a:t>
            </a:r>
            <a:r>
              <a:rPr lang="en-US" dirty="0" err="1" smtClean="0"/>
              <a:t>Xếp</a:t>
            </a:r>
            <a:r>
              <a:rPr lang="en-US" dirty="0" smtClean="0"/>
              <a:t> </a:t>
            </a:r>
            <a:r>
              <a:rPr lang="en-US" dirty="0" err="1"/>
              <a:t>loại</a:t>
            </a:r>
            <a:r>
              <a:rPr lang="en-US" dirty="0"/>
              <a:t> </a:t>
            </a:r>
            <a:r>
              <a:rPr lang="en-US" dirty="0" err="1"/>
              <a:t>viêm</a:t>
            </a:r>
            <a:r>
              <a:rPr lang="en-US" dirty="0"/>
              <a:t> </a:t>
            </a:r>
            <a:r>
              <a:rPr lang="en-US" dirty="0" err="1"/>
              <a:t>khớp</a:t>
            </a:r>
            <a:r>
              <a:rPr lang="en-US" dirty="0"/>
              <a:t> </a:t>
            </a:r>
            <a:r>
              <a:rPr lang="en-US" dirty="0" err="1"/>
              <a:t>dựa</a:t>
            </a:r>
            <a:r>
              <a:rPr lang="en-US" dirty="0"/>
              <a:t> </a:t>
            </a:r>
            <a:r>
              <a:rPr lang="en-US" dirty="0" err="1"/>
              <a:t>vào</a:t>
            </a:r>
            <a:r>
              <a:rPr lang="en-US" dirty="0"/>
              <a:t> </a:t>
            </a:r>
            <a:r>
              <a:rPr lang="en-US" dirty="0" err="1"/>
              <a:t>vị</a:t>
            </a:r>
            <a:r>
              <a:rPr lang="en-US" dirty="0"/>
              <a:t> </a:t>
            </a:r>
            <a:r>
              <a:rPr lang="en-US" dirty="0" err="1"/>
              <a:t>trí</a:t>
            </a:r>
            <a:r>
              <a:rPr lang="en-US" dirty="0"/>
              <a:t>: </a:t>
            </a:r>
            <a:r>
              <a:rPr lang="en-US" dirty="0" err="1"/>
              <a:t>khớp</a:t>
            </a:r>
            <a:r>
              <a:rPr lang="en-US" dirty="0"/>
              <a:t> </a:t>
            </a:r>
            <a:r>
              <a:rPr lang="en-US" dirty="0" err="1"/>
              <a:t>nhỏ</a:t>
            </a:r>
            <a:r>
              <a:rPr lang="en-US" dirty="0"/>
              <a:t>, </a:t>
            </a:r>
            <a:r>
              <a:rPr lang="en-US" dirty="0" err="1"/>
              <a:t>khớp</a:t>
            </a:r>
            <a:r>
              <a:rPr lang="en-US" dirty="0"/>
              <a:t> </a:t>
            </a:r>
            <a:r>
              <a:rPr lang="en-US" dirty="0" err="1"/>
              <a:t>lớn</a:t>
            </a:r>
            <a:r>
              <a:rPr lang="en-US" dirty="0"/>
              <a:t>.</a:t>
            </a:r>
          </a:p>
          <a:p>
            <a:pPr marL="0" indent="0">
              <a:lnSpc>
                <a:spcPct val="150000"/>
              </a:lnSpc>
              <a:buNone/>
            </a:pPr>
            <a:r>
              <a:rPr lang="en-US" dirty="0" smtClean="0"/>
              <a:t>- </a:t>
            </a:r>
            <a:r>
              <a:rPr lang="en-US" dirty="0" err="1" smtClean="0"/>
              <a:t>Diễn</a:t>
            </a:r>
            <a:r>
              <a:rPr lang="en-US" dirty="0" smtClean="0"/>
              <a:t> </a:t>
            </a:r>
            <a:r>
              <a:rPr lang="en-US" dirty="0" err="1"/>
              <a:t>biến</a:t>
            </a:r>
            <a:r>
              <a:rPr lang="en-US" dirty="0"/>
              <a:t> </a:t>
            </a:r>
            <a:r>
              <a:rPr lang="en-US" dirty="0" err="1"/>
              <a:t>của</a:t>
            </a:r>
            <a:r>
              <a:rPr lang="en-US" dirty="0"/>
              <a:t> </a:t>
            </a:r>
            <a:r>
              <a:rPr lang="en-US" dirty="0" err="1"/>
              <a:t>viêm</a:t>
            </a:r>
            <a:r>
              <a:rPr lang="en-US" dirty="0"/>
              <a:t> </a:t>
            </a:r>
            <a:r>
              <a:rPr lang="en-US" dirty="0" err="1"/>
              <a:t>khớp</a:t>
            </a:r>
            <a:r>
              <a:rPr lang="en-US" dirty="0"/>
              <a:t>: </a:t>
            </a:r>
            <a:r>
              <a:rPr lang="en-US" dirty="0" err="1"/>
              <a:t>viêm</a:t>
            </a:r>
            <a:r>
              <a:rPr lang="en-US" dirty="0"/>
              <a:t> </a:t>
            </a:r>
            <a:r>
              <a:rPr lang="en-US" dirty="0" err="1"/>
              <a:t>khớp</a:t>
            </a:r>
            <a:r>
              <a:rPr lang="en-US" dirty="0"/>
              <a:t> di </a:t>
            </a:r>
            <a:r>
              <a:rPr lang="en-US" dirty="0" err="1"/>
              <a:t>chuyển</a:t>
            </a:r>
            <a:r>
              <a:rPr lang="en-US" dirty="0"/>
              <a:t>, </a:t>
            </a:r>
            <a:r>
              <a:rPr lang="en-US" dirty="0" err="1"/>
              <a:t>viêm</a:t>
            </a:r>
            <a:r>
              <a:rPr lang="en-US" dirty="0"/>
              <a:t> </a:t>
            </a:r>
            <a:r>
              <a:rPr lang="en-US" dirty="0" err="1"/>
              <a:t>khớp</a:t>
            </a:r>
            <a:r>
              <a:rPr lang="en-US" dirty="0"/>
              <a:t> </a:t>
            </a:r>
            <a:r>
              <a:rPr lang="en-US" dirty="0" err="1"/>
              <a:t>tiến</a:t>
            </a:r>
            <a:r>
              <a:rPr lang="en-US" dirty="0"/>
              <a:t> </a:t>
            </a:r>
            <a:r>
              <a:rPr lang="en-US" dirty="0" err="1"/>
              <a:t>triển</a:t>
            </a:r>
            <a:r>
              <a:rPr lang="en-US" dirty="0"/>
              <a:t>, </a:t>
            </a:r>
            <a:r>
              <a:rPr lang="en-US" dirty="0" err="1"/>
              <a:t>viêm</a:t>
            </a:r>
            <a:r>
              <a:rPr lang="en-US" dirty="0"/>
              <a:t> </a:t>
            </a:r>
            <a:r>
              <a:rPr lang="en-US" dirty="0" err="1"/>
              <a:t>tái</a:t>
            </a:r>
            <a:r>
              <a:rPr lang="en-US" dirty="0"/>
              <a:t> </a:t>
            </a:r>
            <a:r>
              <a:rPr lang="en-US" dirty="0" err="1"/>
              <a:t>phát</a:t>
            </a:r>
            <a:r>
              <a:rPr lang="en-US" dirty="0"/>
              <a:t> </a:t>
            </a:r>
            <a:r>
              <a:rPr lang="en-US" dirty="0" err="1"/>
              <a:t>từng</a:t>
            </a:r>
            <a:r>
              <a:rPr lang="en-US" dirty="0"/>
              <a:t> </a:t>
            </a:r>
            <a:r>
              <a:rPr lang="en-US" dirty="0" err="1"/>
              <a:t>đợt</a:t>
            </a:r>
            <a:r>
              <a:rPr lang="en-US" dirty="0"/>
              <a:t>, </a:t>
            </a:r>
            <a:r>
              <a:rPr lang="en-US" dirty="0" err="1"/>
              <a:t>viêm</a:t>
            </a:r>
            <a:r>
              <a:rPr lang="en-US" dirty="0"/>
              <a:t> </a:t>
            </a:r>
            <a:r>
              <a:rPr lang="en-US" dirty="0" err="1"/>
              <a:t>cố</a:t>
            </a:r>
            <a:r>
              <a:rPr lang="en-US" dirty="0"/>
              <a:t> </a:t>
            </a:r>
            <a:r>
              <a:rPr lang="en-US" dirty="0" err="1"/>
              <a:t>định</a:t>
            </a:r>
            <a:r>
              <a:rPr lang="en-US" dirty="0"/>
              <a:t> </a:t>
            </a:r>
            <a:r>
              <a:rPr lang="en-US" dirty="0" err="1"/>
              <a:t>một</a:t>
            </a:r>
            <a:r>
              <a:rPr lang="en-US" dirty="0"/>
              <a:t> </a:t>
            </a:r>
            <a:r>
              <a:rPr lang="en-US" dirty="0" err="1"/>
              <a:t>vị</a:t>
            </a:r>
            <a:r>
              <a:rPr lang="en-US" dirty="0"/>
              <a:t> </a:t>
            </a:r>
            <a:r>
              <a:rPr lang="en-US" dirty="0" err="1"/>
              <a:t>trí</a:t>
            </a:r>
            <a:r>
              <a:rPr lang="en-US" dirty="0"/>
              <a:t>.</a:t>
            </a:r>
          </a:p>
          <a:p>
            <a:pPr marL="0" indent="0">
              <a:lnSpc>
                <a:spcPct val="150000"/>
              </a:lnSpc>
              <a:buNone/>
            </a:pPr>
            <a:r>
              <a:rPr lang="en-US" dirty="0" smtClean="0"/>
              <a:t>- </a:t>
            </a:r>
            <a:r>
              <a:rPr lang="en-US" dirty="0" err="1" smtClean="0"/>
              <a:t>Dị</a:t>
            </a:r>
            <a:r>
              <a:rPr lang="en-US" dirty="0" smtClean="0"/>
              <a:t> </a:t>
            </a:r>
            <a:r>
              <a:rPr lang="en-US" dirty="0" err="1"/>
              <a:t>dạng</a:t>
            </a:r>
            <a:r>
              <a:rPr lang="en-US" dirty="0"/>
              <a:t> </a:t>
            </a:r>
            <a:r>
              <a:rPr lang="en-US" dirty="0" err="1"/>
              <a:t>và</a:t>
            </a:r>
            <a:r>
              <a:rPr lang="en-US" dirty="0"/>
              <a:t> </a:t>
            </a:r>
            <a:r>
              <a:rPr lang="en-US" dirty="0" err="1"/>
              <a:t>biến</a:t>
            </a:r>
            <a:r>
              <a:rPr lang="en-US" dirty="0"/>
              <a:t> </a:t>
            </a:r>
            <a:r>
              <a:rPr lang="en-US" dirty="0" err="1"/>
              <a:t>dạng</a:t>
            </a:r>
            <a:r>
              <a:rPr lang="en-US" dirty="0"/>
              <a:t> </a:t>
            </a:r>
            <a:r>
              <a:rPr lang="en-US" dirty="0" err="1"/>
              <a:t>khớp</a:t>
            </a:r>
            <a:r>
              <a:rPr lang="en-US" dirty="0"/>
              <a:t>: </a:t>
            </a:r>
            <a:r>
              <a:rPr lang="en-US" dirty="0" err="1"/>
              <a:t>những</a:t>
            </a:r>
            <a:r>
              <a:rPr lang="en-US" dirty="0"/>
              <a:t> </a:t>
            </a:r>
            <a:r>
              <a:rPr lang="en-US" dirty="0" err="1"/>
              <a:t>dị</a:t>
            </a:r>
            <a:r>
              <a:rPr lang="en-US" dirty="0"/>
              <a:t> </a:t>
            </a:r>
            <a:r>
              <a:rPr lang="en-US" dirty="0" err="1"/>
              <a:t>dạng</a:t>
            </a:r>
            <a:r>
              <a:rPr lang="en-US" dirty="0"/>
              <a:t> </a:t>
            </a:r>
            <a:r>
              <a:rPr lang="en-US" dirty="0" err="1"/>
              <a:t>là</a:t>
            </a:r>
            <a:r>
              <a:rPr lang="en-US" dirty="0"/>
              <a:t> </a:t>
            </a:r>
            <a:r>
              <a:rPr lang="en-US" dirty="0" err="1"/>
              <a:t>kết</a:t>
            </a:r>
            <a:r>
              <a:rPr lang="en-US" dirty="0"/>
              <a:t> </a:t>
            </a:r>
            <a:r>
              <a:rPr lang="en-US" dirty="0" err="1"/>
              <a:t>quả</a:t>
            </a:r>
            <a:r>
              <a:rPr lang="en-US" dirty="0"/>
              <a:t> </a:t>
            </a:r>
            <a:r>
              <a:rPr lang="en-US" dirty="0" err="1"/>
              <a:t>của</a:t>
            </a:r>
            <a:r>
              <a:rPr lang="en-US" dirty="0"/>
              <a:t> </a:t>
            </a:r>
            <a:r>
              <a:rPr lang="en-US" dirty="0" err="1"/>
              <a:t>những</a:t>
            </a:r>
            <a:r>
              <a:rPr lang="en-US" dirty="0"/>
              <a:t> </a:t>
            </a:r>
            <a:r>
              <a:rPr lang="en-US" dirty="0" err="1"/>
              <a:t>bệnh</a:t>
            </a:r>
            <a:r>
              <a:rPr lang="en-US" dirty="0"/>
              <a:t> </a:t>
            </a:r>
            <a:r>
              <a:rPr lang="en-US" dirty="0" err="1"/>
              <a:t>bẩm</a:t>
            </a:r>
            <a:r>
              <a:rPr lang="en-US" dirty="0"/>
              <a:t> </a:t>
            </a:r>
            <a:r>
              <a:rPr lang="en-US" dirty="0" err="1"/>
              <a:t>sinh</a:t>
            </a:r>
            <a:r>
              <a:rPr lang="en-US" dirty="0"/>
              <a:t>. </a:t>
            </a:r>
            <a:r>
              <a:rPr lang="en-US" dirty="0" err="1"/>
              <a:t>Những</a:t>
            </a:r>
            <a:r>
              <a:rPr lang="en-US" dirty="0"/>
              <a:t> </a:t>
            </a:r>
            <a:r>
              <a:rPr lang="en-US" dirty="0" err="1"/>
              <a:t>biến</a:t>
            </a:r>
            <a:r>
              <a:rPr lang="en-US" dirty="0"/>
              <a:t> </a:t>
            </a:r>
            <a:r>
              <a:rPr lang="en-US" dirty="0" err="1"/>
              <a:t>dạng</a:t>
            </a:r>
            <a:r>
              <a:rPr lang="en-US" dirty="0"/>
              <a:t> </a:t>
            </a:r>
            <a:r>
              <a:rPr lang="en-US" dirty="0" err="1"/>
              <a:t>là</a:t>
            </a:r>
            <a:r>
              <a:rPr lang="en-US" dirty="0"/>
              <a:t> </a:t>
            </a:r>
            <a:r>
              <a:rPr lang="en-US" dirty="0" err="1"/>
              <a:t>kết</a:t>
            </a:r>
            <a:r>
              <a:rPr lang="en-US" dirty="0"/>
              <a:t> </a:t>
            </a:r>
            <a:r>
              <a:rPr lang="en-US" dirty="0" err="1"/>
              <a:t>quả</a:t>
            </a:r>
            <a:r>
              <a:rPr lang="en-US" dirty="0"/>
              <a:t> </a:t>
            </a:r>
            <a:r>
              <a:rPr lang="en-US" dirty="0" err="1"/>
              <a:t>của</a:t>
            </a:r>
            <a:r>
              <a:rPr lang="en-US" dirty="0"/>
              <a:t> </a:t>
            </a:r>
            <a:r>
              <a:rPr lang="en-US" dirty="0" err="1"/>
              <a:t>những</a:t>
            </a:r>
            <a:r>
              <a:rPr lang="en-US" dirty="0"/>
              <a:t> </a:t>
            </a:r>
            <a:r>
              <a:rPr lang="en-US" dirty="0" err="1"/>
              <a:t>bệnh</a:t>
            </a:r>
            <a:r>
              <a:rPr lang="en-US" dirty="0"/>
              <a:t> </a:t>
            </a:r>
            <a:r>
              <a:rPr lang="en-US" dirty="0" err="1"/>
              <a:t>mắc</a:t>
            </a:r>
            <a:r>
              <a:rPr lang="en-US" dirty="0"/>
              <a:t> </a:t>
            </a:r>
            <a:r>
              <a:rPr lang="en-US" dirty="0" err="1"/>
              <a:t>phải</a:t>
            </a:r>
            <a:r>
              <a:rPr lang="en-US" dirty="0"/>
              <a:t>.</a:t>
            </a:r>
          </a:p>
          <a:p>
            <a:pPr marL="0" indent="0">
              <a:lnSpc>
                <a:spcPct val="150000"/>
              </a:lnSpc>
              <a:buNone/>
            </a:pPr>
            <a:endParaRPr lang="en-US" dirty="0">
              <a:solidFill>
                <a:srgbClr val="FFFF00"/>
              </a:solidFill>
            </a:endParaRPr>
          </a:p>
          <a:p>
            <a:pPr>
              <a:lnSpc>
                <a:spcPct val="150000"/>
              </a:lnSpc>
            </a:pPr>
            <a:endParaRPr lang="en-US" dirty="0"/>
          </a:p>
        </p:txBody>
      </p:sp>
    </p:spTree>
    <p:extLst>
      <p:ext uri="{BB962C8B-B14F-4D97-AF65-F5344CB8AC3E}">
        <p14:creationId xmlns:p14="http://schemas.microsoft.com/office/powerpoint/2010/main" val="3502933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NHẬN ĐỊNH VỀ KHỚP</a:t>
            </a:r>
          </a:p>
        </p:txBody>
      </p:sp>
      <p:sp>
        <p:nvSpPr>
          <p:cNvPr id="3" name="Content Placeholder 2"/>
          <p:cNvSpPr>
            <a:spLocks noGrp="1"/>
          </p:cNvSpPr>
          <p:nvPr>
            <p:ph idx="1"/>
          </p:nvPr>
        </p:nvSpPr>
        <p:spPr>
          <a:xfrm>
            <a:off x="812800" y="1670756"/>
            <a:ext cx="9237053" cy="5187244"/>
          </a:xfrm>
        </p:spPr>
        <p:txBody>
          <a:bodyPr/>
          <a:lstStyle/>
          <a:p>
            <a:pPr marL="0" indent="0">
              <a:buNone/>
            </a:pPr>
            <a:r>
              <a:rPr lang="en-US" dirty="0" smtClean="0"/>
              <a:t>- </a:t>
            </a:r>
            <a:r>
              <a:rPr lang="en-US" dirty="0" err="1"/>
              <a:t>Những</a:t>
            </a:r>
            <a:r>
              <a:rPr lang="en-US" dirty="0"/>
              <a:t> </a:t>
            </a:r>
            <a:r>
              <a:rPr lang="en-US" dirty="0" err="1"/>
              <a:t>thay</a:t>
            </a:r>
            <a:r>
              <a:rPr lang="en-US" dirty="0"/>
              <a:t> </a:t>
            </a:r>
            <a:r>
              <a:rPr lang="en-US" dirty="0" err="1"/>
              <a:t>đổi</a:t>
            </a:r>
            <a:r>
              <a:rPr lang="en-US" dirty="0"/>
              <a:t> </a:t>
            </a:r>
            <a:r>
              <a:rPr lang="en-US" dirty="0" err="1"/>
              <a:t>về</a:t>
            </a:r>
            <a:r>
              <a:rPr lang="en-US" dirty="0"/>
              <a:t> </a:t>
            </a:r>
            <a:r>
              <a:rPr lang="en-US" dirty="0" err="1"/>
              <a:t>động</a:t>
            </a:r>
            <a:r>
              <a:rPr lang="en-US" dirty="0"/>
              <a:t> </a:t>
            </a:r>
            <a:r>
              <a:rPr lang="en-US" dirty="0" err="1"/>
              <a:t>tác</a:t>
            </a:r>
            <a:r>
              <a:rPr lang="en-US" dirty="0"/>
              <a:t>:</a:t>
            </a:r>
          </a:p>
          <a:p>
            <a:pPr marL="0" indent="0">
              <a:lnSpc>
                <a:spcPct val="150000"/>
              </a:lnSpc>
              <a:buNone/>
            </a:pPr>
            <a:r>
              <a:rPr lang="en-US" dirty="0" smtClean="0"/>
              <a:t>	+ </a:t>
            </a:r>
            <a:r>
              <a:rPr lang="en-US" dirty="0" err="1" smtClean="0"/>
              <a:t>Hạn</a:t>
            </a:r>
            <a:r>
              <a:rPr lang="en-US" dirty="0" smtClean="0"/>
              <a:t> </a:t>
            </a:r>
            <a:r>
              <a:rPr lang="en-US" dirty="0" err="1"/>
              <a:t>chế</a:t>
            </a:r>
            <a:r>
              <a:rPr lang="en-US" dirty="0"/>
              <a:t> </a:t>
            </a:r>
            <a:r>
              <a:rPr lang="en-US" dirty="0" err="1"/>
              <a:t>động</a:t>
            </a:r>
            <a:r>
              <a:rPr lang="en-US" dirty="0"/>
              <a:t> </a:t>
            </a:r>
            <a:r>
              <a:rPr lang="en-US" dirty="0" err="1"/>
              <a:t>tác</a:t>
            </a:r>
            <a:r>
              <a:rPr lang="en-US" dirty="0"/>
              <a:t> hay </a:t>
            </a:r>
            <a:r>
              <a:rPr lang="en-US" dirty="0" err="1"/>
              <a:t>vận</a:t>
            </a:r>
            <a:r>
              <a:rPr lang="en-US" dirty="0"/>
              <a:t> </a:t>
            </a:r>
            <a:r>
              <a:rPr lang="en-US" dirty="0" err="1"/>
              <a:t>động</a:t>
            </a:r>
            <a:r>
              <a:rPr lang="en-US" dirty="0"/>
              <a:t>.</a:t>
            </a:r>
          </a:p>
          <a:p>
            <a:pPr marL="0" indent="0">
              <a:lnSpc>
                <a:spcPct val="150000"/>
              </a:lnSpc>
              <a:buNone/>
            </a:pPr>
            <a:r>
              <a:rPr lang="en-US" dirty="0" smtClean="0"/>
              <a:t>	+ </a:t>
            </a:r>
            <a:r>
              <a:rPr lang="en-US" dirty="0" err="1" smtClean="0"/>
              <a:t>Phần</a:t>
            </a:r>
            <a:r>
              <a:rPr lang="en-US" dirty="0" smtClean="0"/>
              <a:t> </a:t>
            </a:r>
            <a:r>
              <a:rPr lang="en-US" dirty="0" err="1"/>
              <a:t>lớn</a:t>
            </a:r>
            <a:r>
              <a:rPr lang="en-US" dirty="0"/>
              <a:t> </a:t>
            </a:r>
            <a:r>
              <a:rPr lang="en-US" dirty="0" err="1"/>
              <a:t>trường</a:t>
            </a:r>
            <a:r>
              <a:rPr lang="en-US" dirty="0"/>
              <a:t> </a:t>
            </a:r>
            <a:r>
              <a:rPr lang="en-US" dirty="0" err="1"/>
              <a:t>hợp</a:t>
            </a:r>
            <a:r>
              <a:rPr lang="en-US" dirty="0"/>
              <a:t> </a:t>
            </a:r>
            <a:r>
              <a:rPr lang="en-US" dirty="0" err="1"/>
              <a:t>hạn</a:t>
            </a:r>
            <a:r>
              <a:rPr lang="en-US" dirty="0"/>
              <a:t> </a:t>
            </a:r>
            <a:r>
              <a:rPr lang="en-US" dirty="0" err="1"/>
              <a:t>chế</a:t>
            </a:r>
            <a:r>
              <a:rPr lang="en-US" dirty="0"/>
              <a:t> </a:t>
            </a:r>
            <a:r>
              <a:rPr lang="en-US" dirty="0" err="1"/>
              <a:t>vận</a:t>
            </a:r>
            <a:r>
              <a:rPr lang="en-US" dirty="0"/>
              <a:t> </a:t>
            </a:r>
            <a:r>
              <a:rPr lang="en-US" dirty="0" err="1"/>
              <a:t>động</a:t>
            </a:r>
            <a:r>
              <a:rPr lang="en-US" dirty="0"/>
              <a:t> </a:t>
            </a:r>
            <a:r>
              <a:rPr lang="en-US" dirty="0" err="1"/>
              <a:t>chủ</a:t>
            </a:r>
            <a:r>
              <a:rPr lang="en-US" dirty="0"/>
              <a:t> </a:t>
            </a:r>
            <a:r>
              <a:rPr lang="en-US" dirty="0" err="1"/>
              <a:t>động</a:t>
            </a:r>
            <a:r>
              <a:rPr lang="en-US" dirty="0"/>
              <a:t> </a:t>
            </a:r>
            <a:r>
              <a:rPr lang="en-US" dirty="0" err="1"/>
              <a:t>và</a:t>
            </a:r>
            <a:r>
              <a:rPr lang="en-US" dirty="0"/>
              <a:t> </a:t>
            </a:r>
            <a:r>
              <a:rPr lang="en-US" dirty="0" err="1"/>
              <a:t>thụ</a:t>
            </a:r>
            <a:r>
              <a:rPr lang="en-US" dirty="0"/>
              <a:t> </a:t>
            </a:r>
            <a:r>
              <a:rPr lang="en-US" dirty="0" err="1"/>
              <a:t>động</a:t>
            </a:r>
            <a:r>
              <a:rPr lang="en-US" dirty="0"/>
              <a:t> ở </a:t>
            </a:r>
            <a:r>
              <a:rPr lang="en-US" dirty="0" err="1"/>
              <a:t>mức</a:t>
            </a:r>
            <a:r>
              <a:rPr lang="en-US" dirty="0"/>
              <a:t> </a:t>
            </a:r>
            <a:r>
              <a:rPr lang="en-US" dirty="0" err="1"/>
              <a:t>độ</a:t>
            </a:r>
            <a:r>
              <a:rPr lang="en-US" dirty="0"/>
              <a:t> </a:t>
            </a:r>
            <a:r>
              <a:rPr lang="en-US" dirty="0" err="1"/>
              <a:t>như</a:t>
            </a:r>
            <a:r>
              <a:rPr lang="en-US" dirty="0"/>
              <a:t> </a:t>
            </a:r>
            <a:r>
              <a:rPr lang="en-US" dirty="0" err="1"/>
              <a:t>nhau</a:t>
            </a:r>
            <a:r>
              <a:rPr lang="en-US" dirty="0"/>
              <a:t>, </a:t>
            </a:r>
            <a:r>
              <a:rPr lang="en-US" dirty="0" err="1"/>
              <a:t>nhưng</a:t>
            </a:r>
            <a:r>
              <a:rPr lang="en-US" dirty="0"/>
              <a:t> </a:t>
            </a:r>
            <a:r>
              <a:rPr lang="en-US" dirty="0" err="1"/>
              <a:t>cũng</a:t>
            </a:r>
            <a:r>
              <a:rPr lang="en-US" dirty="0"/>
              <a:t> </a:t>
            </a:r>
            <a:r>
              <a:rPr lang="en-US" dirty="0" err="1"/>
              <a:t>có</a:t>
            </a:r>
            <a:r>
              <a:rPr lang="en-US" dirty="0"/>
              <a:t> </a:t>
            </a:r>
            <a:r>
              <a:rPr lang="en-US" dirty="0" err="1"/>
              <a:t>trường</a:t>
            </a:r>
            <a:r>
              <a:rPr lang="en-US" dirty="0"/>
              <a:t> </a:t>
            </a:r>
            <a:r>
              <a:rPr lang="en-US" dirty="0" err="1"/>
              <a:t>hợp</a:t>
            </a:r>
            <a:r>
              <a:rPr lang="en-US" dirty="0"/>
              <a:t> </a:t>
            </a:r>
            <a:r>
              <a:rPr lang="en-US" dirty="0" err="1"/>
              <a:t>hạn</a:t>
            </a:r>
            <a:r>
              <a:rPr lang="en-US" dirty="0"/>
              <a:t> </a:t>
            </a:r>
            <a:r>
              <a:rPr lang="en-US" dirty="0" err="1"/>
              <a:t>chế</a:t>
            </a:r>
            <a:r>
              <a:rPr lang="en-US" dirty="0"/>
              <a:t> </a:t>
            </a:r>
            <a:r>
              <a:rPr lang="en-US" dirty="0" err="1"/>
              <a:t>vận</a:t>
            </a:r>
            <a:r>
              <a:rPr lang="en-US" dirty="0"/>
              <a:t> </a:t>
            </a:r>
            <a:r>
              <a:rPr lang="en-US" dirty="0" err="1"/>
              <a:t>động</a:t>
            </a:r>
            <a:r>
              <a:rPr lang="en-US" dirty="0"/>
              <a:t> </a:t>
            </a:r>
            <a:r>
              <a:rPr lang="en-US" dirty="0" err="1"/>
              <a:t>chủ</a:t>
            </a:r>
            <a:r>
              <a:rPr lang="en-US" dirty="0"/>
              <a:t> </a:t>
            </a:r>
            <a:r>
              <a:rPr lang="en-US" dirty="0" err="1"/>
              <a:t>động</a:t>
            </a:r>
            <a:r>
              <a:rPr lang="en-US" dirty="0"/>
              <a:t> </a:t>
            </a:r>
            <a:r>
              <a:rPr lang="en-US" dirty="0" err="1"/>
              <a:t>nhưng</a:t>
            </a:r>
            <a:r>
              <a:rPr lang="en-US" dirty="0"/>
              <a:t> </a:t>
            </a:r>
            <a:r>
              <a:rPr lang="en-US" dirty="0" err="1"/>
              <a:t>vận</a:t>
            </a:r>
            <a:r>
              <a:rPr lang="en-US" dirty="0"/>
              <a:t> </a:t>
            </a:r>
            <a:r>
              <a:rPr lang="en-US" dirty="0" err="1"/>
              <a:t>động</a:t>
            </a:r>
            <a:r>
              <a:rPr lang="en-US" dirty="0"/>
              <a:t> </a:t>
            </a:r>
            <a:r>
              <a:rPr lang="en-US" dirty="0" err="1"/>
              <a:t>thụ</a:t>
            </a:r>
            <a:r>
              <a:rPr lang="en-US" dirty="0"/>
              <a:t> </a:t>
            </a:r>
            <a:r>
              <a:rPr lang="en-US" dirty="0" err="1"/>
              <a:t>động</a:t>
            </a:r>
            <a:r>
              <a:rPr lang="en-US" dirty="0"/>
              <a:t> </a:t>
            </a:r>
            <a:r>
              <a:rPr lang="en-US" dirty="0" err="1"/>
              <a:t>thì</a:t>
            </a:r>
            <a:r>
              <a:rPr lang="en-US" dirty="0"/>
              <a:t> </a:t>
            </a:r>
            <a:r>
              <a:rPr lang="en-US" dirty="0" err="1"/>
              <a:t>bình</a:t>
            </a:r>
            <a:r>
              <a:rPr lang="en-US" dirty="0"/>
              <a:t> </a:t>
            </a:r>
            <a:r>
              <a:rPr lang="en-US" dirty="0" err="1"/>
              <a:t>thường</a:t>
            </a:r>
            <a:r>
              <a:rPr lang="en-US" dirty="0"/>
              <a:t>.</a:t>
            </a:r>
          </a:p>
          <a:p>
            <a:pPr marL="0" indent="0">
              <a:lnSpc>
                <a:spcPct val="150000"/>
              </a:lnSpc>
              <a:buNone/>
            </a:pPr>
            <a:r>
              <a:rPr lang="en-US" dirty="0" smtClean="0"/>
              <a:t>- </a:t>
            </a:r>
            <a:r>
              <a:rPr lang="en-US" dirty="0" err="1" smtClean="0"/>
              <a:t>Khớp</a:t>
            </a:r>
            <a:r>
              <a:rPr lang="en-US" dirty="0" smtClean="0"/>
              <a:t> </a:t>
            </a:r>
            <a:r>
              <a:rPr lang="en-US" dirty="0" err="1"/>
              <a:t>lỏng</a:t>
            </a:r>
            <a:r>
              <a:rPr lang="en-US" dirty="0"/>
              <a:t> </a:t>
            </a:r>
            <a:r>
              <a:rPr lang="en-US" dirty="0" err="1"/>
              <a:t>lẻo</a:t>
            </a:r>
            <a:r>
              <a:rPr lang="en-US" dirty="0"/>
              <a:t>: </a:t>
            </a:r>
            <a:r>
              <a:rPr lang="en-US" dirty="0" err="1"/>
              <a:t>khớp</a:t>
            </a:r>
            <a:r>
              <a:rPr lang="en-US" dirty="0"/>
              <a:t>, </a:t>
            </a:r>
            <a:r>
              <a:rPr lang="en-US" dirty="0" err="1"/>
              <a:t>cột</a:t>
            </a:r>
            <a:r>
              <a:rPr lang="en-US" dirty="0"/>
              <a:t> </a:t>
            </a:r>
            <a:r>
              <a:rPr lang="en-US" dirty="0" err="1"/>
              <a:t>sống</a:t>
            </a:r>
            <a:r>
              <a:rPr lang="en-US" dirty="0"/>
              <a:t> </a:t>
            </a:r>
            <a:r>
              <a:rPr lang="en-US" dirty="0" err="1"/>
              <a:t>có</a:t>
            </a:r>
            <a:r>
              <a:rPr lang="en-US" dirty="0"/>
              <a:t> </a:t>
            </a:r>
            <a:r>
              <a:rPr lang="en-US" dirty="0" err="1"/>
              <a:t>động</a:t>
            </a:r>
            <a:r>
              <a:rPr lang="en-US" dirty="0"/>
              <a:t> </a:t>
            </a:r>
            <a:r>
              <a:rPr lang="en-US" dirty="0" err="1"/>
              <a:t>tác</a:t>
            </a:r>
            <a:r>
              <a:rPr lang="en-US" dirty="0"/>
              <a:t> </a:t>
            </a:r>
            <a:r>
              <a:rPr lang="en-US" dirty="0" err="1"/>
              <a:t>với</a:t>
            </a:r>
            <a:r>
              <a:rPr lang="en-US" dirty="0"/>
              <a:t> </a:t>
            </a:r>
            <a:r>
              <a:rPr lang="en-US" dirty="0" err="1"/>
              <a:t>biên</a:t>
            </a:r>
            <a:r>
              <a:rPr lang="en-US" dirty="0"/>
              <a:t> </a:t>
            </a:r>
            <a:r>
              <a:rPr lang="en-US" dirty="0" err="1"/>
              <a:t>độ</a:t>
            </a:r>
            <a:r>
              <a:rPr lang="en-US" dirty="0"/>
              <a:t> </a:t>
            </a:r>
            <a:r>
              <a:rPr lang="en-US" dirty="0" err="1"/>
              <a:t>lớn</a:t>
            </a:r>
            <a:r>
              <a:rPr lang="en-US" dirty="0"/>
              <a:t> </a:t>
            </a:r>
            <a:r>
              <a:rPr lang="en-US" dirty="0" err="1"/>
              <a:t>hơn</a:t>
            </a:r>
            <a:r>
              <a:rPr lang="en-US" dirty="0"/>
              <a:t> </a:t>
            </a:r>
            <a:r>
              <a:rPr lang="en-US" dirty="0" err="1"/>
              <a:t>bình</a:t>
            </a:r>
            <a:r>
              <a:rPr lang="en-US" dirty="0"/>
              <a:t> </a:t>
            </a:r>
            <a:r>
              <a:rPr lang="en-US" dirty="0" err="1"/>
              <a:t>thường</a:t>
            </a:r>
            <a:r>
              <a:rPr lang="en-US" dirty="0"/>
              <a:t>.</a:t>
            </a:r>
          </a:p>
          <a:p>
            <a:pPr marL="0" indent="0">
              <a:lnSpc>
                <a:spcPct val="150000"/>
              </a:lnSpc>
              <a:buNone/>
            </a:pPr>
            <a:r>
              <a:rPr lang="en-US" dirty="0" smtClean="0"/>
              <a:t>- </a:t>
            </a:r>
            <a:r>
              <a:rPr lang="en-US" dirty="0" err="1" smtClean="0"/>
              <a:t>Phát</a:t>
            </a:r>
            <a:r>
              <a:rPr lang="en-US" dirty="0" smtClean="0"/>
              <a:t> </a:t>
            </a:r>
            <a:r>
              <a:rPr lang="en-US" dirty="0" err="1"/>
              <a:t>hiện</a:t>
            </a:r>
            <a:r>
              <a:rPr lang="en-US" dirty="0"/>
              <a:t> </a:t>
            </a:r>
            <a:r>
              <a:rPr lang="en-US" dirty="0" err="1"/>
              <a:t>tràn</a:t>
            </a:r>
            <a:r>
              <a:rPr lang="en-US" dirty="0"/>
              <a:t> </a:t>
            </a:r>
            <a:r>
              <a:rPr lang="en-US" dirty="0" err="1"/>
              <a:t>dịch</a:t>
            </a:r>
            <a:r>
              <a:rPr lang="en-US" dirty="0"/>
              <a:t> </a:t>
            </a:r>
            <a:r>
              <a:rPr lang="en-US" dirty="0" err="1"/>
              <a:t>khớp</a:t>
            </a:r>
            <a:r>
              <a:rPr lang="en-US" dirty="0"/>
              <a:t>: </a:t>
            </a:r>
            <a:r>
              <a:rPr lang="en-US" dirty="0" err="1"/>
              <a:t>khi</a:t>
            </a:r>
            <a:r>
              <a:rPr lang="en-US" dirty="0"/>
              <a:t> </a:t>
            </a:r>
            <a:r>
              <a:rPr lang="en-US" dirty="0" err="1"/>
              <a:t>lượng</a:t>
            </a:r>
            <a:r>
              <a:rPr lang="en-US" dirty="0"/>
              <a:t> </a:t>
            </a:r>
            <a:r>
              <a:rPr lang="en-US" dirty="0" err="1"/>
              <a:t>dịch</a:t>
            </a:r>
            <a:r>
              <a:rPr lang="en-US" dirty="0"/>
              <a:t> </a:t>
            </a:r>
            <a:r>
              <a:rPr lang="en-US" dirty="0" err="1"/>
              <a:t>khớp</a:t>
            </a:r>
            <a:r>
              <a:rPr lang="en-US" dirty="0"/>
              <a:t> </a:t>
            </a:r>
            <a:r>
              <a:rPr lang="en-US" dirty="0" err="1"/>
              <a:t>tăng</a:t>
            </a:r>
            <a:r>
              <a:rPr lang="en-US" dirty="0"/>
              <a:t> </a:t>
            </a:r>
            <a:r>
              <a:rPr lang="en-US" dirty="0" err="1"/>
              <a:t>lên</a:t>
            </a:r>
            <a:r>
              <a:rPr lang="en-US" dirty="0"/>
              <a:t> </a:t>
            </a:r>
            <a:r>
              <a:rPr lang="en-US" dirty="0" err="1"/>
              <a:t>gọi</a:t>
            </a:r>
            <a:r>
              <a:rPr lang="en-US" dirty="0"/>
              <a:t> </a:t>
            </a:r>
            <a:r>
              <a:rPr lang="en-US" dirty="0" err="1"/>
              <a:t>là</a:t>
            </a:r>
            <a:r>
              <a:rPr lang="en-US" dirty="0"/>
              <a:t> </a:t>
            </a:r>
            <a:r>
              <a:rPr lang="en-US" dirty="0" err="1"/>
              <a:t>tràn</a:t>
            </a:r>
            <a:r>
              <a:rPr lang="en-US" dirty="0"/>
              <a:t> </a:t>
            </a:r>
            <a:r>
              <a:rPr lang="en-US" dirty="0" err="1"/>
              <a:t>dịch</a:t>
            </a:r>
            <a:r>
              <a:rPr lang="en-US" dirty="0"/>
              <a:t> </a:t>
            </a:r>
            <a:r>
              <a:rPr lang="en-US" dirty="0" err="1"/>
              <a:t>khớp</a:t>
            </a:r>
            <a:r>
              <a:rPr lang="en-US" dirty="0"/>
              <a:t>. </a:t>
            </a:r>
            <a:r>
              <a:rPr lang="en-US" dirty="0" err="1"/>
              <a:t>Tràn</a:t>
            </a:r>
            <a:r>
              <a:rPr lang="en-US" dirty="0"/>
              <a:t> </a:t>
            </a:r>
            <a:r>
              <a:rPr lang="en-US" dirty="0" err="1"/>
              <a:t>dịch</a:t>
            </a:r>
            <a:r>
              <a:rPr lang="en-US" dirty="0"/>
              <a:t> </a:t>
            </a:r>
            <a:r>
              <a:rPr lang="en-US" dirty="0" err="1"/>
              <a:t>khớp</a:t>
            </a:r>
            <a:r>
              <a:rPr lang="en-US" dirty="0"/>
              <a:t> </a:t>
            </a:r>
            <a:r>
              <a:rPr lang="en-US" dirty="0" err="1"/>
              <a:t>chỉ</a:t>
            </a:r>
            <a:r>
              <a:rPr lang="en-US" dirty="0"/>
              <a:t> </a:t>
            </a:r>
            <a:r>
              <a:rPr lang="en-US" dirty="0" err="1"/>
              <a:t>được</a:t>
            </a:r>
            <a:r>
              <a:rPr lang="en-US" dirty="0"/>
              <a:t> </a:t>
            </a:r>
            <a:r>
              <a:rPr lang="en-US" dirty="0" err="1"/>
              <a:t>thấy</a:t>
            </a:r>
            <a:r>
              <a:rPr lang="en-US" dirty="0"/>
              <a:t> </a:t>
            </a:r>
            <a:r>
              <a:rPr lang="en-US" dirty="0" err="1"/>
              <a:t>rõ</a:t>
            </a:r>
            <a:r>
              <a:rPr lang="en-US" dirty="0"/>
              <a:t> ở </a:t>
            </a:r>
            <a:r>
              <a:rPr lang="en-US" dirty="0" err="1"/>
              <a:t>khớp</a:t>
            </a:r>
            <a:r>
              <a:rPr lang="en-US" dirty="0"/>
              <a:t> </a:t>
            </a:r>
            <a:r>
              <a:rPr lang="en-US" dirty="0" err="1"/>
              <a:t>gối</a:t>
            </a:r>
            <a:r>
              <a:rPr lang="en-US" dirty="0"/>
              <a:t>, </a:t>
            </a:r>
            <a:r>
              <a:rPr lang="en-US" dirty="0" err="1"/>
              <a:t>cổ</a:t>
            </a:r>
            <a:r>
              <a:rPr lang="en-US" dirty="0"/>
              <a:t> </a:t>
            </a:r>
            <a:r>
              <a:rPr lang="en-US" dirty="0" err="1"/>
              <a:t>chân</a:t>
            </a:r>
            <a:r>
              <a:rPr lang="en-US" dirty="0"/>
              <a:t> </a:t>
            </a:r>
            <a:r>
              <a:rPr lang="en-US" dirty="0" err="1"/>
              <a:t>và</a:t>
            </a:r>
            <a:r>
              <a:rPr lang="en-US" dirty="0"/>
              <a:t> </a:t>
            </a:r>
            <a:r>
              <a:rPr lang="en-US" dirty="0" err="1"/>
              <a:t>một</a:t>
            </a:r>
            <a:r>
              <a:rPr lang="en-US" dirty="0"/>
              <a:t> </a:t>
            </a:r>
            <a:r>
              <a:rPr lang="en-US" dirty="0" err="1"/>
              <a:t>vài</a:t>
            </a:r>
            <a:r>
              <a:rPr lang="en-US" dirty="0"/>
              <a:t> </a:t>
            </a:r>
            <a:r>
              <a:rPr lang="en-US" dirty="0" err="1"/>
              <a:t>khớp</a:t>
            </a:r>
            <a:r>
              <a:rPr lang="en-US" dirty="0"/>
              <a:t> </a:t>
            </a:r>
            <a:r>
              <a:rPr lang="en-US" dirty="0" err="1"/>
              <a:t>khác</a:t>
            </a:r>
            <a:r>
              <a:rPr lang="en-US" dirty="0"/>
              <a:t>.</a:t>
            </a:r>
          </a:p>
          <a:p>
            <a:pPr marL="0" indent="0">
              <a:buNone/>
            </a:pPr>
            <a:endParaRPr lang="en-US" dirty="0"/>
          </a:p>
        </p:txBody>
      </p:sp>
    </p:spTree>
    <p:extLst>
      <p:ext uri="{BB962C8B-B14F-4D97-AF65-F5344CB8AC3E}">
        <p14:creationId xmlns:p14="http://schemas.microsoft.com/office/powerpoint/2010/main" val="894900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NHẬN ĐỊNH VỀ KHỚP</a:t>
            </a:r>
          </a:p>
        </p:txBody>
      </p:sp>
      <p:sp>
        <p:nvSpPr>
          <p:cNvPr id="3" name="Content Placeholder 2"/>
          <p:cNvSpPr>
            <a:spLocks noGrp="1"/>
          </p:cNvSpPr>
          <p:nvPr>
            <p:ph idx="1"/>
          </p:nvPr>
        </p:nvSpPr>
        <p:spPr/>
        <p:txBody>
          <a:bodyPr/>
          <a:lstStyle/>
          <a:p>
            <a:r>
              <a:rPr lang="en-US" b="1" dirty="0" smtClean="0">
                <a:solidFill>
                  <a:srgbClr val="FFFF00"/>
                </a:solidFill>
              </a:rPr>
              <a:t>X-</a:t>
            </a:r>
            <a:r>
              <a:rPr lang="en-US" b="1" dirty="0" err="1" smtClean="0">
                <a:solidFill>
                  <a:srgbClr val="FFFF00"/>
                </a:solidFill>
              </a:rPr>
              <a:t>quang</a:t>
            </a:r>
            <a:endParaRPr lang="en-US" dirty="0">
              <a:solidFill>
                <a:srgbClr val="FFFF00"/>
              </a:solidFill>
            </a:endParaRPr>
          </a:p>
          <a:p>
            <a:pPr marL="0" indent="0">
              <a:buNone/>
            </a:pPr>
            <a:r>
              <a:rPr lang="en-US" dirty="0" smtClean="0"/>
              <a:t>	</a:t>
            </a:r>
            <a:r>
              <a:rPr lang="en-US" dirty="0" err="1" smtClean="0"/>
              <a:t>Những</a:t>
            </a:r>
            <a:r>
              <a:rPr lang="en-US" dirty="0" smtClean="0"/>
              <a:t> </a:t>
            </a:r>
            <a:r>
              <a:rPr lang="en-US" dirty="0" err="1"/>
              <a:t>thay</a:t>
            </a:r>
            <a:r>
              <a:rPr lang="en-US" dirty="0"/>
              <a:t> </a:t>
            </a:r>
            <a:r>
              <a:rPr lang="en-US" dirty="0" err="1"/>
              <a:t>đổi</a:t>
            </a:r>
            <a:r>
              <a:rPr lang="en-US" dirty="0"/>
              <a:t> </a:t>
            </a:r>
            <a:r>
              <a:rPr lang="en-US" dirty="0" err="1"/>
              <a:t>về</a:t>
            </a:r>
            <a:r>
              <a:rPr lang="en-US" dirty="0"/>
              <a:t> </a:t>
            </a:r>
            <a:r>
              <a:rPr lang="en-US" dirty="0" err="1"/>
              <a:t>xương</a:t>
            </a:r>
            <a:r>
              <a:rPr lang="en-US" dirty="0"/>
              <a:t>:</a:t>
            </a:r>
          </a:p>
          <a:p>
            <a:pPr marL="0" indent="0">
              <a:buNone/>
            </a:pPr>
            <a:r>
              <a:rPr lang="en-US" dirty="0" smtClean="0"/>
              <a:t>- </a:t>
            </a:r>
            <a:r>
              <a:rPr lang="en-US" dirty="0" err="1" smtClean="0"/>
              <a:t>Biến</a:t>
            </a:r>
            <a:r>
              <a:rPr lang="en-US" dirty="0" smtClean="0"/>
              <a:t> </a:t>
            </a:r>
            <a:r>
              <a:rPr lang="en-US" dirty="0" err="1"/>
              <a:t>dạng</a:t>
            </a:r>
            <a:r>
              <a:rPr lang="en-US" dirty="0"/>
              <a:t> </a:t>
            </a:r>
            <a:r>
              <a:rPr lang="en-US" dirty="0" err="1"/>
              <a:t>của</a:t>
            </a:r>
            <a:r>
              <a:rPr lang="en-US" dirty="0"/>
              <a:t> </a:t>
            </a:r>
            <a:r>
              <a:rPr lang="en-US" dirty="0" err="1"/>
              <a:t>đầu</a:t>
            </a:r>
            <a:r>
              <a:rPr lang="en-US" dirty="0"/>
              <a:t> </a:t>
            </a:r>
            <a:r>
              <a:rPr lang="en-US" dirty="0" err="1"/>
              <a:t>xương</a:t>
            </a:r>
            <a:r>
              <a:rPr lang="en-US" dirty="0"/>
              <a:t>, </a:t>
            </a:r>
            <a:r>
              <a:rPr lang="en-US" dirty="0" err="1"/>
              <a:t>của</a:t>
            </a:r>
            <a:r>
              <a:rPr lang="en-US" dirty="0"/>
              <a:t> </a:t>
            </a:r>
            <a:r>
              <a:rPr lang="en-US" dirty="0" err="1"/>
              <a:t>thân</a:t>
            </a:r>
            <a:r>
              <a:rPr lang="en-US" dirty="0"/>
              <a:t> </a:t>
            </a:r>
            <a:r>
              <a:rPr lang="en-US" dirty="0" err="1"/>
              <a:t>cột</a:t>
            </a:r>
            <a:r>
              <a:rPr lang="en-US" dirty="0"/>
              <a:t> </a:t>
            </a:r>
            <a:r>
              <a:rPr lang="en-US" dirty="0" err="1"/>
              <a:t>sống</a:t>
            </a:r>
            <a:r>
              <a:rPr lang="en-US" dirty="0"/>
              <a:t>.</a:t>
            </a:r>
          </a:p>
          <a:p>
            <a:pPr marL="0" indent="0">
              <a:buNone/>
            </a:pPr>
            <a:r>
              <a:rPr lang="en-US" dirty="0" smtClean="0"/>
              <a:t>- </a:t>
            </a:r>
            <a:r>
              <a:rPr lang="en-US" dirty="0" err="1" smtClean="0"/>
              <a:t>Mất</a:t>
            </a:r>
            <a:r>
              <a:rPr lang="en-US" dirty="0" smtClean="0"/>
              <a:t> </a:t>
            </a:r>
            <a:r>
              <a:rPr lang="en-US" dirty="0" err="1"/>
              <a:t>chất</a:t>
            </a:r>
            <a:r>
              <a:rPr lang="en-US" dirty="0"/>
              <a:t> </a:t>
            </a:r>
            <a:r>
              <a:rPr lang="en-US" dirty="0" err="1"/>
              <a:t>vôi</a:t>
            </a:r>
            <a:r>
              <a:rPr lang="en-US" dirty="0"/>
              <a:t> hay </a:t>
            </a:r>
            <a:r>
              <a:rPr lang="en-US" dirty="0" err="1"/>
              <a:t>loãng</a:t>
            </a:r>
            <a:r>
              <a:rPr lang="en-US" dirty="0"/>
              <a:t> </a:t>
            </a:r>
            <a:r>
              <a:rPr lang="en-US" dirty="0" err="1"/>
              <a:t>xương</a:t>
            </a:r>
            <a:r>
              <a:rPr lang="en-US" dirty="0"/>
              <a:t>.</a:t>
            </a:r>
          </a:p>
          <a:p>
            <a:pPr marL="0" indent="0">
              <a:buNone/>
            </a:pPr>
            <a:r>
              <a:rPr lang="en-US" dirty="0" smtClean="0"/>
              <a:t>- </a:t>
            </a:r>
            <a:r>
              <a:rPr lang="en-US" dirty="0" err="1" smtClean="0"/>
              <a:t>Mọc</a:t>
            </a:r>
            <a:r>
              <a:rPr lang="en-US" dirty="0" smtClean="0"/>
              <a:t> </a:t>
            </a:r>
            <a:r>
              <a:rPr lang="en-US" dirty="0" err="1"/>
              <a:t>gai</a:t>
            </a:r>
            <a:r>
              <a:rPr lang="en-US" dirty="0"/>
              <a:t> </a:t>
            </a:r>
            <a:r>
              <a:rPr lang="en-US" dirty="0" err="1"/>
              <a:t>xương</a:t>
            </a:r>
            <a:r>
              <a:rPr lang="en-US" dirty="0"/>
              <a:t>, </a:t>
            </a:r>
            <a:r>
              <a:rPr lang="en-US" dirty="0" err="1"/>
              <a:t>cầu</a:t>
            </a:r>
            <a:r>
              <a:rPr lang="en-US" dirty="0"/>
              <a:t> </a:t>
            </a:r>
            <a:r>
              <a:rPr lang="en-US" dirty="0" err="1"/>
              <a:t>xương</a:t>
            </a:r>
            <a:r>
              <a:rPr lang="en-US" dirty="0"/>
              <a:t>.</a:t>
            </a:r>
          </a:p>
          <a:p>
            <a:pPr marL="0" indent="0">
              <a:buNone/>
            </a:pPr>
            <a:r>
              <a:rPr lang="en-US" dirty="0" smtClean="0"/>
              <a:t>- </a:t>
            </a:r>
            <a:r>
              <a:rPr lang="en-US" dirty="0" err="1" smtClean="0"/>
              <a:t>Hình</a:t>
            </a:r>
            <a:r>
              <a:rPr lang="en-US" dirty="0" smtClean="0"/>
              <a:t> </a:t>
            </a:r>
            <a:r>
              <a:rPr lang="en-US" dirty="0" err="1"/>
              <a:t>khuyết</a:t>
            </a:r>
            <a:r>
              <a:rPr lang="en-US" dirty="0"/>
              <a:t>, </a:t>
            </a:r>
            <a:r>
              <a:rPr lang="en-US" dirty="0" err="1"/>
              <a:t>hốc</a:t>
            </a:r>
            <a:r>
              <a:rPr lang="en-US" dirty="0"/>
              <a:t>, </a:t>
            </a:r>
            <a:r>
              <a:rPr lang="en-US" dirty="0" err="1"/>
              <a:t>nham</a:t>
            </a:r>
            <a:r>
              <a:rPr lang="en-US" dirty="0"/>
              <a:t> </a:t>
            </a:r>
            <a:r>
              <a:rPr lang="en-US" dirty="0" err="1"/>
              <a:t>nhở</a:t>
            </a:r>
            <a:r>
              <a:rPr lang="en-US" dirty="0"/>
              <a:t>, </a:t>
            </a:r>
            <a:r>
              <a:rPr lang="en-US" dirty="0" err="1"/>
              <a:t>bào</a:t>
            </a:r>
            <a:r>
              <a:rPr lang="en-US" dirty="0"/>
              <a:t> </a:t>
            </a:r>
            <a:r>
              <a:rPr lang="en-US" dirty="0" err="1"/>
              <a:t>mòn</a:t>
            </a:r>
            <a:r>
              <a:rPr lang="en-US" dirty="0"/>
              <a:t>.</a:t>
            </a:r>
          </a:p>
          <a:p>
            <a:pPr marL="0" indent="0">
              <a:buNone/>
            </a:pPr>
            <a:r>
              <a:rPr lang="en-US" dirty="0" smtClean="0"/>
              <a:t>- </a:t>
            </a:r>
            <a:r>
              <a:rPr lang="en-US" dirty="0" err="1" smtClean="0"/>
              <a:t>Lún</a:t>
            </a:r>
            <a:r>
              <a:rPr lang="en-US" dirty="0" smtClean="0"/>
              <a:t> </a:t>
            </a:r>
            <a:r>
              <a:rPr lang="en-US" dirty="0" err="1"/>
              <a:t>xương</a:t>
            </a:r>
            <a:r>
              <a:rPr lang="en-US" dirty="0"/>
              <a:t>, </a:t>
            </a:r>
            <a:r>
              <a:rPr lang="en-US" dirty="0" err="1"/>
              <a:t>lún</a:t>
            </a:r>
            <a:r>
              <a:rPr lang="en-US" dirty="0"/>
              <a:t> </a:t>
            </a:r>
            <a:r>
              <a:rPr lang="en-US" dirty="0" err="1"/>
              <a:t>cột</a:t>
            </a:r>
            <a:r>
              <a:rPr lang="en-US" dirty="0"/>
              <a:t> </a:t>
            </a:r>
            <a:r>
              <a:rPr lang="en-US" dirty="0" err="1"/>
              <a:t>sống</a:t>
            </a:r>
            <a:r>
              <a:rPr lang="en-US" dirty="0"/>
              <a:t>, </a:t>
            </a:r>
            <a:r>
              <a:rPr lang="en-US" dirty="0" err="1"/>
              <a:t>xẹp</a:t>
            </a:r>
            <a:r>
              <a:rPr lang="en-US" dirty="0"/>
              <a:t> </a:t>
            </a:r>
            <a:r>
              <a:rPr lang="en-US" dirty="0" err="1"/>
              <a:t>đốt</a:t>
            </a:r>
            <a:r>
              <a:rPr lang="en-US" dirty="0"/>
              <a:t> </a:t>
            </a:r>
            <a:r>
              <a:rPr lang="en-US" dirty="0" err="1"/>
              <a:t>sống</a:t>
            </a:r>
            <a:r>
              <a:rPr lang="en-US" dirty="0"/>
              <a:t>.</a:t>
            </a:r>
          </a:p>
          <a:p>
            <a:pPr marL="0" indent="0">
              <a:buNone/>
            </a:pPr>
            <a:r>
              <a:rPr lang="en-US" dirty="0" smtClean="0"/>
              <a:t>- </a:t>
            </a:r>
            <a:r>
              <a:rPr lang="en-US" dirty="0" err="1" smtClean="0"/>
              <a:t>Hình</a:t>
            </a:r>
            <a:r>
              <a:rPr lang="en-US" dirty="0" smtClean="0"/>
              <a:t> </a:t>
            </a:r>
            <a:r>
              <a:rPr lang="en-US" dirty="0" err="1"/>
              <a:t>ảnh</a:t>
            </a:r>
            <a:r>
              <a:rPr lang="en-US" dirty="0"/>
              <a:t> di </a:t>
            </a:r>
            <a:r>
              <a:rPr lang="en-US" dirty="0" err="1"/>
              <a:t>lệch</a:t>
            </a:r>
            <a:r>
              <a:rPr lang="en-US" dirty="0"/>
              <a:t>, </a:t>
            </a:r>
            <a:r>
              <a:rPr lang="en-US" dirty="0" err="1"/>
              <a:t>lệch</a:t>
            </a:r>
            <a:r>
              <a:rPr lang="en-US" dirty="0"/>
              <a:t> </a:t>
            </a:r>
            <a:r>
              <a:rPr lang="en-US" dirty="0" err="1"/>
              <a:t>trục</a:t>
            </a:r>
            <a:r>
              <a:rPr lang="en-US" dirty="0"/>
              <a:t>.</a:t>
            </a:r>
          </a:p>
          <a:p>
            <a:pPr marL="0" indent="0">
              <a:buNone/>
            </a:pPr>
            <a:endParaRPr lang="en-US" dirty="0"/>
          </a:p>
        </p:txBody>
      </p:sp>
    </p:spTree>
    <p:extLst>
      <p:ext uri="{BB962C8B-B14F-4D97-AF65-F5344CB8AC3E}">
        <p14:creationId xmlns:p14="http://schemas.microsoft.com/office/powerpoint/2010/main" val="770339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NHẬN ĐỊNH VỀ KHỚP</a:t>
            </a:r>
          </a:p>
        </p:txBody>
      </p:sp>
      <p:sp>
        <p:nvSpPr>
          <p:cNvPr id="3" name="Content Placeholder 2"/>
          <p:cNvSpPr>
            <a:spLocks noGrp="1"/>
          </p:cNvSpPr>
          <p:nvPr>
            <p:ph idx="1"/>
          </p:nvPr>
        </p:nvSpPr>
        <p:spPr>
          <a:xfrm>
            <a:off x="869244" y="1377244"/>
            <a:ext cx="9180609" cy="4871155"/>
          </a:xfrm>
        </p:spPr>
        <p:txBody>
          <a:bodyPr>
            <a:normAutofit/>
          </a:bodyPr>
          <a:lstStyle/>
          <a:p>
            <a:pPr marL="0" indent="0">
              <a:buNone/>
            </a:pPr>
            <a:r>
              <a:rPr lang="en-US" dirty="0" smtClean="0"/>
              <a:t>- </a:t>
            </a:r>
            <a:r>
              <a:rPr lang="en-US" i="1" dirty="0" err="1"/>
              <a:t>Nhận</a:t>
            </a:r>
            <a:r>
              <a:rPr lang="en-US" i="1" dirty="0"/>
              <a:t> </a:t>
            </a:r>
            <a:r>
              <a:rPr lang="en-US" i="1" dirty="0" err="1"/>
              <a:t>định</a:t>
            </a:r>
            <a:r>
              <a:rPr lang="en-US" i="1" dirty="0"/>
              <a:t> </a:t>
            </a:r>
            <a:r>
              <a:rPr lang="en-US" i="1" dirty="0" err="1"/>
              <a:t>những</a:t>
            </a:r>
            <a:r>
              <a:rPr lang="en-US" i="1" dirty="0"/>
              <a:t> </a:t>
            </a:r>
            <a:r>
              <a:rPr lang="en-US" i="1" dirty="0" err="1"/>
              <a:t>thay</a:t>
            </a:r>
            <a:r>
              <a:rPr lang="en-US" i="1" dirty="0"/>
              <a:t> </a:t>
            </a:r>
            <a:r>
              <a:rPr lang="en-US" i="1" dirty="0" err="1"/>
              <a:t>đổi</a:t>
            </a:r>
            <a:r>
              <a:rPr lang="en-US" i="1" dirty="0"/>
              <a:t> </a:t>
            </a:r>
            <a:r>
              <a:rPr lang="en-US" i="1" dirty="0" err="1"/>
              <a:t>của</a:t>
            </a:r>
            <a:r>
              <a:rPr lang="en-US" i="1" dirty="0"/>
              <a:t> </a:t>
            </a:r>
            <a:r>
              <a:rPr lang="en-US" i="1" dirty="0" err="1"/>
              <a:t>khe</a:t>
            </a:r>
            <a:r>
              <a:rPr lang="en-US" i="1" dirty="0"/>
              <a:t> </a:t>
            </a:r>
            <a:r>
              <a:rPr lang="en-US" i="1" dirty="0" err="1"/>
              <a:t>khớp</a:t>
            </a:r>
            <a:r>
              <a:rPr lang="en-US" i="1" dirty="0"/>
              <a:t>, </a:t>
            </a:r>
            <a:r>
              <a:rPr lang="en-US" i="1" dirty="0" err="1"/>
              <a:t>diện</a:t>
            </a:r>
            <a:r>
              <a:rPr lang="en-US" i="1" dirty="0"/>
              <a:t> </a:t>
            </a:r>
            <a:r>
              <a:rPr lang="en-US" i="1" dirty="0" err="1"/>
              <a:t>khớp</a:t>
            </a:r>
            <a:r>
              <a:rPr lang="en-US" i="1" dirty="0"/>
              <a:t>:</a:t>
            </a:r>
            <a:endParaRPr lang="en-US" dirty="0"/>
          </a:p>
          <a:p>
            <a:pPr marL="0" indent="0">
              <a:buNone/>
            </a:pPr>
            <a:r>
              <a:rPr lang="en-US" dirty="0" smtClean="0"/>
              <a:t>	+ </a:t>
            </a:r>
            <a:r>
              <a:rPr lang="en-US" dirty="0" err="1" smtClean="0"/>
              <a:t>Khe</a:t>
            </a:r>
            <a:r>
              <a:rPr lang="en-US" dirty="0" smtClean="0"/>
              <a:t> </a:t>
            </a:r>
            <a:r>
              <a:rPr lang="en-US" dirty="0" err="1"/>
              <a:t>khớp</a:t>
            </a:r>
            <a:r>
              <a:rPr lang="en-US" dirty="0"/>
              <a:t> </a:t>
            </a:r>
            <a:r>
              <a:rPr lang="en-US" dirty="0" err="1"/>
              <a:t>hẹp</a:t>
            </a:r>
            <a:r>
              <a:rPr lang="en-US" dirty="0"/>
              <a:t>.</a:t>
            </a:r>
          </a:p>
          <a:p>
            <a:pPr marL="0" indent="0">
              <a:buNone/>
            </a:pPr>
            <a:r>
              <a:rPr lang="en-US" dirty="0" smtClean="0"/>
              <a:t>	+ </a:t>
            </a:r>
            <a:r>
              <a:rPr lang="en-US" dirty="0" err="1" smtClean="0"/>
              <a:t>Khe</a:t>
            </a:r>
            <a:r>
              <a:rPr lang="en-US" dirty="0" smtClean="0"/>
              <a:t> </a:t>
            </a:r>
            <a:r>
              <a:rPr lang="en-US" dirty="0" err="1"/>
              <a:t>khớp</a:t>
            </a:r>
            <a:r>
              <a:rPr lang="en-US" dirty="0"/>
              <a:t> </a:t>
            </a:r>
            <a:r>
              <a:rPr lang="en-US" dirty="0" err="1"/>
              <a:t>giãn</a:t>
            </a:r>
            <a:r>
              <a:rPr lang="en-US" dirty="0"/>
              <a:t> </a:t>
            </a:r>
            <a:r>
              <a:rPr lang="en-US" dirty="0" err="1"/>
              <a:t>rộng</a:t>
            </a:r>
            <a:r>
              <a:rPr lang="en-US" dirty="0"/>
              <a:t>.</a:t>
            </a:r>
          </a:p>
          <a:p>
            <a:pPr marL="0" indent="0">
              <a:buNone/>
            </a:pPr>
            <a:r>
              <a:rPr lang="en-US" dirty="0" smtClean="0"/>
              <a:t>	+ </a:t>
            </a:r>
            <a:r>
              <a:rPr lang="en-US" dirty="0" err="1" smtClean="0"/>
              <a:t>Dính</a:t>
            </a:r>
            <a:r>
              <a:rPr lang="en-US" dirty="0" smtClean="0"/>
              <a:t> </a:t>
            </a:r>
            <a:r>
              <a:rPr lang="en-US" dirty="0" err="1"/>
              <a:t>khớp</a:t>
            </a:r>
            <a:r>
              <a:rPr lang="en-US" dirty="0"/>
              <a:t>.</a:t>
            </a:r>
          </a:p>
          <a:p>
            <a:pPr marL="0" indent="0">
              <a:buNone/>
            </a:pPr>
            <a:r>
              <a:rPr lang="en-US" dirty="0" smtClean="0"/>
              <a:t>	+ </a:t>
            </a:r>
            <a:r>
              <a:rPr lang="en-US" dirty="0" err="1" smtClean="0"/>
              <a:t>Diện</a:t>
            </a:r>
            <a:r>
              <a:rPr lang="en-US" dirty="0" smtClean="0"/>
              <a:t> </a:t>
            </a:r>
            <a:r>
              <a:rPr lang="en-US" dirty="0" err="1"/>
              <a:t>khớp</a:t>
            </a:r>
            <a:r>
              <a:rPr lang="en-US" dirty="0"/>
              <a:t> </a:t>
            </a:r>
            <a:r>
              <a:rPr lang="en-US" dirty="0" err="1"/>
              <a:t>thường</a:t>
            </a:r>
            <a:r>
              <a:rPr lang="en-US" dirty="0"/>
              <a:t> </a:t>
            </a:r>
            <a:r>
              <a:rPr lang="en-US" dirty="0" err="1"/>
              <a:t>thay</a:t>
            </a:r>
            <a:r>
              <a:rPr lang="en-US" dirty="0"/>
              <a:t> </a:t>
            </a:r>
            <a:r>
              <a:rPr lang="en-US" dirty="0" err="1"/>
              <a:t>đổi</a:t>
            </a:r>
            <a:r>
              <a:rPr lang="en-US" dirty="0"/>
              <a:t> </a:t>
            </a:r>
            <a:r>
              <a:rPr lang="en-US" dirty="0" err="1"/>
              <a:t>muộn</a:t>
            </a:r>
            <a:r>
              <a:rPr lang="en-US" dirty="0"/>
              <a:t> </a:t>
            </a:r>
            <a:r>
              <a:rPr lang="en-US" dirty="0" err="1"/>
              <a:t>sau</a:t>
            </a:r>
            <a:r>
              <a:rPr lang="en-US" dirty="0"/>
              <a:t> </a:t>
            </a:r>
            <a:r>
              <a:rPr lang="en-US" dirty="0" err="1"/>
              <a:t>những</a:t>
            </a:r>
            <a:r>
              <a:rPr lang="en-US" dirty="0"/>
              <a:t> </a:t>
            </a:r>
            <a:r>
              <a:rPr lang="en-US" dirty="0" err="1"/>
              <a:t>tổn</a:t>
            </a:r>
            <a:r>
              <a:rPr lang="en-US" dirty="0"/>
              <a:t> </a:t>
            </a:r>
            <a:r>
              <a:rPr lang="en-US" dirty="0" err="1"/>
              <a:t>thương</a:t>
            </a:r>
            <a:r>
              <a:rPr lang="en-US" dirty="0"/>
              <a:t> </a:t>
            </a:r>
            <a:r>
              <a:rPr lang="en-US" dirty="0" err="1"/>
              <a:t>của</a:t>
            </a:r>
            <a:r>
              <a:rPr lang="en-US" dirty="0"/>
              <a:t> </a:t>
            </a:r>
            <a:r>
              <a:rPr lang="en-US" dirty="0" err="1"/>
              <a:t>sụn</a:t>
            </a:r>
            <a:r>
              <a:rPr lang="en-US" dirty="0"/>
              <a:t> </a:t>
            </a:r>
            <a:r>
              <a:rPr lang="en-US" dirty="0" err="1"/>
              <a:t>khớp</a:t>
            </a:r>
            <a:r>
              <a:rPr lang="en-US" dirty="0"/>
              <a:t>. </a:t>
            </a:r>
            <a:r>
              <a:rPr lang="en-US" dirty="0" err="1"/>
              <a:t>Diện</a:t>
            </a:r>
            <a:r>
              <a:rPr lang="en-US" dirty="0"/>
              <a:t> </a:t>
            </a:r>
            <a:r>
              <a:rPr lang="en-US" dirty="0" err="1"/>
              <a:t>khớp</a:t>
            </a:r>
            <a:r>
              <a:rPr lang="en-US" dirty="0"/>
              <a:t> </a:t>
            </a:r>
            <a:r>
              <a:rPr lang="en-US" dirty="0" err="1"/>
              <a:t>lúc</a:t>
            </a:r>
            <a:r>
              <a:rPr lang="en-US" dirty="0"/>
              <a:t> </a:t>
            </a:r>
            <a:r>
              <a:rPr lang="en-US" dirty="0" err="1"/>
              <a:t>đầu</a:t>
            </a:r>
            <a:r>
              <a:rPr lang="en-US" dirty="0"/>
              <a:t> </a:t>
            </a:r>
            <a:r>
              <a:rPr lang="en-US" dirty="0" err="1"/>
              <a:t>mờ</a:t>
            </a:r>
            <a:r>
              <a:rPr lang="en-US" dirty="0"/>
              <a:t>, </a:t>
            </a:r>
            <a:r>
              <a:rPr lang="en-US" dirty="0" err="1"/>
              <a:t>không</a:t>
            </a:r>
            <a:r>
              <a:rPr lang="en-US" dirty="0"/>
              <a:t> </a:t>
            </a:r>
            <a:r>
              <a:rPr lang="en-US" dirty="0" err="1"/>
              <a:t>rõ</a:t>
            </a:r>
            <a:r>
              <a:rPr lang="en-US" dirty="0"/>
              <a:t> </a:t>
            </a:r>
            <a:r>
              <a:rPr lang="en-US" dirty="0" err="1"/>
              <a:t>nét</a:t>
            </a:r>
            <a:r>
              <a:rPr lang="en-US" dirty="0"/>
              <a:t>, </a:t>
            </a:r>
            <a:r>
              <a:rPr lang="en-US" dirty="0" err="1"/>
              <a:t>sau</a:t>
            </a:r>
            <a:r>
              <a:rPr lang="en-US" dirty="0"/>
              <a:t> </a:t>
            </a:r>
            <a:r>
              <a:rPr lang="en-US" dirty="0" err="1"/>
              <a:t>đó</a:t>
            </a:r>
            <a:r>
              <a:rPr lang="en-US" dirty="0"/>
              <a:t> </a:t>
            </a:r>
            <a:r>
              <a:rPr lang="en-US" dirty="0" err="1"/>
              <a:t>nham</a:t>
            </a:r>
            <a:r>
              <a:rPr lang="en-US" dirty="0"/>
              <a:t> </a:t>
            </a:r>
            <a:r>
              <a:rPr lang="en-US" dirty="0" err="1"/>
              <a:t>nhở</a:t>
            </a:r>
            <a:r>
              <a:rPr lang="en-US" dirty="0"/>
              <a:t> </a:t>
            </a:r>
            <a:r>
              <a:rPr lang="en-US" dirty="0" err="1"/>
              <a:t>rồi</a:t>
            </a:r>
            <a:r>
              <a:rPr lang="en-US" dirty="0"/>
              <a:t> </a:t>
            </a:r>
            <a:r>
              <a:rPr lang="en-US" dirty="0" err="1"/>
              <a:t>xuất</a:t>
            </a:r>
            <a:r>
              <a:rPr lang="en-US" dirty="0"/>
              <a:t> </a:t>
            </a:r>
            <a:r>
              <a:rPr lang="en-US" dirty="0" err="1"/>
              <a:t>hiện</a:t>
            </a:r>
            <a:r>
              <a:rPr lang="en-US" dirty="0"/>
              <a:t> </a:t>
            </a:r>
            <a:r>
              <a:rPr lang="en-US" dirty="0" err="1"/>
              <a:t>những</a:t>
            </a:r>
            <a:r>
              <a:rPr lang="en-US" dirty="0"/>
              <a:t> </a:t>
            </a:r>
            <a:r>
              <a:rPr lang="en-US" dirty="0" err="1"/>
              <a:t>hốc</a:t>
            </a:r>
            <a:r>
              <a:rPr lang="en-US" dirty="0"/>
              <a:t>, </a:t>
            </a:r>
            <a:r>
              <a:rPr lang="en-US" dirty="0" err="1"/>
              <a:t>khuyết</a:t>
            </a:r>
            <a:r>
              <a:rPr lang="en-US" dirty="0"/>
              <a:t> ở </a:t>
            </a:r>
            <a:r>
              <a:rPr lang="en-US" dirty="0" err="1"/>
              <a:t>đầu</a:t>
            </a:r>
            <a:r>
              <a:rPr lang="en-US" dirty="0"/>
              <a:t> </a:t>
            </a:r>
            <a:r>
              <a:rPr lang="en-US" dirty="0" err="1"/>
              <a:t>xương</a:t>
            </a:r>
            <a:r>
              <a:rPr lang="en-US" dirty="0"/>
              <a:t>.</a:t>
            </a:r>
          </a:p>
          <a:p>
            <a:pPr marL="0" indent="0">
              <a:buNone/>
            </a:pPr>
            <a:r>
              <a:rPr lang="en-US" i="1" dirty="0" smtClean="0"/>
              <a:t>- </a:t>
            </a:r>
            <a:r>
              <a:rPr lang="en-US" i="1" dirty="0" err="1" smtClean="0"/>
              <a:t>Nhận</a:t>
            </a:r>
            <a:r>
              <a:rPr lang="en-US" i="1" dirty="0" smtClean="0"/>
              <a:t> </a:t>
            </a:r>
            <a:r>
              <a:rPr lang="en-US" i="1" dirty="0" err="1"/>
              <a:t>định</a:t>
            </a:r>
            <a:r>
              <a:rPr lang="en-US" i="1" dirty="0"/>
              <a:t> </a:t>
            </a:r>
            <a:r>
              <a:rPr lang="en-US" i="1" dirty="0" err="1"/>
              <a:t>những</a:t>
            </a:r>
            <a:r>
              <a:rPr lang="en-US" i="1" dirty="0"/>
              <a:t> </a:t>
            </a:r>
            <a:r>
              <a:rPr lang="en-US" i="1" dirty="0" err="1"/>
              <a:t>thay</a:t>
            </a:r>
            <a:r>
              <a:rPr lang="en-US" i="1" dirty="0"/>
              <a:t> </a:t>
            </a:r>
            <a:r>
              <a:rPr lang="en-US" i="1" dirty="0" err="1"/>
              <a:t>đổi</a:t>
            </a:r>
            <a:r>
              <a:rPr lang="en-US" i="1" dirty="0"/>
              <a:t> </a:t>
            </a:r>
            <a:r>
              <a:rPr lang="en-US" i="1" dirty="0" err="1"/>
              <a:t>phần</a:t>
            </a:r>
            <a:r>
              <a:rPr lang="en-US" i="1" dirty="0"/>
              <a:t> </a:t>
            </a:r>
            <a:r>
              <a:rPr lang="en-US" i="1" dirty="0" err="1"/>
              <a:t>mềm</a:t>
            </a:r>
            <a:r>
              <a:rPr lang="en-US" i="1" dirty="0"/>
              <a:t> </a:t>
            </a:r>
            <a:r>
              <a:rPr lang="en-US" i="1" dirty="0" err="1"/>
              <a:t>quanh</a:t>
            </a:r>
            <a:r>
              <a:rPr lang="en-US" i="1" dirty="0"/>
              <a:t> </a:t>
            </a:r>
            <a:r>
              <a:rPr lang="en-US" i="1" dirty="0" err="1"/>
              <a:t>khớp</a:t>
            </a:r>
            <a:r>
              <a:rPr lang="en-US" i="1" dirty="0"/>
              <a:t>:</a:t>
            </a:r>
            <a:endParaRPr lang="en-US" dirty="0"/>
          </a:p>
          <a:p>
            <a:pPr marL="0" indent="0">
              <a:buNone/>
            </a:pPr>
            <a:r>
              <a:rPr lang="en-US" dirty="0" smtClean="0"/>
              <a:t>	- </a:t>
            </a:r>
            <a:r>
              <a:rPr lang="en-US" dirty="0" err="1" smtClean="0"/>
              <a:t>Trong</a:t>
            </a:r>
            <a:r>
              <a:rPr lang="en-US" dirty="0" smtClean="0"/>
              <a:t> </a:t>
            </a:r>
            <a:r>
              <a:rPr lang="en-US" dirty="0" err="1"/>
              <a:t>lao</a:t>
            </a:r>
            <a:r>
              <a:rPr lang="en-US" dirty="0"/>
              <a:t> </a:t>
            </a:r>
            <a:r>
              <a:rPr lang="en-US" dirty="0" err="1"/>
              <a:t>khớp</a:t>
            </a:r>
            <a:r>
              <a:rPr lang="en-US" dirty="0"/>
              <a:t> </a:t>
            </a:r>
            <a:r>
              <a:rPr lang="en-US" dirty="0" err="1"/>
              <a:t>và</a:t>
            </a:r>
            <a:r>
              <a:rPr lang="en-US" dirty="0"/>
              <a:t> </a:t>
            </a:r>
            <a:r>
              <a:rPr lang="en-US" dirty="0" err="1"/>
              <a:t>cột</a:t>
            </a:r>
            <a:r>
              <a:rPr lang="en-US" dirty="0"/>
              <a:t> </a:t>
            </a:r>
            <a:r>
              <a:rPr lang="en-US" dirty="0" err="1"/>
              <a:t>sống</a:t>
            </a:r>
            <a:r>
              <a:rPr lang="en-US" dirty="0"/>
              <a:t> </a:t>
            </a:r>
            <a:r>
              <a:rPr lang="en-US" dirty="0" err="1"/>
              <a:t>có</a:t>
            </a:r>
            <a:r>
              <a:rPr lang="en-US" dirty="0"/>
              <a:t> </a:t>
            </a:r>
            <a:r>
              <a:rPr lang="en-US" dirty="0" err="1"/>
              <a:t>thể</a:t>
            </a:r>
            <a:r>
              <a:rPr lang="en-US" dirty="0"/>
              <a:t> </a:t>
            </a:r>
            <a:r>
              <a:rPr lang="en-US" dirty="0" err="1"/>
              <a:t>thấy</a:t>
            </a:r>
            <a:r>
              <a:rPr lang="en-US" dirty="0"/>
              <a:t> </a:t>
            </a:r>
            <a:r>
              <a:rPr lang="en-US" dirty="0" err="1"/>
              <a:t>hình</a:t>
            </a:r>
            <a:r>
              <a:rPr lang="en-US" dirty="0"/>
              <a:t> </a:t>
            </a:r>
            <a:r>
              <a:rPr lang="en-US" dirty="0" err="1"/>
              <a:t>ảnh</a:t>
            </a:r>
            <a:r>
              <a:rPr lang="en-US" dirty="0"/>
              <a:t> </a:t>
            </a:r>
            <a:r>
              <a:rPr lang="en-US" dirty="0" err="1"/>
              <a:t>áp</a:t>
            </a:r>
            <a:r>
              <a:rPr lang="en-US" dirty="0"/>
              <a:t> </a:t>
            </a:r>
            <a:r>
              <a:rPr lang="en-US" dirty="0" err="1"/>
              <a:t>xe</a:t>
            </a:r>
            <a:r>
              <a:rPr lang="en-US" dirty="0"/>
              <a:t> </a:t>
            </a:r>
            <a:r>
              <a:rPr lang="en-US" dirty="0" err="1"/>
              <a:t>lạnh</a:t>
            </a:r>
            <a:r>
              <a:rPr lang="en-US" dirty="0"/>
              <a:t> ở </a:t>
            </a:r>
            <a:r>
              <a:rPr lang="en-US" dirty="0" err="1"/>
              <a:t>quanh</a:t>
            </a:r>
            <a:r>
              <a:rPr lang="en-US" dirty="0"/>
              <a:t> </a:t>
            </a:r>
            <a:r>
              <a:rPr lang="en-US" dirty="0" err="1"/>
              <a:t>vùng</a:t>
            </a:r>
            <a:r>
              <a:rPr lang="en-US" dirty="0"/>
              <a:t> </a:t>
            </a:r>
            <a:r>
              <a:rPr lang="en-US" dirty="0" err="1"/>
              <a:t>tổn</a:t>
            </a:r>
            <a:r>
              <a:rPr lang="en-US" dirty="0"/>
              <a:t> </a:t>
            </a:r>
            <a:r>
              <a:rPr lang="en-US" dirty="0" err="1"/>
              <a:t>thương</a:t>
            </a:r>
            <a:r>
              <a:rPr lang="en-US" dirty="0"/>
              <a:t>. </a:t>
            </a:r>
            <a:r>
              <a:rPr lang="en-US" dirty="0" err="1"/>
              <a:t>Một</a:t>
            </a:r>
            <a:r>
              <a:rPr lang="en-US" dirty="0"/>
              <a:t> </a:t>
            </a:r>
            <a:r>
              <a:rPr lang="en-US" dirty="0" err="1"/>
              <a:t>số</a:t>
            </a:r>
            <a:r>
              <a:rPr lang="en-US" dirty="0"/>
              <a:t> </a:t>
            </a:r>
            <a:r>
              <a:rPr lang="en-US" dirty="0" err="1"/>
              <a:t>bệnh</a:t>
            </a:r>
            <a:r>
              <a:rPr lang="en-US" dirty="0"/>
              <a:t> </a:t>
            </a:r>
            <a:r>
              <a:rPr lang="en-US" dirty="0" err="1"/>
              <a:t>khớp</a:t>
            </a:r>
            <a:r>
              <a:rPr lang="en-US" dirty="0"/>
              <a:t> </a:t>
            </a:r>
            <a:r>
              <a:rPr lang="en-US" dirty="0" err="1"/>
              <a:t>có</a:t>
            </a:r>
            <a:r>
              <a:rPr lang="en-US" dirty="0"/>
              <a:t> </a:t>
            </a:r>
            <a:r>
              <a:rPr lang="en-US" dirty="0" err="1"/>
              <a:t>thể</a:t>
            </a:r>
            <a:r>
              <a:rPr lang="en-US" dirty="0"/>
              <a:t> </a:t>
            </a:r>
            <a:r>
              <a:rPr lang="en-US" dirty="0" err="1"/>
              <a:t>có</a:t>
            </a:r>
            <a:r>
              <a:rPr lang="en-US" dirty="0"/>
              <a:t> </a:t>
            </a:r>
            <a:r>
              <a:rPr lang="en-US" dirty="0" err="1"/>
              <a:t>hình</a:t>
            </a:r>
            <a:r>
              <a:rPr lang="en-US" dirty="0"/>
              <a:t> </a:t>
            </a:r>
            <a:r>
              <a:rPr lang="en-US" dirty="0" err="1"/>
              <a:t>ảnh</a:t>
            </a:r>
            <a:r>
              <a:rPr lang="en-US" dirty="0"/>
              <a:t> </a:t>
            </a:r>
            <a:r>
              <a:rPr lang="en-US" dirty="0" err="1"/>
              <a:t>vôi</a:t>
            </a:r>
            <a:r>
              <a:rPr lang="en-US" dirty="0"/>
              <a:t> </a:t>
            </a:r>
            <a:r>
              <a:rPr lang="en-US" dirty="0" err="1"/>
              <a:t>hoá</a:t>
            </a:r>
            <a:r>
              <a:rPr lang="en-US" dirty="0"/>
              <a:t> </a:t>
            </a:r>
            <a:r>
              <a:rPr lang="en-US" dirty="0" err="1"/>
              <a:t>bao</a:t>
            </a:r>
            <a:r>
              <a:rPr lang="en-US" dirty="0"/>
              <a:t> </a:t>
            </a:r>
            <a:r>
              <a:rPr lang="en-US" dirty="0" err="1"/>
              <a:t>khớp</a:t>
            </a:r>
            <a:r>
              <a:rPr lang="en-US" dirty="0"/>
              <a:t>, </a:t>
            </a:r>
            <a:r>
              <a:rPr lang="en-US" dirty="0" err="1"/>
              <a:t>dây</a:t>
            </a:r>
            <a:r>
              <a:rPr lang="en-US" dirty="0"/>
              <a:t> </a:t>
            </a:r>
            <a:r>
              <a:rPr lang="en-US" dirty="0" err="1"/>
              <a:t>chằng</a:t>
            </a:r>
            <a:r>
              <a:rPr lang="en-US" dirty="0"/>
              <a:t>.</a:t>
            </a:r>
          </a:p>
          <a:p>
            <a:pPr marL="0" indent="0">
              <a:buNone/>
            </a:pPr>
            <a:endParaRPr lang="en-US" dirty="0"/>
          </a:p>
        </p:txBody>
      </p:sp>
    </p:spTree>
    <p:extLst>
      <p:ext uri="{BB962C8B-B14F-4D97-AF65-F5344CB8AC3E}">
        <p14:creationId xmlns:p14="http://schemas.microsoft.com/office/powerpoint/2010/main" val="2935891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NHẬN ĐỊNH VỀ KHỚP</a:t>
            </a:r>
          </a:p>
        </p:txBody>
      </p:sp>
      <p:sp>
        <p:nvSpPr>
          <p:cNvPr id="3" name="Content Placeholder 2"/>
          <p:cNvSpPr>
            <a:spLocks noGrp="1"/>
          </p:cNvSpPr>
          <p:nvPr>
            <p:ph idx="1"/>
          </p:nvPr>
        </p:nvSpPr>
        <p:spPr>
          <a:xfrm>
            <a:off x="1016000" y="1377244"/>
            <a:ext cx="9033853" cy="4871155"/>
          </a:xfrm>
        </p:spPr>
        <p:txBody>
          <a:bodyPr>
            <a:normAutofit lnSpcReduction="10000"/>
          </a:bodyPr>
          <a:lstStyle/>
          <a:p>
            <a:r>
              <a:rPr lang="en-US" b="1" dirty="0" err="1">
                <a:solidFill>
                  <a:srgbClr val="FFFF00"/>
                </a:solidFill>
              </a:rPr>
              <a:t>Các</a:t>
            </a:r>
            <a:r>
              <a:rPr lang="en-US" b="1" dirty="0">
                <a:solidFill>
                  <a:srgbClr val="FFFF00"/>
                </a:solidFill>
              </a:rPr>
              <a:t> </a:t>
            </a:r>
            <a:r>
              <a:rPr lang="en-US" b="1" dirty="0" err="1">
                <a:solidFill>
                  <a:srgbClr val="FFFF00"/>
                </a:solidFill>
              </a:rPr>
              <a:t>xét</a:t>
            </a:r>
            <a:r>
              <a:rPr lang="en-US" b="1" dirty="0">
                <a:solidFill>
                  <a:srgbClr val="FFFF00"/>
                </a:solidFill>
              </a:rPr>
              <a:t> </a:t>
            </a:r>
            <a:r>
              <a:rPr lang="en-US" b="1" dirty="0" err="1" smtClean="0">
                <a:solidFill>
                  <a:srgbClr val="FFFF00"/>
                </a:solidFill>
              </a:rPr>
              <a:t>nghiệm</a:t>
            </a:r>
            <a:r>
              <a:rPr lang="en-US" b="1" dirty="0" smtClean="0">
                <a:solidFill>
                  <a:srgbClr val="FFFF00"/>
                </a:solidFill>
              </a:rPr>
              <a:t> </a:t>
            </a:r>
            <a:r>
              <a:rPr lang="en-US" b="1" dirty="0" err="1">
                <a:solidFill>
                  <a:srgbClr val="FFFF00"/>
                </a:solidFill>
              </a:rPr>
              <a:t>nhận</a:t>
            </a:r>
            <a:r>
              <a:rPr lang="en-US" b="1" dirty="0">
                <a:solidFill>
                  <a:srgbClr val="FFFF00"/>
                </a:solidFill>
              </a:rPr>
              <a:t> </a:t>
            </a:r>
            <a:r>
              <a:rPr lang="en-US" b="1" dirty="0" err="1">
                <a:solidFill>
                  <a:srgbClr val="FFFF00"/>
                </a:solidFill>
              </a:rPr>
              <a:t>định</a:t>
            </a:r>
            <a:r>
              <a:rPr lang="en-US" b="1" dirty="0">
                <a:solidFill>
                  <a:srgbClr val="FFFF00"/>
                </a:solidFill>
              </a:rPr>
              <a:t> </a:t>
            </a:r>
            <a:r>
              <a:rPr lang="en-US" b="1" dirty="0" err="1">
                <a:solidFill>
                  <a:srgbClr val="FFFF00"/>
                </a:solidFill>
              </a:rPr>
              <a:t>hiện</a:t>
            </a:r>
            <a:r>
              <a:rPr lang="en-US" b="1" dirty="0">
                <a:solidFill>
                  <a:srgbClr val="FFFF00"/>
                </a:solidFill>
              </a:rPr>
              <a:t> </a:t>
            </a:r>
            <a:r>
              <a:rPr lang="en-US" b="1" dirty="0" err="1">
                <a:solidFill>
                  <a:srgbClr val="FFFF00"/>
                </a:solidFill>
              </a:rPr>
              <a:t>tượng</a:t>
            </a:r>
            <a:r>
              <a:rPr lang="en-US" b="1" dirty="0">
                <a:solidFill>
                  <a:srgbClr val="FFFF00"/>
                </a:solidFill>
              </a:rPr>
              <a:t> </a:t>
            </a:r>
            <a:r>
              <a:rPr lang="en-US" b="1" dirty="0" err="1">
                <a:solidFill>
                  <a:srgbClr val="FFFF00"/>
                </a:solidFill>
              </a:rPr>
              <a:t>viêm</a:t>
            </a:r>
            <a:r>
              <a:rPr lang="en-US" b="1" dirty="0">
                <a:solidFill>
                  <a:srgbClr val="FFFF00"/>
                </a:solidFill>
              </a:rPr>
              <a:t> </a:t>
            </a:r>
            <a:r>
              <a:rPr lang="en-US" b="1" dirty="0" err="1">
                <a:solidFill>
                  <a:srgbClr val="FFFF00"/>
                </a:solidFill>
              </a:rPr>
              <a:t>trong</a:t>
            </a:r>
            <a:r>
              <a:rPr lang="en-US" b="1" dirty="0">
                <a:solidFill>
                  <a:srgbClr val="FFFF00"/>
                </a:solidFill>
              </a:rPr>
              <a:t> </a:t>
            </a:r>
            <a:r>
              <a:rPr lang="en-US" b="1" dirty="0" err="1">
                <a:solidFill>
                  <a:srgbClr val="FFFF00"/>
                </a:solidFill>
              </a:rPr>
              <a:t>bệnh</a:t>
            </a:r>
            <a:r>
              <a:rPr lang="en-US" b="1" dirty="0">
                <a:solidFill>
                  <a:srgbClr val="FFFF00"/>
                </a:solidFill>
              </a:rPr>
              <a:t> </a:t>
            </a:r>
            <a:r>
              <a:rPr lang="en-US" b="1" dirty="0" err="1" smtClean="0">
                <a:solidFill>
                  <a:srgbClr val="FFFF00"/>
                </a:solidFill>
              </a:rPr>
              <a:t>khớp</a:t>
            </a:r>
            <a:endParaRPr lang="en-US" b="1" dirty="0" smtClean="0">
              <a:solidFill>
                <a:srgbClr val="FFFF00"/>
              </a:solidFill>
            </a:endParaRPr>
          </a:p>
          <a:p>
            <a:pPr marL="0" indent="0">
              <a:lnSpc>
                <a:spcPct val="150000"/>
              </a:lnSpc>
              <a:buNone/>
            </a:pPr>
            <a:r>
              <a:rPr lang="en-US" dirty="0" smtClean="0"/>
              <a:t>	- </a:t>
            </a:r>
            <a:r>
              <a:rPr lang="en-US" dirty="0" err="1" smtClean="0"/>
              <a:t>Công</a:t>
            </a:r>
            <a:r>
              <a:rPr lang="en-US" dirty="0" smtClean="0"/>
              <a:t> </a:t>
            </a:r>
            <a:r>
              <a:rPr lang="en-US" dirty="0" err="1"/>
              <a:t>thức</a:t>
            </a:r>
            <a:r>
              <a:rPr lang="en-US" dirty="0"/>
              <a:t> </a:t>
            </a:r>
            <a:r>
              <a:rPr lang="en-US" dirty="0" err="1"/>
              <a:t>máu</a:t>
            </a:r>
            <a:r>
              <a:rPr lang="en-US" dirty="0"/>
              <a:t>: </a:t>
            </a:r>
            <a:r>
              <a:rPr lang="en-US" dirty="0" err="1"/>
              <a:t>bạch</a:t>
            </a:r>
            <a:r>
              <a:rPr lang="en-US" dirty="0"/>
              <a:t> </a:t>
            </a:r>
            <a:r>
              <a:rPr lang="en-US" dirty="0" err="1"/>
              <a:t>cầu</a:t>
            </a:r>
            <a:r>
              <a:rPr lang="en-US" dirty="0"/>
              <a:t> </a:t>
            </a:r>
            <a:r>
              <a:rPr lang="en-US" dirty="0" err="1"/>
              <a:t>đa</a:t>
            </a:r>
            <a:r>
              <a:rPr lang="en-US" dirty="0"/>
              <a:t> </a:t>
            </a:r>
            <a:r>
              <a:rPr lang="en-US" dirty="0" err="1"/>
              <a:t>nhân</a:t>
            </a:r>
            <a:r>
              <a:rPr lang="en-US" dirty="0"/>
              <a:t> </a:t>
            </a:r>
            <a:r>
              <a:rPr lang="en-US" dirty="0" err="1"/>
              <a:t>trung</a:t>
            </a:r>
            <a:r>
              <a:rPr lang="en-US" dirty="0"/>
              <a:t> </a:t>
            </a:r>
            <a:r>
              <a:rPr lang="en-US" dirty="0" err="1"/>
              <a:t>tính</a:t>
            </a:r>
            <a:r>
              <a:rPr lang="en-US" dirty="0"/>
              <a:t> </a:t>
            </a:r>
            <a:r>
              <a:rPr lang="en-US" dirty="0" err="1"/>
              <a:t>tăng</a:t>
            </a:r>
            <a:r>
              <a:rPr lang="en-US" dirty="0"/>
              <a:t> </a:t>
            </a:r>
            <a:r>
              <a:rPr lang="en-US" dirty="0" err="1"/>
              <a:t>trong</a:t>
            </a:r>
            <a:r>
              <a:rPr lang="en-US" dirty="0"/>
              <a:t> </a:t>
            </a:r>
            <a:r>
              <a:rPr lang="en-US" dirty="0" err="1"/>
              <a:t>viêm</a:t>
            </a:r>
            <a:r>
              <a:rPr lang="en-US" dirty="0"/>
              <a:t> </a:t>
            </a:r>
            <a:r>
              <a:rPr lang="en-US" dirty="0" err="1"/>
              <a:t>khớp</a:t>
            </a:r>
            <a:r>
              <a:rPr lang="en-US" dirty="0"/>
              <a:t> </a:t>
            </a:r>
            <a:r>
              <a:rPr lang="en-US" dirty="0" err="1"/>
              <a:t>nhiễm</a:t>
            </a:r>
            <a:r>
              <a:rPr lang="en-US" dirty="0"/>
              <a:t> </a:t>
            </a:r>
            <a:r>
              <a:rPr lang="en-US" dirty="0" err="1"/>
              <a:t>khuẩn</a:t>
            </a:r>
            <a:r>
              <a:rPr lang="en-US" dirty="0"/>
              <a:t>. </a:t>
            </a:r>
            <a:r>
              <a:rPr lang="en-US" dirty="0" err="1"/>
              <a:t>Bạch</a:t>
            </a:r>
            <a:r>
              <a:rPr lang="en-US" dirty="0"/>
              <a:t> </a:t>
            </a:r>
            <a:r>
              <a:rPr lang="en-US" dirty="0" err="1"/>
              <a:t>cầu</a:t>
            </a:r>
            <a:r>
              <a:rPr lang="en-US" dirty="0"/>
              <a:t> </a:t>
            </a:r>
            <a:r>
              <a:rPr lang="en-US" dirty="0" err="1"/>
              <a:t>lympho</a:t>
            </a:r>
            <a:r>
              <a:rPr lang="en-US" dirty="0"/>
              <a:t> </a:t>
            </a:r>
            <a:r>
              <a:rPr lang="en-US" dirty="0" err="1"/>
              <a:t>đôi</a:t>
            </a:r>
            <a:r>
              <a:rPr lang="en-US" dirty="0"/>
              <a:t> </a:t>
            </a:r>
            <a:r>
              <a:rPr lang="en-US" dirty="0" err="1"/>
              <a:t>khi</a:t>
            </a:r>
            <a:r>
              <a:rPr lang="en-US" dirty="0"/>
              <a:t> </a:t>
            </a:r>
            <a:r>
              <a:rPr lang="en-US" dirty="0" err="1"/>
              <a:t>tăng</a:t>
            </a:r>
            <a:r>
              <a:rPr lang="en-US" dirty="0"/>
              <a:t> </a:t>
            </a:r>
            <a:r>
              <a:rPr lang="en-US" dirty="0" err="1"/>
              <a:t>trong</a:t>
            </a:r>
            <a:r>
              <a:rPr lang="en-US" dirty="0"/>
              <a:t> </a:t>
            </a:r>
            <a:r>
              <a:rPr lang="en-US" dirty="0" err="1"/>
              <a:t>lao</a:t>
            </a:r>
            <a:r>
              <a:rPr lang="en-US" dirty="0"/>
              <a:t> </a:t>
            </a:r>
            <a:r>
              <a:rPr lang="en-US" dirty="0" err="1"/>
              <a:t>khớp</a:t>
            </a:r>
            <a:r>
              <a:rPr lang="en-US" dirty="0"/>
              <a:t>.</a:t>
            </a:r>
          </a:p>
          <a:p>
            <a:pPr marL="0" indent="0">
              <a:lnSpc>
                <a:spcPct val="150000"/>
              </a:lnSpc>
              <a:buNone/>
            </a:pPr>
            <a:r>
              <a:rPr lang="en-US" dirty="0" smtClean="0"/>
              <a:t>	- </a:t>
            </a:r>
            <a:r>
              <a:rPr lang="en-US" dirty="0" err="1" smtClean="0"/>
              <a:t>Tốc</a:t>
            </a:r>
            <a:r>
              <a:rPr lang="en-US" dirty="0" smtClean="0"/>
              <a:t> </a:t>
            </a:r>
            <a:r>
              <a:rPr lang="en-US" dirty="0" err="1"/>
              <a:t>độ</a:t>
            </a:r>
            <a:r>
              <a:rPr lang="en-US" dirty="0"/>
              <a:t> </a:t>
            </a:r>
            <a:r>
              <a:rPr lang="en-US" dirty="0" err="1"/>
              <a:t>lắng</a:t>
            </a:r>
            <a:r>
              <a:rPr lang="en-US" dirty="0"/>
              <a:t> </a:t>
            </a:r>
            <a:r>
              <a:rPr lang="en-US" dirty="0" err="1"/>
              <a:t>máu</a:t>
            </a:r>
            <a:r>
              <a:rPr lang="en-US" dirty="0"/>
              <a:t> </a:t>
            </a:r>
            <a:r>
              <a:rPr lang="en-US" dirty="0" err="1"/>
              <a:t>tăng</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bệnh</a:t>
            </a:r>
            <a:r>
              <a:rPr lang="en-US" dirty="0"/>
              <a:t> </a:t>
            </a:r>
            <a:r>
              <a:rPr lang="en-US" dirty="0" err="1"/>
              <a:t>viêm</a:t>
            </a:r>
            <a:r>
              <a:rPr lang="en-US" dirty="0"/>
              <a:t> </a:t>
            </a:r>
            <a:r>
              <a:rPr lang="en-US" dirty="0" err="1"/>
              <a:t>khớp</a:t>
            </a:r>
            <a:r>
              <a:rPr lang="en-US" dirty="0"/>
              <a:t>: </a:t>
            </a:r>
            <a:r>
              <a:rPr lang="en-US" dirty="0" err="1"/>
              <a:t>viêm</a:t>
            </a:r>
            <a:r>
              <a:rPr lang="en-US" dirty="0"/>
              <a:t> </a:t>
            </a:r>
            <a:r>
              <a:rPr lang="en-US" dirty="0" err="1"/>
              <a:t>khớp</a:t>
            </a:r>
            <a:r>
              <a:rPr lang="en-US" dirty="0"/>
              <a:t> </a:t>
            </a:r>
            <a:r>
              <a:rPr lang="en-US" dirty="0" err="1"/>
              <a:t>nhiễm</a:t>
            </a:r>
            <a:r>
              <a:rPr lang="en-US" dirty="0"/>
              <a:t> </a:t>
            </a:r>
            <a:r>
              <a:rPr lang="en-US" dirty="0" err="1"/>
              <a:t>khuẩn</a:t>
            </a:r>
            <a:r>
              <a:rPr lang="en-US" dirty="0"/>
              <a:t>, </a:t>
            </a:r>
            <a:r>
              <a:rPr lang="en-US" dirty="0" err="1"/>
              <a:t>lao</a:t>
            </a:r>
            <a:r>
              <a:rPr lang="en-US" dirty="0"/>
              <a:t>, </a:t>
            </a:r>
            <a:r>
              <a:rPr lang="en-US" dirty="0" err="1"/>
              <a:t>thấp</a:t>
            </a:r>
            <a:r>
              <a:rPr lang="en-US" dirty="0"/>
              <a:t> </a:t>
            </a:r>
            <a:r>
              <a:rPr lang="en-US" dirty="0" err="1"/>
              <a:t>khớp</a:t>
            </a:r>
            <a:r>
              <a:rPr lang="en-US" dirty="0"/>
              <a:t> </a:t>
            </a:r>
            <a:r>
              <a:rPr lang="en-US" dirty="0" err="1"/>
              <a:t>cấp</a:t>
            </a:r>
            <a:r>
              <a:rPr lang="en-US" dirty="0"/>
              <a:t>, </a:t>
            </a:r>
            <a:r>
              <a:rPr lang="en-US" dirty="0" err="1"/>
              <a:t>viêm</a:t>
            </a:r>
            <a:r>
              <a:rPr lang="en-US" dirty="0"/>
              <a:t> </a:t>
            </a:r>
            <a:r>
              <a:rPr lang="en-US" dirty="0" err="1"/>
              <a:t>khớp</a:t>
            </a:r>
            <a:r>
              <a:rPr lang="en-US" dirty="0"/>
              <a:t> </a:t>
            </a:r>
            <a:r>
              <a:rPr lang="en-US" dirty="0" err="1"/>
              <a:t>dạng</a:t>
            </a:r>
            <a:r>
              <a:rPr lang="en-US" dirty="0"/>
              <a:t> </a:t>
            </a:r>
            <a:r>
              <a:rPr lang="en-US" dirty="0" err="1"/>
              <a:t>thấp</a:t>
            </a:r>
            <a:r>
              <a:rPr lang="en-US" dirty="0"/>
              <a:t>, </a:t>
            </a:r>
            <a:r>
              <a:rPr lang="en-US" dirty="0" err="1"/>
              <a:t>gút</a:t>
            </a:r>
            <a:r>
              <a:rPr lang="en-US" dirty="0"/>
              <a:t>, </a:t>
            </a:r>
            <a:r>
              <a:rPr lang="en-US" dirty="0" err="1"/>
              <a:t>viêm</a:t>
            </a:r>
            <a:r>
              <a:rPr lang="en-US" dirty="0"/>
              <a:t> </a:t>
            </a:r>
            <a:r>
              <a:rPr lang="en-US" dirty="0" err="1"/>
              <a:t>khớp</a:t>
            </a:r>
            <a:r>
              <a:rPr lang="en-US" dirty="0"/>
              <a:t> </a:t>
            </a:r>
            <a:r>
              <a:rPr lang="en-US" dirty="0" err="1"/>
              <a:t>trong</a:t>
            </a:r>
            <a:r>
              <a:rPr lang="en-US" dirty="0"/>
              <a:t> </a:t>
            </a:r>
            <a:r>
              <a:rPr lang="en-US" dirty="0" err="1"/>
              <a:t>các</a:t>
            </a:r>
            <a:r>
              <a:rPr lang="en-US" dirty="0"/>
              <a:t> </a:t>
            </a:r>
            <a:r>
              <a:rPr lang="en-US" dirty="0" err="1"/>
              <a:t>bệnh</a:t>
            </a:r>
            <a:r>
              <a:rPr lang="en-US" dirty="0"/>
              <a:t> </a:t>
            </a:r>
            <a:r>
              <a:rPr lang="en-US" dirty="0" err="1"/>
              <a:t>tạo</a:t>
            </a:r>
            <a:r>
              <a:rPr lang="en-US" dirty="0"/>
              <a:t> </a:t>
            </a:r>
            <a:r>
              <a:rPr lang="en-US" dirty="0" err="1"/>
              <a:t>keo</a:t>
            </a:r>
            <a:r>
              <a:rPr lang="en-US" dirty="0"/>
              <a:t>...</a:t>
            </a:r>
          </a:p>
          <a:p>
            <a:pPr marL="0" indent="0">
              <a:lnSpc>
                <a:spcPct val="150000"/>
              </a:lnSpc>
              <a:buNone/>
            </a:pPr>
            <a:r>
              <a:rPr lang="en-US" dirty="0" smtClean="0"/>
              <a:t>	- </a:t>
            </a:r>
            <a:r>
              <a:rPr lang="en-US" dirty="0" err="1" smtClean="0"/>
              <a:t>Sợi</a:t>
            </a:r>
            <a:r>
              <a:rPr lang="en-US" dirty="0" smtClean="0"/>
              <a:t> </a:t>
            </a:r>
            <a:r>
              <a:rPr lang="en-US" dirty="0" err="1"/>
              <a:t>huyết</a:t>
            </a:r>
            <a:r>
              <a:rPr lang="en-US" dirty="0"/>
              <a:t>: </a:t>
            </a:r>
            <a:r>
              <a:rPr lang="en-US" dirty="0" err="1"/>
              <a:t>bình</a:t>
            </a:r>
            <a:r>
              <a:rPr lang="en-US" dirty="0"/>
              <a:t> </a:t>
            </a:r>
            <a:r>
              <a:rPr lang="en-US" dirty="0" err="1"/>
              <a:t>thường</a:t>
            </a:r>
            <a:r>
              <a:rPr lang="en-US" dirty="0"/>
              <a:t> 300-500 mg%, </a:t>
            </a:r>
            <a:r>
              <a:rPr lang="en-US" dirty="0" err="1"/>
              <a:t>tăng</a:t>
            </a:r>
            <a:r>
              <a:rPr lang="en-US" dirty="0"/>
              <a:t> </a:t>
            </a:r>
            <a:r>
              <a:rPr lang="en-US" dirty="0" err="1"/>
              <a:t>trong</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bệnh</a:t>
            </a:r>
            <a:r>
              <a:rPr lang="en-US" dirty="0"/>
              <a:t> </a:t>
            </a:r>
            <a:r>
              <a:rPr lang="en-US" dirty="0" err="1"/>
              <a:t>viêm</a:t>
            </a:r>
            <a:r>
              <a:rPr lang="en-US" dirty="0"/>
              <a:t> </a:t>
            </a:r>
            <a:r>
              <a:rPr lang="en-US" dirty="0" err="1"/>
              <a:t>khớp</a:t>
            </a:r>
            <a:r>
              <a:rPr lang="en-US" dirty="0"/>
              <a:t>.</a:t>
            </a:r>
          </a:p>
          <a:p>
            <a:pPr marL="0" indent="0">
              <a:lnSpc>
                <a:spcPct val="150000"/>
              </a:lnSpc>
              <a:buNone/>
            </a:pPr>
            <a:r>
              <a:rPr lang="en-US" dirty="0" smtClean="0"/>
              <a:t>	- </a:t>
            </a:r>
            <a:r>
              <a:rPr lang="en-US" dirty="0" err="1" smtClean="0"/>
              <a:t>Điện</a:t>
            </a:r>
            <a:r>
              <a:rPr lang="en-US" dirty="0" smtClean="0"/>
              <a:t> </a:t>
            </a:r>
            <a:r>
              <a:rPr lang="en-US" dirty="0"/>
              <a:t>di protein </a:t>
            </a:r>
            <a:r>
              <a:rPr lang="en-US" dirty="0" err="1"/>
              <a:t>huyết</a:t>
            </a:r>
            <a:r>
              <a:rPr lang="en-US" dirty="0"/>
              <a:t> </a:t>
            </a:r>
            <a:r>
              <a:rPr lang="en-US" dirty="0" err="1"/>
              <a:t>thanh</a:t>
            </a:r>
            <a:r>
              <a:rPr lang="en-US" dirty="0"/>
              <a:t>: </a:t>
            </a:r>
            <a:r>
              <a:rPr lang="en-US" dirty="0" err="1"/>
              <a:t>các</a:t>
            </a:r>
            <a:r>
              <a:rPr lang="en-US" dirty="0"/>
              <a:t> </a:t>
            </a:r>
            <a:r>
              <a:rPr lang="en-US" dirty="0" err="1"/>
              <a:t>bệnh</a:t>
            </a:r>
            <a:r>
              <a:rPr lang="en-US" dirty="0"/>
              <a:t> </a:t>
            </a:r>
            <a:r>
              <a:rPr lang="en-US" dirty="0" err="1"/>
              <a:t>viêm</a:t>
            </a:r>
            <a:r>
              <a:rPr lang="en-US" dirty="0"/>
              <a:t> </a:t>
            </a:r>
            <a:r>
              <a:rPr lang="en-US" dirty="0" err="1"/>
              <a:t>khớp</a:t>
            </a:r>
            <a:r>
              <a:rPr lang="en-US" dirty="0"/>
              <a:t> </a:t>
            </a:r>
            <a:r>
              <a:rPr lang="en-US" dirty="0" err="1"/>
              <a:t>đều</a:t>
            </a:r>
            <a:r>
              <a:rPr lang="en-US" dirty="0"/>
              <a:t> </a:t>
            </a:r>
            <a:r>
              <a:rPr lang="en-US" dirty="0" err="1"/>
              <a:t>có</a:t>
            </a:r>
            <a:r>
              <a:rPr lang="en-US" dirty="0"/>
              <a:t> </a:t>
            </a:r>
            <a:r>
              <a:rPr lang="en-US" dirty="0" err="1"/>
              <a:t>tăng</a:t>
            </a:r>
            <a:r>
              <a:rPr lang="en-US" dirty="0"/>
              <a:t> globulin </a:t>
            </a:r>
            <a:r>
              <a:rPr lang="en-US" dirty="0" err="1"/>
              <a:t>và</a:t>
            </a:r>
            <a:r>
              <a:rPr lang="en-US" dirty="0"/>
              <a:t> </a:t>
            </a:r>
            <a:r>
              <a:rPr lang="en-US" dirty="0" err="1"/>
              <a:t>giảm</a:t>
            </a:r>
            <a:r>
              <a:rPr lang="en-US" dirty="0"/>
              <a:t> albumin, </a:t>
            </a:r>
            <a:r>
              <a:rPr lang="en-US" dirty="0" err="1"/>
              <a:t>thấy</a:t>
            </a:r>
            <a:r>
              <a:rPr lang="en-US" dirty="0"/>
              <a:t> </a:t>
            </a:r>
            <a:r>
              <a:rPr lang="en-US" dirty="0" err="1"/>
              <a:t>tăng</a:t>
            </a:r>
            <a:r>
              <a:rPr lang="en-US" dirty="0"/>
              <a:t> 2 </a:t>
            </a:r>
            <a:r>
              <a:rPr lang="en-US" dirty="0" err="1"/>
              <a:t>và</a:t>
            </a:r>
            <a:r>
              <a:rPr lang="en-US" dirty="0"/>
              <a:t> globulin</a:t>
            </a:r>
          </a:p>
          <a:p>
            <a:pPr marL="0" indent="0">
              <a:lnSpc>
                <a:spcPct val="150000"/>
              </a:lnSpc>
              <a:buNone/>
            </a:pPr>
            <a:endParaRPr lang="en-US" dirty="0">
              <a:solidFill>
                <a:srgbClr val="FFFF00"/>
              </a:solidFill>
            </a:endParaRPr>
          </a:p>
        </p:txBody>
      </p:sp>
    </p:spTree>
    <p:extLst>
      <p:ext uri="{BB962C8B-B14F-4D97-AF65-F5344CB8AC3E}">
        <p14:creationId xmlns:p14="http://schemas.microsoft.com/office/powerpoint/2010/main" val="1139747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Thăm</a:t>
            </a:r>
            <a:r>
              <a:rPr lang="en-US" i="1" dirty="0"/>
              <a:t> </a:t>
            </a:r>
            <a:r>
              <a:rPr lang="en-US" i="1" dirty="0" err="1"/>
              <a:t>kháp</a:t>
            </a:r>
            <a:r>
              <a:rPr lang="en-US" i="1" dirty="0"/>
              <a:t> </a:t>
            </a:r>
            <a:r>
              <a:rPr lang="en-US" i="1" dirty="0" err="1"/>
              <a:t>lâm</a:t>
            </a:r>
            <a:r>
              <a:rPr lang="en-US" i="1" dirty="0"/>
              <a:t> </a:t>
            </a:r>
            <a:r>
              <a:rPr lang="en-US" i="1" dirty="0" err="1"/>
              <a:t>sàng</a:t>
            </a:r>
            <a:r>
              <a:rPr lang="en-US" i="1" dirty="0"/>
              <a:t> </a:t>
            </a:r>
            <a:r>
              <a:rPr lang="en-US" i="1" dirty="0" err="1"/>
              <a:t>khớp</a:t>
            </a:r>
            <a:r>
              <a:rPr lang="en-US" i="1" dirty="0"/>
              <a:t> </a:t>
            </a:r>
            <a:r>
              <a:rPr lang="en-US" i="1" dirty="0" err="1"/>
              <a:t>háng</a:t>
            </a:r>
            <a:r>
              <a:rPr lang="en-US" i="1" dirty="0"/>
              <a:t>:</a:t>
            </a:r>
            <a:endParaRPr lang="en-US" dirty="0"/>
          </a:p>
        </p:txBody>
      </p:sp>
      <p:sp>
        <p:nvSpPr>
          <p:cNvPr id="3" name="Content Placeholder 2"/>
          <p:cNvSpPr>
            <a:spLocks noGrp="1"/>
          </p:cNvSpPr>
          <p:nvPr>
            <p:ph idx="1"/>
          </p:nvPr>
        </p:nvSpPr>
        <p:spPr/>
        <p:txBody>
          <a:bodyPr/>
          <a:lstStyle/>
          <a:p>
            <a:r>
              <a:rPr lang="en-US" dirty="0" err="1"/>
              <a:t>Quan</a:t>
            </a:r>
            <a:r>
              <a:rPr lang="en-US" dirty="0"/>
              <a:t> </a:t>
            </a:r>
            <a:r>
              <a:rPr lang="en-US" dirty="0" err="1"/>
              <a:t>sát</a:t>
            </a:r>
            <a:r>
              <a:rPr lang="en-US" dirty="0"/>
              <a:t>: </a:t>
            </a:r>
            <a:r>
              <a:rPr lang="en-US" dirty="0" err="1"/>
              <a:t>tư</a:t>
            </a:r>
            <a:r>
              <a:rPr lang="en-US" dirty="0"/>
              <a:t> </a:t>
            </a:r>
            <a:r>
              <a:rPr lang="en-US" dirty="0" err="1"/>
              <a:t>thế</a:t>
            </a:r>
            <a:r>
              <a:rPr lang="en-US" dirty="0"/>
              <a:t> </a:t>
            </a:r>
            <a:r>
              <a:rPr lang="en-US" dirty="0" err="1"/>
              <a:t>bệnh</a:t>
            </a:r>
            <a:r>
              <a:rPr lang="en-US" dirty="0"/>
              <a:t> </a:t>
            </a:r>
            <a:r>
              <a:rPr lang="en-US" dirty="0" err="1"/>
              <a:t>nhân</a:t>
            </a:r>
            <a:r>
              <a:rPr lang="en-US" dirty="0"/>
              <a:t> </a:t>
            </a:r>
            <a:r>
              <a:rPr lang="en-US" dirty="0" err="1"/>
              <a:t>đứng</a:t>
            </a:r>
            <a:r>
              <a:rPr lang="en-US" dirty="0"/>
              <a:t> </a:t>
            </a:r>
            <a:r>
              <a:rPr lang="en-US" dirty="0" err="1"/>
              <a:t>thẳng</a:t>
            </a:r>
            <a:r>
              <a:rPr lang="en-US" dirty="0"/>
              <a:t>, </a:t>
            </a:r>
            <a:r>
              <a:rPr lang="en-US" dirty="0" err="1"/>
              <a:t>nằm</a:t>
            </a:r>
            <a:r>
              <a:rPr lang="en-US" dirty="0"/>
              <a:t> </a:t>
            </a:r>
            <a:r>
              <a:rPr lang="en-US" dirty="0" err="1"/>
              <a:t>ngửa</a:t>
            </a:r>
            <a:r>
              <a:rPr lang="en-US" dirty="0"/>
              <a:t>, </a:t>
            </a:r>
            <a:r>
              <a:rPr lang="en-US" dirty="0" err="1"/>
              <a:t>ngồi</a:t>
            </a:r>
            <a:r>
              <a:rPr lang="en-US" dirty="0"/>
              <a:t> </a:t>
            </a:r>
            <a:r>
              <a:rPr lang="en-US" dirty="0" err="1"/>
              <a:t>xổm</a:t>
            </a:r>
            <a:r>
              <a:rPr lang="en-US" dirty="0"/>
              <a:t>, </a:t>
            </a:r>
            <a:r>
              <a:rPr lang="en-US" dirty="0" err="1"/>
              <a:t>đứng</a:t>
            </a:r>
            <a:r>
              <a:rPr lang="en-US" dirty="0"/>
              <a:t> </a:t>
            </a:r>
            <a:r>
              <a:rPr lang="en-US" dirty="0" err="1"/>
              <a:t>một</a:t>
            </a:r>
            <a:r>
              <a:rPr lang="en-US" dirty="0"/>
              <a:t> </a:t>
            </a:r>
            <a:r>
              <a:rPr lang="en-US" dirty="0" err="1"/>
              <a:t>chân</a:t>
            </a:r>
            <a:r>
              <a:rPr lang="en-US" dirty="0"/>
              <a:t> </a:t>
            </a:r>
            <a:r>
              <a:rPr lang="en-US" dirty="0" err="1"/>
              <a:t>và</a:t>
            </a:r>
            <a:r>
              <a:rPr lang="en-US" dirty="0"/>
              <a:t> </a:t>
            </a:r>
            <a:r>
              <a:rPr lang="en-US" dirty="0" err="1"/>
              <a:t>đi</a:t>
            </a:r>
            <a:r>
              <a:rPr lang="en-US" dirty="0"/>
              <a:t>. </a:t>
            </a:r>
            <a:r>
              <a:rPr lang="en-US" dirty="0" err="1"/>
              <a:t>Quan</a:t>
            </a:r>
            <a:r>
              <a:rPr lang="en-US" dirty="0"/>
              <a:t> </a:t>
            </a:r>
            <a:r>
              <a:rPr lang="en-US" dirty="0" err="1"/>
              <a:t>sát</a:t>
            </a:r>
            <a:r>
              <a:rPr lang="en-US" dirty="0"/>
              <a:t> </a:t>
            </a:r>
            <a:r>
              <a:rPr lang="en-US" dirty="0" err="1"/>
              <a:t>hình</a:t>
            </a:r>
            <a:r>
              <a:rPr lang="en-US" dirty="0"/>
              <a:t> </a:t>
            </a:r>
            <a:r>
              <a:rPr lang="en-US" dirty="0" err="1"/>
              <a:t>thái</a:t>
            </a:r>
            <a:r>
              <a:rPr lang="en-US" dirty="0"/>
              <a:t> </a:t>
            </a:r>
            <a:r>
              <a:rPr lang="en-US" dirty="0" err="1"/>
              <a:t>phần</a:t>
            </a:r>
            <a:r>
              <a:rPr lang="en-US" dirty="0"/>
              <a:t> </a:t>
            </a:r>
            <a:r>
              <a:rPr lang="en-US" dirty="0" err="1"/>
              <a:t>mềm</a:t>
            </a:r>
            <a:r>
              <a:rPr lang="en-US" dirty="0"/>
              <a:t> </a:t>
            </a:r>
            <a:r>
              <a:rPr lang="en-US" dirty="0" err="1"/>
              <a:t>quanh</a:t>
            </a:r>
            <a:r>
              <a:rPr lang="en-US" dirty="0"/>
              <a:t> </a:t>
            </a:r>
            <a:r>
              <a:rPr lang="en-US" dirty="0" err="1"/>
              <a:t>khớp</a:t>
            </a:r>
            <a:r>
              <a:rPr lang="en-US" dirty="0"/>
              <a:t>.</a:t>
            </a:r>
          </a:p>
          <a:p>
            <a:r>
              <a:rPr lang="en-US" dirty="0" err="1"/>
              <a:t>Sờ</a:t>
            </a:r>
            <a:r>
              <a:rPr lang="en-US" dirty="0"/>
              <a:t> </a:t>
            </a:r>
            <a:r>
              <a:rPr lang="en-US" dirty="0" err="1"/>
              <a:t>nắn</a:t>
            </a:r>
            <a:r>
              <a:rPr lang="en-US" dirty="0"/>
              <a:t> </a:t>
            </a:r>
            <a:r>
              <a:rPr lang="en-US" dirty="0" err="1"/>
              <a:t>tìm</a:t>
            </a:r>
            <a:r>
              <a:rPr lang="en-US" dirty="0"/>
              <a:t> </a:t>
            </a:r>
            <a:r>
              <a:rPr lang="en-US" dirty="0" err="1"/>
              <a:t>các</a:t>
            </a:r>
            <a:r>
              <a:rPr lang="en-US" dirty="0"/>
              <a:t> </a:t>
            </a:r>
            <a:r>
              <a:rPr lang="en-US" dirty="0" err="1"/>
              <a:t>điểm</a:t>
            </a:r>
            <a:r>
              <a:rPr lang="en-US" dirty="0"/>
              <a:t> </a:t>
            </a:r>
            <a:r>
              <a:rPr lang="en-US" dirty="0" err="1"/>
              <a:t>đau</a:t>
            </a:r>
            <a:r>
              <a:rPr lang="en-US" dirty="0"/>
              <a:t> </a:t>
            </a:r>
            <a:r>
              <a:rPr lang="en-US" dirty="0" err="1"/>
              <a:t>và</a:t>
            </a:r>
            <a:r>
              <a:rPr lang="en-US" dirty="0"/>
              <a:t> </a:t>
            </a:r>
            <a:r>
              <a:rPr lang="en-US" dirty="0" err="1"/>
              <a:t>thay</a:t>
            </a:r>
            <a:r>
              <a:rPr lang="en-US" dirty="0"/>
              <a:t> </a:t>
            </a:r>
            <a:r>
              <a:rPr lang="en-US" dirty="0" err="1"/>
              <a:t>đổi</a:t>
            </a:r>
            <a:r>
              <a:rPr lang="en-US" dirty="0"/>
              <a:t> </a:t>
            </a:r>
            <a:r>
              <a:rPr lang="en-US" dirty="0" err="1"/>
              <a:t>của</a:t>
            </a:r>
            <a:r>
              <a:rPr lang="en-US" dirty="0"/>
              <a:t> </a:t>
            </a:r>
            <a:r>
              <a:rPr lang="en-US" dirty="0" err="1"/>
              <a:t>phần</a:t>
            </a:r>
            <a:r>
              <a:rPr lang="en-US" dirty="0"/>
              <a:t> </a:t>
            </a:r>
            <a:r>
              <a:rPr lang="en-US" dirty="0" err="1"/>
              <a:t>mềm</a:t>
            </a:r>
            <a:r>
              <a:rPr lang="en-US" dirty="0"/>
              <a:t> </a:t>
            </a:r>
            <a:r>
              <a:rPr lang="en-US" dirty="0" err="1"/>
              <a:t>quanh</a:t>
            </a:r>
            <a:r>
              <a:rPr lang="en-US" dirty="0"/>
              <a:t> </a:t>
            </a:r>
            <a:r>
              <a:rPr lang="en-US" dirty="0" err="1"/>
              <a:t>khớp</a:t>
            </a:r>
            <a:r>
              <a:rPr lang="en-US" dirty="0"/>
              <a:t>.</a:t>
            </a:r>
          </a:p>
          <a:p>
            <a:r>
              <a:rPr lang="en-US" dirty="0" err="1"/>
              <a:t>Khám</a:t>
            </a:r>
            <a:r>
              <a:rPr lang="en-US" dirty="0"/>
              <a:t> </a:t>
            </a:r>
            <a:r>
              <a:rPr lang="en-US" dirty="0" err="1"/>
              <a:t>các</a:t>
            </a:r>
            <a:r>
              <a:rPr lang="en-US" dirty="0"/>
              <a:t> </a:t>
            </a:r>
            <a:r>
              <a:rPr lang="en-US" dirty="0" err="1"/>
              <a:t>động</a:t>
            </a:r>
            <a:r>
              <a:rPr lang="en-US" dirty="0"/>
              <a:t> </a:t>
            </a:r>
            <a:r>
              <a:rPr lang="en-US" dirty="0" err="1"/>
              <a:t>tác</a:t>
            </a:r>
            <a:r>
              <a:rPr lang="en-US" dirty="0"/>
              <a:t> </a:t>
            </a:r>
            <a:r>
              <a:rPr lang="en-US" dirty="0" err="1"/>
              <a:t>là</a:t>
            </a:r>
            <a:r>
              <a:rPr lang="en-US" dirty="0"/>
              <a:t> </a:t>
            </a:r>
            <a:r>
              <a:rPr lang="en-US" dirty="0" err="1"/>
              <a:t>khâu</a:t>
            </a:r>
            <a:r>
              <a:rPr lang="en-US" dirty="0"/>
              <a:t> </a:t>
            </a:r>
            <a:r>
              <a:rPr lang="en-US" dirty="0" err="1"/>
              <a:t>quan</a:t>
            </a:r>
            <a:r>
              <a:rPr lang="en-US" dirty="0"/>
              <a:t> </a:t>
            </a:r>
            <a:r>
              <a:rPr lang="en-US" dirty="0" err="1"/>
              <a:t>trọng</a:t>
            </a:r>
            <a:r>
              <a:rPr lang="en-US" dirty="0"/>
              <a:t> </a:t>
            </a:r>
            <a:r>
              <a:rPr lang="en-US" dirty="0" err="1"/>
              <a:t>nhất</a:t>
            </a:r>
            <a:r>
              <a:rPr lang="en-US" dirty="0"/>
              <a:t>. </a:t>
            </a:r>
            <a:r>
              <a:rPr lang="en-US" dirty="0" err="1"/>
              <a:t>Khám</a:t>
            </a:r>
            <a:r>
              <a:rPr lang="en-US" dirty="0"/>
              <a:t> </a:t>
            </a:r>
            <a:r>
              <a:rPr lang="en-US" dirty="0" err="1"/>
              <a:t>với</a:t>
            </a:r>
            <a:r>
              <a:rPr lang="en-US" dirty="0"/>
              <a:t> </a:t>
            </a:r>
            <a:r>
              <a:rPr lang="en-US" dirty="0" err="1"/>
              <a:t>các</a:t>
            </a:r>
            <a:r>
              <a:rPr lang="en-US" dirty="0"/>
              <a:t> </a:t>
            </a:r>
            <a:r>
              <a:rPr lang="en-US" dirty="0" err="1"/>
              <a:t>tư</a:t>
            </a:r>
            <a:r>
              <a:rPr lang="en-US" dirty="0"/>
              <a:t> </a:t>
            </a:r>
            <a:r>
              <a:rPr lang="en-US" dirty="0" err="1"/>
              <a:t>thế</a:t>
            </a:r>
            <a:r>
              <a:rPr lang="en-US" dirty="0"/>
              <a:t> </a:t>
            </a:r>
            <a:r>
              <a:rPr lang="en-US" dirty="0" err="1"/>
              <a:t>đứng</a:t>
            </a:r>
            <a:r>
              <a:rPr lang="en-US" dirty="0"/>
              <a:t>, </a:t>
            </a:r>
            <a:r>
              <a:rPr lang="en-US" dirty="0" err="1"/>
              <a:t>nằm</a:t>
            </a:r>
            <a:r>
              <a:rPr lang="en-US" dirty="0"/>
              <a:t> </a:t>
            </a:r>
            <a:r>
              <a:rPr lang="en-US" dirty="0" err="1"/>
              <a:t>ngửa</a:t>
            </a:r>
            <a:r>
              <a:rPr lang="en-US" dirty="0"/>
              <a:t> </a:t>
            </a:r>
            <a:r>
              <a:rPr lang="en-US" dirty="0" err="1"/>
              <a:t>và</a:t>
            </a:r>
            <a:r>
              <a:rPr lang="en-US" dirty="0"/>
              <a:t> </a:t>
            </a:r>
            <a:r>
              <a:rPr lang="en-US" dirty="0" err="1"/>
              <a:t>nằm</a:t>
            </a:r>
            <a:r>
              <a:rPr lang="en-US" dirty="0"/>
              <a:t> </a:t>
            </a:r>
            <a:r>
              <a:rPr lang="en-US" dirty="0" err="1"/>
              <a:t>sấp</a:t>
            </a:r>
            <a:r>
              <a:rPr lang="en-US" dirty="0"/>
              <a:t>, </a:t>
            </a:r>
            <a:r>
              <a:rPr lang="en-US" dirty="0" err="1"/>
              <a:t>nên</a:t>
            </a:r>
            <a:r>
              <a:rPr lang="en-US" dirty="0"/>
              <a:t> </a:t>
            </a:r>
            <a:r>
              <a:rPr lang="en-US" dirty="0" err="1"/>
              <a:t>sử</a:t>
            </a:r>
            <a:r>
              <a:rPr lang="en-US" dirty="0"/>
              <a:t> </a:t>
            </a:r>
            <a:r>
              <a:rPr lang="en-US" dirty="0" err="1"/>
              <a:t>dụng</a:t>
            </a:r>
            <a:r>
              <a:rPr lang="en-US" dirty="0"/>
              <a:t> </a:t>
            </a:r>
            <a:r>
              <a:rPr lang="en-US" dirty="0" err="1"/>
              <a:t>thước</a:t>
            </a:r>
            <a:r>
              <a:rPr lang="en-US" dirty="0"/>
              <a:t> </a:t>
            </a:r>
            <a:r>
              <a:rPr lang="en-US" dirty="0" err="1"/>
              <a:t>đo</a:t>
            </a:r>
            <a:r>
              <a:rPr lang="en-US" dirty="0"/>
              <a:t> </a:t>
            </a:r>
            <a:r>
              <a:rPr lang="en-US" dirty="0" err="1"/>
              <a:t>góc</a:t>
            </a:r>
            <a:r>
              <a:rPr lang="en-US" dirty="0"/>
              <a:t> </a:t>
            </a:r>
            <a:r>
              <a:rPr lang="en-US" dirty="0" err="1"/>
              <a:t>để</a:t>
            </a:r>
            <a:r>
              <a:rPr lang="en-US" dirty="0"/>
              <a:t> </a:t>
            </a:r>
            <a:r>
              <a:rPr lang="en-US" dirty="0" err="1"/>
              <a:t>đánh</a:t>
            </a:r>
            <a:r>
              <a:rPr lang="en-US" dirty="0"/>
              <a:t> </a:t>
            </a:r>
            <a:r>
              <a:rPr lang="en-US" dirty="0" err="1"/>
              <a:t>giá</a:t>
            </a:r>
            <a:r>
              <a:rPr lang="en-US" dirty="0"/>
              <a:t> </a:t>
            </a:r>
            <a:r>
              <a:rPr lang="en-US" dirty="0" err="1"/>
              <a:t>khả</a:t>
            </a:r>
            <a:r>
              <a:rPr lang="en-US" dirty="0"/>
              <a:t> </a:t>
            </a:r>
            <a:r>
              <a:rPr lang="en-US" dirty="0" err="1"/>
              <a:t>năng</a:t>
            </a:r>
            <a:r>
              <a:rPr lang="en-US" dirty="0"/>
              <a:t> </a:t>
            </a:r>
            <a:r>
              <a:rPr lang="en-US" dirty="0" err="1"/>
              <a:t>vận</a:t>
            </a:r>
            <a:r>
              <a:rPr lang="en-US" dirty="0"/>
              <a:t> </a:t>
            </a:r>
            <a:r>
              <a:rPr lang="en-US" dirty="0" err="1"/>
              <a:t>động</a:t>
            </a:r>
            <a:r>
              <a:rPr lang="en-US" dirty="0"/>
              <a:t> </a:t>
            </a:r>
            <a:r>
              <a:rPr lang="en-US" dirty="0" err="1"/>
              <a:t>cụ</a:t>
            </a:r>
            <a:r>
              <a:rPr lang="en-US" dirty="0"/>
              <a:t> </a:t>
            </a:r>
            <a:r>
              <a:rPr lang="en-US" dirty="0" err="1"/>
              <a:t>thể</a:t>
            </a:r>
            <a:r>
              <a:rPr lang="en-US" dirty="0"/>
              <a:t>.</a:t>
            </a:r>
          </a:p>
          <a:p>
            <a:endParaRPr lang="en-US" dirty="0"/>
          </a:p>
        </p:txBody>
      </p:sp>
    </p:spTree>
    <p:extLst>
      <p:ext uri="{BB962C8B-B14F-4D97-AF65-F5344CB8AC3E}">
        <p14:creationId xmlns:p14="http://schemas.microsoft.com/office/powerpoint/2010/main" val="4038723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1600"/>
            <a:ext cx="9404723" cy="1083733"/>
          </a:xfrm>
        </p:spPr>
        <p:txBody>
          <a:bodyPr/>
          <a:lstStyle/>
          <a:p>
            <a:r>
              <a:rPr lang="en-US" sz="4400" i="1" dirty="0" err="1">
                <a:latin typeface="Cambria" panose="02040503050406030204" pitchFamily="18" charset="0"/>
                <a:ea typeface="Times New Roman" panose="02020603050405020304" pitchFamily="18" charset="0"/>
                <a:cs typeface="Times New Roman" panose="02020603050405020304" pitchFamily="18" charset="0"/>
              </a:rPr>
              <a:t>Khám</a:t>
            </a:r>
            <a:r>
              <a:rPr lang="en-US" sz="4400" i="1" dirty="0">
                <a:latin typeface="Cambria" panose="02040503050406030204" pitchFamily="18" charset="0"/>
                <a:ea typeface="Times New Roman" panose="02020603050405020304" pitchFamily="18" charset="0"/>
                <a:cs typeface="Times New Roman" panose="02020603050405020304" pitchFamily="18" charset="0"/>
              </a:rPr>
              <a:t> </a:t>
            </a:r>
            <a:r>
              <a:rPr lang="en-US" sz="4400" i="1" dirty="0" err="1">
                <a:latin typeface="Cambria" panose="02040503050406030204" pitchFamily="18" charset="0"/>
                <a:ea typeface="Times New Roman" panose="02020603050405020304" pitchFamily="18" charset="0"/>
                <a:cs typeface="Times New Roman" panose="02020603050405020304" pitchFamily="18" charset="0"/>
              </a:rPr>
              <a:t>khớp</a:t>
            </a:r>
            <a:r>
              <a:rPr lang="en-US" sz="4400" i="1" dirty="0">
                <a:latin typeface="Cambria" panose="02040503050406030204" pitchFamily="18" charset="0"/>
                <a:ea typeface="Times New Roman" panose="02020603050405020304" pitchFamily="18" charset="0"/>
                <a:cs typeface="Times New Roman" panose="02020603050405020304" pitchFamily="18" charset="0"/>
              </a:rPr>
              <a:t> </a:t>
            </a:r>
            <a:r>
              <a:rPr lang="en-US" sz="4400" i="1" dirty="0" err="1">
                <a:latin typeface="Cambria" panose="02040503050406030204" pitchFamily="18" charset="0"/>
                <a:ea typeface="Times New Roman" panose="02020603050405020304" pitchFamily="18" charset="0"/>
                <a:cs typeface="Times New Roman" panose="02020603050405020304" pitchFamily="18" charset="0"/>
              </a:rPr>
              <a:t>gối</a:t>
            </a:r>
            <a:r>
              <a:rPr lang="en-US" sz="4400" i="1" dirty="0">
                <a:latin typeface="Cambria" panose="02040503050406030204" pitchFamily="18" charset="0"/>
                <a:ea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a:xfrm>
            <a:off x="1004712" y="778933"/>
            <a:ext cx="9045142" cy="5937955"/>
          </a:xfrm>
        </p:spPr>
        <p:txBody>
          <a:bodyPr>
            <a:normAutofit fontScale="85000" lnSpcReduction="10000"/>
          </a:bodyPr>
          <a:lstStyle/>
          <a:p>
            <a:pPr algn="just">
              <a:lnSpc>
                <a:spcPct val="150000"/>
              </a:lnSpc>
            </a:pPr>
            <a:r>
              <a:rPr lang="en-US" dirty="0" err="1">
                <a:latin typeface="Times New Roman" panose="02020603050405020304" pitchFamily="18" charset="0"/>
                <a:ea typeface="Times New Roman" panose="02020603050405020304" pitchFamily="18" charset="0"/>
              </a:rPr>
              <a:t>Đau</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Hạn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động</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Tiếng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động</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Chú</a:t>
            </a:r>
            <a:r>
              <a:rPr lang="en-US" dirty="0">
                <a:latin typeface="Times New Roman" panose="02020603050405020304" pitchFamily="18" charset="0"/>
                <a:ea typeface="Times New Roman" panose="02020603050405020304" pitchFamily="18" charset="0"/>
              </a:rPr>
              <a:t> ý </a:t>
            </a:r>
            <a:r>
              <a:rPr lang="en-US" dirty="0" err="1">
                <a:latin typeface="Times New Roman" panose="02020603050405020304" pitchFamily="18" charset="0"/>
                <a:ea typeface="Times New Roman" panose="02020603050405020304" pitchFamily="18" charset="0"/>
              </a:rPr>
              <a:t>khai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tiền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bệnh</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Quan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sát</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thế</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đứng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thẳng</a:t>
            </a:r>
            <a:r>
              <a:rPr lang="en-US" dirty="0">
                <a:latin typeface="Times New Roman" panose="02020603050405020304" pitchFamily="18" charset="0"/>
                <a:ea typeface="Times New Roman" panose="02020603050405020304" pitchFamily="18" charset="0"/>
              </a:rPr>
              <a:t> ta </a:t>
            </a:r>
            <a:r>
              <a:rPr lang="en-US" dirty="0" err="1">
                <a:latin typeface="Times New Roman" panose="02020603050405020304" pitchFamily="18" charset="0"/>
                <a:ea typeface="Times New Roman" panose="02020603050405020304" pitchFamily="18" charset="0"/>
              </a:rPr>
              <a:t>phát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khớp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gối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xương</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Quan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sát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thay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đổi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da, </a:t>
            </a:r>
            <a:r>
              <a:rPr lang="en-US" dirty="0" err="1">
                <a:latin typeface="Times New Roman" panose="02020603050405020304" pitchFamily="18" charset="0"/>
                <a:ea typeface="Times New Roman" panose="02020603050405020304" pitchFamily="18" charset="0"/>
              </a:rPr>
              <a:t>phần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mềm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khớp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gối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lõm</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Quan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sát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tượng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khớp</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Tìm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điểm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đau</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Di </a:t>
            </a:r>
            <a:r>
              <a:rPr lang="en-US" dirty="0" err="1">
                <a:latin typeface="Times New Roman" panose="02020603050405020304" pitchFamily="18" charset="0"/>
                <a:ea typeface="Times New Roman" panose="02020603050405020304" pitchFamily="18" charset="0"/>
              </a:rPr>
              <a:t>động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xương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bánh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chè</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Bập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bềnh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xương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bánh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chè</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gn="just">
              <a:lnSpc>
                <a:spcPct val="150000"/>
              </a:lnSpc>
            </a:pPr>
            <a:r>
              <a:rPr lang="en-US" dirty="0" err="1">
                <a:latin typeface="Times New Roman" panose="02020603050405020304" pitchFamily="18" charset="0"/>
                <a:ea typeface="Times New Roman" panose="02020603050405020304" pitchFamily="18" charset="0"/>
              </a:rPr>
              <a:t>Bập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bềnh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xương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bánh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chè</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dấu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động</a:t>
            </a:r>
            <a:r>
              <a:rPr lang="en-US" dirty="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5294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6593807"/>
              </p:ext>
            </p:extLst>
          </p:nvPr>
        </p:nvGraphicFramePr>
        <p:xfrm>
          <a:off x="2" y="158043"/>
          <a:ext cx="6773332" cy="6581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6389511" y="-1"/>
            <a:ext cx="4075289" cy="4944533"/>
          </a:xfrm>
          <a:prstGeom prst="rect">
            <a:avLst/>
          </a:prstGeom>
        </p:spPr>
      </p:pic>
    </p:spTree>
    <p:extLst>
      <p:ext uri="{BB962C8B-B14F-4D97-AF65-F5344CB8AC3E}">
        <p14:creationId xmlns:p14="http://schemas.microsoft.com/office/powerpoint/2010/main" val="15209108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Thăm</a:t>
            </a:r>
            <a:r>
              <a:rPr lang="en-US" i="1" dirty="0"/>
              <a:t> </a:t>
            </a:r>
            <a:r>
              <a:rPr lang="en-US" i="1" dirty="0" err="1"/>
              <a:t>khám</a:t>
            </a:r>
            <a:r>
              <a:rPr lang="en-US" i="1" dirty="0"/>
              <a:t> </a:t>
            </a:r>
            <a:r>
              <a:rPr lang="en-US" i="1" dirty="0" err="1"/>
              <a:t>khớp</a:t>
            </a:r>
            <a:r>
              <a:rPr lang="en-US" i="1" dirty="0"/>
              <a:t> </a:t>
            </a:r>
            <a:r>
              <a:rPr lang="en-US" i="1" dirty="0" err="1"/>
              <a:t>vai</a:t>
            </a:r>
            <a:r>
              <a:rPr lang="en-US" i="1" dirty="0"/>
              <a:t>:</a:t>
            </a:r>
            <a:endParaRPr lang="en-US" dirty="0"/>
          </a:p>
        </p:txBody>
      </p:sp>
      <p:sp>
        <p:nvSpPr>
          <p:cNvPr id="3" name="Content Placeholder 2"/>
          <p:cNvSpPr>
            <a:spLocks noGrp="1"/>
          </p:cNvSpPr>
          <p:nvPr>
            <p:ph idx="1"/>
          </p:nvPr>
        </p:nvSpPr>
        <p:spPr>
          <a:xfrm>
            <a:off x="925689" y="1682044"/>
            <a:ext cx="9124165" cy="4566356"/>
          </a:xfrm>
        </p:spPr>
        <p:txBody>
          <a:bodyPr/>
          <a:lstStyle/>
          <a:p>
            <a:r>
              <a:rPr lang="en-US" dirty="0" err="1"/>
              <a:t>Những</a:t>
            </a:r>
            <a:r>
              <a:rPr lang="en-US" dirty="0"/>
              <a:t> </a:t>
            </a:r>
            <a:r>
              <a:rPr lang="en-US" dirty="0" err="1"/>
              <a:t>thay</a:t>
            </a:r>
            <a:r>
              <a:rPr lang="en-US" dirty="0"/>
              <a:t> </a:t>
            </a:r>
            <a:r>
              <a:rPr lang="en-US" dirty="0" err="1"/>
              <a:t>đổi</a:t>
            </a:r>
            <a:r>
              <a:rPr lang="en-US" dirty="0"/>
              <a:t> ở </a:t>
            </a:r>
            <a:r>
              <a:rPr lang="en-US" dirty="0" err="1"/>
              <a:t>ngoài</a:t>
            </a:r>
            <a:r>
              <a:rPr lang="en-US" dirty="0"/>
              <a:t> da </a:t>
            </a:r>
            <a:r>
              <a:rPr lang="en-US" dirty="0" err="1"/>
              <a:t>và</a:t>
            </a:r>
            <a:r>
              <a:rPr lang="en-US" dirty="0"/>
              <a:t> </a:t>
            </a:r>
            <a:r>
              <a:rPr lang="en-US" dirty="0" err="1"/>
              <a:t>hình</a:t>
            </a:r>
            <a:r>
              <a:rPr lang="en-US" dirty="0"/>
              <a:t> </a:t>
            </a:r>
            <a:r>
              <a:rPr lang="en-US" dirty="0" err="1"/>
              <a:t>thái</a:t>
            </a:r>
            <a:r>
              <a:rPr lang="en-US" dirty="0"/>
              <a:t> </a:t>
            </a:r>
            <a:r>
              <a:rPr lang="en-US" dirty="0" err="1"/>
              <a:t>vai</a:t>
            </a:r>
            <a:r>
              <a:rPr lang="en-US" dirty="0"/>
              <a:t> </a:t>
            </a:r>
            <a:r>
              <a:rPr lang="en-US" dirty="0" err="1"/>
              <a:t>có</a:t>
            </a:r>
            <a:r>
              <a:rPr lang="en-US" dirty="0"/>
              <a:t> </a:t>
            </a:r>
            <a:r>
              <a:rPr lang="en-US" dirty="0" err="1"/>
              <a:t>thể</a:t>
            </a:r>
            <a:r>
              <a:rPr lang="en-US" dirty="0"/>
              <a:t> </a:t>
            </a:r>
            <a:r>
              <a:rPr lang="en-US" dirty="0" err="1"/>
              <a:t>thấy</a:t>
            </a:r>
            <a:r>
              <a:rPr lang="en-US" dirty="0"/>
              <a:t> </a:t>
            </a:r>
            <a:r>
              <a:rPr lang="en-US" dirty="0" err="1"/>
              <a:t>trong</a:t>
            </a:r>
            <a:r>
              <a:rPr lang="en-US" dirty="0"/>
              <a:t> </a:t>
            </a:r>
            <a:r>
              <a:rPr lang="en-US" dirty="0" err="1"/>
              <a:t>các</a:t>
            </a:r>
            <a:r>
              <a:rPr lang="en-US" dirty="0"/>
              <a:t> </a:t>
            </a:r>
            <a:r>
              <a:rPr lang="en-US" dirty="0" err="1"/>
              <a:t>bệnh</a:t>
            </a:r>
            <a:r>
              <a:rPr lang="en-US" dirty="0"/>
              <a:t> </a:t>
            </a:r>
            <a:r>
              <a:rPr lang="en-US" dirty="0" err="1"/>
              <a:t>thực</a:t>
            </a:r>
            <a:r>
              <a:rPr lang="en-US" dirty="0"/>
              <a:t> </a:t>
            </a:r>
            <a:r>
              <a:rPr lang="en-US" dirty="0" err="1"/>
              <a:t>sự</a:t>
            </a:r>
            <a:r>
              <a:rPr lang="en-US" dirty="0"/>
              <a:t> </a:t>
            </a:r>
            <a:r>
              <a:rPr lang="en-US" dirty="0" err="1"/>
              <a:t>của</a:t>
            </a:r>
            <a:r>
              <a:rPr lang="en-US" dirty="0"/>
              <a:t> </a:t>
            </a:r>
            <a:r>
              <a:rPr lang="en-US" dirty="0" err="1"/>
              <a:t>khớp</a:t>
            </a:r>
            <a:r>
              <a:rPr lang="en-US" dirty="0"/>
              <a:t> </a:t>
            </a:r>
            <a:r>
              <a:rPr lang="en-US" dirty="0" err="1"/>
              <a:t>vai</a:t>
            </a:r>
            <a:r>
              <a:rPr lang="en-US" dirty="0"/>
              <a:t>: </a:t>
            </a:r>
            <a:r>
              <a:rPr lang="en-US" dirty="0" err="1"/>
              <a:t>viêm</a:t>
            </a:r>
            <a:r>
              <a:rPr lang="en-US" dirty="0"/>
              <a:t> </a:t>
            </a:r>
            <a:r>
              <a:rPr lang="en-US" dirty="0" err="1"/>
              <a:t>mủ</a:t>
            </a:r>
            <a:r>
              <a:rPr lang="en-US" dirty="0"/>
              <a:t> </a:t>
            </a:r>
            <a:r>
              <a:rPr lang="en-US" dirty="0" err="1"/>
              <a:t>khớp</a:t>
            </a:r>
            <a:r>
              <a:rPr lang="en-US" dirty="0"/>
              <a:t>, </a:t>
            </a:r>
            <a:r>
              <a:rPr lang="en-US" dirty="0" err="1"/>
              <a:t>lao</a:t>
            </a:r>
            <a:r>
              <a:rPr lang="en-US" dirty="0"/>
              <a:t> </a:t>
            </a:r>
            <a:r>
              <a:rPr lang="en-US" dirty="0" err="1"/>
              <a:t>khớp</a:t>
            </a:r>
            <a:r>
              <a:rPr lang="en-US" dirty="0"/>
              <a:t>, </a:t>
            </a:r>
            <a:r>
              <a:rPr lang="en-US" dirty="0" err="1"/>
              <a:t>khối</a:t>
            </a:r>
            <a:r>
              <a:rPr lang="en-US" dirty="0"/>
              <a:t> u...</a:t>
            </a:r>
          </a:p>
          <a:p>
            <a:r>
              <a:rPr lang="en-US" dirty="0" err="1"/>
              <a:t>Tìm</a:t>
            </a:r>
            <a:r>
              <a:rPr lang="en-US" dirty="0"/>
              <a:t> </a:t>
            </a:r>
            <a:r>
              <a:rPr lang="en-US" dirty="0" err="1"/>
              <a:t>các</a:t>
            </a:r>
            <a:r>
              <a:rPr lang="en-US" dirty="0"/>
              <a:t> </a:t>
            </a:r>
            <a:r>
              <a:rPr lang="en-US" dirty="0" err="1"/>
              <a:t>điểm</a:t>
            </a:r>
            <a:r>
              <a:rPr lang="en-US" dirty="0"/>
              <a:t> </a:t>
            </a:r>
            <a:r>
              <a:rPr lang="en-US" dirty="0" err="1"/>
              <a:t>đau</a:t>
            </a:r>
            <a:r>
              <a:rPr lang="en-US" dirty="0"/>
              <a:t>.</a:t>
            </a:r>
          </a:p>
          <a:p>
            <a:r>
              <a:rPr lang="en-US" dirty="0" err="1"/>
              <a:t>Tiến</a:t>
            </a:r>
            <a:r>
              <a:rPr lang="en-US" dirty="0"/>
              <a:t> </a:t>
            </a:r>
            <a:r>
              <a:rPr lang="en-US" dirty="0" err="1"/>
              <a:t>hành</a:t>
            </a:r>
            <a:r>
              <a:rPr lang="en-US" dirty="0"/>
              <a:t> </a:t>
            </a:r>
            <a:r>
              <a:rPr lang="en-US" dirty="0" err="1"/>
              <a:t>các</a:t>
            </a:r>
            <a:r>
              <a:rPr lang="en-US" dirty="0"/>
              <a:t> </a:t>
            </a:r>
            <a:r>
              <a:rPr lang="en-US" dirty="0" err="1"/>
              <a:t>động</a:t>
            </a:r>
            <a:r>
              <a:rPr lang="en-US" dirty="0"/>
              <a:t> </a:t>
            </a:r>
            <a:r>
              <a:rPr lang="en-US" dirty="0" err="1"/>
              <a:t>tác</a:t>
            </a:r>
            <a:r>
              <a:rPr lang="en-US" dirty="0"/>
              <a:t> </a:t>
            </a:r>
            <a:r>
              <a:rPr lang="en-US" dirty="0" err="1"/>
              <a:t>của</a:t>
            </a:r>
            <a:r>
              <a:rPr lang="en-US" dirty="0"/>
              <a:t> </a:t>
            </a:r>
            <a:r>
              <a:rPr lang="en-US" dirty="0" err="1"/>
              <a:t>khớp</a:t>
            </a:r>
            <a:r>
              <a:rPr lang="en-US" dirty="0"/>
              <a:t> </a:t>
            </a:r>
            <a:r>
              <a:rPr lang="en-US" dirty="0" err="1"/>
              <a:t>vai</a:t>
            </a:r>
            <a:r>
              <a:rPr lang="en-US" dirty="0"/>
              <a:t>: </a:t>
            </a:r>
            <a:r>
              <a:rPr lang="en-US" dirty="0" err="1"/>
              <a:t>bệnh</a:t>
            </a:r>
            <a:r>
              <a:rPr lang="en-US" dirty="0"/>
              <a:t> </a:t>
            </a:r>
            <a:r>
              <a:rPr lang="en-US" dirty="0" err="1"/>
              <a:t>nhân</a:t>
            </a:r>
            <a:r>
              <a:rPr lang="en-US" dirty="0"/>
              <a:t> </a:t>
            </a:r>
            <a:r>
              <a:rPr lang="en-US" dirty="0" err="1"/>
              <a:t>làm</a:t>
            </a:r>
            <a:r>
              <a:rPr lang="en-US" dirty="0"/>
              <a:t> </a:t>
            </a:r>
            <a:r>
              <a:rPr lang="en-US" dirty="0" err="1"/>
              <a:t>các</a:t>
            </a:r>
            <a:r>
              <a:rPr lang="en-US" dirty="0"/>
              <a:t> </a:t>
            </a:r>
            <a:r>
              <a:rPr lang="en-US" dirty="0" err="1"/>
              <a:t>động</a:t>
            </a:r>
            <a:r>
              <a:rPr lang="en-US" dirty="0"/>
              <a:t> </a:t>
            </a:r>
            <a:r>
              <a:rPr lang="en-US" dirty="0" err="1"/>
              <a:t>tác</a:t>
            </a:r>
            <a:r>
              <a:rPr lang="en-US" dirty="0"/>
              <a:t> </a:t>
            </a:r>
            <a:r>
              <a:rPr lang="en-US" dirty="0" err="1"/>
              <a:t>chủ</a:t>
            </a:r>
            <a:r>
              <a:rPr lang="en-US" dirty="0"/>
              <a:t> </a:t>
            </a:r>
            <a:r>
              <a:rPr lang="en-US" dirty="0" err="1"/>
              <a:t>động</a:t>
            </a:r>
            <a:r>
              <a:rPr lang="en-US" dirty="0"/>
              <a:t> </a:t>
            </a:r>
            <a:r>
              <a:rPr lang="en-US" dirty="0" err="1"/>
              <a:t>và</a:t>
            </a:r>
            <a:r>
              <a:rPr lang="en-US" dirty="0"/>
              <a:t> </a:t>
            </a:r>
            <a:r>
              <a:rPr lang="en-US" dirty="0" err="1"/>
              <a:t>thụ</a:t>
            </a:r>
            <a:r>
              <a:rPr lang="en-US" dirty="0"/>
              <a:t> </a:t>
            </a:r>
            <a:r>
              <a:rPr lang="en-US" dirty="0" err="1"/>
              <a:t>động</a:t>
            </a:r>
            <a:r>
              <a:rPr lang="en-US" dirty="0"/>
              <a:t>, </a:t>
            </a:r>
            <a:r>
              <a:rPr lang="en-US" dirty="0" err="1"/>
              <a:t>gồm</a:t>
            </a:r>
            <a:r>
              <a:rPr lang="en-US" dirty="0"/>
              <a:t> </a:t>
            </a:r>
            <a:r>
              <a:rPr lang="en-US" dirty="0" err="1"/>
              <a:t>đưa</a:t>
            </a:r>
            <a:r>
              <a:rPr lang="en-US" dirty="0"/>
              <a:t> </a:t>
            </a:r>
            <a:r>
              <a:rPr lang="en-US" dirty="0" err="1"/>
              <a:t>ra</a:t>
            </a:r>
            <a:r>
              <a:rPr lang="en-US" dirty="0"/>
              <a:t> </a:t>
            </a:r>
            <a:r>
              <a:rPr lang="en-US" dirty="0" err="1"/>
              <a:t>trước</a:t>
            </a:r>
            <a:r>
              <a:rPr lang="en-US" dirty="0"/>
              <a:t>, </a:t>
            </a:r>
            <a:r>
              <a:rPr lang="en-US" dirty="0" err="1"/>
              <a:t>ra</a:t>
            </a:r>
            <a:r>
              <a:rPr lang="en-US" dirty="0"/>
              <a:t> </a:t>
            </a:r>
            <a:r>
              <a:rPr lang="en-US" dirty="0" err="1"/>
              <a:t>sau</a:t>
            </a:r>
            <a:r>
              <a:rPr lang="en-US" dirty="0"/>
              <a:t>, </a:t>
            </a:r>
            <a:r>
              <a:rPr lang="en-US" dirty="0" err="1"/>
              <a:t>khép</a:t>
            </a:r>
            <a:r>
              <a:rPr lang="en-US" dirty="0"/>
              <a:t> </a:t>
            </a:r>
            <a:r>
              <a:rPr lang="en-US" dirty="0" err="1"/>
              <a:t>vào</a:t>
            </a:r>
            <a:r>
              <a:rPr lang="en-US" dirty="0"/>
              <a:t> </a:t>
            </a:r>
            <a:r>
              <a:rPr lang="en-US" dirty="0" err="1"/>
              <a:t>và</a:t>
            </a:r>
            <a:r>
              <a:rPr lang="en-US" dirty="0"/>
              <a:t> </a:t>
            </a:r>
            <a:r>
              <a:rPr lang="en-US" dirty="0" err="1"/>
              <a:t>giang</a:t>
            </a:r>
            <a:r>
              <a:rPr lang="en-US" dirty="0"/>
              <a:t> </a:t>
            </a:r>
            <a:r>
              <a:rPr lang="en-US" dirty="0" err="1"/>
              <a:t>ra</a:t>
            </a:r>
            <a:r>
              <a:rPr lang="en-US" dirty="0"/>
              <a:t>, </a:t>
            </a:r>
            <a:r>
              <a:rPr lang="en-US" dirty="0" err="1"/>
              <a:t>đưa</a:t>
            </a:r>
            <a:r>
              <a:rPr lang="en-US" dirty="0"/>
              <a:t> </a:t>
            </a:r>
            <a:r>
              <a:rPr lang="en-US" dirty="0" err="1"/>
              <a:t>lên</a:t>
            </a:r>
            <a:r>
              <a:rPr lang="en-US" dirty="0"/>
              <a:t>.</a:t>
            </a:r>
          </a:p>
          <a:p>
            <a:endParaRPr lang="en-US" dirty="0"/>
          </a:p>
        </p:txBody>
      </p:sp>
    </p:spTree>
    <p:extLst>
      <p:ext uri="{BB962C8B-B14F-4D97-AF65-F5344CB8AC3E}">
        <p14:creationId xmlns:p14="http://schemas.microsoft.com/office/powerpoint/2010/main" val="31540731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17089" cy="1400530"/>
          </a:xfrm>
        </p:spPr>
        <p:txBody>
          <a:bodyPr/>
          <a:lstStyle/>
          <a:p>
            <a:r>
              <a:rPr lang="en-US" i="1" dirty="0" err="1"/>
              <a:t>Quan</a:t>
            </a:r>
            <a:r>
              <a:rPr lang="en-US" i="1" dirty="0"/>
              <a:t> </a:t>
            </a:r>
            <a:r>
              <a:rPr lang="en-US" i="1" dirty="0" err="1"/>
              <a:t>sát</a:t>
            </a:r>
            <a:r>
              <a:rPr lang="en-US" i="1" dirty="0"/>
              <a:t> </a:t>
            </a:r>
            <a:r>
              <a:rPr lang="en-US" i="1" dirty="0" err="1"/>
              <a:t>về</a:t>
            </a:r>
            <a:r>
              <a:rPr lang="en-US" i="1" dirty="0"/>
              <a:t> </a:t>
            </a:r>
            <a:r>
              <a:rPr lang="en-US" i="1" dirty="0" err="1"/>
              <a:t>cấu</a:t>
            </a:r>
            <a:r>
              <a:rPr lang="en-US" i="1" dirty="0"/>
              <a:t> </a:t>
            </a:r>
            <a:r>
              <a:rPr lang="en-US" i="1" dirty="0" err="1"/>
              <a:t>tạo</a:t>
            </a:r>
            <a:r>
              <a:rPr lang="en-US" i="1" dirty="0"/>
              <a:t> </a:t>
            </a:r>
            <a:r>
              <a:rPr lang="en-US" i="1" dirty="0" err="1"/>
              <a:t>và</a:t>
            </a:r>
            <a:r>
              <a:rPr lang="en-US" i="1" dirty="0"/>
              <a:t> </a:t>
            </a:r>
            <a:r>
              <a:rPr lang="en-US" i="1" dirty="0" err="1"/>
              <a:t>hình</a:t>
            </a:r>
            <a:r>
              <a:rPr lang="en-US" i="1" dirty="0"/>
              <a:t> </a:t>
            </a:r>
            <a:r>
              <a:rPr lang="en-US" i="1" dirty="0" err="1"/>
              <a:t>thái</a:t>
            </a:r>
            <a:r>
              <a:rPr lang="en-US" i="1" dirty="0"/>
              <a:t> </a:t>
            </a:r>
            <a:r>
              <a:rPr lang="en-US" i="1" dirty="0" err="1"/>
              <a:t>cột</a:t>
            </a:r>
            <a:r>
              <a:rPr lang="en-US" i="1" dirty="0"/>
              <a:t> </a:t>
            </a:r>
            <a:r>
              <a:rPr lang="en-US" i="1" dirty="0" err="1"/>
              <a:t>sống</a:t>
            </a:r>
            <a:r>
              <a:rPr lang="en-US" i="1" dirty="0"/>
              <a: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Da, </a:t>
            </a:r>
            <a:r>
              <a:rPr lang="en-US" dirty="0" err="1"/>
              <a:t>tổ</a:t>
            </a:r>
            <a:r>
              <a:rPr lang="en-US" dirty="0"/>
              <a:t> </a:t>
            </a:r>
            <a:r>
              <a:rPr lang="en-US" dirty="0" err="1"/>
              <a:t>chức</a:t>
            </a:r>
            <a:r>
              <a:rPr lang="en-US" dirty="0"/>
              <a:t> </a:t>
            </a:r>
            <a:r>
              <a:rPr lang="en-US" dirty="0" err="1"/>
              <a:t>dưới</a:t>
            </a:r>
            <a:r>
              <a:rPr lang="en-US" dirty="0"/>
              <a:t> da </a:t>
            </a:r>
            <a:r>
              <a:rPr lang="en-US" dirty="0" err="1"/>
              <a:t>và</a:t>
            </a:r>
            <a:r>
              <a:rPr lang="en-US" dirty="0"/>
              <a:t> </a:t>
            </a:r>
            <a:r>
              <a:rPr lang="en-US" dirty="0" err="1"/>
              <a:t>khối</a:t>
            </a:r>
            <a:r>
              <a:rPr lang="en-US" dirty="0"/>
              <a:t> </a:t>
            </a:r>
            <a:r>
              <a:rPr lang="en-US" dirty="0" err="1"/>
              <a:t>cơ</a:t>
            </a:r>
            <a:r>
              <a:rPr lang="en-US" dirty="0"/>
              <a:t> </a:t>
            </a:r>
            <a:r>
              <a:rPr lang="en-US" dirty="0" err="1"/>
              <a:t>cạnh</a:t>
            </a:r>
            <a:r>
              <a:rPr lang="en-US" dirty="0"/>
              <a:t> </a:t>
            </a:r>
            <a:r>
              <a:rPr lang="en-US" dirty="0" err="1"/>
              <a:t>cột</a:t>
            </a:r>
            <a:r>
              <a:rPr lang="en-US" dirty="0"/>
              <a:t> </a:t>
            </a:r>
            <a:r>
              <a:rPr lang="en-US" dirty="0" err="1"/>
              <a:t>sống</a:t>
            </a:r>
            <a:r>
              <a:rPr lang="en-US" dirty="0"/>
              <a:t>.</a:t>
            </a:r>
          </a:p>
          <a:p>
            <a:r>
              <a:rPr lang="en-US" dirty="0" err="1"/>
              <a:t>Quan</a:t>
            </a:r>
            <a:r>
              <a:rPr lang="en-US" dirty="0"/>
              <a:t> </a:t>
            </a:r>
            <a:r>
              <a:rPr lang="en-US" dirty="0" err="1"/>
              <a:t>sát</a:t>
            </a:r>
            <a:r>
              <a:rPr lang="en-US" dirty="0"/>
              <a:t> </a:t>
            </a:r>
            <a:r>
              <a:rPr lang="en-US" dirty="0" err="1"/>
              <a:t>hình</a:t>
            </a:r>
            <a:r>
              <a:rPr lang="en-US" dirty="0"/>
              <a:t> </a:t>
            </a:r>
            <a:r>
              <a:rPr lang="en-US" dirty="0" err="1"/>
              <a:t>thái</a:t>
            </a:r>
            <a:r>
              <a:rPr lang="en-US" dirty="0"/>
              <a:t>.</a:t>
            </a:r>
          </a:p>
          <a:p>
            <a:r>
              <a:rPr lang="en-US" dirty="0" err="1"/>
              <a:t>Mất</a:t>
            </a:r>
            <a:r>
              <a:rPr lang="en-US" dirty="0"/>
              <a:t> </a:t>
            </a:r>
            <a:r>
              <a:rPr lang="en-US" dirty="0" err="1"/>
              <a:t>đường</a:t>
            </a:r>
            <a:r>
              <a:rPr lang="en-US" dirty="0"/>
              <a:t> </a:t>
            </a:r>
            <a:r>
              <a:rPr lang="en-US" dirty="0" err="1"/>
              <a:t>cong</a:t>
            </a:r>
            <a:r>
              <a:rPr lang="en-US" dirty="0"/>
              <a:t> </a:t>
            </a:r>
            <a:r>
              <a:rPr lang="en-US" dirty="0" err="1"/>
              <a:t>sinh</a:t>
            </a:r>
            <a:r>
              <a:rPr lang="en-US" dirty="0"/>
              <a:t> </a:t>
            </a:r>
            <a:r>
              <a:rPr lang="en-US" dirty="0" err="1"/>
              <a:t>lý</a:t>
            </a:r>
            <a:r>
              <a:rPr lang="en-US" dirty="0"/>
              <a:t>.</a:t>
            </a:r>
          </a:p>
          <a:p>
            <a:r>
              <a:rPr lang="en-US" dirty="0" err="1"/>
              <a:t>Gù</a:t>
            </a:r>
            <a:r>
              <a:rPr lang="en-US" dirty="0"/>
              <a:t>, </a:t>
            </a:r>
            <a:r>
              <a:rPr lang="en-US" dirty="0" err="1"/>
              <a:t>đau</a:t>
            </a:r>
            <a:r>
              <a:rPr lang="en-US" dirty="0"/>
              <a:t>.</a:t>
            </a:r>
          </a:p>
          <a:p>
            <a:endParaRPr lang="en-US" dirty="0"/>
          </a:p>
        </p:txBody>
      </p:sp>
    </p:spTree>
    <p:extLst>
      <p:ext uri="{BB962C8B-B14F-4D97-AF65-F5344CB8AC3E}">
        <p14:creationId xmlns:p14="http://schemas.microsoft.com/office/powerpoint/2010/main" val="2085409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Khám</a:t>
            </a:r>
            <a:r>
              <a:rPr lang="en-US" i="1" dirty="0"/>
              <a:t> </a:t>
            </a:r>
            <a:r>
              <a:rPr lang="en-US" i="1" dirty="0" err="1"/>
              <a:t>các</a:t>
            </a:r>
            <a:r>
              <a:rPr lang="en-US" i="1" dirty="0"/>
              <a:t> </a:t>
            </a:r>
            <a:r>
              <a:rPr lang="en-US" i="1" dirty="0" err="1"/>
              <a:t>khớp</a:t>
            </a:r>
            <a:r>
              <a:rPr lang="en-US" i="1" dirty="0"/>
              <a:t> </a:t>
            </a:r>
            <a:r>
              <a:rPr lang="en-US" i="1" dirty="0" err="1"/>
              <a:t>bàn</a:t>
            </a:r>
            <a:r>
              <a:rPr lang="en-US" i="1" dirty="0"/>
              <a:t> </a:t>
            </a:r>
            <a:r>
              <a:rPr lang="en-US" i="1" dirty="0" err="1"/>
              <a:t>tay</a:t>
            </a:r>
            <a:r>
              <a:rPr lang="en-US" i="1" dirty="0"/>
              <a:t>, </a:t>
            </a:r>
            <a:r>
              <a:rPr lang="en-US" i="1" dirty="0" err="1"/>
              <a:t>ngón</a:t>
            </a:r>
            <a:r>
              <a:rPr lang="en-US" i="1" dirty="0"/>
              <a:t> </a:t>
            </a:r>
            <a:r>
              <a:rPr lang="en-US" i="1" dirty="0" err="1"/>
              <a:t>tay</a:t>
            </a:r>
            <a:r>
              <a:rPr lang="en-US" i="1" dirty="0"/>
              <a: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err="1"/>
              <a:t>Khớp</a:t>
            </a:r>
            <a:r>
              <a:rPr lang="en-US" dirty="0"/>
              <a:t> </a:t>
            </a:r>
            <a:r>
              <a:rPr lang="en-US" dirty="0" err="1"/>
              <a:t>cổ</a:t>
            </a:r>
            <a:r>
              <a:rPr lang="en-US" dirty="0"/>
              <a:t> </a:t>
            </a:r>
            <a:r>
              <a:rPr lang="en-US" dirty="0" err="1"/>
              <a:t>tay</a:t>
            </a:r>
            <a:r>
              <a:rPr lang="en-US" dirty="0"/>
              <a:t>.</a:t>
            </a:r>
          </a:p>
          <a:p>
            <a:r>
              <a:rPr lang="en-US" dirty="0" err="1"/>
              <a:t>Khớp</a:t>
            </a:r>
            <a:r>
              <a:rPr lang="en-US" dirty="0"/>
              <a:t> </a:t>
            </a:r>
            <a:r>
              <a:rPr lang="en-US" dirty="0" err="1"/>
              <a:t>bàn</a:t>
            </a:r>
            <a:r>
              <a:rPr lang="en-US" dirty="0"/>
              <a:t> </a:t>
            </a:r>
            <a:r>
              <a:rPr lang="en-US" dirty="0" err="1"/>
              <a:t>ngón</a:t>
            </a:r>
            <a:r>
              <a:rPr lang="en-US" dirty="0"/>
              <a:t> </a:t>
            </a:r>
            <a:r>
              <a:rPr lang="en-US" dirty="0" err="1"/>
              <a:t>tay</a:t>
            </a:r>
            <a:r>
              <a:rPr lang="en-US" dirty="0"/>
              <a:t>.</a:t>
            </a:r>
          </a:p>
          <a:p>
            <a:r>
              <a:rPr lang="en-US" dirty="0" err="1"/>
              <a:t>Khớp</a:t>
            </a:r>
            <a:r>
              <a:rPr lang="en-US" dirty="0"/>
              <a:t> </a:t>
            </a:r>
            <a:r>
              <a:rPr lang="en-US" dirty="0" err="1"/>
              <a:t>ngón</a:t>
            </a:r>
            <a:r>
              <a:rPr lang="en-US" dirty="0"/>
              <a:t> </a:t>
            </a:r>
            <a:r>
              <a:rPr lang="en-US" dirty="0" err="1"/>
              <a:t>tay</a:t>
            </a:r>
            <a:r>
              <a:rPr lang="en-US" dirty="0"/>
              <a:t> </a:t>
            </a:r>
            <a:r>
              <a:rPr lang="en-US" dirty="0" err="1"/>
              <a:t>xa</a:t>
            </a:r>
            <a:r>
              <a:rPr lang="en-US" dirty="0"/>
              <a:t>.</a:t>
            </a:r>
          </a:p>
          <a:p>
            <a:r>
              <a:rPr lang="en-US" dirty="0" err="1"/>
              <a:t>Dấu</a:t>
            </a:r>
            <a:r>
              <a:rPr lang="en-US" dirty="0"/>
              <a:t> </a:t>
            </a:r>
            <a:r>
              <a:rPr lang="en-US" dirty="0" err="1"/>
              <a:t>hiệu</a:t>
            </a:r>
            <a:r>
              <a:rPr lang="en-US" dirty="0"/>
              <a:t> </a:t>
            </a:r>
            <a:r>
              <a:rPr lang="en-US" dirty="0" err="1"/>
              <a:t>cứng</a:t>
            </a:r>
            <a:r>
              <a:rPr lang="en-US" dirty="0"/>
              <a:t> </a:t>
            </a:r>
            <a:r>
              <a:rPr lang="en-US" dirty="0" err="1"/>
              <a:t>khớp</a:t>
            </a:r>
            <a:r>
              <a:rPr lang="en-US" dirty="0"/>
              <a:t> </a:t>
            </a:r>
            <a:r>
              <a:rPr lang="en-US" dirty="0" err="1"/>
              <a:t>buổi</a:t>
            </a:r>
            <a:r>
              <a:rPr lang="en-US" dirty="0"/>
              <a:t> </a:t>
            </a:r>
            <a:r>
              <a:rPr lang="en-US" dirty="0" err="1"/>
              <a:t>sáng</a:t>
            </a:r>
            <a:endParaRPr lang="en-US" dirty="0"/>
          </a:p>
        </p:txBody>
      </p:sp>
    </p:spTree>
    <p:extLst>
      <p:ext uri="{BB962C8B-B14F-4D97-AF65-F5344CB8AC3E}">
        <p14:creationId xmlns:p14="http://schemas.microsoft.com/office/powerpoint/2010/main" val="24835409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a:t>Nhận định bong gân</a:t>
            </a:r>
            <a:endParaRPr lang="en-US" dirty="0"/>
          </a:p>
        </p:txBody>
      </p:sp>
      <p:sp>
        <p:nvSpPr>
          <p:cNvPr id="3" name="Content Placeholder 2"/>
          <p:cNvSpPr>
            <a:spLocks noGrp="1"/>
          </p:cNvSpPr>
          <p:nvPr>
            <p:ph idx="1"/>
          </p:nvPr>
        </p:nvSpPr>
        <p:spPr/>
        <p:txBody>
          <a:bodyPr/>
          <a:lstStyle/>
          <a:p>
            <a:r>
              <a:rPr lang="da-DK" dirty="0"/>
              <a:t>Một số đặc điểm của bong gân</a:t>
            </a:r>
            <a:endParaRPr lang="en-US" dirty="0"/>
          </a:p>
          <a:p>
            <a:pPr marL="0" indent="0">
              <a:buNone/>
            </a:pPr>
            <a:r>
              <a:rPr lang="da-DK" dirty="0" smtClean="0"/>
              <a:t>	- </a:t>
            </a:r>
            <a:r>
              <a:rPr lang="da-DK" dirty="0"/>
              <a:t>Vùng khớp hay bị bong gân nhiều nhất: khớp cổ chân, khớp gối.</a:t>
            </a:r>
            <a:endParaRPr lang="en-US" dirty="0"/>
          </a:p>
          <a:p>
            <a:pPr marL="0" indent="0">
              <a:buNone/>
            </a:pPr>
            <a:r>
              <a:rPr lang="da-DK" smtClean="0"/>
              <a:t>	- </a:t>
            </a:r>
            <a:r>
              <a:rPr lang="da-DK" dirty="0"/>
              <a:t>Cơ chế bong gân thường mạnh, gián tiếp hay trực tiếp hay phối hợp các động tác xoay và dạng.</a:t>
            </a:r>
            <a:endParaRPr lang="en-US" dirty="0"/>
          </a:p>
          <a:p>
            <a:endParaRPr lang="en-US" dirty="0"/>
          </a:p>
        </p:txBody>
      </p:sp>
    </p:spTree>
    <p:extLst>
      <p:ext uri="{BB962C8B-B14F-4D97-AF65-F5344CB8AC3E}">
        <p14:creationId xmlns:p14="http://schemas.microsoft.com/office/powerpoint/2010/main" val="946404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52918"/>
            <a:ext cx="9404723" cy="1977214"/>
          </a:xfrm>
        </p:spPr>
        <p:txBody>
          <a:bodyPr/>
          <a:lstStyle/>
          <a:p>
            <a:pPr algn="ctr"/>
            <a:r>
              <a:rPr lang="en-US" dirty="0" smtClean="0"/>
              <a:t>KIỂM TRA 15 PHÚT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189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Cấu tạo của xương</a:t>
            </a:r>
            <a:br>
              <a:rPr lang="vi-VN" b="1" dirty="0"/>
            </a:br>
            <a:endParaRPr lang="en-US" dirty="0"/>
          </a:p>
        </p:txBody>
      </p:sp>
      <p:pic>
        <p:nvPicPr>
          <p:cNvPr id="4" name="Content Placeholder 3"/>
          <p:cNvPicPr>
            <a:picLocks noGrp="1" noChangeAspect="1"/>
          </p:cNvPicPr>
          <p:nvPr>
            <p:ph idx="1"/>
          </p:nvPr>
        </p:nvPicPr>
        <p:blipFill>
          <a:blip r:embed="rId2"/>
          <a:stretch>
            <a:fillRect/>
          </a:stretch>
        </p:blipFill>
        <p:spPr>
          <a:xfrm>
            <a:off x="1083734" y="1761067"/>
            <a:ext cx="8073538" cy="4989689"/>
          </a:xfrm>
          <a:prstGeom prst="rect">
            <a:avLst/>
          </a:prstGeom>
        </p:spPr>
      </p:pic>
    </p:spTree>
    <p:extLst>
      <p:ext uri="{BB962C8B-B14F-4D97-AF65-F5344CB8AC3E}">
        <p14:creationId xmlns:p14="http://schemas.microsoft.com/office/powerpoint/2010/main" val="271509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411111"/>
          </a:xfrm>
        </p:spPr>
        <p:txBody>
          <a:bodyPr/>
          <a:lstStyle/>
          <a:p>
            <a:r>
              <a:rPr lang="vi-VN" b="1" dirty="0"/>
              <a:t>Cấu tạo của xương</a:t>
            </a:r>
            <a:br>
              <a:rPr lang="vi-VN" b="1" dirty="0"/>
            </a:br>
            <a:endParaRPr lang="en-US" dirty="0"/>
          </a:p>
        </p:txBody>
      </p:sp>
      <p:sp>
        <p:nvSpPr>
          <p:cNvPr id="3" name="Content Placeholder 2"/>
          <p:cNvSpPr>
            <a:spLocks noGrp="1"/>
          </p:cNvSpPr>
          <p:nvPr>
            <p:ph idx="1"/>
          </p:nvPr>
        </p:nvSpPr>
        <p:spPr>
          <a:xfrm>
            <a:off x="903112" y="801511"/>
            <a:ext cx="9146742" cy="6056489"/>
          </a:xfrm>
        </p:spPr>
        <p:txBody>
          <a:bodyPr>
            <a:normAutofit lnSpcReduction="10000"/>
          </a:bodyPr>
          <a:lstStyle/>
          <a:p>
            <a:r>
              <a:rPr lang="vi-VN" sz="2800" b="1" dirty="0">
                <a:solidFill>
                  <a:srgbClr val="FFFF00"/>
                </a:solidFill>
              </a:rPr>
              <a:t>Giải phẫu tổng thể xương</a:t>
            </a:r>
          </a:p>
          <a:p>
            <a:pPr marL="0" indent="0">
              <a:buNone/>
            </a:pPr>
            <a:r>
              <a:rPr lang="en-US" dirty="0"/>
              <a:t>	</a:t>
            </a:r>
            <a:r>
              <a:rPr lang="en-US" dirty="0" smtClean="0"/>
              <a:t>+ </a:t>
            </a:r>
            <a:r>
              <a:rPr lang="vi-VN" dirty="0" smtClean="0"/>
              <a:t>Một </a:t>
            </a:r>
            <a:r>
              <a:rPr lang="vi-VN" dirty="0"/>
              <a:t>xương dài bao gồm hai bộ phận là thân xương (diaphysis) và đầu xương (epiphysis). </a:t>
            </a:r>
            <a:endParaRPr lang="en-US" dirty="0" smtClean="0"/>
          </a:p>
          <a:p>
            <a:pPr marL="0" indent="0">
              <a:buNone/>
            </a:pPr>
            <a:r>
              <a:rPr lang="en-US" dirty="0"/>
              <a:t>	</a:t>
            </a:r>
            <a:r>
              <a:rPr lang="en-US" dirty="0" smtClean="0"/>
              <a:t>+ </a:t>
            </a:r>
            <a:r>
              <a:rPr lang="vi-VN" dirty="0" smtClean="0"/>
              <a:t>Thân </a:t>
            </a:r>
            <a:r>
              <a:rPr lang="vi-VN" dirty="0"/>
              <a:t>xương là trục xương hình ống, nằm giữa hai đầu xương. </a:t>
            </a:r>
            <a:endParaRPr lang="en-US" dirty="0" smtClean="0"/>
          </a:p>
          <a:p>
            <a:pPr marL="0" indent="0">
              <a:buNone/>
            </a:pPr>
            <a:r>
              <a:rPr lang="en-US" dirty="0"/>
              <a:t>	</a:t>
            </a:r>
            <a:r>
              <a:rPr lang="en-US" dirty="0" smtClean="0"/>
              <a:t>+ </a:t>
            </a:r>
            <a:r>
              <a:rPr lang="vi-VN" dirty="0" smtClean="0"/>
              <a:t>Đầu </a:t>
            </a:r>
            <a:r>
              <a:rPr lang="vi-VN" dirty="0"/>
              <a:t>xương gồm có các mặt khớp, mấu, mỏm và các cổ xương nơi tiếp giáp giữa đầu xương và thân xương. </a:t>
            </a:r>
            <a:endParaRPr lang="en-US" dirty="0" smtClean="0"/>
          </a:p>
          <a:p>
            <a:pPr marL="0" indent="0">
              <a:buNone/>
            </a:pPr>
            <a:r>
              <a:rPr lang="en-US" dirty="0"/>
              <a:t>	</a:t>
            </a:r>
            <a:r>
              <a:rPr lang="en-US" dirty="0" smtClean="0"/>
              <a:t>+ </a:t>
            </a:r>
            <a:r>
              <a:rPr lang="vi-VN" dirty="0" smtClean="0"/>
              <a:t>Vùng </a:t>
            </a:r>
            <a:r>
              <a:rPr lang="vi-VN" dirty="0"/>
              <a:t>rỗng bên trong thân xương được gọi là khoảng tủy, chứa đầy tủy xương có màu </a:t>
            </a:r>
            <a:r>
              <a:rPr lang="vi-VN" dirty="0" smtClean="0"/>
              <a:t>vàng.</a:t>
            </a:r>
            <a:endParaRPr lang="en-US" dirty="0"/>
          </a:p>
          <a:p>
            <a:pPr marL="0" indent="0">
              <a:buNone/>
            </a:pPr>
            <a:r>
              <a:rPr lang="en-US" dirty="0" smtClean="0"/>
              <a:t>	+ </a:t>
            </a:r>
            <a:r>
              <a:rPr lang="vi-VN" dirty="0" smtClean="0"/>
              <a:t>Bề </a:t>
            </a:r>
            <a:r>
              <a:rPr lang="vi-VN" dirty="0"/>
              <a:t>mặt bên ngoài của xương được bao phủ bởi một màng xương (</a:t>
            </a:r>
            <a:r>
              <a:rPr lang="vi-VN" dirty="0" smtClean="0"/>
              <a:t>endosteum)</a:t>
            </a:r>
            <a:r>
              <a:rPr lang="en-US" dirty="0" smtClean="0"/>
              <a:t>: </a:t>
            </a:r>
            <a:r>
              <a:rPr lang="vi-VN" dirty="0" smtClean="0"/>
              <a:t>Màng </a:t>
            </a:r>
            <a:r>
              <a:rPr lang="vi-VN" dirty="0"/>
              <a:t>xương chứa nhiều mạch máu, dây thần kinh và các mạch bạch huyết với nhiệm vụ nuôi dưỡng các xương nhỏ. </a:t>
            </a:r>
            <a:endParaRPr lang="en-US" dirty="0" smtClean="0"/>
          </a:p>
          <a:p>
            <a:pPr marL="0" indent="0">
              <a:buNone/>
            </a:pPr>
            <a:r>
              <a:rPr lang="en-US" dirty="0"/>
              <a:t>	</a:t>
            </a:r>
            <a:r>
              <a:rPr lang="en-US" dirty="0" smtClean="0"/>
              <a:t>+ </a:t>
            </a:r>
            <a:r>
              <a:rPr lang="vi-VN" dirty="0" smtClean="0"/>
              <a:t>Gân </a:t>
            </a:r>
            <a:r>
              <a:rPr lang="vi-VN" dirty="0"/>
              <a:t>và dây chằng cũng được gắn vào xương thông qua màng xương. </a:t>
            </a:r>
            <a:endParaRPr lang="en-US" dirty="0" smtClean="0"/>
          </a:p>
          <a:p>
            <a:pPr marL="0" indent="0">
              <a:buNone/>
            </a:pPr>
            <a:r>
              <a:rPr lang="en-US" dirty="0"/>
              <a:t>	</a:t>
            </a:r>
            <a:r>
              <a:rPr lang="en-US" dirty="0" smtClean="0"/>
              <a:t>+ </a:t>
            </a:r>
            <a:r>
              <a:rPr lang="vi-VN" dirty="0" smtClean="0"/>
              <a:t>Màng </a:t>
            </a:r>
            <a:r>
              <a:rPr lang="vi-VN" dirty="0"/>
              <a:t>xương bao phủ toàn bộ bề mặt bên ngoài, ngoại trừ nơi xương bao khớp gặp các xương khác để tạo thành khớp. </a:t>
            </a:r>
            <a:endParaRPr lang="en-US" dirty="0" smtClean="0"/>
          </a:p>
          <a:p>
            <a:pPr marL="0" indent="0">
              <a:buNone/>
            </a:pPr>
            <a:r>
              <a:rPr lang="en-US" dirty="0"/>
              <a:t>	</a:t>
            </a:r>
            <a:r>
              <a:rPr lang="en-US" dirty="0" smtClean="0"/>
              <a:t>+ </a:t>
            </a:r>
            <a:r>
              <a:rPr lang="vi-VN" dirty="0" smtClean="0"/>
              <a:t>Ở </a:t>
            </a:r>
            <a:r>
              <a:rPr lang="vi-VN" dirty="0"/>
              <a:t>các khớp, xương được bao phủ bởi sụn khớp, là một lớp sụn mỏng có tác dụng giảm ma sát và hoạt động như một bộ phận giảm xóc, giảm áp lực lên xương.</a:t>
            </a:r>
            <a:endParaRPr lang="en-US" dirty="0"/>
          </a:p>
        </p:txBody>
      </p:sp>
    </p:spTree>
    <p:extLst>
      <p:ext uri="{BB962C8B-B14F-4D97-AF65-F5344CB8AC3E}">
        <p14:creationId xmlns:p14="http://schemas.microsoft.com/office/powerpoint/2010/main" val="3303338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6757"/>
            <a:ext cx="9404723" cy="891822"/>
          </a:xfrm>
        </p:spPr>
        <p:txBody>
          <a:bodyPr/>
          <a:lstStyle/>
          <a:p>
            <a:r>
              <a:rPr lang="vi-VN" b="1" dirty="0"/>
              <a:t>Cấu tạo của xương</a:t>
            </a:r>
            <a:endParaRPr lang="en-US" dirty="0"/>
          </a:p>
        </p:txBody>
      </p:sp>
      <p:sp>
        <p:nvSpPr>
          <p:cNvPr id="3" name="Content Placeholder 2"/>
          <p:cNvSpPr>
            <a:spLocks noGrp="1"/>
          </p:cNvSpPr>
          <p:nvPr>
            <p:ph idx="1"/>
          </p:nvPr>
        </p:nvSpPr>
        <p:spPr>
          <a:xfrm>
            <a:off x="646111" y="880533"/>
            <a:ext cx="9841267" cy="5977467"/>
          </a:xfrm>
        </p:spPr>
        <p:txBody>
          <a:bodyPr>
            <a:normAutofit/>
          </a:bodyPr>
          <a:lstStyle/>
          <a:p>
            <a:r>
              <a:rPr lang="vi-VN" sz="2800" b="1" dirty="0">
                <a:solidFill>
                  <a:srgbClr val="FFFF00"/>
                </a:solidFill>
              </a:rPr>
              <a:t>Mô xương</a:t>
            </a:r>
          </a:p>
          <a:p>
            <a:pPr marL="0" indent="0">
              <a:buNone/>
            </a:pPr>
            <a:r>
              <a:rPr lang="en-US" dirty="0"/>
              <a:t>	</a:t>
            </a:r>
            <a:r>
              <a:rPr lang="en-US" dirty="0" smtClean="0"/>
              <a:t>+ </a:t>
            </a:r>
            <a:r>
              <a:rPr lang="vi-VN" b="1" dirty="0" smtClean="0"/>
              <a:t>Xương </a:t>
            </a:r>
            <a:r>
              <a:rPr lang="vi-VN" b="1" dirty="0"/>
              <a:t>đặc</a:t>
            </a:r>
            <a:r>
              <a:rPr lang="vi-VN" dirty="0"/>
              <a:t> (Compact): Đây là lớp màng bên ngoài, cứng, bền và chắc. Thành phần này chiếm khoảng 80% khối lượng xương ở người trưởng </a:t>
            </a:r>
            <a:r>
              <a:rPr lang="vi-VN" dirty="0" smtClean="0"/>
              <a:t>thành.</a:t>
            </a:r>
            <a:endParaRPr lang="en-US" dirty="0" smtClean="0"/>
          </a:p>
          <a:p>
            <a:pPr marL="0" indent="0">
              <a:buNone/>
            </a:pPr>
            <a:r>
              <a:rPr lang="en-US" b="1" dirty="0"/>
              <a:t>	</a:t>
            </a:r>
            <a:r>
              <a:rPr lang="en-US" b="1" dirty="0" smtClean="0"/>
              <a:t>+ </a:t>
            </a:r>
            <a:r>
              <a:rPr lang="vi-VN" b="1" dirty="0" smtClean="0"/>
              <a:t>Xương </a:t>
            </a:r>
            <a:r>
              <a:rPr lang="vi-VN" b="1" dirty="0"/>
              <a:t>thể sợi</a:t>
            </a:r>
            <a:r>
              <a:rPr lang="vi-VN" dirty="0"/>
              <a:t> (Cancellous): Đây là một mạng lưới cấu trúc hình que, nhẹ hơn, ít hơn và linh hoạt hơn xương đặc</a:t>
            </a:r>
            <a:r>
              <a:rPr lang="vi-VN" dirty="0" smtClean="0"/>
              <a:t>.</a:t>
            </a:r>
            <a:endParaRPr lang="en-US" dirty="0" smtClean="0"/>
          </a:p>
          <a:p>
            <a:pPr marL="0" indent="0">
              <a:buNone/>
            </a:pPr>
            <a:r>
              <a:rPr lang="en-US" dirty="0" smtClean="0"/>
              <a:t>	+ </a:t>
            </a:r>
            <a:r>
              <a:rPr lang="vi-VN" dirty="0" smtClean="0"/>
              <a:t>Nguyên </a:t>
            </a:r>
            <a:r>
              <a:rPr lang="vi-VN" dirty="0"/>
              <a:t>bào xương và tế bào xương, chịu trách nhiệm tái tạo mô xương</a:t>
            </a:r>
          </a:p>
          <a:p>
            <a:pPr marL="0" indent="0">
              <a:buNone/>
            </a:pPr>
            <a:r>
              <a:rPr lang="en-US" dirty="0" smtClean="0"/>
              <a:t>	+ </a:t>
            </a:r>
            <a:r>
              <a:rPr lang="vi-VN" dirty="0" smtClean="0"/>
              <a:t>Tế </a:t>
            </a:r>
            <a:r>
              <a:rPr lang="vi-VN" dirty="0"/>
              <a:t>bào hủy xương nhằm loại bỏ các tế mô xương suy yếu</a:t>
            </a:r>
          </a:p>
          <a:p>
            <a:pPr marL="0" indent="0">
              <a:buNone/>
            </a:pPr>
            <a:r>
              <a:rPr lang="en-US" dirty="0" smtClean="0"/>
              <a:t>	+ </a:t>
            </a:r>
            <a:r>
              <a:rPr lang="vi-VN" dirty="0" smtClean="0"/>
              <a:t>Muối </a:t>
            </a:r>
            <a:r>
              <a:rPr lang="vi-VN" dirty="0"/>
              <a:t>khoáng vô </a:t>
            </a:r>
            <a:r>
              <a:rPr lang="vi-VN" dirty="0" smtClean="0"/>
              <a:t>cơ</a:t>
            </a:r>
            <a:endParaRPr lang="en-US" dirty="0" smtClean="0"/>
          </a:p>
          <a:p>
            <a:pPr marL="0" indent="0">
              <a:buNone/>
            </a:pPr>
            <a:r>
              <a:rPr lang="en-US" dirty="0" smtClean="0"/>
              <a:t>	+ </a:t>
            </a:r>
            <a:r>
              <a:rPr lang="vi-VN" dirty="0" smtClean="0"/>
              <a:t>Dây </a:t>
            </a:r>
            <a:r>
              <a:rPr lang="vi-VN" dirty="0"/>
              <a:t>thần </a:t>
            </a:r>
            <a:r>
              <a:rPr lang="vi-VN" dirty="0" smtClean="0"/>
              <a:t>k</a:t>
            </a:r>
            <a:r>
              <a:rPr lang="en-US" dirty="0" err="1" smtClean="0"/>
              <a:t>inh</a:t>
            </a:r>
            <a:r>
              <a:rPr lang="en-US" dirty="0" smtClean="0"/>
              <a:t> </a:t>
            </a:r>
            <a:r>
              <a:rPr lang="vi-VN" dirty="0" smtClean="0"/>
              <a:t>và </a:t>
            </a:r>
            <a:r>
              <a:rPr lang="vi-VN" dirty="0"/>
              <a:t>mạch máu</a:t>
            </a:r>
          </a:p>
          <a:p>
            <a:pPr marL="0" indent="0">
              <a:buNone/>
            </a:pPr>
            <a:r>
              <a:rPr lang="en-US" dirty="0" smtClean="0"/>
              <a:t>	+ </a:t>
            </a:r>
            <a:r>
              <a:rPr lang="vi-VN" dirty="0" smtClean="0"/>
              <a:t>Tủy </a:t>
            </a:r>
            <a:r>
              <a:rPr lang="vi-VN" dirty="0"/>
              <a:t>xương</a:t>
            </a:r>
          </a:p>
          <a:p>
            <a:pPr marL="0" indent="0">
              <a:buNone/>
            </a:pPr>
            <a:r>
              <a:rPr lang="en-US" dirty="0" smtClean="0"/>
              <a:t>	+ </a:t>
            </a:r>
            <a:r>
              <a:rPr lang="vi-VN" dirty="0" smtClean="0"/>
              <a:t>Sụn</a:t>
            </a:r>
            <a:endParaRPr lang="en-US" dirty="0"/>
          </a:p>
          <a:p>
            <a:pPr marL="0" indent="0">
              <a:buNone/>
            </a:pPr>
            <a:r>
              <a:rPr lang="en-US" dirty="0"/>
              <a:t>	</a:t>
            </a:r>
            <a:r>
              <a:rPr lang="en-US" dirty="0" smtClean="0"/>
              <a:t>+ </a:t>
            </a:r>
            <a:r>
              <a:rPr lang="vi-VN" dirty="0" smtClean="0"/>
              <a:t>Các </a:t>
            </a:r>
            <a:r>
              <a:rPr lang="vi-VN" dirty="0"/>
              <a:t>lớp màng, bao gồm màng xương</a:t>
            </a:r>
          </a:p>
          <a:p>
            <a:pPr marL="0" indent="0">
              <a:buNone/>
            </a:pPr>
            <a:r>
              <a:rPr lang="en-US" dirty="0" smtClean="0"/>
              <a:t>	+ </a:t>
            </a:r>
            <a:r>
              <a:rPr lang="vi-VN" dirty="0" smtClean="0"/>
              <a:t>Osteoid</a:t>
            </a:r>
            <a:r>
              <a:rPr lang="vi-VN" dirty="0"/>
              <a:t>, là hỗn hợp collagen và các loại protein khác</a:t>
            </a:r>
          </a:p>
          <a:p>
            <a:pPr marL="0" indent="0">
              <a:buNone/>
            </a:pPr>
            <a:endParaRPr lang="vi-VN" dirty="0"/>
          </a:p>
          <a:p>
            <a:pPr marL="0" indent="0">
              <a:buNone/>
            </a:pPr>
            <a:endParaRPr lang="en-US" dirty="0"/>
          </a:p>
        </p:txBody>
      </p:sp>
    </p:spTree>
    <p:extLst>
      <p:ext uri="{BB962C8B-B14F-4D97-AF65-F5344CB8AC3E}">
        <p14:creationId xmlns:p14="http://schemas.microsoft.com/office/powerpoint/2010/main" val="2556253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2890"/>
            <a:ext cx="9404723" cy="835377"/>
          </a:xfrm>
        </p:spPr>
        <p:txBody>
          <a:bodyPr/>
          <a:lstStyle/>
          <a:p>
            <a:r>
              <a:rPr lang="vi-VN" b="1" dirty="0"/>
              <a:t>Cấu tạo của xương</a:t>
            </a:r>
            <a:endParaRPr lang="en-US" dirty="0"/>
          </a:p>
        </p:txBody>
      </p:sp>
      <p:sp>
        <p:nvSpPr>
          <p:cNvPr id="3" name="Content Placeholder 2"/>
          <p:cNvSpPr>
            <a:spLocks noGrp="1"/>
          </p:cNvSpPr>
          <p:nvPr>
            <p:ph idx="1"/>
          </p:nvPr>
        </p:nvSpPr>
        <p:spPr>
          <a:xfrm>
            <a:off x="959556" y="948267"/>
            <a:ext cx="9426222" cy="5734755"/>
          </a:xfrm>
        </p:spPr>
        <p:txBody>
          <a:bodyPr>
            <a:normAutofit/>
          </a:bodyPr>
          <a:lstStyle/>
          <a:p>
            <a:r>
              <a:rPr lang="vi-VN" sz="3200" b="1" dirty="0">
                <a:solidFill>
                  <a:srgbClr val="FFFF00"/>
                </a:solidFill>
              </a:rPr>
              <a:t>Tế bào xương</a:t>
            </a:r>
          </a:p>
          <a:p>
            <a:pPr>
              <a:buFont typeface="Times New Roman" panose="02020603050405020304" pitchFamily="18" charset="0"/>
              <a:buChar char="-"/>
            </a:pPr>
            <a:r>
              <a:rPr lang="vi-VN" sz="2800" b="1" dirty="0"/>
              <a:t>Nguyên bào xương</a:t>
            </a:r>
            <a:r>
              <a:rPr lang="vi-VN" sz="2800" dirty="0"/>
              <a:t> (Osteoblasts): Tế bào này có nhiệm vụ tạo ra xương mới và sửa chữa các xương cũ. </a:t>
            </a:r>
            <a:endParaRPr lang="en-US" sz="2800" dirty="0"/>
          </a:p>
          <a:p>
            <a:pPr>
              <a:buFont typeface="Times New Roman" panose="02020603050405020304" pitchFamily="18" charset="0"/>
              <a:buChar char="-"/>
            </a:pPr>
            <a:r>
              <a:rPr lang="vi-VN" sz="2800" b="1" dirty="0" smtClean="0"/>
              <a:t>Cốt </a:t>
            </a:r>
            <a:r>
              <a:rPr lang="vi-VN" sz="2800" b="1" dirty="0"/>
              <a:t>bào</a:t>
            </a:r>
            <a:r>
              <a:rPr lang="vi-VN" sz="2800" dirty="0"/>
              <a:t> hay tế bào xương (Osteocytes): Tế bào xương là những nguyên bào xương không hoạt động, có nhiệm vụ duy trì kết nối tế bào xương và các nguyên bào xương </a:t>
            </a:r>
            <a:r>
              <a:rPr lang="vi-VN" sz="2800" dirty="0" smtClean="0"/>
              <a:t>khác</a:t>
            </a:r>
            <a:endParaRPr lang="en-US" sz="2800" dirty="0"/>
          </a:p>
          <a:p>
            <a:pPr>
              <a:buFont typeface="Times New Roman" panose="02020603050405020304" pitchFamily="18" charset="0"/>
              <a:buChar char="-"/>
            </a:pPr>
            <a:r>
              <a:rPr lang="vi-VN" sz="2800" b="1" dirty="0" smtClean="0"/>
              <a:t>Tế </a:t>
            </a:r>
            <a:r>
              <a:rPr lang="vi-VN" sz="2800" b="1" dirty="0"/>
              <a:t>bào hủy xương</a:t>
            </a:r>
            <a:r>
              <a:rPr lang="vi-VN" sz="2800" dirty="0"/>
              <a:t> (Osteoclasts): Tế bào hủy xương là các tế bào có nhiều hơn một nhân với nhiệm vụ phá hủy vỏ xương. Các tế bào này giải phóng các enzym và axit để hòa tan các khoáng chất trong xương. Quá trình này được gọi là quá trình tái hấp thụ. Điều này giúp tái tạo xương bị thương và tạo đường dẫn cho các dây thần kinh và mạch máu đi qua.</a:t>
            </a:r>
          </a:p>
          <a:p>
            <a:pPr marL="0" indent="0">
              <a:buNone/>
            </a:pPr>
            <a:endParaRPr lang="en-US" dirty="0"/>
          </a:p>
        </p:txBody>
      </p:sp>
    </p:spTree>
    <p:extLst>
      <p:ext uri="{BB962C8B-B14F-4D97-AF65-F5344CB8AC3E}">
        <p14:creationId xmlns:p14="http://schemas.microsoft.com/office/powerpoint/2010/main" val="3531748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443</TotalTime>
  <Words>1695</Words>
  <Application>Microsoft Office PowerPoint</Application>
  <PresentationFormat>Widescreen</PresentationFormat>
  <Paragraphs>306</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Cambria</vt:lpstr>
      <vt:lpstr>Century Gothic</vt:lpstr>
      <vt:lpstr>Roboto</vt:lpstr>
      <vt:lpstr>Times New Roman</vt:lpstr>
      <vt:lpstr>Wingdings</vt:lpstr>
      <vt:lpstr>Wingdings 3</vt:lpstr>
      <vt:lpstr>Ion</vt:lpstr>
      <vt:lpstr>NHẬN ĐỊNH NGƯỜI LỚN MẮC BỆNH XƯƠNG KHỚP</vt:lpstr>
      <vt:lpstr>MỤC TIÊU BÀI HỌC </vt:lpstr>
      <vt:lpstr>GIẢI PHẪU VÀ CHỨC NĂNG CỦA XƯƠNG</vt:lpstr>
      <vt:lpstr>PowerPoint Presentation</vt:lpstr>
      <vt:lpstr>PowerPoint Presentation</vt:lpstr>
      <vt:lpstr>Cấu tạo của xương </vt:lpstr>
      <vt:lpstr>Cấu tạo của xương </vt:lpstr>
      <vt:lpstr>Cấu tạo của xương</vt:lpstr>
      <vt:lpstr>Cấu tạo của xương</vt:lpstr>
      <vt:lpstr>Cấu tạo của xương</vt:lpstr>
      <vt:lpstr>Cấu tạo của xương</vt:lpstr>
      <vt:lpstr>Cấu tạo của xương</vt:lpstr>
      <vt:lpstr>Chức năng của xương người </vt:lpstr>
      <vt:lpstr>Chức năng của xương người </vt:lpstr>
      <vt:lpstr>ĐẠI CƯƠNG VỀ CƠ</vt:lpstr>
      <vt:lpstr>ĐẠI CƯƠNG VỀ CƠ</vt:lpstr>
      <vt:lpstr>Chức năng của cơ </vt:lpstr>
      <vt:lpstr>Chức năng của cơ </vt:lpstr>
      <vt:lpstr>Chức năng của cơ </vt:lpstr>
      <vt:lpstr>ĐẠI CƯƠNG VỀ SỤN</vt:lpstr>
      <vt:lpstr>ĐẠI CƯƠNG VỀ SỤN</vt:lpstr>
      <vt:lpstr>Chức năng của sụn </vt:lpstr>
      <vt:lpstr>ĐẠI CƯƠNG VỀ KHỚP</vt:lpstr>
      <vt:lpstr>ĐẠI CƯƠNG VỀ KHỚP</vt:lpstr>
      <vt:lpstr>Phân loại khớp</vt:lpstr>
      <vt:lpstr>Phân loại khớp theo chức năng</vt:lpstr>
      <vt:lpstr>Phân loại khớp theo cấu trúc </vt:lpstr>
      <vt:lpstr>Phân loại theo cấu trúc sinh học </vt:lpstr>
      <vt:lpstr>Chức năng của khớp</vt:lpstr>
      <vt:lpstr>Chức năng của khớp</vt:lpstr>
      <vt:lpstr>NHẬN ĐỊNH TỔN THƯƠNG CƠ</vt:lpstr>
      <vt:lpstr>PowerPoint Presentation</vt:lpstr>
      <vt:lpstr>NHẬN ĐỊNH TỔN THƯƠNG CƠ</vt:lpstr>
      <vt:lpstr>NHẬN ĐỊNH TỔN THƯƠNG CƠ</vt:lpstr>
      <vt:lpstr>Một số hội chứng thường gặp trong bệnh lý cơ </vt:lpstr>
      <vt:lpstr>Một số hội chứng thường gặp trong bệnh lý cơ </vt:lpstr>
      <vt:lpstr>Một số hội chứng thường gặp trong bệnh lý cơ </vt:lpstr>
      <vt:lpstr>NHẬN ĐỊNH VỀ TỔN THƯƠNG XƯƠNG</vt:lpstr>
      <vt:lpstr>NHẬN ĐỊNH VỀ TỔN THƯƠNG XƯƠNG</vt:lpstr>
      <vt:lpstr>NHẬN ĐỊNH VỀ TỔN THƯƠNG XƯƠNG</vt:lpstr>
      <vt:lpstr>NHẬN ĐỊNH VỀ KHỚP</vt:lpstr>
      <vt:lpstr>NHẬN ĐỊNH VỀ KHỚP</vt:lpstr>
      <vt:lpstr>NHẬN ĐỊNH VỀ KHỚP</vt:lpstr>
      <vt:lpstr>NHẬN ĐỊNH VỀ KHỚP</vt:lpstr>
      <vt:lpstr>NHẬN ĐỊNH VỀ KHỚP</vt:lpstr>
      <vt:lpstr>NHẬN ĐỊNH VỀ KHỚP</vt:lpstr>
      <vt:lpstr>NHẬN ĐỊNH VỀ KHỚP</vt:lpstr>
      <vt:lpstr>Thăm kháp lâm sàng khớp háng:</vt:lpstr>
      <vt:lpstr>Khám khớp gối:</vt:lpstr>
      <vt:lpstr>Thăm khám khớp vai:</vt:lpstr>
      <vt:lpstr>Quan sát về cấu tạo và hình thái cột sống: </vt:lpstr>
      <vt:lpstr>Khám các khớp bàn tay, ngón tay: </vt:lpstr>
      <vt:lpstr>Nhận định bong gân</vt:lpstr>
      <vt:lpstr>KIỂM TRA 15 PHÚT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NHẬN ĐỊNH NGƯỜI LỚN MẮC BỆNH XƯƠNG KHỚP</dc:title>
  <dc:creator>HP</dc:creator>
  <cp:lastModifiedBy>HP</cp:lastModifiedBy>
  <cp:revision>33</cp:revision>
  <dcterms:created xsi:type="dcterms:W3CDTF">2021-10-12T07:29:27Z</dcterms:created>
  <dcterms:modified xsi:type="dcterms:W3CDTF">2022-05-25T08:08:10Z</dcterms:modified>
</cp:coreProperties>
</file>