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Default Extension="mp4" ContentType="video/mp4"/>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89" r:id="rId2"/>
    <p:sldId id="291" r:id="rId3"/>
    <p:sldId id="294" r:id="rId4"/>
    <p:sldId id="295" r:id="rId5"/>
    <p:sldId id="296" r:id="rId6"/>
    <p:sldId id="297" r:id="rId7"/>
    <p:sldId id="298" r:id="rId8"/>
    <p:sldId id="299" r:id="rId9"/>
    <p:sldId id="300" r:id="rId10"/>
    <p:sldId id="301" r:id="rId11"/>
    <p:sldId id="302" r:id="rId12"/>
    <p:sldId id="303" r:id="rId13"/>
    <p:sldId id="304" r:id="rId14"/>
    <p:sldId id="293" r:id="rId15"/>
    <p:sldId id="257" r:id="rId16"/>
    <p:sldId id="258" r:id="rId17"/>
    <p:sldId id="286" r:id="rId18"/>
    <p:sldId id="333" r:id="rId19"/>
    <p:sldId id="334" r:id="rId20"/>
    <p:sldId id="287" r:id="rId21"/>
    <p:sldId id="343" r:id="rId22"/>
    <p:sldId id="341" r:id="rId23"/>
    <p:sldId id="345" r:id="rId24"/>
    <p:sldId id="288" r:id="rId25"/>
    <p:sldId id="305" r:id="rId26"/>
    <p:sldId id="355" r:id="rId27"/>
    <p:sldId id="350" r:id="rId28"/>
    <p:sldId id="348" r:id="rId29"/>
    <p:sldId id="357" r:id="rId30"/>
    <p:sldId id="358" r:id="rId31"/>
    <p:sldId id="352" r:id="rId32"/>
    <p:sldId id="360" r:id="rId33"/>
    <p:sldId id="308" r:id="rId34"/>
    <p:sldId id="310" r:id="rId35"/>
    <p:sldId id="311" r:id="rId36"/>
    <p:sldId id="361" r:id="rId37"/>
    <p:sldId id="362" r:id="rId38"/>
    <p:sldId id="353" r:id="rId39"/>
    <p:sldId id="312" r:id="rId40"/>
    <p:sldId id="326" r:id="rId41"/>
    <p:sldId id="330" r:id="rId42"/>
    <p:sldId id="327" r:id="rId43"/>
    <p:sldId id="328" r:id="rId44"/>
    <p:sldId id="339" r:id="rId45"/>
    <p:sldId id="318" r:id="rId46"/>
    <p:sldId id="319" r:id="rId47"/>
    <p:sldId id="320" r:id="rId48"/>
    <p:sldId id="321" r:id="rId49"/>
    <p:sldId id="322" r:id="rId50"/>
    <p:sldId id="332" r:id="rId51"/>
    <p:sldId id="323" r:id="rId52"/>
    <p:sldId id="324" r:id="rId53"/>
    <p:sldId id="346" r:id="rId54"/>
    <p:sldId id="285" r:id="rId55"/>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FCFCFC"/>
    <a:srgbClr val="FFFFFF"/>
    <a:srgbClr val="FDF58D"/>
    <a:srgbClr val="E8E8E8"/>
    <a:srgbClr val="FFD84B"/>
    <a:srgbClr val="CC3300"/>
    <a:srgbClr val="FFC31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27" autoAdjust="0"/>
    <p:restoredTop sz="94660"/>
  </p:normalViewPr>
  <p:slideViewPr>
    <p:cSldViewPr>
      <p:cViewPr varScale="1">
        <p:scale>
          <a:sx n="64" d="100"/>
          <a:sy n="64" d="100"/>
        </p:scale>
        <p:origin x="-402" y="-10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911EC7-2B70-404B-AA0F-144D38BE4E23}"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US"/>
        </a:p>
      </dgm:t>
    </dgm:pt>
    <dgm:pt modelId="{13E6A76C-2B9B-4AED-8F2F-A2A415E61B95}">
      <dgm:prSet phldrT="[Text]" custT="1"/>
      <dgm:spPr/>
      <dgm:t>
        <a:bodyPr/>
        <a:lstStyle/>
        <a:p>
          <a:pPr algn="l"/>
          <a:r>
            <a:rPr lang="en-US" sz="2800" dirty="0" err="1" smtClean="0">
              <a:solidFill>
                <a:srgbClr val="002060"/>
              </a:solidFill>
              <a:latin typeface="Arial" panose="020B0604020202020204" pitchFamily="34" charset="0"/>
              <a:cs typeface="Arial" panose="020B0604020202020204" pitchFamily="34" charset="0"/>
            </a:rPr>
            <a:t>Khái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niệm</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về</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giao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tiếp</a:t>
          </a:r>
          <a:endParaRPr lang="en-US" sz="2800" dirty="0">
            <a:solidFill>
              <a:srgbClr val="002060"/>
            </a:solidFill>
            <a:latin typeface="Arial" panose="020B0604020202020204" pitchFamily="34" charset="0"/>
            <a:cs typeface="Arial" panose="020B0604020202020204" pitchFamily="34" charset="0"/>
          </a:endParaRPr>
        </a:p>
      </dgm:t>
    </dgm:pt>
    <dgm:pt modelId="{D525D211-3A52-4803-95CC-DFC0835DC545}" type="parTrans" cxnId="{8451B462-87D6-4456-ADEB-3C51CB901CCF}">
      <dgm:prSet/>
      <dgm:spPr/>
      <dgm:t>
        <a:bodyPr/>
        <a:lstStyle/>
        <a:p>
          <a:endParaRPr lang="en-US"/>
        </a:p>
      </dgm:t>
    </dgm:pt>
    <dgm:pt modelId="{8B783DC4-E627-40DE-BE2B-74E8C30248E2}" type="sibTrans" cxnId="{8451B462-87D6-4456-ADEB-3C51CB901CCF}">
      <dgm:prSet/>
      <dgm:spPr/>
      <dgm:t>
        <a:bodyPr/>
        <a:lstStyle/>
        <a:p>
          <a:endParaRPr lang="en-US"/>
        </a:p>
      </dgm:t>
    </dgm:pt>
    <dgm:pt modelId="{C68CE375-5328-4BC5-9F27-E767519B98B6}">
      <dgm:prSet phldrT="[Text]" custT="1"/>
      <dgm:spPr/>
      <dgm:t>
        <a:bodyPr/>
        <a:lstStyle/>
        <a:p>
          <a:pPr algn="l"/>
          <a:r>
            <a:rPr lang="en-US" sz="2800" dirty="0" err="1" smtClean="0">
              <a:solidFill>
                <a:srgbClr val="002060"/>
              </a:solidFill>
              <a:latin typeface="Arial" panose="020B0604020202020204" pitchFamily="34" charset="0"/>
              <a:cs typeface="Arial" panose="020B0604020202020204" pitchFamily="34" charset="0"/>
            </a:rPr>
            <a:t>Các</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kỹ</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năng</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giao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tiếp</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cơ</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bản</a:t>
          </a:r>
          <a:endParaRPr lang="en-US" sz="2800" dirty="0">
            <a:solidFill>
              <a:srgbClr val="002060"/>
            </a:solidFill>
            <a:latin typeface="Arial" panose="020B0604020202020204" pitchFamily="34" charset="0"/>
            <a:cs typeface="Arial" panose="020B0604020202020204" pitchFamily="34" charset="0"/>
          </a:endParaRPr>
        </a:p>
      </dgm:t>
    </dgm:pt>
    <dgm:pt modelId="{B89C8008-D297-417D-8D9C-BAC300834C11}" type="parTrans" cxnId="{FF721D21-4F29-49CB-A3CD-4005A24A5DDA}">
      <dgm:prSet/>
      <dgm:spPr/>
      <dgm:t>
        <a:bodyPr/>
        <a:lstStyle/>
        <a:p>
          <a:endParaRPr lang="en-US"/>
        </a:p>
      </dgm:t>
    </dgm:pt>
    <dgm:pt modelId="{EDCCEA65-DA53-4FDA-98F3-03D4078A4139}" type="sibTrans" cxnId="{FF721D21-4F29-49CB-A3CD-4005A24A5DDA}">
      <dgm:prSet/>
      <dgm:spPr/>
      <dgm:t>
        <a:bodyPr/>
        <a:lstStyle/>
        <a:p>
          <a:endParaRPr lang="en-US"/>
        </a:p>
      </dgm:t>
    </dgm:pt>
    <dgm:pt modelId="{A2F979CD-5268-4771-8A6C-A2C35C319470}" type="pres">
      <dgm:prSet presAssocID="{87911EC7-2B70-404B-AA0F-144D38BE4E23}" presName="linearFlow" presStyleCnt="0">
        <dgm:presLayoutVars>
          <dgm:dir/>
          <dgm:resizeHandles val="exact"/>
        </dgm:presLayoutVars>
      </dgm:prSet>
      <dgm:spPr/>
      <dgm:t>
        <a:bodyPr/>
        <a:lstStyle/>
        <a:p>
          <a:endParaRPr lang="en-US"/>
        </a:p>
      </dgm:t>
    </dgm:pt>
    <dgm:pt modelId="{7D9D079E-2FE7-4EA6-8CCB-98061A579735}" type="pres">
      <dgm:prSet presAssocID="{13E6A76C-2B9B-4AED-8F2F-A2A415E61B95}" presName="composite" presStyleCnt="0"/>
      <dgm:spPr/>
    </dgm:pt>
    <dgm:pt modelId="{0A4638CB-AD6A-4573-92BA-A9CF03D713CA}" type="pres">
      <dgm:prSet presAssocID="{13E6A76C-2B9B-4AED-8F2F-A2A415E61B95}" presName="imgShp" presStyleLbl="fgImgPlace1" presStyleIdx="0" presStyleCnt="2"/>
      <dgm:spPr/>
    </dgm:pt>
    <dgm:pt modelId="{B34A8FB4-4E3B-4651-8ADD-84D33DD80581}" type="pres">
      <dgm:prSet presAssocID="{13E6A76C-2B9B-4AED-8F2F-A2A415E61B95}" presName="txShp" presStyleLbl="node1" presStyleIdx="0" presStyleCnt="2">
        <dgm:presLayoutVars>
          <dgm:bulletEnabled val="1"/>
        </dgm:presLayoutVars>
      </dgm:prSet>
      <dgm:spPr/>
      <dgm:t>
        <a:bodyPr/>
        <a:lstStyle/>
        <a:p>
          <a:endParaRPr lang="en-US"/>
        </a:p>
      </dgm:t>
    </dgm:pt>
    <dgm:pt modelId="{CF92DDEA-ADEB-4331-8A3E-E9C52F606B1F}" type="pres">
      <dgm:prSet presAssocID="{8B783DC4-E627-40DE-BE2B-74E8C30248E2}" presName="spacing" presStyleCnt="0"/>
      <dgm:spPr/>
    </dgm:pt>
    <dgm:pt modelId="{1E1007B8-1E03-4370-8005-F87FFFF3B0B0}" type="pres">
      <dgm:prSet presAssocID="{C68CE375-5328-4BC5-9F27-E767519B98B6}" presName="composite" presStyleCnt="0"/>
      <dgm:spPr/>
    </dgm:pt>
    <dgm:pt modelId="{EA85E533-5FAB-4AAB-A572-8F27E3B7EDDD}" type="pres">
      <dgm:prSet presAssocID="{C68CE375-5328-4BC5-9F27-E767519B98B6}" presName="imgShp" presStyleLbl="fgImgPlace1" presStyleIdx="1" presStyleCnt="2"/>
      <dgm:spPr/>
    </dgm:pt>
    <dgm:pt modelId="{012F93B1-20F5-496B-88D3-4AD55BB133FC}" type="pres">
      <dgm:prSet presAssocID="{C68CE375-5328-4BC5-9F27-E767519B98B6}" presName="txShp" presStyleLbl="node1" presStyleIdx="1" presStyleCnt="2">
        <dgm:presLayoutVars>
          <dgm:bulletEnabled val="1"/>
        </dgm:presLayoutVars>
      </dgm:prSet>
      <dgm:spPr/>
      <dgm:t>
        <a:bodyPr/>
        <a:lstStyle/>
        <a:p>
          <a:endParaRPr lang="en-US"/>
        </a:p>
      </dgm:t>
    </dgm:pt>
  </dgm:ptLst>
  <dgm:cxnLst>
    <dgm:cxn modelId="{97D6D536-81C7-4826-B408-8D704D0969D0}" type="presOf" srcId="{87911EC7-2B70-404B-AA0F-144D38BE4E23}" destId="{A2F979CD-5268-4771-8A6C-A2C35C319470}" srcOrd="0" destOrd="0" presId="urn:microsoft.com/office/officeart/2005/8/layout/vList3#1"/>
    <dgm:cxn modelId="{FF721D21-4F29-49CB-A3CD-4005A24A5DDA}" srcId="{87911EC7-2B70-404B-AA0F-144D38BE4E23}" destId="{C68CE375-5328-4BC5-9F27-E767519B98B6}" srcOrd="1" destOrd="0" parTransId="{B89C8008-D297-417D-8D9C-BAC300834C11}" sibTransId="{EDCCEA65-DA53-4FDA-98F3-03D4078A4139}"/>
    <dgm:cxn modelId="{1DBED070-01E4-400B-BC9C-A2ACA7066D0F}" type="presOf" srcId="{C68CE375-5328-4BC5-9F27-E767519B98B6}" destId="{012F93B1-20F5-496B-88D3-4AD55BB133FC}" srcOrd="0" destOrd="0" presId="urn:microsoft.com/office/officeart/2005/8/layout/vList3#1"/>
    <dgm:cxn modelId="{8451B462-87D6-4456-ADEB-3C51CB901CCF}" srcId="{87911EC7-2B70-404B-AA0F-144D38BE4E23}" destId="{13E6A76C-2B9B-4AED-8F2F-A2A415E61B95}" srcOrd="0" destOrd="0" parTransId="{D525D211-3A52-4803-95CC-DFC0835DC545}" sibTransId="{8B783DC4-E627-40DE-BE2B-74E8C30248E2}"/>
    <dgm:cxn modelId="{282076B7-9169-4F25-BAE1-5DAF6F62FED0}" type="presOf" srcId="{13E6A76C-2B9B-4AED-8F2F-A2A415E61B95}" destId="{B34A8FB4-4E3B-4651-8ADD-84D33DD80581}" srcOrd="0" destOrd="0" presId="urn:microsoft.com/office/officeart/2005/8/layout/vList3#1"/>
    <dgm:cxn modelId="{7E2E1E38-E530-4BBA-9FD8-140B1BEEFD94}" type="presParOf" srcId="{A2F979CD-5268-4771-8A6C-A2C35C319470}" destId="{7D9D079E-2FE7-4EA6-8CCB-98061A579735}" srcOrd="0" destOrd="0" presId="urn:microsoft.com/office/officeart/2005/8/layout/vList3#1"/>
    <dgm:cxn modelId="{516CA961-8F6B-4920-BC6F-1EFF97212C9D}" type="presParOf" srcId="{7D9D079E-2FE7-4EA6-8CCB-98061A579735}" destId="{0A4638CB-AD6A-4573-92BA-A9CF03D713CA}" srcOrd="0" destOrd="0" presId="urn:microsoft.com/office/officeart/2005/8/layout/vList3#1"/>
    <dgm:cxn modelId="{12ECC67A-E1CC-4163-A90D-E569A15E5C36}" type="presParOf" srcId="{7D9D079E-2FE7-4EA6-8CCB-98061A579735}" destId="{B34A8FB4-4E3B-4651-8ADD-84D33DD80581}" srcOrd="1" destOrd="0" presId="urn:microsoft.com/office/officeart/2005/8/layout/vList3#1"/>
    <dgm:cxn modelId="{66B4F448-8969-4B8D-8527-C4E263C152E4}" type="presParOf" srcId="{A2F979CD-5268-4771-8A6C-A2C35C319470}" destId="{CF92DDEA-ADEB-4331-8A3E-E9C52F606B1F}" srcOrd="1" destOrd="0" presId="urn:microsoft.com/office/officeart/2005/8/layout/vList3#1"/>
    <dgm:cxn modelId="{5D3B2386-6FFB-4876-A3D2-BCCD5D299E26}" type="presParOf" srcId="{A2F979CD-5268-4771-8A6C-A2C35C319470}" destId="{1E1007B8-1E03-4370-8005-F87FFFF3B0B0}" srcOrd="2" destOrd="0" presId="urn:microsoft.com/office/officeart/2005/8/layout/vList3#1"/>
    <dgm:cxn modelId="{4F8739AE-19B8-4D40-9847-BEBB4E396D14}" type="presParOf" srcId="{1E1007B8-1E03-4370-8005-F87FFFF3B0B0}" destId="{EA85E533-5FAB-4AAB-A572-8F27E3B7EDDD}" srcOrd="0" destOrd="0" presId="urn:microsoft.com/office/officeart/2005/8/layout/vList3#1"/>
    <dgm:cxn modelId="{B744F1D4-A224-4B35-A4DB-4FCDB7A30D47}" type="presParOf" srcId="{1E1007B8-1E03-4370-8005-F87FFFF3B0B0}" destId="{012F93B1-20F5-496B-88D3-4AD55BB133FC}" srcOrd="1" destOrd="0" presId="urn:microsoft.com/office/officeart/2005/8/layout/vList3#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2A94AC-356D-412A-8F7B-74FACEC1FEEA}"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93A1760E-1CFA-4D42-B449-1D047BF03E88}">
      <dgm:prSet phldrT="[Text]"/>
      <dgm:spPr/>
      <dgm:t>
        <a:bodyPr/>
        <a:lstStyle/>
        <a:p>
          <a:pPr algn="ctr"/>
          <a:r>
            <a:rPr lang="en-US" b="1" dirty="0" err="1" smtClean="0">
              <a:solidFill>
                <a:srgbClr val="7030A0"/>
              </a:solidFill>
            </a:rPr>
            <a:t>Âm</a:t>
          </a:r>
          <a:r>
            <a:rPr lang="en-US" b="1" dirty="0" smtClean="0">
              <a:solidFill>
                <a:srgbClr val="7030A0"/>
              </a:solidFill>
            </a:rPr>
            <a:t> </a:t>
          </a:r>
          <a:r>
            <a:rPr lang="en-US" b="1" dirty="0" err="1" smtClean="0">
              <a:solidFill>
                <a:srgbClr val="7030A0"/>
              </a:solidFill>
            </a:rPr>
            <a:t>độ</a:t>
          </a:r>
          <a:endParaRPr lang="en-US" b="1" dirty="0">
            <a:solidFill>
              <a:srgbClr val="7030A0"/>
            </a:solidFill>
          </a:endParaRPr>
        </a:p>
      </dgm:t>
    </dgm:pt>
    <dgm:pt modelId="{793FDE4B-FA32-46EE-8550-5D2CFCF88A79}" type="parTrans" cxnId="{77DEC62B-F9F5-43F9-9D98-872074D33F9D}">
      <dgm:prSet/>
      <dgm:spPr/>
      <dgm:t>
        <a:bodyPr/>
        <a:lstStyle/>
        <a:p>
          <a:endParaRPr lang="en-US"/>
        </a:p>
      </dgm:t>
    </dgm:pt>
    <dgm:pt modelId="{AA3D5FB5-53DF-4256-B264-E3AF1E4325BC}" type="sibTrans" cxnId="{77DEC62B-F9F5-43F9-9D98-872074D33F9D}">
      <dgm:prSet/>
      <dgm:spPr/>
      <dgm:t>
        <a:bodyPr/>
        <a:lstStyle/>
        <a:p>
          <a:endParaRPr lang="en-US"/>
        </a:p>
      </dgm:t>
    </dgm:pt>
    <dgm:pt modelId="{BC5BF595-7B2D-4B38-9465-4EE62BFCC258}">
      <dgm:prSet phldrT="[Text]"/>
      <dgm:spPr/>
      <dgm:t>
        <a:bodyPr/>
        <a:lstStyle/>
        <a:p>
          <a:r>
            <a:rPr lang="en-US" b="1" dirty="0" err="1" smtClean="0">
              <a:solidFill>
                <a:srgbClr val="7030A0"/>
              </a:solidFill>
            </a:rPr>
            <a:t>Tốc</a:t>
          </a:r>
          <a:r>
            <a:rPr lang="en-US" b="1" dirty="0" smtClean="0">
              <a:solidFill>
                <a:srgbClr val="7030A0"/>
              </a:solidFill>
            </a:rPr>
            <a:t> </a:t>
          </a:r>
          <a:r>
            <a:rPr lang="en-US" b="1" dirty="0" err="1" smtClean="0">
              <a:solidFill>
                <a:srgbClr val="7030A0"/>
              </a:solidFill>
            </a:rPr>
            <a:t>độ</a:t>
          </a:r>
          <a:endParaRPr lang="en-US" b="1" dirty="0">
            <a:solidFill>
              <a:srgbClr val="7030A0"/>
            </a:solidFill>
          </a:endParaRPr>
        </a:p>
      </dgm:t>
    </dgm:pt>
    <dgm:pt modelId="{BEE2C9F0-D5E9-4905-9742-46459655F6FA}" type="parTrans" cxnId="{A900BA0D-77C7-48EC-A4FE-CAB48BBA31BF}">
      <dgm:prSet/>
      <dgm:spPr/>
      <dgm:t>
        <a:bodyPr/>
        <a:lstStyle/>
        <a:p>
          <a:endParaRPr lang="en-US"/>
        </a:p>
      </dgm:t>
    </dgm:pt>
    <dgm:pt modelId="{68DB193B-3862-4166-8C06-008CFB4149FC}" type="sibTrans" cxnId="{A900BA0D-77C7-48EC-A4FE-CAB48BBA31BF}">
      <dgm:prSet/>
      <dgm:spPr/>
      <dgm:t>
        <a:bodyPr/>
        <a:lstStyle/>
        <a:p>
          <a:endParaRPr lang="en-US"/>
        </a:p>
      </dgm:t>
    </dgm:pt>
    <dgm:pt modelId="{D586B6BE-452E-4EF2-AB8B-26BC6968A7B1}">
      <dgm:prSet phldrT="[Text]"/>
      <dgm:spPr/>
      <dgm:t>
        <a:bodyPr/>
        <a:lstStyle/>
        <a:p>
          <a:r>
            <a:rPr lang="en-US" b="1" dirty="0" err="1" smtClean="0">
              <a:solidFill>
                <a:srgbClr val="7030A0"/>
              </a:solidFill>
            </a:rPr>
            <a:t>Cách</a:t>
          </a:r>
          <a:r>
            <a:rPr lang="en-US" b="1" dirty="0" smtClean="0">
              <a:solidFill>
                <a:srgbClr val="7030A0"/>
              </a:solidFill>
            </a:rPr>
            <a:t> </a:t>
          </a:r>
          <a:r>
            <a:rPr lang="en-US" b="1" dirty="0" err="1" smtClean="0">
              <a:solidFill>
                <a:srgbClr val="7030A0"/>
              </a:solidFill>
            </a:rPr>
            <a:t>dùng</a:t>
          </a:r>
          <a:r>
            <a:rPr lang="en-US" b="1" dirty="0" smtClean="0">
              <a:solidFill>
                <a:srgbClr val="7030A0"/>
              </a:solidFill>
            </a:rPr>
            <a:t> </a:t>
          </a:r>
          <a:r>
            <a:rPr lang="en-US" b="1" dirty="0" err="1" smtClean="0">
              <a:solidFill>
                <a:srgbClr val="7030A0"/>
              </a:solidFill>
            </a:rPr>
            <a:t>từ</a:t>
          </a:r>
          <a:endParaRPr lang="en-US" b="1" dirty="0">
            <a:solidFill>
              <a:srgbClr val="7030A0"/>
            </a:solidFill>
          </a:endParaRPr>
        </a:p>
      </dgm:t>
    </dgm:pt>
    <dgm:pt modelId="{975D8C91-5C41-49F5-BFBA-BD1772FEC6C1}" type="parTrans" cxnId="{71D6E952-CA81-4F88-8B32-579F61244BB8}">
      <dgm:prSet/>
      <dgm:spPr/>
      <dgm:t>
        <a:bodyPr/>
        <a:lstStyle/>
        <a:p>
          <a:endParaRPr lang="en-US"/>
        </a:p>
      </dgm:t>
    </dgm:pt>
    <dgm:pt modelId="{2767848A-97DE-4E6C-A67A-55FFEA52720D}" type="sibTrans" cxnId="{71D6E952-CA81-4F88-8B32-579F61244BB8}">
      <dgm:prSet/>
      <dgm:spPr/>
      <dgm:t>
        <a:bodyPr/>
        <a:lstStyle/>
        <a:p>
          <a:endParaRPr lang="en-US"/>
        </a:p>
      </dgm:t>
    </dgm:pt>
    <dgm:pt modelId="{FE4F4EF6-E949-4388-BD25-75641A3E3FA3}">
      <dgm:prSet phldrT="[Text]"/>
      <dgm:spPr/>
      <dgm:t>
        <a:bodyPr/>
        <a:lstStyle/>
        <a:p>
          <a:r>
            <a:rPr lang="en-US" b="1" dirty="0" err="1" smtClean="0">
              <a:solidFill>
                <a:srgbClr val="7030A0"/>
              </a:solidFill>
            </a:rPr>
            <a:t>Thời</a:t>
          </a:r>
          <a:r>
            <a:rPr lang="en-US" b="1" dirty="0" smtClean="0">
              <a:solidFill>
                <a:srgbClr val="7030A0"/>
              </a:solidFill>
            </a:rPr>
            <a:t> </a:t>
          </a:r>
          <a:r>
            <a:rPr lang="en-US" b="1" dirty="0" err="1" smtClean="0">
              <a:solidFill>
                <a:srgbClr val="7030A0"/>
              </a:solidFill>
            </a:rPr>
            <a:t>gian</a:t>
          </a:r>
          <a:r>
            <a:rPr lang="en-US" b="1" dirty="0" smtClean="0">
              <a:solidFill>
                <a:srgbClr val="7030A0"/>
              </a:solidFill>
            </a:rPr>
            <a:t> </a:t>
          </a:r>
          <a:r>
            <a:rPr lang="en-US" b="1" dirty="0" err="1" smtClean="0">
              <a:solidFill>
                <a:srgbClr val="7030A0"/>
              </a:solidFill>
            </a:rPr>
            <a:t>giao</a:t>
          </a:r>
          <a:r>
            <a:rPr lang="en-US" b="1" dirty="0" smtClean="0">
              <a:solidFill>
                <a:srgbClr val="7030A0"/>
              </a:solidFill>
            </a:rPr>
            <a:t> </a:t>
          </a:r>
          <a:r>
            <a:rPr lang="en-US" b="1" dirty="0" err="1" smtClean="0">
              <a:solidFill>
                <a:srgbClr val="7030A0"/>
              </a:solidFill>
            </a:rPr>
            <a:t>tiếp</a:t>
          </a:r>
          <a:endParaRPr lang="en-US" b="1" dirty="0">
            <a:solidFill>
              <a:srgbClr val="7030A0"/>
            </a:solidFill>
          </a:endParaRPr>
        </a:p>
      </dgm:t>
    </dgm:pt>
    <dgm:pt modelId="{60C331E6-3C70-4C19-974F-AF791AD9D466}" type="parTrans" cxnId="{C94CE376-9822-4C5C-B04E-A0493B71E30F}">
      <dgm:prSet/>
      <dgm:spPr/>
      <dgm:t>
        <a:bodyPr/>
        <a:lstStyle/>
        <a:p>
          <a:endParaRPr lang="en-US"/>
        </a:p>
      </dgm:t>
    </dgm:pt>
    <dgm:pt modelId="{9AC2BE48-6775-4C49-9DD9-1DE277C5B4BC}" type="sibTrans" cxnId="{C94CE376-9822-4C5C-B04E-A0493B71E30F}">
      <dgm:prSet/>
      <dgm:spPr/>
      <dgm:t>
        <a:bodyPr/>
        <a:lstStyle/>
        <a:p>
          <a:endParaRPr lang="en-US"/>
        </a:p>
      </dgm:t>
    </dgm:pt>
    <dgm:pt modelId="{238FF69B-288B-4F26-B98F-1B638FAFBFD8}" type="pres">
      <dgm:prSet presAssocID="{402A94AC-356D-412A-8F7B-74FACEC1FEEA}" presName="compositeShape" presStyleCnt="0">
        <dgm:presLayoutVars>
          <dgm:dir/>
          <dgm:resizeHandles/>
        </dgm:presLayoutVars>
      </dgm:prSet>
      <dgm:spPr/>
      <dgm:t>
        <a:bodyPr/>
        <a:lstStyle/>
        <a:p>
          <a:endParaRPr lang="en-US"/>
        </a:p>
      </dgm:t>
    </dgm:pt>
    <dgm:pt modelId="{2E7CE82E-29C4-4FAE-BCD1-6348E8A2DCD8}" type="pres">
      <dgm:prSet presAssocID="{402A94AC-356D-412A-8F7B-74FACEC1FEEA}" presName="pyramid" presStyleLbl="node1" presStyleIdx="0" presStyleCnt="1"/>
      <dgm:spPr/>
    </dgm:pt>
    <dgm:pt modelId="{2BA65CDF-75FA-4145-9195-60860D19C212}" type="pres">
      <dgm:prSet presAssocID="{402A94AC-356D-412A-8F7B-74FACEC1FEEA}" presName="theList" presStyleCnt="0"/>
      <dgm:spPr/>
    </dgm:pt>
    <dgm:pt modelId="{A3B0C4DC-78D8-4F3A-9269-6C9B82929B48}" type="pres">
      <dgm:prSet presAssocID="{93A1760E-1CFA-4D42-B449-1D047BF03E88}" presName="aNode" presStyleLbl="fgAcc1" presStyleIdx="0" presStyleCnt="4" custScaleX="184786" custLinFactY="2003" custLinFactNeighborX="59031" custLinFactNeighborY="100000">
        <dgm:presLayoutVars>
          <dgm:bulletEnabled val="1"/>
        </dgm:presLayoutVars>
      </dgm:prSet>
      <dgm:spPr/>
      <dgm:t>
        <a:bodyPr/>
        <a:lstStyle/>
        <a:p>
          <a:endParaRPr lang="en-US"/>
        </a:p>
      </dgm:t>
    </dgm:pt>
    <dgm:pt modelId="{2AB4167F-72FE-4CBD-9EA2-C30AEEF6E28C}" type="pres">
      <dgm:prSet presAssocID="{93A1760E-1CFA-4D42-B449-1D047BF03E88}" presName="aSpace" presStyleCnt="0"/>
      <dgm:spPr/>
    </dgm:pt>
    <dgm:pt modelId="{5BE8F3EB-BA65-4F36-90E5-9603FD63EC3F}" type="pres">
      <dgm:prSet presAssocID="{BC5BF595-7B2D-4B38-9465-4EE62BFCC258}" presName="aNode" presStyleLbl="fgAcc1" presStyleIdx="1" presStyleCnt="4" custScaleX="185841" custLinFactY="7539" custLinFactNeighborX="59558" custLinFactNeighborY="100000">
        <dgm:presLayoutVars>
          <dgm:bulletEnabled val="1"/>
        </dgm:presLayoutVars>
      </dgm:prSet>
      <dgm:spPr/>
      <dgm:t>
        <a:bodyPr/>
        <a:lstStyle/>
        <a:p>
          <a:endParaRPr lang="en-US"/>
        </a:p>
      </dgm:t>
    </dgm:pt>
    <dgm:pt modelId="{5906029C-5FEE-447D-95E8-1F43983D3CD9}" type="pres">
      <dgm:prSet presAssocID="{BC5BF595-7B2D-4B38-9465-4EE62BFCC258}" presName="aSpace" presStyleCnt="0"/>
      <dgm:spPr/>
    </dgm:pt>
    <dgm:pt modelId="{81CE5AD4-8761-4DB0-8753-EF7E212B5CED}" type="pres">
      <dgm:prSet presAssocID="{D586B6BE-452E-4EF2-AB8B-26BC6968A7B1}" presName="aNode" presStyleLbl="fgAcc1" presStyleIdx="2" presStyleCnt="4" custScaleX="183916" custLinFactY="13075" custLinFactNeighborX="58596" custLinFactNeighborY="100000">
        <dgm:presLayoutVars>
          <dgm:bulletEnabled val="1"/>
        </dgm:presLayoutVars>
      </dgm:prSet>
      <dgm:spPr/>
      <dgm:t>
        <a:bodyPr/>
        <a:lstStyle/>
        <a:p>
          <a:endParaRPr lang="en-US"/>
        </a:p>
      </dgm:t>
    </dgm:pt>
    <dgm:pt modelId="{F5BF77A1-B43D-40AA-80D9-507B09FD0305}" type="pres">
      <dgm:prSet presAssocID="{D586B6BE-452E-4EF2-AB8B-26BC6968A7B1}" presName="aSpace" presStyleCnt="0"/>
      <dgm:spPr/>
    </dgm:pt>
    <dgm:pt modelId="{87E6A08B-D96D-40EA-AD0C-1A26ED3879C4}" type="pres">
      <dgm:prSet presAssocID="{FE4F4EF6-E949-4388-BD25-75641A3E3FA3}" presName="aNode" presStyleLbl="fgAcc1" presStyleIdx="3" presStyleCnt="4" custScaleX="183387" custLinFactY="30414" custLinFactNeighborX="58331" custLinFactNeighborY="100000">
        <dgm:presLayoutVars>
          <dgm:bulletEnabled val="1"/>
        </dgm:presLayoutVars>
      </dgm:prSet>
      <dgm:spPr/>
      <dgm:t>
        <a:bodyPr/>
        <a:lstStyle/>
        <a:p>
          <a:endParaRPr lang="en-US"/>
        </a:p>
      </dgm:t>
    </dgm:pt>
    <dgm:pt modelId="{095FB4A3-CB36-494E-8E98-23E4336E11E7}" type="pres">
      <dgm:prSet presAssocID="{FE4F4EF6-E949-4388-BD25-75641A3E3FA3}" presName="aSpace" presStyleCnt="0"/>
      <dgm:spPr/>
    </dgm:pt>
  </dgm:ptLst>
  <dgm:cxnLst>
    <dgm:cxn modelId="{334DD4AB-FFBB-4B34-ABE8-2A930BD406AA}" type="presOf" srcId="{93A1760E-1CFA-4D42-B449-1D047BF03E88}" destId="{A3B0C4DC-78D8-4F3A-9269-6C9B82929B48}" srcOrd="0" destOrd="0" presId="urn:microsoft.com/office/officeart/2005/8/layout/pyramid2"/>
    <dgm:cxn modelId="{A900BA0D-77C7-48EC-A4FE-CAB48BBA31BF}" srcId="{402A94AC-356D-412A-8F7B-74FACEC1FEEA}" destId="{BC5BF595-7B2D-4B38-9465-4EE62BFCC258}" srcOrd="1" destOrd="0" parTransId="{BEE2C9F0-D5E9-4905-9742-46459655F6FA}" sibTransId="{68DB193B-3862-4166-8C06-008CFB4149FC}"/>
    <dgm:cxn modelId="{77DEC62B-F9F5-43F9-9D98-872074D33F9D}" srcId="{402A94AC-356D-412A-8F7B-74FACEC1FEEA}" destId="{93A1760E-1CFA-4D42-B449-1D047BF03E88}" srcOrd="0" destOrd="0" parTransId="{793FDE4B-FA32-46EE-8550-5D2CFCF88A79}" sibTransId="{AA3D5FB5-53DF-4256-B264-E3AF1E4325BC}"/>
    <dgm:cxn modelId="{474A8246-EAFC-465E-8437-BB640133264C}" type="presOf" srcId="{402A94AC-356D-412A-8F7B-74FACEC1FEEA}" destId="{238FF69B-288B-4F26-B98F-1B638FAFBFD8}" srcOrd="0" destOrd="0" presId="urn:microsoft.com/office/officeart/2005/8/layout/pyramid2"/>
    <dgm:cxn modelId="{71D6E952-CA81-4F88-8B32-579F61244BB8}" srcId="{402A94AC-356D-412A-8F7B-74FACEC1FEEA}" destId="{D586B6BE-452E-4EF2-AB8B-26BC6968A7B1}" srcOrd="2" destOrd="0" parTransId="{975D8C91-5C41-49F5-BFBA-BD1772FEC6C1}" sibTransId="{2767848A-97DE-4E6C-A67A-55FFEA52720D}"/>
    <dgm:cxn modelId="{C94CE376-9822-4C5C-B04E-A0493B71E30F}" srcId="{402A94AC-356D-412A-8F7B-74FACEC1FEEA}" destId="{FE4F4EF6-E949-4388-BD25-75641A3E3FA3}" srcOrd="3" destOrd="0" parTransId="{60C331E6-3C70-4C19-974F-AF791AD9D466}" sibTransId="{9AC2BE48-6775-4C49-9DD9-1DE277C5B4BC}"/>
    <dgm:cxn modelId="{14AB3B08-CDDC-47FE-8915-73791EAE1F8A}" type="presOf" srcId="{FE4F4EF6-E949-4388-BD25-75641A3E3FA3}" destId="{87E6A08B-D96D-40EA-AD0C-1A26ED3879C4}" srcOrd="0" destOrd="0" presId="urn:microsoft.com/office/officeart/2005/8/layout/pyramid2"/>
    <dgm:cxn modelId="{7570AC41-9E73-4409-B87F-9F19013CFFDE}" type="presOf" srcId="{D586B6BE-452E-4EF2-AB8B-26BC6968A7B1}" destId="{81CE5AD4-8761-4DB0-8753-EF7E212B5CED}" srcOrd="0" destOrd="0" presId="urn:microsoft.com/office/officeart/2005/8/layout/pyramid2"/>
    <dgm:cxn modelId="{63848AD1-F449-46A1-9F8D-C24E4B0F8ECC}" type="presOf" srcId="{BC5BF595-7B2D-4B38-9465-4EE62BFCC258}" destId="{5BE8F3EB-BA65-4F36-90E5-9603FD63EC3F}" srcOrd="0" destOrd="0" presId="urn:microsoft.com/office/officeart/2005/8/layout/pyramid2"/>
    <dgm:cxn modelId="{B2C3B5C8-E23C-40D3-874D-DC986437829D}" type="presParOf" srcId="{238FF69B-288B-4F26-B98F-1B638FAFBFD8}" destId="{2E7CE82E-29C4-4FAE-BCD1-6348E8A2DCD8}" srcOrd="0" destOrd="0" presId="urn:microsoft.com/office/officeart/2005/8/layout/pyramid2"/>
    <dgm:cxn modelId="{B739B890-22B5-4879-BCF2-940FE437EE95}" type="presParOf" srcId="{238FF69B-288B-4F26-B98F-1B638FAFBFD8}" destId="{2BA65CDF-75FA-4145-9195-60860D19C212}" srcOrd="1" destOrd="0" presId="urn:microsoft.com/office/officeart/2005/8/layout/pyramid2"/>
    <dgm:cxn modelId="{5C7C0FBD-179F-43FF-B8FB-F25A1BC324DD}" type="presParOf" srcId="{2BA65CDF-75FA-4145-9195-60860D19C212}" destId="{A3B0C4DC-78D8-4F3A-9269-6C9B82929B48}" srcOrd="0" destOrd="0" presId="urn:microsoft.com/office/officeart/2005/8/layout/pyramid2"/>
    <dgm:cxn modelId="{402F909D-0AA3-4329-8375-553E9B2F72E8}" type="presParOf" srcId="{2BA65CDF-75FA-4145-9195-60860D19C212}" destId="{2AB4167F-72FE-4CBD-9EA2-C30AEEF6E28C}" srcOrd="1" destOrd="0" presId="urn:microsoft.com/office/officeart/2005/8/layout/pyramid2"/>
    <dgm:cxn modelId="{57838196-2808-4731-BA3F-196E7117A649}" type="presParOf" srcId="{2BA65CDF-75FA-4145-9195-60860D19C212}" destId="{5BE8F3EB-BA65-4F36-90E5-9603FD63EC3F}" srcOrd="2" destOrd="0" presId="urn:microsoft.com/office/officeart/2005/8/layout/pyramid2"/>
    <dgm:cxn modelId="{699873F8-99C0-45F1-9FBD-ECFD03F49837}" type="presParOf" srcId="{2BA65CDF-75FA-4145-9195-60860D19C212}" destId="{5906029C-5FEE-447D-95E8-1F43983D3CD9}" srcOrd="3" destOrd="0" presId="urn:microsoft.com/office/officeart/2005/8/layout/pyramid2"/>
    <dgm:cxn modelId="{FD448374-D8A6-4E84-B00D-2652F878C3E2}" type="presParOf" srcId="{2BA65CDF-75FA-4145-9195-60860D19C212}" destId="{81CE5AD4-8761-4DB0-8753-EF7E212B5CED}" srcOrd="4" destOrd="0" presId="urn:microsoft.com/office/officeart/2005/8/layout/pyramid2"/>
    <dgm:cxn modelId="{A5A1256A-1DD0-40F4-8FB5-1C3CE3638EFA}" type="presParOf" srcId="{2BA65CDF-75FA-4145-9195-60860D19C212}" destId="{F5BF77A1-B43D-40AA-80D9-507B09FD0305}" srcOrd="5" destOrd="0" presId="urn:microsoft.com/office/officeart/2005/8/layout/pyramid2"/>
    <dgm:cxn modelId="{C11F1298-CDF3-45AA-860E-1A6702C0244A}" type="presParOf" srcId="{2BA65CDF-75FA-4145-9195-60860D19C212}" destId="{87E6A08B-D96D-40EA-AD0C-1A26ED3879C4}" srcOrd="6" destOrd="0" presId="urn:microsoft.com/office/officeart/2005/8/layout/pyramid2"/>
    <dgm:cxn modelId="{121483AB-5203-4849-A090-689F15F5DED8}" type="presParOf" srcId="{2BA65CDF-75FA-4145-9195-60860D19C212}" destId="{095FB4A3-CB36-494E-8E98-23E4336E11E7}" srcOrd="7" destOrd="0" presId="urn:microsoft.com/office/officeart/2005/8/layout/pyramid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F1B4DC-1283-4F45-912B-F51D8DD0FAC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736EFC70-678E-46F9-A85E-60DC00F581C4}">
      <dgm:prSet phldrT="[Text]"/>
      <dgm:spPr/>
      <dgm:t>
        <a:bodyPr/>
        <a:lstStyle/>
        <a:p>
          <a:r>
            <a:rPr lang="en-US" dirty="0" err="1" smtClean="0">
              <a:solidFill>
                <a:srgbClr val="002060"/>
              </a:solidFill>
            </a:rPr>
            <a:t>Thái</a:t>
          </a:r>
          <a:r>
            <a:rPr lang="en-US" dirty="0" smtClean="0">
              <a:solidFill>
                <a:srgbClr val="002060"/>
              </a:solidFill>
            </a:rPr>
            <a:t> </a:t>
          </a:r>
          <a:r>
            <a:rPr lang="en-US" dirty="0" err="1" smtClean="0">
              <a:solidFill>
                <a:srgbClr val="002060"/>
              </a:solidFill>
            </a:rPr>
            <a:t>độ</a:t>
          </a:r>
          <a:endParaRPr lang="en-US" dirty="0">
            <a:solidFill>
              <a:srgbClr val="002060"/>
            </a:solidFill>
          </a:endParaRPr>
        </a:p>
      </dgm:t>
    </dgm:pt>
    <dgm:pt modelId="{AF15B79E-F6B8-4426-B011-E55575447652}" type="parTrans" cxnId="{0CFBB755-064E-47E7-8FEF-BCFCF9734A76}">
      <dgm:prSet/>
      <dgm:spPr/>
      <dgm:t>
        <a:bodyPr/>
        <a:lstStyle/>
        <a:p>
          <a:endParaRPr lang="en-US"/>
        </a:p>
      </dgm:t>
    </dgm:pt>
    <dgm:pt modelId="{7C133DC2-7109-4E0A-8D7F-F61E0CDF211F}" type="sibTrans" cxnId="{0CFBB755-064E-47E7-8FEF-BCFCF9734A76}">
      <dgm:prSet/>
      <dgm:spPr/>
      <dgm:t>
        <a:bodyPr/>
        <a:lstStyle/>
        <a:p>
          <a:endParaRPr lang="en-US"/>
        </a:p>
      </dgm:t>
    </dgm:pt>
    <dgm:pt modelId="{22D284E7-50FE-4DED-A929-EFA3D25B106B}">
      <dgm:prSet phldrT="[Text]"/>
      <dgm:spPr/>
      <dgm:t>
        <a:bodyPr/>
        <a:lstStyle/>
        <a:p>
          <a:r>
            <a:rPr lang="en-US" dirty="0" err="1" smtClean="0">
              <a:solidFill>
                <a:srgbClr val="002060"/>
              </a:solidFill>
            </a:rPr>
            <a:t>Cử</a:t>
          </a:r>
          <a:r>
            <a:rPr lang="en-US" dirty="0" smtClean="0">
              <a:solidFill>
                <a:srgbClr val="002060"/>
              </a:solidFill>
            </a:rPr>
            <a:t> </a:t>
          </a:r>
          <a:r>
            <a:rPr lang="en-US" dirty="0" err="1" smtClean="0">
              <a:solidFill>
                <a:srgbClr val="002060"/>
              </a:solidFill>
            </a:rPr>
            <a:t>chỉ</a:t>
          </a:r>
          <a:endParaRPr lang="en-US" dirty="0">
            <a:solidFill>
              <a:srgbClr val="002060"/>
            </a:solidFill>
          </a:endParaRPr>
        </a:p>
      </dgm:t>
    </dgm:pt>
    <dgm:pt modelId="{3F9C4526-9BD2-4F63-A71E-1FDF7EBA437A}" type="parTrans" cxnId="{604E6282-3659-42A0-BADD-610F8A404693}">
      <dgm:prSet/>
      <dgm:spPr/>
      <dgm:t>
        <a:bodyPr/>
        <a:lstStyle/>
        <a:p>
          <a:endParaRPr lang="en-US"/>
        </a:p>
      </dgm:t>
    </dgm:pt>
    <dgm:pt modelId="{F261ECA0-E5CB-41AA-871A-B5922291C4E1}" type="sibTrans" cxnId="{604E6282-3659-42A0-BADD-610F8A404693}">
      <dgm:prSet/>
      <dgm:spPr/>
      <dgm:t>
        <a:bodyPr/>
        <a:lstStyle/>
        <a:p>
          <a:endParaRPr lang="en-US"/>
        </a:p>
      </dgm:t>
    </dgm:pt>
    <dgm:pt modelId="{D34514DC-4F67-4586-A974-4444E320D457}">
      <dgm:prSet phldrT="[Text]"/>
      <dgm:spPr/>
      <dgm:t>
        <a:bodyPr/>
        <a:lstStyle/>
        <a:p>
          <a:r>
            <a:rPr lang="en-US" dirty="0" err="1" smtClean="0">
              <a:solidFill>
                <a:srgbClr val="002060"/>
              </a:solidFill>
            </a:rPr>
            <a:t>Ánh</a:t>
          </a:r>
          <a:r>
            <a:rPr lang="en-US" dirty="0" smtClean="0">
              <a:solidFill>
                <a:srgbClr val="002060"/>
              </a:solidFill>
            </a:rPr>
            <a:t> </a:t>
          </a:r>
          <a:r>
            <a:rPr lang="en-US" dirty="0" err="1" smtClean="0">
              <a:solidFill>
                <a:srgbClr val="002060"/>
              </a:solidFill>
            </a:rPr>
            <a:t>mắt</a:t>
          </a:r>
          <a:endParaRPr lang="en-US" dirty="0">
            <a:solidFill>
              <a:srgbClr val="002060"/>
            </a:solidFill>
          </a:endParaRPr>
        </a:p>
      </dgm:t>
    </dgm:pt>
    <dgm:pt modelId="{CDE02EF5-CD9D-480E-BB03-F6B0C6E95A0A}" type="parTrans" cxnId="{5E3BB3DF-72C7-4110-8916-2ED3D42FE063}">
      <dgm:prSet/>
      <dgm:spPr/>
      <dgm:t>
        <a:bodyPr/>
        <a:lstStyle/>
        <a:p>
          <a:endParaRPr lang="en-US"/>
        </a:p>
      </dgm:t>
    </dgm:pt>
    <dgm:pt modelId="{D79BE25D-0BC7-4D81-AD02-31364FA723BA}" type="sibTrans" cxnId="{5E3BB3DF-72C7-4110-8916-2ED3D42FE063}">
      <dgm:prSet/>
      <dgm:spPr/>
      <dgm:t>
        <a:bodyPr/>
        <a:lstStyle/>
        <a:p>
          <a:endParaRPr lang="en-US"/>
        </a:p>
      </dgm:t>
    </dgm:pt>
    <dgm:pt modelId="{ED999E4C-81E1-4084-90D2-83DD7FC119F9}">
      <dgm:prSet phldrT="[Text]"/>
      <dgm:spPr/>
      <dgm:t>
        <a:bodyPr/>
        <a:lstStyle/>
        <a:p>
          <a:r>
            <a:rPr lang="en-US" dirty="0" err="1" smtClean="0">
              <a:solidFill>
                <a:srgbClr val="002060"/>
              </a:solidFill>
            </a:rPr>
            <a:t>Nụ</a:t>
          </a:r>
          <a:r>
            <a:rPr lang="en-US" dirty="0" smtClean="0">
              <a:solidFill>
                <a:srgbClr val="002060"/>
              </a:solidFill>
            </a:rPr>
            <a:t> </a:t>
          </a:r>
          <a:r>
            <a:rPr lang="en-US" dirty="0" err="1" smtClean="0">
              <a:solidFill>
                <a:srgbClr val="002060"/>
              </a:solidFill>
            </a:rPr>
            <a:t>cười</a:t>
          </a:r>
          <a:endParaRPr lang="en-US" dirty="0">
            <a:solidFill>
              <a:srgbClr val="002060"/>
            </a:solidFill>
          </a:endParaRPr>
        </a:p>
      </dgm:t>
    </dgm:pt>
    <dgm:pt modelId="{E0FF94C4-BCB6-46F3-B744-DF52072FCB02}" type="parTrans" cxnId="{2E1C77E8-4EA4-4D61-A015-CD727DE45AFB}">
      <dgm:prSet/>
      <dgm:spPr/>
      <dgm:t>
        <a:bodyPr/>
        <a:lstStyle/>
        <a:p>
          <a:endParaRPr lang="en-US"/>
        </a:p>
      </dgm:t>
    </dgm:pt>
    <dgm:pt modelId="{7E9B1A81-F319-45DE-B8DD-95DF15C0F482}" type="sibTrans" cxnId="{2E1C77E8-4EA4-4D61-A015-CD727DE45AFB}">
      <dgm:prSet/>
      <dgm:spPr/>
      <dgm:t>
        <a:bodyPr/>
        <a:lstStyle/>
        <a:p>
          <a:endParaRPr lang="en-US"/>
        </a:p>
      </dgm:t>
    </dgm:pt>
    <dgm:pt modelId="{A3835A00-7319-4E5E-8641-61DF91BE211F}">
      <dgm:prSet phldrT="[Text]"/>
      <dgm:spPr/>
      <dgm:t>
        <a:bodyPr/>
        <a:lstStyle/>
        <a:p>
          <a:r>
            <a:rPr lang="en-US" dirty="0" err="1" smtClean="0">
              <a:solidFill>
                <a:srgbClr val="002060"/>
              </a:solidFill>
            </a:rPr>
            <a:t>Nét</a:t>
          </a:r>
          <a:r>
            <a:rPr lang="en-US" dirty="0" smtClean="0">
              <a:solidFill>
                <a:srgbClr val="002060"/>
              </a:solidFill>
            </a:rPr>
            <a:t> </a:t>
          </a:r>
          <a:r>
            <a:rPr lang="en-US" dirty="0" err="1" smtClean="0">
              <a:solidFill>
                <a:srgbClr val="002060"/>
              </a:solidFill>
            </a:rPr>
            <a:t>mặt</a:t>
          </a:r>
          <a:endParaRPr lang="en-US" dirty="0">
            <a:solidFill>
              <a:srgbClr val="002060"/>
            </a:solidFill>
          </a:endParaRPr>
        </a:p>
      </dgm:t>
    </dgm:pt>
    <dgm:pt modelId="{E1EFEDA8-2877-424C-8BCA-2B3CF2B66A8F}" type="parTrans" cxnId="{B5855B90-5249-49C9-B4F0-B45B983724F6}">
      <dgm:prSet/>
      <dgm:spPr/>
      <dgm:t>
        <a:bodyPr/>
        <a:lstStyle/>
        <a:p>
          <a:endParaRPr lang="en-US"/>
        </a:p>
      </dgm:t>
    </dgm:pt>
    <dgm:pt modelId="{E5AF4B59-60C1-4DA9-8778-2435BF499A11}" type="sibTrans" cxnId="{B5855B90-5249-49C9-B4F0-B45B983724F6}">
      <dgm:prSet/>
      <dgm:spPr/>
      <dgm:t>
        <a:bodyPr/>
        <a:lstStyle/>
        <a:p>
          <a:endParaRPr lang="en-US"/>
        </a:p>
      </dgm:t>
    </dgm:pt>
    <dgm:pt modelId="{8E187320-88B5-47B8-8583-731A24F15886}" type="pres">
      <dgm:prSet presAssocID="{42F1B4DC-1283-4F45-912B-F51D8DD0FAC2}" presName="diagram" presStyleCnt="0">
        <dgm:presLayoutVars>
          <dgm:dir/>
          <dgm:resizeHandles val="exact"/>
        </dgm:presLayoutVars>
      </dgm:prSet>
      <dgm:spPr/>
      <dgm:t>
        <a:bodyPr/>
        <a:lstStyle/>
        <a:p>
          <a:endParaRPr lang="en-US"/>
        </a:p>
      </dgm:t>
    </dgm:pt>
    <dgm:pt modelId="{6CC03579-C516-4636-8B17-72EDA8BF4D3F}" type="pres">
      <dgm:prSet presAssocID="{736EFC70-678E-46F9-A85E-60DC00F581C4}" presName="node" presStyleLbl="node1" presStyleIdx="0" presStyleCnt="5">
        <dgm:presLayoutVars>
          <dgm:bulletEnabled val="1"/>
        </dgm:presLayoutVars>
      </dgm:prSet>
      <dgm:spPr/>
      <dgm:t>
        <a:bodyPr/>
        <a:lstStyle/>
        <a:p>
          <a:endParaRPr lang="en-US"/>
        </a:p>
      </dgm:t>
    </dgm:pt>
    <dgm:pt modelId="{E6E6F6FC-3BD0-4E5F-9CD9-ACC9BEB7F672}" type="pres">
      <dgm:prSet presAssocID="{7C133DC2-7109-4E0A-8D7F-F61E0CDF211F}" presName="sibTrans" presStyleCnt="0"/>
      <dgm:spPr/>
    </dgm:pt>
    <dgm:pt modelId="{7434D785-D072-4AC4-8297-DFE491C39374}" type="pres">
      <dgm:prSet presAssocID="{22D284E7-50FE-4DED-A929-EFA3D25B106B}" presName="node" presStyleLbl="node1" presStyleIdx="1" presStyleCnt="5">
        <dgm:presLayoutVars>
          <dgm:bulletEnabled val="1"/>
        </dgm:presLayoutVars>
      </dgm:prSet>
      <dgm:spPr/>
      <dgm:t>
        <a:bodyPr/>
        <a:lstStyle/>
        <a:p>
          <a:endParaRPr lang="en-US"/>
        </a:p>
      </dgm:t>
    </dgm:pt>
    <dgm:pt modelId="{0467164F-B909-4886-A5EB-936C314B7D9D}" type="pres">
      <dgm:prSet presAssocID="{F261ECA0-E5CB-41AA-871A-B5922291C4E1}" presName="sibTrans" presStyleCnt="0"/>
      <dgm:spPr/>
    </dgm:pt>
    <dgm:pt modelId="{6113B8C5-9170-4544-AF0D-0184E24D880B}" type="pres">
      <dgm:prSet presAssocID="{D34514DC-4F67-4586-A974-4444E320D457}" presName="node" presStyleLbl="node1" presStyleIdx="2" presStyleCnt="5">
        <dgm:presLayoutVars>
          <dgm:bulletEnabled val="1"/>
        </dgm:presLayoutVars>
      </dgm:prSet>
      <dgm:spPr/>
      <dgm:t>
        <a:bodyPr/>
        <a:lstStyle/>
        <a:p>
          <a:endParaRPr lang="en-US"/>
        </a:p>
      </dgm:t>
    </dgm:pt>
    <dgm:pt modelId="{5DBC2286-703A-489C-A831-7EC7CFED8131}" type="pres">
      <dgm:prSet presAssocID="{D79BE25D-0BC7-4D81-AD02-31364FA723BA}" presName="sibTrans" presStyleCnt="0"/>
      <dgm:spPr/>
    </dgm:pt>
    <dgm:pt modelId="{75181B20-9E04-4581-8838-71DA764C84CF}" type="pres">
      <dgm:prSet presAssocID="{ED999E4C-81E1-4084-90D2-83DD7FC119F9}" presName="node" presStyleLbl="node1" presStyleIdx="3" presStyleCnt="5">
        <dgm:presLayoutVars>
          <dgm:bulletEnabled val="1"/>
        </dgm:presLayoutVars>
      </dgm:prSet>
      <dgm:spPr/>
      <dgm:t>
        <a:bodyPr/>
        <a:lstStyle/>
        <a:p>
          <a:endParaRPr lang="en-US"/>
        </a:p>
      </dgm:t>
    </dgm:pt>
    <dgm:pt modelId="{603C8B55-0A71-4FA9-8879-9499DFA634F7}" type="pres">
      <dgm:prSet presAssocID="{7E9B1A81-F319-45DE-B8DD-95DF15C0F482}" presName="sibTrans" presStyleCnt="0"/>
      <dgm:spPr/>
    </dgm:pt>
    <dgm:pt modelId="{ABA7DDA4-37CD-4058-9453-9F19050CF09F}" type="pres">
      <dgm:prSet presAssocID="{A3835A00-7319-4E5E-8641-61DF91BE211F}" presName="node" presStyleLbl="node1" presStyleIdx="4" presStyleCnt="5">
        <dgm:presLayoutVars>
          <dgm:bulletEnabled val="1"/>
        </dgm:presLayoutVars>
      </dgm:prSet>
      <dgm:spPr/>
      <dgm:t>
        <a:bodyPr/>
        <a:lstStyle/>
        <a:p>
          <a:endParaRPr lang="en-US"/>
        </a:p>
      </dgm:t>
    </dgm:pt>
  </dgm:ptLst>
  <dgm:cxnLst>
    <dgm:cxn modelId="{0340D9D4-A0F4-4CF9-97AA-E63864433E2D}" type="presOf" srcId="{736EFC70-678E-46F9-A85E-60DC00F581C4}" destId="{6CC03579-C516-4636-8B17-72EDA8BF4D3F}" srcOrd="0" destOrd="0" presId="urn:microsoft.com/office/officeart/2005/8/layout/default#1"/>
    <dgm:cxn modelId="{AF561FB9-9AA0-4031-AED0-EFFEBED3F30E}" type="presOf" srcId="{ED999E4C-81E1-4084-90D2-83DD7FC119F9}" destId="{75181B20-9E04-4581-8838-71DA764C84CF}" srcOrd="0" destOrd="0" presId="urn:microsoft.com/office/officeart/2005/8/layout/default#1"/>
    <dgm:cxn modelId="{31764834-B39F-4D91-A102-4BD8BD56A23B}" type="presOf" srcId="{22D284E7-50FE-4DED-A929-EFA3D25B106B}" destId="{7434D785-D072-4AC4-8297-DFE491C39374}" srcOrd="0" destOrd="0" presId="urn:microsoft.com/office/officeart/2005/8/layout/default#1"/>
    <dgm:cxn modelId="{5E3BB3DF-72C7-4110-8916-2ED3D42FE063}" srcId="{42F1B4DC-1283-4F45-912B-F51D8DD0FAC2}" destId="{D34514DC-4F67-4586-A974-4444E320D457}" srcOrd="2" destOrd="0" parTransId="{CDE02EF5-CD9D-480E-BB03-F6B0C6E95A0A}" sibTransId="{D79BE25D-0BC7-4D81-AD02-31364FA723BA}"/>
    <dgm:cxn modelId="{2E1C77E8-4EA4-4D61-A015-CD727DE45AFB}" srcId="{42F1B4DC-1283-4F45-912B-F51D8DD0FAC2}" destId="{ED999E4C-81E1-4084-90D2-83DD7FC119F9}" srcOrd="3" destOrd="0" parTransId="{E0FF94C4-BCB6-46F3-B744-DF52072FCB02}" sibTransId="{7E9B1A81-F319-45DE-B8DD-95DF15C0F482}"/>
    <dgm:cxn modelId="{B5855B90-5249-49C9-B4F0-B45B983724F6}" srcId="{42F1B4DC-1283-4F45-912B-F51D8DD0FAC2}" destId="{A3835A00-7319-4E5E-8641-61DF91BE211F}" srcOrd="4" destOrd="0" parTransId="{E1EFEDA8-2877-424C-8BCA-2B3CF2B66A8F}" sibTransId="{E5AF4B59-60C1-4DA9-8778-2435BF499A11}"/>
    <dgm:cxn modelId="{604E6282-3659-42A0-BADD-610F8A404693}" srcId="{42F1B4DC-1283-4F45-912B-F51D8DD0FAC2}" destId="{22D284E7-50FE-4DED-A929-EFA3D25B106B}" srcOrd="1" destOrd="0" parTransId="{3F9C4526-9BD2-4F63-A71E-1FDF7EBA437A}" sibTransId="{F261ECA0-E5CB-41AA-871A-B5922291C4E1}"/>
    <dgm:cxn modelId="{CCDCAFD6-46F3-491A-A679-1D44251FAB66}" type="presOf" srcId="{42F1B4DC-1283-4F45-912B-F51D8DD0FAC2}" destId="{8E187320-88B5-47B8-8583-731A24F15886}" srcOrd="0" destOrd="0" presId="urn:microsoft.com/office/officeart/2005/8/layout/default#1"/>
    <dgm:cxn modelId="{0CFBB755-064E-47E7-8FEF-BCFCF9734A76}" srcId="{42F1B4DC-1283-4F45-912B-F51D8DD0FAC2}" destId="{736EFC70-678E-46F9-A85E-60DC00F581C4}" srcOrd="0" destOrd="0" parTransId="{AF15B79E-F6B8-4426-B011-E55575447652}" sibTransId="{7C133DC2-7109-4E0A-8D7F-F61E0CDF211F}"/>
    <dgm:cxn modelId="{3CC60C4F-34E6-4F1B-8ABC-B33F597DE993}" type="presOf" srcId="{A3835A00-7319-4E5E-8641-61DF91BE211F}" destId="{ABA7DDA4-37CD-4058-9453-9F19050CF09F}" srcOrd="0" destOrd="0" presId="urn:microsoft.com/office/officeart/2005/8/layout/default#1"/>
    <dgm:cxn modelId="{A40F17C4-81C7-4788-8099-632E236218E6}" type="presOf" srcId="{D34514DC-4F67-4586-A974-4444E320D457}" destId="{6113B8C5-9170-4544-AF0D-0184E24D880B}" srcOrd="0" destOrd="0" presId="urn:microsoft.com/office/officeart/2005/8/layout/default#1"/>
    <dgm:cxn modelId="{32ED1757-CCCB-42E1-BBC7-3B2E00B6CC73}" type="presParOf" srcId="{8E187320-88B5-47B8-8583-731A24F15886}" destId="{6CC03579-C516-4636-8B17-72EDA8BF4D3F}" srcOrd="0" destOrd="0" presId="urn:microsoft.com/office/officeart/2005/8/layout/default#1"/>
    <dgm:cxn modelId="{D78388DF-CE39-4F20-A371-B48F06514198}" type="presParOf" srcId="{8E187320-88B5-47B8-8583-731A24F15886}" destId="{E6E6F6FC-3BD0-4E5F-9CD9-ACC9BEB7F672}" srcOrd="1" destOrd="0" presId="urn:microsoft.com/office/officeart/2005/8/layout/default#1"/>
    <dgm:cxn modelId="{FC5AAA36-CD36-4090-A6BF-C8E5A385F63B}" type="presParOf" srcId="{8E187320-88B5-47B8-8583-731A24F15886}" destId="{7434D785-D072-4AC4-8297-DFE491C39374}" srcOrd="2" destOrd="0" presId="urn:microsoft.com/office/officeart/2005/8/layout/default#1"/>
    <dgm:cxn modelId="{1340A9C6-27AC-442A-B1F5-82C9054C7D5C}" type="presParOf" srcId="{8E187320-88B5-47B8-8583-731A24F15886}" destId="{0467164F-B909-4886-A5EB-936C314B7D9D}" srcOrd="3" destOrd="0" presId="urn:microsoft.com/office/officeart/2005/8/layout/default#1"/>
    <dgm:cxn modelId="{154CA15F-5A1F-47C0-9766-8E6DD104AD03}" type="presParOf" srcId="{8E187320-88B5-47B8-8583-731A24F15886}" destId="{6113B8C5-9170-4544-AF0D-0184E24D880B}" srcOrd="4" destOrd="0" presId="urn:microsoft.com/office/officeart/2005/8/layout/default#1"/>
    <dgm:cxn modelId="{61D119FA-01B1-4AA7-BD19-5A8BC3CE0DBE}" type="presParOf" srcId="{8E187320-88B5-47B8-8583-731A24F15886}" destId="{5DBC2286-703A-489C-A831-7EC7CFED8131}" srcOrd="5" destOrd="0" presId="urn:microsoft.com/office/officeart/2005/8/layout/default#1"/>
    <dgm:cxn modelId="{A254D1E4-4AEE-43DB-817F-5A936BCE3381}" type="presParOf" srcId="{8E187320-88B5-47B8-8583-731A24F15886}" destId="{75181B20-9E04-4581-8838-71DA764C84CF}" srcOrd="6" destOrd="0" presId="urn:microsoft.com/office/officeart/2005/8/layout/default#1"/>
    <dgm:cxn modelId="{CC9C64E7-E8B1-4042-A6F7-084F5563AD54}" type="presParOf" srcId="{8E187320-88B5-47B8-8583-731A24F15886}" destId="{603C8B55-0A71-4FA9-8879-9499DFA634F7}" srcOrd="7" destOrd="0" presId="urn:microsoft.com/office/officeart/2005/8/layout/default#1"/>
    <dgm:cxn modelId="{1BDB4107-4C64-43E7-B42F-3FC4BDA38040}" type="presParOf" srcId="{8E187320-88B5-47B8-8583-731A24F15886}" destId="{ABA7DDA4-37CD-4058-9453-9F19050CF09F}" srcOrd="8" destOrd="0" presId="urn:microsoft.com/office/officeart/2005/8/layout/defaul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F1B4DC-1283-4F45-912B-F51D8DD0FAC2}"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736EFC70-678E-46F9-A85E-60DC00F581C4}">
      <dgm:prSet phldrT="[Text]"/>
      <dgm:spPr/>
      <dgm:t>
        <a:bodyPr/>
        <a:lstStyle/>
        <a:p>
          <a:r>
            <a:rPr lang="en-US" dirty="0" err="1" smtClean="0">
              <a:solidFill>
                <a:srgbClr val="002060"/>
              </a:solidFill>
            </a:rPr>
            <a:t>Tác</a:t>
          </a:r>
          <a:r>
            <a:rPr lang="en-US" dirty="0" smtClean="0">
              <a:solidFill>
                <a:srgbClr val="002060"/>
              </a:solidFill>
            </a:rPr>
            <a:t> </a:t>
          </a:r>
          <a:r>
            <a:rPr lang="en-US" dirty="0" err="1" smtClean="0">
              <a:solidFill>
                <a:srgbClr val="002060"/>
              </a:solidFill>
            </a:rPr>
            <a:t>phong</a:t>
          </a:r>
          <a:endParaRPr lang="en-US" dirty="0">
            <a:solidFill>
              <a:srgbClr val="002060"/>
            </a:solidFill>
          </a:endParaRPr>
        </a:p>
      </dgm:t>
    </dgm:pt>
    <dgm:pt modelId="{AF15B79E-F6B8-4426-B011-E55575447652}" type="parTrans" cxnId="{0CFBB755-064E-47E7-8FEF-BCFCF9734A76}">
      <dgm:prSet/>
      <dgm:spPr/>
      <dgm:t>
        <a:bodyPr/>
        <a:lstStyle/>
        <a:p>
          <a:endParaRPr lang="en-US"/>
        </a:p>
      </dgm:t>
    </dgm:pt>
    <dgm:pt modelId="{7C133DC2-7109-4E0A-8D7F-F61E0CDF211F}" type="sibTrans" cxnId="{0CFBB755-064E-47E7-8FEF-BCFCF9734A76}">
      <dgm:prSet/>
      <dgm:spPr/>
      <dgm:t>
        <a:bodyPr/>
        <a:lstStyle/>
        <a:p>
          <a:endParaRPr lang="en-US"/>
        </a:p>
      </dgm:t>
    </dgm:pt>
    <dgm:pt modelId="{8E187320-88B5-47B8-8583-731A24F15886}" type="pres">
      <dgm:prSet presAssocID="{42F1B4DC-1283-4F45-912B-F51D8DD0FAC2}" presName="diagram" presStyleCnt="0">
        <dgm:presLayoutVars>
          <dgm:dir/>
          <dgm:resizeHandles val="exact"/>
        </dgm:presLayoutVars>
      </dgm:prSet>
      <dgm:spPr/>
      <dgm:t>
        <a:bodyPr/>
        <a:lstStyle/>
        <a:p>
          <a:endParaRPr lang="en-US"/>
        </a:p>
      </dgm:t>
    </dgm:pt>
    <dgm:pt modelId="{6CC03579-C516-4636-8B17-72EDA8BF4D3F}" type="pres">
      <dgm:prSet presAssocID="{736EFC70-678E-46F9-A85E-60DC00F581C4}" presName="node" presStyleLbl="node1" presStyleIdx="0" presStyleCnt="1" custLinFactNeighborX="-47185" custLinFactNeighborY="-41">
        <dgm:presLayoutVars>
          <dgm:bulletEnabled val="1"/>
        </dgm:presLayoutVars>
      </dgm:prSet>
      <dgm:spPr/>
      <dgm:t>
        <a:bodyPr/>
        <a:lstStyle/>
        <a:p>
          <a:endParaRPr lang="en-US"/>
        </a:p>
      </dgm:t>
    </dgm:pt>
  </dgm:ptLst>
  <dgm:cxnLst>
    <dgm:cxn modelId="{0CFBB755-064E-47E7-8FEF-BCFCF9734A76}" srcId="{42F1B4DC-1283-4F45-912B-F51D8DD0FAC2}" destId="{736EFC70-678E-46F9-A85E-60DC00F581C4}" srcOrd="0" destOrd="0" parTransId="{AF15B79E-F6B8-4426-B011-E55575447652}" sibTransId="{7C133DC2-7109-4E0A-8D7F-F61E0CDF211F}"/>
    <dgm:cxn modelId="{888D1D94-CA5D-4E19-89FA-DC474BA26C7B}" type="presOf" srcId="{42F1B4DC-1283-4F45-912B-F51D8DD0FAC2}" destId="{8E187320-88B5-47B8-8583-731A24F15886}" srcOrd="0" destOrd="0" presId="urn:microsoft.com/office/officeart/2005/8/layout/default#2"/>
    <dgm:cxn modelId="{9CA5C22C-C448-4126-9B34-0252224F45D9}" type="presOf" srcId="{736EFC70-678E-46F9-A85E-60DC00F581C4}" destId="{6CC03579-C516-4636-8B17-72EDA8BF4D3F}" srcOrd="0" destOrd="0" presId="urn:microsoft.com/office/officeart/2005/8/layout/default#2"/>
    <dgm:cxn modelId="{FF5F826D-2421-4192-A4D2-59C5D94898BE}" type="presParOf" srcId="{8E187320-88B5-47B8-8583-731A24F15886}" destId="{6CC03579-C516-4636-8B17-72EDA8BF4D3F}" srcOrd="0" destOrd="0" presId="urn:microsoft.com/office/officeart/2005/8/layout/default#2"/>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1B4DC-1283-4F45-912B-F51D8DD0FAC2}"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736EFC70-678E-46F9-A85E-60DC00F581C4}">
      <dgm:prSet phldrT="[Text]" custT="1"/>
      <dgm:spPr/>
      <dgm:t>
        <a:bodyPr/>
        <a:lstStyle/>
        <a:p>
          <a:r>
            <a:rPr lang="en-US" sz="2800" dirty="0" err="1" smtClean="0">
              <a:solidFill>
                <a:srgbClr val="002060"/>
              </a:solidFill>
            </a:rPr>
            <a:t>Điệu</a:t>
          </a:r>
          <a:r>
            <a:rPr lang="en-US" sz="2800" dirty="0" smtClean="0">
              <a:solidFill>
                <a:srgbClr val="002060"/>
              </a:solidFill>
            </a:rPr>
            <a:t> </a:t>
          </a:r>
          <a:r>
            <a:rPr lang="en-US" sz="2800" dirty="0" err="1" smtClean="0">
              <a:solidFill>
                <a:srgbClr val="002060"/>
              </a:solidFill>
            </a:rPr>
            <a:t>bộ</a:t>
          </a:r>
          <a:endParaRPr lang="en-US" sz="2800" dirty="0">
            <a:solidFill>
              <a:srgbClr val="002060"/>
            </a:solidFill>
          </a:endParaRPr>
        </a:p>
      </dgm:t>
    </dgm:pt>
    <dgm:pt modelId="{AF15B79E-F6B8-4426-B011-E55575447652}" type="parTrans" cxnId="{0CFBB755-064E-47E7-8FEF-BCFCF9734A76}">
      <dgm:prSet/>
      <dgm:spPr/>
      <dgm:t>
        <a:bodyPr/>
        <a:lstStyle/>
        <a:p>
          <a:endParaRPr lang="en-US"/>
        </a:p>
      </dgm:t>
    </dgm:pt>
    <dgm:pt modelId="{7C133DC2-7109-4E0A-8D7F-F61E0CDF211F}" type="sibTrans" cxnId="{0CFBB755-064E-47E7-8FEF-BCFCF9734A76}">
      <dgm:prSet/>
      <dgm:spPr/>
      <dgm:t>
        <a:bodyPr/>
        <a:lstStyle/>
        <a:p>
          <a:endParaRPr lang="en-US"/>
        </a:p>
      </dgm:t>
    </dgm:pt>
    <dgm:pt modelId="{8E187320-88B5-47B8-8583-731A24F15886}" type="pres">
      <dgm:prSet presAssocID="{42F1B4DC-1283-4F45-912B-F51D8DD0FAC2}" presName="diagram" presStyleCnt="0">
        <dgm:presLayoutVars>
          <dgm:dir/>
          <dgm:resizeHandles val="exact"/>
        </dgm:presLayoutVars>
      </dgm:prSet>
      <dgm:spPr/>
      <dgm:t>
        <a:bodyPr/>
        <a:lstStyle/>
        <a:p>
          <a:endParaRPr lang="en-US"/>
        </a:p>
      </dgm:t>
    </dgm:pt>
    <dgm:pt modelId="{6CC03579-C516-4636-8B17-72EDA8BF4D3F}" type="pres">
      <dgm:prSet presAssocID="{736EFC70-678E-46F9-A85E-60DC00F581C4}" presName="node" presStyleLbl="node1" presStyleIdx="0" presStyleCnt="1" custLinFactNeighborX="-47185" custLinFactNeighborY="-41">
        <dgm:presLayoutVars>
          <dgm:bulletEnabled val="1"/>
        </dgm:presLayoutVars>
      </dgm:prSet>
      <dgm:spPr/>
      <dgm:t>
        <a:bodyPr/>
        <a:lstStyle/>
        <a:p>
          <a:endParaRPr lang="en-US"/>
        </a:p>
      </dgm:t>
    </dgm:pt>
  </dgm:ptLst>
  <dgm:cxnLst>
    <dgm:cxn modelId="{0CFBB755-064E-47E7-8FEF-BCFCF9734A76}" srcId="{42F1B4DC-1283-4F45-912B-F51D8DD0FAC2}" destId="{736EFC70-678E-46F9-A85E-60DC00F581C4}" srcOrd="0" destOrd="0" parTransId="{AF15B79E-F6B8-4426-B011-E55575447652}" sibTransId="{7C133DC2-7109-4E0A-8D7F-F61E0CDF211F}"/>
    <dgm:cxn modelId="{520C7B44-8828-447D-A333-45F3D9730E89}" type="presOf" srcId="{736EFC70-678E-46F9-A85E-60DC00F581C4}" destId="{6CC03579-C516-4636-8B17-72EDA8BF4D3F}" srcOrd="0" destOrd="0" presId="urn:microsoft.com/office/officeart/2005/8/layout/default#3"/>
    <dgm:cxn modelId="{4C388B47-D62B-479B-A42E-B901332F86E4}" type="presOf" srcId="{42F1B4DC-1283-4F45-912B-F51D8DD0FAC2}" destId="{8E187320-88B5-47B8-8583-731A24F15886}" srcOrd="0" destOrd="0" presId="urn:microsoft.com/office/officeart/2005/8/layout/default#3"/>
    <dgm:cxn modelId="{90DE9B05-8A40-4FE7-881A-F8753E27C4F0}" type="presParOf" srcId="{8E187320-88B5-47B8-8583-731A24F15886}" destId="{6CC03579-C516-4636-8B17-72EDA8BF4D3F}" srcOrd="0" destOrd="0" presId="urn:microsoft.com/office/officeart/2005/8/layout/default#3"/>
  </dgm:cxnLst>
  <dgm:bg/>
  <dgm:whole/>
  <dgm:extLst>
    <a:ext uri="http://schemas.microsoft.com/office/drawing/2008/diagram">
      <dsp:dataModelExt xmlns=""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F1B4DC-1283-4F45-912B-F51D8DD0FAC2}"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US"/>
        </a:p>
      </dgm:t>
    </dgm:pt>
    <dgm:pt modelId="{736EFC70-678E-46F9-A85E-60DC00F581C4}">
      <dgm:prSet phldrT="[Text]"/>
      <dgm:spPr>
        <a:solidFill>
          <a:srgbClr val="C00000"/>
        </a:solidFill>
      </dgm:spPr>
      <dgm:t>
        <a:bodyPr/>
        <a:lstStyle/>
        <a:p>
          <a:r>
            <a:rPr lang="en-US" dirty="0" err="1" smtClean="0"/>
            <a:t>Giao</a:t>
          </a:r>
          <a:r>
            <a:rPr lang="en-US" dirty="0" smtClean="0"/>
            <a:t> </a:t>
          </a:r>
          <a:r>
            <a:rPr lang="en-US" dirty="0" err="1" smtClean="0"/>
            <a:t>tiếp</a:t>
          </a:r>
          <a:r>
            <a:rPr lang="en-US" dirty="0" smtClean="0"/>
            <a:t> </a:t>
          </a:r>
          <a:r>
            <a:rPr lang="en-US" dirty="0" err="1" smtClean="0"/>
            <a:t>không</a:t>
          </a:r>
          <a:r>
            <a:rPr lang="en-US" dirty="0" smtClean="0"/>
            <a:t> </a:t>
          </a:r>
          <a:r>
            <a:rPr lang="en-US" dirty="0" err="1" smtClean="0"/>
            <a:t>lời</a:t>
          </a:r>
          <a:endParaRPr lang="en-US" dirty="0"/>
        </a:p>
      </dgm:t>
    </dgm:pt>
    <dgm:pt modelId="{AF15B79E-F6B8-4426-B011-E55575447652}" type="parTrans" cxnId="{0CFBB755-064E-47E7-8FEF-BCFCF9734A76}">
      <dgm:prSet/>
      <dgm:spPr/>
      <dgm:t>
        <a:bodyPr/>
        <a:lstStyle/>
        <a:p>
          <a:endParaRPr lang="en-US"/>
        </a:p>
      </dgm:t>
    </dgm:pt>
    <dgm:pt modelId="{7C133DC2-7109-4E0A-8D7F-F61E0CDF211F}" type="sibTrans" cxnId="{0CFBB755-064E-47E7-8FEF-BCFCF9734A76}">
      <dgm:prSet/>
      <dgm:spPr/>
      <dgm:t>
        <a:bodyPr/>
        <a:lstStyle/>
        <a:p>
          <a:endParaRPr lang="en-US"/>
        </a:p>
      </dgm:t>
    </dgm:pt>
    <dgm:pt modelId="{8E187320-88B5-47B8-8583-731A24F15886}" type="pres">
      <dgm:prSet presAssocID="{42F1B4DC-1283-4F45-912B-F51D8DD0FAC2}" presName="diagram" presStyleCnt="0">
        <dgm:presLayoutVars>
          <dgm:dir/>
          <dgm:resizeHandles val="exact"/>
        </dgm:presLayoutVars>
      </dgm:prSet>
      <dgm:spPr/>
      <dgm:t>
        <a:bodyPr/>
        <a:lstStyle/>
        <a:p>
          <a:endParaRPr lang="en-US"/>
        </a:p>
      </dgm:t>
    </dgm:pt>
    <dgm:pt modelId="{6CC03579-C516-4636-8B17-72EDA8BF4D3F}" type="pres">
      <dgm:prSet presAssocID="{736EFC70-678E-46F9-A85E-60DC00F581C4}" presName="node" presStyleLbl="node1" presStyleIdx="0" presStyleCnt="1" custScaleY="82480" custLinFactNeighborX="0" custLinFactNeighborY="36">
        <dgm:presLayoutVars>
          <dgm:bulletEnabled val="1"/>
        </dgm:presLayoutVars>
      </dgm:prSet>
      <dgm:spPr/>
      <dgm:t>
        <a:bodyPr/>
        <a:lstStyle/>
        <a:p>
          <a:endParaRPr lang="en-US"/>
        </a:p>
      </dgm:t>
    </dgm:pt>
  </dgm:ptLst>
  <dgm:cxnLst>
    <dgm:cxn modelId="{0CFBB755-064E-47E7-8FEF-BCFCF9734A76}" srcId="{42F1B4DC-1283-4F45-912B-F51D8DD0FAC2}" destId="{736EFC70-678E-46F9-A85E-60DC00F581C4}" srcOrd="0" destOrd="0" parTransId="{AF15B79E-F6B8-4426-B011-E55575447652}" sibTransId="{7C133DC2-7109-4E0A-8D7F-F61E0CDF211F}"/>
    <dgm:cxn modelId="{0A4C4765-14D8-4005-A712-8B7E0CCB6BA0}" type="presOf" srcId="{42F1B4DC-1283-4F45-912B-F51D8DD0FAC2}" destId="{8E187320-88B5-47B8-8583-731A24F15886}" srcOrd="0" destOrd="0" presId="urn:microsoft.com/office/officeart/2005/8/layout/default#4"/>
    <dgm:cxn modelId="{97B1EEDB-79C2-400E-8B17-EEF0613A804E}" type="presOf" srcId="{736EFC70-678E-46F9-A85E-60DC00F581C4}" destId="{6CC03579-C516-4636-8B17-72EDA8BF4D3F}" srcOrd="0" destOrd="0" presId="urn:microsoft.com/office/officeart/2005/8/layout/default#4"/>
    <dgm:cxn modelId="{732B80E0-D25F-4569-952D-283EC702FD4C}" type="presParOf" srcId="{8E187320-88B5-47B8-8583-731A24F15886}" destId="{6CC03579-C516-4636-8B17-72EDA8BF4D3F}" srcOrd="0" destOrd="0" presId="urn:microsoft.com/office/officeart/2005/8/layout/default#4"/>
  </dgm:cxnLst>
  <dgm:bg/>
  <dgm:whole/>
  <dgm:extLst>
    <a:ext uri="http://schemas.microsoft.com/office/drawing/2008/diagram">
      <dsp:dataModelExt xmlns=""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8602BC-281D-459F-B2F6-35D05820A0DC}" type="doc">
      <dgm:prSet loTypeId="urn:microsoft.com/office/officeart/2005/8/layout/equation2" loCatId="process" qsTypeId="urn:microsoft.com/office/officeart/2005/8/quickstyle/simple1" qsCatId="simple" csTypeId="urn:microsoft.com/office/officeart/2005/8/colors/accent1_2" csCatId="accent1" phldr="1"/>
      <dgm:spPr/>
    </dgm:pt>
    <dgm:pt modelId="{C48C26F0-6FCA-4DD1-A9E9-C93C91C69484}">
      <dgm:prSet phldrT="[Text]"/>
      <dgm:spPr/>
      <dgm:t>
        <a:bodyPr/>
        <a:lstStyle/>
        <a:p>
          <a:r>
            <a:rPr lang="en-US" dirty="0" smtClean="0">
              <a:solidFill>
                <a:srgbClr val="FFFF00"/>
              </a:solidFill>
              <a:latin typeface="Arial" panose="020B0604020202020204" pitchFamily="34" charset="0"/>
              <a:cs typeface="Arial" panose="020B0604020202020204" pitchFamily="34" charset="0"/>
            </a:rPr>
            <a:t>GIAO TIẾP BẰNG LỜI NÓI</a:t>
          </a:r>
          <a:endParaRPr lang="en-US" dirty="0">
            <a:solidFill>
              <a:srgbClr val="FFFF00"/>
            </a:solidFill>
          </a:endParaRPr>
        </a:p>
      </dgm:t>
    </dgm:pt>
    <dgm:pt modelId="{4402B463-048E-4443-8FB1-55FF79F96893}" type="parTrans" cxnId="{E24E9AF5-3EF1-47EF-AF4C-BD54835D513A}">
      <dgm:prSet/>
      <dgm:spPr/>
      <dgm:t>
        <a:bodyPr/>
        <a:lstStyle/>
        <a:p>
          <a:endParaRPr lang="en-US"/>
        </a:p>
      </dgm:t>
    </dgm:pt>
    <dgm:pt modelId="{EAC9167E-BA41-4A83-85B2-0180953C8BF4}" type="sibTrans" cxnId="{E24E9AF5-3EF1-47EF-AF4C-BD54835D513A}">
      <dgm:prSet/>
      <dgm:spPr>
        <a:solidFill>
          <a:schemeClr val="accent1">
            <a:lumMod val="75000"/>
          </a:schemeClr>
        </a:solidFill>
      </dgm:spPr>
      <dgm:t>
        <a:bodyPr/>
        <a:lstStyle/>
        <a:p>
          <a:endParaRPr lang="en-US"/>
        </a:p>
      </dgm:t>
    </dgm:pt>
    <dgm:pt modelId="{8DAC20E5-9803-4538-B685-26271FB1ADAF}">
      <dgm:prSet phldrT="[Text]"/>
      <dgm:spPr/>
      <dgm:t>
        <a:bodyPr/>
        <a:lstStyle/>
        <a:p>
          <a:r>
            <a:rPr lang="en-US" dirty="0" smtClean="0">
              <a:solidFill>
                <a:srgbClr val="FFFF00"/>
              </a:solidFill>
              <a:latin typeface="Arial" panose="020B0604020202020204" pitchFamily="34" charset="0"/>
              <a:cs typeface="Arial" panose="020B0604020202020204" pitchFamily="34" charset="0"/>
            </a:rPr>
            <a:t>GIAO TIẾP KHÔNG LỜI</a:t>
          </a:r>
          <a:endParaRPr lang="en-US" dirty="0">
            <a:solidFill>
              <a:srgbClr val="FFFF00"/>
            </a:solidFill>
          </a:endParaRPr>
        </a:p>
      </dgm:t>
    </dgm:pt>
    <dgm:pt modelId="{F40A1D41-1D44-4366-8FF4-17E539259AF2}" type="parTrans" cxnId="{0A31D1B2-8F52-4AC6-AEFD-35FD451F505A}">
      <dgm:prSet/>
      <dgm:spPr/>
      <dgm:t>
        <a:bodyPr/>
        <a:lstStyle/>
        <a:p>
          <a:endParaRPr lang="en-US"/>
        </a:p>
      </dgm:t>
    </dgm:pt>
    <dgm:pt modelId="{977AAB3D-0113-41DA-825D-CBF90F5BC6CD}" type="sibTrans" cxnId="{0A31D1B2-8F52-4AC6-AEFD-35FD451F505A}">
      <dgm:prSet/>
      <dgm:spPr>
        <a:solidFill>
          <a:schemeClr val="accent1">
            <a:lumMod val="75000"/>
          </a:schemeClr>
        </a:solidFill>
      </dgm:spPr>
      <dgm:t>
        <a:bodyPr/>
        <a:lstStyle/>
        <a:p>
          <a:endParaRPr lang="en-US"/>
        </a:p>
      </dgm:t>
    </dgm:pt>
    <dgm:pt modelId="{4D99821F-8793-43F6-83B3-507570CF1065}">
      <dgm:prSet phldrT="[Text]" custT="1"/>
      <dgm:spPr/>
      <dgm:t>
        <a:bodyPr/>
        <a:lstStyle/>
        <a:p>
          <a:pPr algn="l">
            <a:lnSpc>
              <a:spcPct val="150000"/>
            </a:lnSpc>
          </a:pPr>
          <a:r>
            <a:rPr lang="en-US" sz="1600" dirty="0" err="1" smtClean="0">
              <a:solidFill>
                <a:srgbClr val="FFFF00"/>
              </a:solidFill>
              <a:latin typeface="Arial" panose="020B0604020202020204" pitchFamily="34" charset="0"/>
              <a:cs typeface="Arial" panose="020B0604020202020204" pitchFamily="34" charset="0"/>
            </a:rPr>
            <a:t>Luôn</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luôn</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phải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có</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sự</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kết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hợp</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hài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hòa</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giữa</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giao</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tiếp</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có</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lời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và</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giao</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tiêp</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không</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lời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để</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đạt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hiệu</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quả</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cao</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nhất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của</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giao</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tiếp</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Tránh</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nói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một</a:t>
          </a:r>
          <a:r>
            <a:rPr lang="en-US" sz="1600" dirty="0" smtClean="0">
              <a:solidFill>
                <a:srgbClr val="FFFF00"/>
              </a:solidFill>
              <a:latin typeface="Arial" panose="020B0604020202020204" pitchFamily="34" charset="0"/>
              <a:cs typeface="Arial" panose="020B0604020202020204" pitchFamily="34" charset="0"/>
            </a:rPr>
            <a:t> ý </a:t>
          </a:r>
          <a:r>
            <a:rPr lang="en-US" sz="1600" dirty="0" err="1" smtClean="0">
              <a:solidFill>
                <a:srgbClr val="FFFF00"/>
              </a:solidFill>
              <a:latin typeface="Arial" panose="020B0604020202020204" pitchFamily="34" charset="0"/>
              <a:cs typeface="Arial" panose="020B0604020202020204" pitchFamily="34" charset="0"/>
            </a:rPr>
            <a:t>nhưng</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ánh</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mắt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cử</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chỉ</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nét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mặt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lại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thể</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hiện</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một</a:t>
          </a:r>
          <a:r>
            <a:rPr lang="en-US" sz="1600" dirty="0" smtClean="0">
              <a:solidFill>
                <a:srgbClr val="FFFF00"/>
              </a:solidFill>
              <a:latin typeface="Arial" panose="020B0604020202020204" pitchFamily="34" charset="0"/>
              <a:cs typeface="Arial" panose="020B0604020202020204" pitchFamily="34" charset="0"/>
            </a:rPr>
            <a:t> ý </a:t>
          </a:r>
          <a:r>
            <a:rPr lang="en-US" sz="1600" dirty="0" err="1" smtClean="0">
              <a:solidFill>
                <a:srgbClr val="FFFF00"/>
              </a:solidFill>
              <a:latin typeface="Arial" panose="020B0604020202020204" pitchFamily="34" charset="0"/>
              <a:cs typeface="Arial" panose="020B0604020202020204" pitchFamily="34" charset="0"/>
            </a:rPr>
            <a:t>khác</a:t>
          </a:r>
          <a:r>
            <a:rPr lang="en-US" sz="1600" dirty="0" smtClean="0">
              <a:solidFill>
                <a:srgbClr val="FFFF00"/>
              </a:solidFill>
              <a:latin typeface="Arial" panose="020B0604020202020204" pitchFamily="34" charset="0"/>
              <a:cs typeface="Arial" panose="020B0604020202020204" pitchFamily="34" charset="0"/>
            </a:rPr>
            <a:t>.</a:t>
          </a:r>
        </a:p>
        <a:p>
          <a:pPr algn="l">
            <a:lnSpc>
              <a:spcPct val="150000"/>
            </a:lnSpc>
          </a:pPr>
          <a:r>
            <a:rPr lang="en-US" sz="1600" dirty="0" err="1" smtClean="0">
              <a:solidFill>
                <a:srgbClr val="FFFF00"/>
              </a:solidFill>
              <a:latin typeface="Arial" panose="020B0604020202020204" pitchFamily="34" charset="0"/>
              <a:cs typeface="Arial" panose="020B0604020202020204" pitchFamily="34" charset="0"/>
            </a:rPr>
            <a:t>Cần</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lắng</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nghe</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không</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chỉ</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bằng</a:t>
          </a:r>
          <a:r>
            <a:rPr lang="en-US" sz="1600" dirty="0" smtClean="0">
              <a:solidFill>
                <a:srgbClr val="FFFF00"/>
              </a:solidFill>
              <a:latin typeface="Arial" panose="020B0604020202020204" pitchFamily="34" charset="0"/>
              <a:cs typeface="Arial" panose="020B0604020202020204" pitchFamily="34" charset="0"/>
            </a:rPr>
            <a:t> tai </a:t>
          </a:r>
          <a:r>
            <a:rPr lang="en-US" sz="1600" dirty="0" err="1" smtClean="0">
              <a:solidFill>
                <a:srgbClr val="FFFF00"/>
              </a:solidFill>
              <a:latin typeface="Arial" panose="020B0604020202020204" pitchFamily="34" charset="0"/>
              <a:cs typeface="Arial" panose="020B0604020202020204" pitchFamily="34" charset="0"/>
            </a:rPr>
            <a:t>mà</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bằng</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cả</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ánh</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mắt</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và</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trái</a:t>
          </a:r>
          <a:r>
            <a:rPr lang="en-US" sz="1600" dirty="0" smtClean="0">
              <a:solidFill>
                <a:srgbClr val="FFFF00"/>
              </a:solidFill>
              <a:latin typeface="Arial" panose="020B0604020202020204" pitchFamily="34" charset="0"/>
              <a:cs typeface="Arial" panose="020B0604020202020204" pitchFamily="34" charset="0"/>
            </a:rPr>
            <a:t> </a:t>
          </a:r>
          <a:r>
            <a:rPr lang="en-US" sz="1600" dirty="0" err="1" smtClean="0">
              <a:solidFill>
                <a:srgbClr val="FFFF00"/>
              </a:solidFill>
              <a:latin typeface="Arial" panose="020B0604020202020204" pitchFamily="34" charset="0"/>
              <a:cs typeface="Arial" panose="020B0604020202020204" pitchFamily="34" charset="0"/>
            </a:rPr>
            <a:t>tim.</a:t>
          </a:r>
          <a:endParaRPr lang="en-US" sz="1600" dirty="0">
            <a:solidFill>
              <a:srgbClr val="FFFF00"/>
            </a:solidFill>
            <a:latin typeface="Arial" panose="020B0604020202020204" pitchFamily="34" charset="0"/>
            <a:cs typeface="Arial" panose="020B0604020202020204" pitchFamily="34" charset="0"/>
          </a:endParaRPr>
        </a:p>
      </dgm:t>
    </dgm:pt>
    <dgm:pt modelId="{6351A6B3-8B08-48CD-A839-18162F6C4E58}" type="parTrans" cxnId="{899E7857-98C6-42C2-A93C-904B4F8B3C4F}">
      <dgm:prSet/>
      <dgm:spPr/>
      <dgm:t>
        <a:bodyPr/>
        <a:lstStyle/>
        <a:p>
          <a:endParaRPr lang="en-US"/>
        </a:p>
      </dgm:t>
    </dgm:pt>
    <dgm:pt modelId="{B44DFF66-FE0B-4390-96FC-C332F6C0EACE}" type="sibTrans" cxnId="{899E7857-98C6-42C2-A93C-904B4F8B3C4F}">
      <dgm:prSet/>
      <dgm:spPr/>
      <dgm:t>
        <a:bodyPr/>
        <a:lstStyle/>
        <a:p>
          <a:endParaRPr lang="en-US"/>
        </a:p>
      </dgm:t>
    </dgm:pt>
    <dgm:pt modelId="{A5BFF86C-6B38-42B0-BE19-B3A134DF9C30}" type="pres">
      <dgm:prSet presAssocID="{D48602BC-281D-459F-B2F6-35D05820A0DC}" presName="Name0" presStyleCnt="0">
        <dgm:presLayoutVars>
          <dgm:dir/>
          <dgm:resizeHandles val="exact"/>
        </dgm:presLayoutVars>
      </dgm:prSet>
      <dgm:spPr/>
    </dgm:pt>
    <dgm:pt modelId="{768202EF-461C-4709-BAA3-4DC4F65B86C4}" type="pres">
      <dgm:prSet presAssocID="{D48602BC-281D-459F-B2F6-35D05820A0DC}" presName="vNodes" presStyleCnt="0"/>
      <dgm:spPr/>
    </dgm:pt>
    <dgm:pt modelId="{205FA003-8883-4CB8-B0C4-8E992A79EAB4}" type="pres">
      <dgm:prSet presAssocID="{C48C26F0-6FCA-4DD1-A9E9-C93C91C69484}" presName="node" presStyleLbl="node1" presStyleIdx="0" presStyleCnt="3">
        <dgm:presLayoutVars>
          <dgm:bulletEnabled val="1"/>
        </dgm:presLayoutVars>
      </dgm:prSet>
      <dgm:spPr/>
      <dgm:t>
        <a:bodyPr/>
        <a:lstStyle/>
        <a:p>
          <a:endParaRPr lang="en-US"/>
        </a:p>
      </dgm:t>
    </dgm:pt>
    <dgm:pt modelId="{999297EE-E4F5-45A4-8AE7-B7D76590DDBA}" type="pres">
      <dgm:prSet presAssocID="{EAC9167E-BA41-4A83-85B2-0180953C8BF4}" presName="spacerT" presStyleCnt="0"/>
      <dgm:spPr/>
    </dgm:pt>
    <dgm:pt modelId="{9008B6DA-1CF9-429E-B083-CDE9AEF5B6CF}" type="pres">
      <dgm:prSet presAssocID="{EAC9167E-BA41-4A83-85B2-0180953C8BF4}" presName="sibTrans" presStyleLbl="sibTrans2D1" presStyleIdx="0" presStyleCnt="2"/>
      <dgm:spPr/>
      <dgm:t>
        <a:bodyPr/>
        <a:lstStyle/>
        <a:p>
          <a:endParaRPr lang="en-US"/>
        </a:p>
      </dgm:t>
    </dgm:pt>
    <dgm:pt modelId="{B33A31A3-1E1B-4F42-8D75-1E1CA7442FDA}" type="pres">
      <dgm:prSet presAssocID="{EAC9167E-BA41-4A83-85B2-0180953C8BF4}" presName="spacerB" presStyleCnt="0"/>
      <dgm:spPr/>
    </dgm:pt>
    <dgm:pt modelId="{B1BA9194-F121-4ED3-9A7D-932788600125}" type="pres">
      <dgm:prSet presAssocID="{8DAC20E5-9803-4538-B685-26271FB1ADAF}" presName="node" presStyleLbl="node1" presStyleIdx="1" presStyleCnt="3">
        <dgm:presLayoutVars>
          <dgm:bulletEnabled val="1"/>
        </dgm:presLayoutVars>
      </dgm:prSet>
      <dgm:spPr/>
      <dgm:t>
        <a:bodyPr/>
        <a:lstStyle/>
        <a:p>
          <a:endParaRPr lang="en-US"/>
        </a:p>
      </dgm:t>
    </dgm:pt>
    <dgm:pt modelId="{33C1A35E-F7EE-4FF0-AF3F-6F01681CDD9C}" type="pres">
      <dgm:prSet presAssocID="{D48602BC-281D-459F-B2F6-35D05820A0DC}" presName="sibTransLast" presStyleLbl="sibTrans2D1" presStyleIdx="1" presStyleCnt="2"/>
      <dgm:spPr/>
      <dgm:t>
        <a:bodyPr/>
        <a:lstStyle/>
        <a:p>
          <a:endParaRPr lang="en-US"/>
        </a:p>
      </dgm:t>
    </dgm:pt>
    <dgm:pt modelId="{BEB1770A-EF6A-4608-AEE2-A395225AEF68}" type="pres">
      <dgm:prSet presAssocID="{D48602BC-281D-459F-B2F6-35D05820A0DC}" presName="connectorText" presStyleLbl="sibTrans2D1" presStyleIdx="1" presStyleCnt="2"/>
      <dgm:spPr/>
      <dgm:t>
        <a:bodyPr/>
        <a:lstStyle/>
        <a:p>
          <a:endParaRPr lang="en-US"/>
        </a:p>
      </dgm:t>
    </dgm:pt>
    <dgm:pt modelId="{E3E906E1-7BE2-4DFA-9BA8-EAAF67122841}" type="pres">
      <dgm:prSet presAssocID="{D48602BC-281D-459F-B2F6-35D05820A0DC}" presName="lastNode" presStyleLbl="node1" presStyleIdx="2" presStyleCnt="3" custScaleX="260169" custScaleY="139090">
        <dgm:presLayoutVars>
          <dgm:bulletEnabled val="1"/>
        </dgm:presLayoutVars>
      </dgm:prSet>
      <dgm:spPr/>
      <dgm:t>
        <a:bodyPr/>
        <a:lstStyle/>
        <a:p>
          <a:endParaRPr lang="en-US"/>
        </a:p>
      </dgm:t>
    </dgm:pt>
  </dgm:ptLst>
  <dgm:cxnLst>
    <dgm:cxn modelId="{899E7857-98C6-42C2-A93C-904B4F8B3C4F}" srcId="{D48602BC-281D-459F-B2F6-35D05820A0DC}" destId="{4D99821F-8793-43F6-83B3-507570CF1065}" srcOrd="2" destOrd="0" parTransId="{6351A6B3-8B08-48CD-A839-18162F6C4E58}" sibTransId="{B44DFF66-FE0B-4390-96FC-C332F6C0EACE}"/>
    <dgm:cxn modelId="{9B7B4674-9908-4A45-A346-4B23B9164153}" type="presOf" srcId="{D48602BC-281D-459F-B2F6-35D05820A0DC}" destId="{A5BFF86C-6B38-42B0-BE19-B3A134DF9C30}" srcOrd="0" destOrd="0" presId="urn:microsoft.com/office/officeart/2005/8/layout/equation2"/>
    <dgm:cxn modelId="{DE0D92F3-E46A-4BA9-93D3-9FAD3D03F104}" type="presOf" srcId="{977AAB3D-0113-41DA-825D-CBF90F5BC6CD}" destId="{BEB1770A-EF6A-4608-AEE2-A395225AEF68}" srcOrd="1" destOrd="0" presId="urn:microsoft.com/office/officeart/2005/8/layout/equation2"/>
    <dgm:cxn modelId="{2FCA41C6-EB57-4559-B117-D0F11B947AE8}" type="presOf" srcId="{977AAB3D-0113-41DA-825D-CBF90F5BC6CD}" destId="{33C1A35E-F7EE-4FF0-AF3F-6F01681CDD9C}" srcOrd="0" destOrd="0" presId="urn:microsoft.com/office/officeart/2005/8/layout/equation2"/>
    <dgm:cxn modelId="{EF93ED21-70C8-422C-8E7E-07A9FC847C4C}" type="presOf" srcId="{EAC9167E-BA41-4A83-85B2-0180953C8BF4}" destId="{9008B6DA-1CF9-429E-B083-CDE9AEF5B6CF}" srcOrd="0" destOrd="0" presId="urn:microsoft.com/office/officeart/2005/8/layout/equation2"/>
    <dgm:cxn modelId="{E24E9AF5-3EF1-47EF-AF4C-BD54835D513A}" srcId="{D48602BC-281D-459F-B2F6-35D05820A0DC}" destId="{C48C26F0-6FCA-4DD1-A9E9-C93C91C69484}" srcOrd="0" destOrd="0" parTransId="{4402B463-048E-4443-8FB1-55FF79F96893}" sibTransId="{EAC9167E-BA41-4A83-85B2-0180953C8BF4}"/>
    <dgm:cxn modelId="{4CD9DD26-96F0-4AF0-BE3D-E8E27EB51981}" type="presOf" srcId="{8DAC20E5-9803-4538-B685-26271FB1ADAF}" destId="{B1BA9194-F121-4ED3-9A7D-932788600125}" srcOrd="0" destOrd="0" presId="urn:microsoft.com/office/officeart/2005/8/layout/equation2"/>
    <dgm:cxn modelId="{95555F34-0CD7-4BA1-BC54-4E034F42D44C}" type="presOf" srcId="{C48C26F0-6FCA-4DD1-A9E9-C93C91C69484}" destId="{205FA003-8883-4CB8-B0C4-8E992A79EAB4}" srcOrd="0" destOrd="0" presId="urn:microsoft.com/office/officeart/2005/8/layout/equation2"/>
    <dgm:cxn modelId="{E69BE690-EB91-4D2F-B067-04FD5BF4BF3F}" type="presOf" srcId="{4D99821F-8793-43F6-83B3-507570CF1065}" destId="{E3E906E1-7BE2-4DFA-9BA8-EAAF67122841}" srcOrd="0" destOrd="0" presId="urn:microsoft.com/office/officeart/2005/8/layout/equation2"/>
    <dgm:cxn modelId="{0A31D1B2-8F52-4AC6-AEFD-35FD451F505A}" srcId="{D48602BC-281D-459F-B2F6-35D05820A0DC}" destId="{8DAC20E5-9803-4538-B685-26271FB1ADAF}" srcOrd="1" destOrd="0" parTransId="{F40A1D41-1D44-4366-8FF4-17E539259AF2}" sibTransId="{977AAB3D-0113-41DA-825D-CBF90F5BC6CD}"/>
    <dgm:cxn modelId="{150D7921-D46D-4D3A-A049-60F093C07232}" type="presParOf" srcId="{A5BFF86C-6B38-42B0-BE19-B3A134DF9C30}" destId="{768202EF-461C-4709-BAA3-4DC4F65B86C4}" srcOrd="0" destOrd="0" presId="urn:microsoft.com/office/officeart/2005/8/layout/equation2"/>
    <dgm:cxn modelId="{E2F83C13-9283-4D92-A2F6-CB5F1235CF15}" type="presParOf" srcId="{768202EF-461C-4709-BAA3-4DC4F65B86C4}" destId="{205FA003-8883-4CB8-B0C4-8E992A79EAB4}" srcOrd="0" destOrd="0" presId="urn:microsoft.com/office/officeart/2005/8/layout/equation2"/>
    <dgm:cxn modelId="{59B40F4D-5C6F-4383-9875-DB0B672B736D}" type="presParOf" srcId="{768202EF-461C-4709-BAA3-4DC4F65B86C4}" destId="{999297EE-E4F5-45A4-8AE7-B7D76590DDBA}" srcOrd="1" destOrd="0" presId="urn:microsoft.com/office/officeart/2005/8/layout/equation2"/>
    <dgm:cxn modelId="{7D00A5CB-A8F5-412C-A395-6DB8502D58A6}" type="presParOf" srcId="{768202EF-461C-4709-BAA3-4DC4F65B86C4}" destId="{9008B6DA-1CF9-429E-B083-CDE9AEF5B6CF}" srcOrd="2" destOrd="0" presId="urn:microsoft.com/office/officeart/2005/8/layout/equation2"/>
    <dgm:cxn modelId="{2F4BD4E9-BB98-4CBF-84A9-A7D0A625E1A2}" type="presParOf" srcId="{768202EF-461C-4709-BAA3-4DC4F65B86C4}" destId="{B33A31A3-1E1B-4F42-8D75-1E1CA7442FDA}" srcOrd="3" destOrd="0" presId="urn:microsoft.com/office/officeart/2005/8/layout/equation2"/>
    <dgm:cxn modelId="{E4F988AA-15BE-4C3B-9544-18A28C652AEC}" type="presParOf" srcId="{768202EF-461C-4709-BAA3-4DC4F65B86C4}" destId="{B1BA9194-F121-4ED3-9A7D-932788600125}" srcOrd="4" destOrd="0" presId="urn:microsoft.com/office/officeart/2005/8/layout/equation2"/>
    <dgm:cxn modelId="{8BD6E329-7410-435B-94BC-A203A5E43779}" type="presParOf" srcId="{A5BFF86C-6B38-42B0-BE19-B3A134DF9C30}" destId="{33C1A35E-F7EE-4FF0-AF3F-6F01681CDD9C}" srcOrd="1" destOrd="0" presId="urn:microsoft.com/office/officeart/2005/8/layout/equation2"/>
    <dgm:cxn modelId="{03DEAEC7-0D15-4667-9F55-089ACE159BF5}" type="presParOf" srcId="{33C1A35E-F7EE-4FF0-AF3F-6F01681CDD9C}" destId="{BEB1770A-EF6A-4608-AEE2-A395225AEF68}" srcOrd="0" destOrd="0" presId="urn:microsoft.com/office/officeart/2005/8/layout/equation2"/>
    <dgm:cxn modelId="{260DAF3C-2B8E-4D55-81D1-933CD90F9F2B}" type="presParOf" srcId="{A5BFF86C-6B38-42B0-BE19-B3A134DF9C30}" destId="{E3E906E1-7BE2-4DFA-9BA8-EAAF67122841}" srcOrd="2" destOrd="0" presId="urn:microsoft.com/office/officeart/2005/8/layout/equation2"/>
  </dgm:cxnLst>
  <dgm:bg>
    <a:solidFill>
      <a:schemeClr val="accent5">
        <a:lumMod val="20000"/>
        <a:lumOff val="80000"/>
      </a:schemeClr>
    </a:solidFill>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A8FB4-4E3B-4651-8ADD-84D33DD80581}">
      <dsp:nvSpPr>
        <dsp:cNvPr id="0" name=""/>
        <dsp:cNvSpPr/>
      </dsp:nvSpPr>
      <dsp:spPr>
        <a:xfrm rot="10800000">
          <a:off x="1852153" y="1894"/>
          <a:ext cx="5878068" cy="148634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439" tIns="106680" rIns="199136" bIns="106680" numCol="1" spcCol="1270" anchor="ctr" anchorCtr="0">
          <a:noAutofit/>
        </a:bodyPr>
        <a:lstStyle/>
        <a:p>
          <a:pPr lvl="0" algn="l" defTabSz="1244600">
            <a:lnSpc>
              <a:spcPct val="90000"/>
            </a:lnSpc>
            <a:spcBef>
              <a:spcPct val="0"/>
            </a:spcBef>
            <a:spcAft>
              <a:spcPct val="35000"/>
            </a:spcAft>
          </a:pPr>
          <a:r>
            <a:rPr lang="en-US" sz="2800" kern="1200" dirty="0" err="1" smtClean="0">
              <a:solidFill>
                <a:srgbClr val="002060"/>
              </a:solidFill>
              <a:latin typeface="Arial" panose="020B0604020202020204" pitchFamily="34" charset="0"/>
              <a:cs typeface="Arial" panose="020B0604020202020204" pitchFamily="34" charset="0"/>
            </a:rPr>
            <a:t>Khái</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niệm</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về</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giao</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tiếp</a:t>
          </a:r>
          <a:endParaRPr lang="en-US" sz="2800" kern="1200" dirty="0">
            <a:solidFill>
              <a:srgbClr val="002060"/>
            </a:solidFill>
            <a:latin typeface="Arial" panose="020B0604020202020204" pitchFamily="34" charset="0"/>
            <a:cs typeface="Arial" panose="020B0604020202020204" pitchFamily="34" charset="0"/>
          </a:endParaRPr>
        </a:p>
      </dsp:txBody>
      <dsp:txXfrm rot="10800000">
        <a:off x="2223740" y="1894"/>
        <a:ext cx="5506481" cy="1486349"/>
      </dsp:txXfrm>
    </dsp:sp>
    <dsp:sp modelId="{0A4638CB-AD6A-4573-92BA-A9CF03D713CA}">
      <dsp:nvSpPr>
        <dsp:cNvPr id="0" name=""/>
        <dsp:cNvSpPr/>
      </dsp:nvSpPr>
      <dsp:spPr>
        <a:xfrm>
          <a:off x="1108978" y="1894"/>
          <a:ext cx="1486349" cy="148634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2F93B1-20F5-496B-88D3-4AD55BB133FC}">
      <dsp:nvSpPr>
        <dsp:cNvPr id="0" name=""/>
        <dsp:cNvSpPr/>
      </dsp:nvSpPr>
      <dsp:spPr>
        <a:xfrm rot="10800000">
          <a:off x="1852153" y="1915355"/>
          <a:ext cx="5878068" cy="148634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439" tIns="106680" rIns="199136" bIns="106680" numCol="1" spcCol="1270" anchor="ctr" anchorCtr="0">
          <a:noAutofit/>
        </a:bodyPr>
        <a:lstStyle/>
        <a:p>
          <a:pPr lvl="0" algn="l" defTabSz="1244600">
            <a:lnSpc>
              <a:spcPct val="90000"/>
            </a:lnSpc>
            <a:spcBef>
              <a:spcPct val="0"/>
            </a:spcBef>
            <a:spcAft>
              <a:spcPct val="35000"/>
            </a:spcAft>
          </a:pPr>
          <a:r>
            <a:rPr lang="en-US" sz="2800" kern="1200" dirty="0" err="1" smtClean="0">
              <a:solidFill>
                <a:srgbClr val="002060"/>
              </a:solidFill>
              <a:latin typeface="Arial" panose="020B0604020202020204" pitchFamily="34" charset="0"/>
              <a:cs typeface="Arial" panose="020B0604020202020204" pitchFamily="34" charset="0"/>
            </a:rPr>
            <a:t>Các</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kỹ</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năng</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giao</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tiếp</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cơ</a:t>
          </a:r>
          <a:r>
            <a:rPr lang="en-US" sz="2800" kern="1200" dirty="0" smtClean="0">
              <a:solidFill>
                <a:srgbClr val="002060"/>
              </a:solidFill>
              <a:latin typeface="Arial" panose="020B0604020202020204" pitchFamily="34" charset="0"/>
              <a:cs typeface="Arial" panose="020B0604020202020204" pitchFamily="34" charset="0"/>
            </a:rPr>
            <a:t> </a:t>
          </a:r>
          <a:r>
            <a:rPr lang="en-US" sz="2800" kern="1200" dirty="0" err="1" smtClean="0">
              <a:solidFill>
                <a:srgbClr val="002060"/>
              </a:solidFill>
              <a:latin typeface="Arial" panose="020B0604020202020204" pitchFamily="34" charset="0"/>
              <a:cs typeface="Arial" panose="020B0604020202020204" pitchFamily="34" charset="0"/>
            </a:rPr>
            <a:t>bản</a:t>
          </a:r>
          <a:endParaRPr lang="en-US" sz="2800" kern="1200" dirty="0">
            <a:solidFill>
              <a:srgbClr val="002060"/>
            </a:solidFill>
            <a:latin typeface="Arial" panose="020B0604020202020204" pitchFamily="34" charset="0"/>
            <a:cs typeface="Arial" panose="020B0604020202020204" pitchFamily="34" charset="0"/>
          </a:endParaRPr>
        </a:p>
      </dsp:txBody>
      <dsp:txXfrm rot="10800000">
        <a:off x="2223740" y="1915355"/>
        <a:ext cx="5506481" cy="1486349"/>
      </dsp:txXfrm>
    </dsp:sp>
    <dsp:sp modelId="{EA85E533-5FAB-4AAB-A572-8F27E3B7EDDD}">
      <dsp:nvSpPr>
        <dsp:cNvPr id="0" name=""/>
        <dsp:cNvSpPr/>
      </dsp:nvSpPr>
      <dsp:spPr>
        <a:xfrm>
          <a:off x="1108978" y="1915355"/>
          <a:ext cx="1486349" cy="148634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CE82E-29C4-4FAE-BCD1-6348E8A2DCD8}">
      <dsp:nvSpPr>
        <dsp:cNvPr id="0" name=""/>
        <dsp:cNvSpPr/>
      </dsp:nvSpPr>
      <dsp:spPr>
        <a:xfrm>
          <a:off x="1753493" y="0"/>
          <a:ext cx="3632200" cy="36322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B0C4DC-78D8-4F3A-9269-6C9B82929B48}">
      <dsp:nvSpPr>
        <dsp:cNvPr id="0" name=""/>
        <dsp:cNvSpPr/>
      </dsp:nvSpPr>
      <dsp:spPr>
        <a:xfrm>
          <a:off x="3962405" y="457201"/>
          <a:ext cx="4362668" cy="64556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err="1" smtClean="0">
              <a:solidFill>
                <a:srgbClr val="7030A0"/>
              </a:solidFill>
            </a:rPr>
            <a:t>Âm</a:t>
          </a:r>
          <a:r>
            <a:rPr lang="en-US" sz="2700" b="1" kern="1200" dirty="0" smtClean="0">
              <a:solidFill>
                <a:srgbClr val="7030A0"/>
              </a:solidFill>
            </a:rPr>
            <a:t> </a:t>
          </a:r>
          <a:r>
            <a:rPr lang="en-US" sz="2700" b="1" kern="1200" dirty="0" err="1" smtClean="0">
              <a:solidFill>
                <a:srgbClr val="7030A0"/>
              </a:solidFill>
            </a:rPr>
            <a:t>độ</a:t>
          </a:r>
          <a:endParaRPr lang="en-US" sz="2700" b="1" kern="1200" dirty="0">
            <a:solidFill>
              <a:srgbClr val="7030A0"/>
            </a:solidFill>
          </a:endParaRPr>
        </a:p>
      </dsp:txBody>
      <dsp:txXfrm>
        <a:off x="3993919" y="488715"/>
        <a:ext cx="4299640" cy="582538"/>
      </dsp:txXfrm>
    </dsp:sp>
    <dsp:sp modelId="{5BE8F3EB-BA65-4F36-90E5-9603FD63EC3F}">
      <dsp:nvSpPr>
        <dsp:cNvPr id="0" name=""/>
        <dsp:cNvSpPr/>
      </dsp:nvSpPr>
      <dsp:spPr>
        <a:xfrm>
          <a:off x="3962393" y="1219202"/>
          <a:ext cx="4387575" cy="64556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err="1" smtClean="0">
              <a:solidFill>
                <a:srgbClr val="7030A0"/>
              </a:solidFill>
            </a:rPr>
            <a:t>Tốc</a:t>
          </a:r>
          <a:r>
            <a:rPr lang="en-US" sz="2700" b="1" kern="1200" dirty="0" smtClean="0">
              <a:solidFill>
                <a:srgbClr val="7030A0"/>
              </a:solidFill>
            </a:rPr>
            <a:t> </a:t>
          </a:r>
          <a:r>
            <a:rPr lang="en-US" sz="2700" b="1" kern="1200" dirty="0" err="1" smtClean="0">
              <a:solidFill>
                <a:srgbClr val="7030A0"/>
              </a:solidFill>
            </a:rPr>
            <a:t>độ</a:t>
          </a:r>
          <a:endParaRPr lang="en-US" sz="2700" b="1" kern="1200" dirty="0">
            <a:solidFill>
              <a:srgbClr val="7030A0"/>
            </a:solidFill>
          </a:endParaRPr>
        </a:p>
      </dsp:txBody>
      <dsp:txXfrm>
        <a:off x="3993907" y="1250716"/>
        <a:ext cx="4324547" cy="582538"/>
      </dsp:txXfrm>
    </dsp:sp>
    <dsp:sp modelId="{81CE5AD4-8761-4DB0-8753-EF7E212B5CED}">
      <dsp:nvSpPr>
        <dsp:cNvPr id="0" name=""/>
        <dsp:cNvSpPr/>
      </dsp:nvSpPr>
      <dsp:spPr>
        <a:xfrm>
          <a:off x="3962405" y="1981203"/>
          <a:ext cx="4342128" cy="64556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err="1" smtClean="0">
              <a:solidFill>
                <a:srgbClr val="7030A0"/>
              </a:solidFill>
            </a:rPr>
            <a:t>Cách</a:t>
          </a:r>
          <a:r>
            <a:rPr lang="en-US" sz="2600" b="1" kern="1200" dirty="0" smtClean="0">
              <a:solidFill>
                <a:srgbClr val="7030A0"/>
              </a:solidFill>
            </a:rPr>
            <a:t> </a:t>
          </a:r>
          <a:r>
            <a:rPr lang="en-US" sz="2600" b="1" kern="1200" dirty="0" err="1" smtClean="0">
              <a:solidFill>
                <a:srgbClr val="7030A0"/>
              </a:solidFill>
            </a:rPr>
            <a:t>dùng</a:t>
          </a:r>
          <a:r>
            <a:rPr lang="en-US" sz="2600" b="1" kern="1200" dirty="0" smtClean="0">
              <a:solidFill>
                <a:srgbClr val="7030A0"/>
              </a:solidFill>
            </a:rPr>
            <a:t> </a:t>
          </a:r>
          <a:r>
            <a:rPr lang="en-US" sz="2600" b="1" kern="1200" dirty="0" err="1" smtClean="0">
              <a:solidFill>
                <a:srgbClr val="7030A0"/>
              </a:solidFill>
            </a:rPr>
            <a:t>từ</a:t>
          </a:r>
          <a:endParaRPr lang="en-US" sz="2600" b="1" kern="1200" dirty="0">
            <a:solidFill>
              <a:srgbClr val="7030A0"/>
            </a:solidFill>
          </a:endParaRPr>
        </a:p>
      </dsp:txBody>
      <dsp:txXfrm>
        <a:off x="3993919" y="2012717"/>
        <a:ext cx="4279100" cy="582538"/>
      </dsp:txXfrm>
    </dsp:sp>
    <dsp:sp modelId="{87E6A08B-D96D-40EA-AD0C-1A26ED3879C4}">
      <dsp:nvSpPr>
        <dsp:cNvPr id="0" name=""/>
        <dsp:cNvSpPr/>
      </dsp:nvSpPr>
      <dsp:spPr>
        <a:xfrm>
          <a:off x="3962393" y="2819401"/>
          <a:ext cx="4329638" cy="64556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err="1" smtClean="0">
              <a:solidFill>
                <a:srgbClr val="7030A0"/>
              </a:solidFill>
            </a:rPr>
            <a:t>Thời</a:t>
          </a:r>
          <a:r>
            <a:rPr lang="en-US" sz="2500" b="1" kern="1200" dirty="0" smtClean="0">
              <a:solidFill>
                <a:srgbClr val="7030A0"/>
              </a:solidFill>
            </a:rPr>
            <a:t> </a:t>
          </a:r>
          <a:r>
            <a:rPr lang="en-US" sz="2500" b="1" kern="1200" dirty="0" err="1" smtClean="0">
              <a:solidFill>
                <a:srgbClr val="7030A0"/>
              </a:solidFill>
            </a:rPr>
            <a:t>gian</a:t>
          </a:r>
          <a:r>
            <a:rPr lang="en-US" sz="2500" b="1" kern="1200" dirty="0" smtClean="0">
              <a:solidFill>
                <a:srgbClr val="7030A0"/>
              </a:solidFill>
            </a:rPr>
            <a:t> </a:t>
          </a:r>
          <a:r>
            <a:rPr lang="en-US" sz="2500" b="1" kern="1200" dirty="0" err="1" smtClean="0">
              <a:solidFill>
                <a:srgbClr val="7030A0"/>
              </a:solidFill>
            </a:rPr>
            <a:t>giao</a:t>
          </a:r>
          <a:r>
            <a:rPr lang="en-US" sz="2500" b="1" kern="1200" dirty="0" smtClean="0">
              <a:solidFill>
                <a:srgbClr val="7030A0"/>
              </a:solidFill>
            </a:rPr>
            <a:t> </a:t>
          </a:r>
          <a:r>
            <a:rPr lang="en-US" sz="2500" b="1" kern="1200" dirty="0" err="1" smtClean="0">
              <a:solidFill>
                <a:srgbClr val="7030A0"/>
              </a:solidFill>
            </a:rPr>
            <a:t>tiếp</a:t>
          </a:r>
          <a:endParaRPr lang="en-US" sz="2500" b="1" kern="1200" dirty="0">
            <a:solidFill>
              <a:srgbClr val="7030A0"/>
            </a:solidFill>
          </a:endParaRPr>
        </a:p>
      </dsp:txBody>
      <dsp:txXfrm>
        <a:off x="3993907" y="2850915"/>
        <a:ext cx="4266610" cy="582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03579-C516-4636-8B17-72EDA8BF4D3F}">
      <dsp:nvSpPr>
        <dsp:cNvPr id="0" name=""/>
        <dsp:cNvSpPr/>
      </dsp:nvSpPr>
      <dsp:spPr>
        <a:xfrm>
          <a:off x="114707" y="45"/>
          <a:ext cx="1608515" cy="9651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solidFill>
                <a:srgbClr val="002060"/>
              </a:solidFill>
            </a:rPr>
            <a:t>Thái</a:t>
          </a:r>
          <a:r>
            <a:rPr lang="en-US" sz="2900" kern="1200" dirty="0" smtClean="0">
              <a:solidFill>
                <a:srgbClr val="002060"/>
              </a:solidFill>
            </a:rPr>
            <a:t> </a:t>
          </a:r>
          <a:r>
            <a:rPr lang="en-US" sz="2900" kern="1200" dirty="0" err="1" smtClean="0">
              <a:solidFill>
                <a:srgbClr val="002060"/>
              </a:solidFill>
            </a:rPr>
            <a:t>độ</a:t>
          </a:r>
          <a:endParaRPr lang="en-US" sz="2900" kern="1200" dirty="0">
            <a:solidFill>
              <a:srgbClr val="002060"/>
            </a:solidFill>
          </a:endParaRPr>
        </a:p>
      </dsp:txBody>
      <dsp:txXfrm>
        <a:off x="114707" y="45"/>
        <a:ext cx="1608515" cy="965109"/>
      </dsp:txXfrm>
    </dsp:sp>
    <dsp:sp modelId="{7434D785-D072-4AC4-8297-DFE491C39374}">
      <dsp:nvSpPr>
        <dsp:cNvPr id="0" name=""/>
        <dsp:cNvSpPr/>
      </dsp:nvSpPr>
      <dsp:spPr>
        <a:xfrm>
          <a:off x="1884074" y="45"/>
          <a:ext cx="1608515" cy="9651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solidFill>
                <a:srgbClr val="002060"/>
              </a:solidFill>
            </a:rPr>
            <a:t>Cử</a:t>
          </a:r>
          <a:r>
            <a:rPr lang="en-US" sz="2900" kern="1200" dirty="0" smtClean="0">
              <a:solidFill>
                <a:srgbClr val="002060"/>
              </a:solidFill>
            </a:rPr>
            <a:t> </a:t>
          </a:r>
          <a:r>
            <a:rPr lang="en-US" sz="2900" kern="1200" dirty="0" err="1" smtClean="0">
              <a:solidFill>
                <a:srgbClr val="002060"/>
              </a:solidFill>
            </a:rPr>
            <a:t>chỉ</a:t>
          </a:r>
          <a:endParaRPr lang="en-US" sz="2900" kern="1200" dirty="0">
            <a:solidFill>
              <a:srgbClr val="002060"/>
            </a:solidFill>
          </a:endParaRPr>
        </a:p>
      </dsp:txBody>
      <dsp:txXfrm>
        <a:off x="1884074" y="45"/>
        <a:ext cx="1608515" cy="965109"/>
      </dsp:txXfrm>
    </dsp:sp>
    <dsp:sp modelId="{6113B8C5-9170-4544-AF0D-0184E24D880B}">
      <dsp:nvSpPr>
        <dsp:cNvPr id="0" name=""/>
        <dsp:cNvSpPr/>
      </dsp:nvSpPr>
      <dsp:spPr>
        <a:xfrm>
          <a:off x="3653442" y="45"/>
          <a:ext cx="1608515" cy="9651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solidFill>
                <a:srgbClr val="002060"/>
              </a:solidFill>
            </a:rPr>
            <a:t>Ánh</a:t>
          </a:r>
          <a:r>
            <a:rPr lang="en-US" sz="2900" kern="1200" dirty="0" smtClean="0">
              <a:solidFill>
                <a:srgbClr val="002060"/>
              </a:solidFill>
            </a:rPr>
            <a:t> </a:t>
          </a:r>
          <a:r>
            <a:rPr lang="en-US" sz="2900" kern="1200" dirty="0" err="1" smtClean="0">
              <a:solidFill>
                <a:srgbClr val="002060"/>
              </a:solidFill>
            </a:rPr>
            <a:t>mắt</a:t>
          </a:r>
          <a:endParaRPr lang="en-US" sz="2900" kern="1200" dirty="0">
            <a:solidFill>
              <a:srgbClr val="002060"/>
            </a:solidFill>
          </a:endParaRPr>
        </a:p>
      </dsp:txBody>
      <dsp:txXfrm>
        <a:off x="3653442" y="45"/>
        <a:ext cx="1608515" cy="965109"/>
      </dsp:txXfrm>
    </dsp:sp>
    <dsp:sp modelId="{75181B20-9E04-4581-8838-71DA764C84CF}">
      <dsp:nvSpPr>
        <dsp:cNvPr id="0" name=""/>
        <dsp:cNvSpPr/>
      </dsp:nvSpPr>
      <dsp:spPr>
        <a:xfrm>
          <a:off x="5422809" y="45"/>
          <a:ext cx="1608515" cy="9651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solidFill>
                <a:srgbClr val="002060"/>
              </a:solidFill>
            </a:rPr>
            <a:t>Nụ</a:t>
          </a:r>
          <a:r>
            <a:rPr lang="en-US" sz="2900" kern="1200" dirty="0" smtClean="0">
              <a:solidFill>
                <a:srgbClr val="002060"/>
              </a:solidFill>
            </a:rPr>
            <a:t> </a:t>
          </a:r>
          <a:r>
            <a:rPr lang="en-US" sz="2900" kern="1200" dirty="0" err="1" smtClean="0">
              <a:solidFill>
                <a:srgbClr val="002060"/>
              </a:solidFill>
            </a:rPr>
            <a:t>cười</a:t>
          </a:r>
          <a:endParaRPr lang="en-US" sz="2900" kern="1200" dirty="0">
            <a:solidFill>
              <a:srgbClr val="002060"/>
            </a:solidFill>
          </a:endParaRPr>
        </a:p>
      </dsp:txBody>
      <dsp:txXfrm>
        <a:off x="5422809" y="45"/>
        <a:ext cx="1608515" cy="965109"/>
      </dsp:txXfrm>
    </dsp:sp>
    <dsp:sp modelId="{ABA7DDA4-37CD-4058-9453-9F19050CF09F}">
      <dsp:nvSpPr>
        <dsp:cNvPr id="0" name=""/>
        <dsp:cNvSpPr/>
      </dsp:nvSpPr>
      <dsp:spPr>
        <a:xfrm>
          <a:off x="7192176" y="45"/>
          <a:ext cx="1608515" cy="9651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err="1" smtClean="0">
              <a:solidFill>
                <a:srgbClr val="002060"/>
              </a:solidFill>
            </a:rPr>
            <a:t>Nét</a:t>
          </a:r>
          <a:r>
            <a:rPr lang="en-US" sz="2900" kern="1200" dirty="0" smtClean="0">
              <a:solidFill>
                <a:srgbClr val="002060"/>
              </a:solidFill>
            </a:rPr>
            <a:t> </a:t>
          </a:r>
          <a:r>
            <a:rPr lang="en-US" sz="2900" kern="1200" dirty="0" err="1" smtClean="0">
              <a:solidFill>
                <a:srgbClr val="002060"/>
              </a:solidFill>
            </a:rPr>
            <a:t>mặt</a:t>
          </a:r>
          <a:endParaRPr lang="en-US" sz="2900" kern="1200" dirty="0">
            <a:solidFill>
              <a:srgbClr val="002060"/>
            </a:solidFill>
          </a:endParaRPr>
        </a:p>
      </dsp:txBody>
      <dsp:txXfrm>
        <a:off x="7192176" y="45"/>
        <a:ext cx="1608515" cy="965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03579-C516-4636-8B17-72EDA8BF4D3F}">
      <dsp:nvSpPr>
        <dsp:cNvPr id="0" name=""/>
        <dsp:cNvSpPr/>
      </dsp:nvSpPr>
      <dsp:spPr>
        <a:xfrm>
          <a:off x="0" y="1"/>
          <a:ext cx="1607343" cy="9644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002060"/>
              </a:solidFill>
            </a:rPr>
            <a:t>Tác</a:t>
          </a:r>
          <a:r>
            <a:rPr lang="en-US" sz="2800" kern="1200" dirty="0" smtClean="0">
              <a:solidFill>
                <a:srgbClr val="002060"/>
              </a:solidFill>
            </a:rPr>
            <a:t> </a:t>
          </a:r>
          <a:r>
            <a:rPr lang="en-US" sz="2800" kern="1200" dirty="0" err="1" smtClean="0">
              <a:solidFill>
                <a:srgbClr val="002060"/>
              </a:solidFill>
            </a:rPr>
            <a:t>phong</a:t>
          </a:r>
          <a:endParaRPr lang="en-US" sz="2800" kern="1200" dirty="0">
            <a:solidFill>
              <a:srgbClr val="002060"/>
            </a:solidFill>
          </a:endParaRPr>
        </a:p>
      </dsp:txBody>
      <dsp:txXfrm>
        <a:off x="0" y="1"/>
        <a:ext cx="1607343" cy="964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03579-C516-4636-8B17-72EDA8BF4D3F}">
      <dsp:nvSpPr>
        <dsp:cNvPr id="0" name=""/>
        <dsp:cNvSpPr/>
      </dsp:nvSpPr>
      <dsp:spPr>
        <a:xfrm>
          <a:off x="0" y="1"/>
          <a:ext cx="1607343" cy="9644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smtClean="0">
              <a:solidFill>
                <a:srgbClr val="002060"/>
              </a:solidFill>
            </a:rPr>
            <a:t>Điệu</a:t>
          </a:r>
          <a:r>
            <a:rPr lang="en-US" sz="2800" kern="1200" dirty="0" smtClean="0">
              <a:solidFill>
                <a:srgbClr val="002060"/>
              </a:solidFill>
            </a:rPr>
            <a:t> </a:t>
          </a:r>
          <a:r>
            <a:rPr lang="en-US" sz="2800" kern="1200" dirty="0" err="1" smtClean="0">
              <a:solidFill>
                <a:srgbClr val="002060"/>
              </a:solidFill>
            </a:rPr>
            <a:t>bộ</a:t>
          </a:r>
          <a:endParaRPr lang="en-US" sz="2800" kern="1200" dirty="0">
            <a:solidFill>
              <a:srgbClr val="002060"/>
            </a:solidFill>
          </a:endParaRPr>
        </a:p>
      </dsp:txBody>
      <dsp:txXfrm>
        <a:off x="0" y="1"/>
        <a:ext cx="1607343" cy="9644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03579-C516-4636-8B17-72EDA8BF4D3F}">
      <dsp:nvSpPr>
        <dsp:cNvPr id="0" name=""/>
        <dsp:cNvSpPr/>
      </dsp:nvSpPr>
      <dsp:spPr>
        <a:xfrm>
          <a:off x="191541" y="1022"/>
          <a:ext cx="2360116" cy="1167974"/>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err="1" smtClean="0"/>
            <a:t>Giao</a:t>
          </a:r>
          <a:r>
            <a:rPr lang="en-US" sz="3400" kern="1200" dirty="0" smtClean="0"/>
            <a:t> </a:t>
          </a:r>
          <a:r>
            <a:rPr lang="en-US" sz="3400" kern="1200" dirty="0" err="1" smtClean="0"/>
            <a:t>tiếp</a:t>
          </a:r>
          <a:r>
            <a:rPr lang="en-US" sz="3400" kern="1200" dirty="0" smtClean="0"/>
            <a:t> </a:t>
          </a:r>
          <a:r>
            <a:rPr lang="en-US" sz="3400" kern="1200" dirty="0" err="1" smtClean="0"/>
            <a:t>không</a:t>
          </a:r>
          <a:r>
            <a:rPr lang="en-US" sz="3400" kern="1200" dirty="0" smtClean="0"/>
            <a:t> </a:t>
          </a:r>
          <a:r>
            <a:rPr lang="en-US" sz="3400" kern="1200" dirty="0" err="1" smtClean="0"/>
            <a:t>lời</a:t>
          </a:r>
          <a:endParaRPr lang="en-US" sz="3400" kern="1200" dirty="0"/>
        </a:p>
      </dsp:txBody>
      <dsp:txXfrm>
        <a:off x="191541" y="1022"/>
        <a:ext cx="2360116" cy="11679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FA003-8883-4CB8-B0C4-8E992A79EAB4}">
      <dsp:nvSpPr>
        <dsp:cNvPr id="0" name=""/>
        <dsp:cNvSpPr/>
      </dsp:nvSpPr>
      <dsp:spPr>
        <a:xfrm>
          <a:off x="370" y="612141"/>
          <a:ext cx="1220725" cy="12207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solidFill>
                <a:srgbClr val="FFFF00"/>
              </a:solidFill>
              <a:latin typeface="Arial" panose="020B0604020202020204" pitchFamily="34" charset="0"/>
              <a:cs typeface="Arial" panose="020B0604020202020204" pitchFamily="34" charset="0"/>
            </a:rPr>
            <a:t>GIAO TIẾP BẰNG LỜI NÓI</a:t>
          </a:r>
          <a:endParaRPr lang="en-US" sz="1500" kern="1200" dirty="0">
            <a:solidFill>
              <a:srgbClr val="FFFF00"/>
            </a:solidFill>
          </a:endParaRPr>
        </a:p>
      </dsp:txBody>
      <dsp:txXfrm>
        <a:off x="179141" y="790912"/>
        <a:ext cx="863183" cy="863183"/>
      </dsp:txXfrm>
    </dsp:sp>
    <dsp:sp modelId="{9008B6DA-1CF9-429E-B083-CDE9AEF5B6CF}">
      <dsp:nvSpPr>
        <dsp:cNvPr id="0" name=""/>
        <dsp:cNvSpPr/>
      </dsp:nvSpPr>
      <dsp:spPr>
        <a:xfrm>
          <a:off x="256722" y="1931989"/>
          <a:ext cx="708020" cy="708020"/>
        </a:xfrm>
        <a:prstGeom prst="mathPlus">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50570" y="2202736"/>
        <a:ext cx="520324" cy="166526"/>
      </dsp:txXfrm>
    </dsp:sp>
    <dsp:sp modelId="{B1BA9194-F121-4ED3-9A7D-932788600125}">
      <dsp:nvSpPr>
        <dsp:cNvPr id="0" name=""/>
        <dsp:cNvSpPr/>
      </dsp:nvSpPr>
      <dsp:spPr>
        <a:xfrm>
          <a:off x="370" y="2739133"/>
          <a:ext cx="1220725" cy="12207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solidFill>
                <a:srgbClr val="FFFF00"/>
              </a:solidFill>
              <a:latin typeface="Arial" panose="020B0604020202020204" pitchFamily="34" charset="0"/>
              <a:cs typeface="Arial" panose="020B0604020202020204" pitchFamily="34" charset="0"/>
            </a:rPr>
            <a:t>GIAO TIẾP KHÔNG LỜI</a:t>
          </a:r>
          <a:endParaRPr lang="en-US" sz="1500" kern="1200" dirty="0">
            <a:solidFill>
              <a:srgbClr val="FFFF00"/>
            </a:solidFill>
          </a:endParaRPr>
        </a:p>
      </dsp:txBody>
      <dsp:txXfrm>
        <a:off x="179141" y="2917904"/>
        <a:ext cx="863183" cy="863183"/>
      </dsp:txXfrm>
    </dsp:sp>
    <dsp:sp modelId="{33C1A35E-F7EE-4FF0-AF3F-6F01681CDD9C}">
      <dsp:nvSpPr>
        <dsp:cNvPr id="0" name=""/>
        <dsp:cNvSpPr/>
      </dsp:nvSpPr>
      <dsp:spPr>
        <a:xfrm>
          <a:off x="1404204" y="2058945"/>
          <a:ext cx="388190" cy="454109"/>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404204" y="2149767"/>
        <a:ext cx="271733" cy="272465"/>
      </dsp:txXfrm>
    </dsp:sp>
    <dsp:sp modelId="{E3E906E1-7BE2-4DFA-9BA8-EAAF67122841}">
      <dsp:nvSpPr>
        <dsp:cNvPr id="0" name=""/>
        <dsp:cNvSpPr/>
      </dsp:nvSpPr>
      <dsp:spPr>
        <a:xfrm>
          <a:off x="1953530" y="588093"/>
          <a:ext cx="6351897" cy="33958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150000"/>
            </a:lnSpc>
            <a:spcBef>
              <a:spcPct val="0"/>
            </a:spcBef>
            <a:spcAft>
              <a:spcPct val="35000"/>
            </a:spcAft>
          </a:pPr>
          <a:r>
            <a:rPr lang="en-US" sz="1600" kern="1200" dirty="0" err="1" smtClean="0">
              <a:solidFill>
                <a:srgbClr val="FFFF00"/>
              </a:solidFill>
              <a:latin typeface="Arial" panose="020B0604020202020204" pitchFamily="34" charset="0"/>
              <a:cs typeface="Arial" panose="020B0604020202020204" pitchFamily="34" charset="0"/>
            </a:rPr>
            <a:t>Luôn</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luôn</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phải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có</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sự</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kết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hợp</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hài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hòa</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giữa</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giao</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tiếp</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có</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lời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và</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giao</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tiêp</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không</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lời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để</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đạt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hiệu</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quả</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cao</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nhất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của</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giao</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tiếp</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Tránh</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nói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một</a:t>
          </a:r>
          <a:r>
            <a:rPr lang="en-US" sz="1600" kern="1200" dirty="0" smtClean="0">
              <a:solidFill>
                <a:srgbClr val="FFFF00"/>
              </a:solidFill>
              <a:latin typeface="Arial" panose="020B0604020202020204" pitchFamily="34" charset="0"/>
              <a:cs typeface="Arial" panose="020B0604020202020204" pitchFamily="34" charset="0"/>
            </a:rPr>
            <a:t> ý </a:t>
          </a:r>
          <a:r>
            <a:rPr lang="en-US" sz="1600" kern="1200" dirty="0" err="1" smtClean="0">
              <a:solidFill>
                <a:srgbClr val="FFFF00"/>
              </a:solidFill>
              <a:latin typeface="Arial" panose="020B0604020202020204" pitchFamily="34" charset="0"/>
              <a:cs typeface="Arial" panose="020B0604020202020204" pitchFamily="34" charset="0"/>
            </a:rPr>
            <a:t>nhưng</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ánh</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mắt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cử</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chỉ</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nét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mặt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lại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thể</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hiện</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một</a:t>
          </a:r>
          <a:r>
            <a:rPr lang="en-US" sz="1600" kern="1200" dirty="0" smtClean="0">
              <a:solidFill>
                <a:srgbClr val="FFFF00"/>
              </a:solidFill>
              <a:latin typeface="Arial" panose="020B0604020202020204" pitchFamily="34" charset="0"/>
              <a:cs typeface="Arial" panose="020B0604020202020204" pitchFamily="34" charset="0"/>
            </a:rPr>
            <a:t> ý </a:t>
          </a:r>
          <a:r>
            <a:rPr lang="en-US" sz="1600" kern="1200" dirty="0" err="1" smtClean="0">
              <a:solidFill>
                <a:srgbClr val="FFFF00"/>
              </a:solidFill>
              <a:latin typeface="Arial" panose="020B0604020202020204" pitchFamily="34" charset="0"/>
              <a:cs typeface="Arial" panose="020B0604020202020204" pitchFamily="34" charset="0"/>
            </a:rPr>
            <a:t>khác</a:t>
          </a:r>
          <a:r>
            <a:rPr lang="en-US" sz="1600" kern="1200" dirty="0" smtClean="0">
              <a:solidFill>
                <a:srgbClr val="FFFF00"/>
              </a:solidFill>
              <a:latin typeface="Arial" panose="020B0604020202020204" pitchFamily="34" charset="0"/>
              <a:cs typeface="Arial" panose="020B0604020202020204" pitchFamily="34" charset="0"/>
            </a:rPr>
            <a:t>.</a:t>
          </a:r>
        </a:p>
        <a:p>
          <a:pPr lvl="0" algn="l" defTabSz="711200">
            <a:lnSpc>
              <a:spcPct val="150000"/>
            </a:lnSpc>
            <a:spcBef>
              <a:spcPct val="0"/>
            </a:spcBef>
            <a:spcAft>
              <a:spcPct val="35000"/>
            </a:spcAft>
          </a:pPr>
          <a:r>
            <a:rPr lang="en-US" sz="1600" kern="1200" dirty="0" err="1" smtClean="0">
              <a:solidFill>
                <a:srgbClr val="FFFF00"/>
              </a:solidFill>
              <a:latin typeface="Arial" panose="020B0604020202020204" pitchFamily="34" charset="0"/>
              <a:cs typeface="Arial" panose="020B0604020202020204" pitchFamily="34" charset="0"/>
            </a:rPr>
            <a:t>Cần</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lắng</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nghe</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không</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chỉ</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bằng</a:t>
          </a:r>
          <a:r>
            <a:rPr lang="en-US" sz="1600" kern="1200" dirty="0" smtClean="0">
              <a:solidFill>
                <a:srgbClr val="FFFF00"/>
              </a:solidFill>
              <a:latin typeface="Arial" panose="020B0604020202020204" pitchFamily="34" charset="0"/>
              <a:cs typeface="Arial" panose="020B0604020202020204" pitchFamily="34" charset="0"/>
            </a:rPr>
            <a:t> tai </a:t>
          </a:r>
          <a:r>
            <a:rPr lang="en-US" sz="1600" kern="1200" dirty="0" err="1" smtClean="0">
              <a:solidFill>
                <a:srgbClr val="FFFF00"/>
              </a:solidFill>
              <a:latin typeface="Arial" panose="020B0604020202020204" pitchFamily="34" charset="0"/>
              <a:cs typeface="Arial" panose="020B0604020202020204" pitchFamily="34" charset="0"/>
            </a:rPr>
            <a:t>mà</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bằng</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cả</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ánh</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mắt</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và</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trái</a:t>
          </a:r>
          <a:r>
            <a:rPr lang="en-US" sz="1600" kern="1200" dirty="0" smtClean="0">
              <a:solidFill>
                <a:srgbClr val="FFFF00"/>
              </a:solidFill>
              <a:latin typeface="Arial" panose="020B0604020202020204" pitchFamily="34" charset="0"/>
              <a:cs typeface="Arial" panose="020B0604020202020204" pitchFamily="34" charset="0"/>
            </a:rPr>
            <a:t> </a:t>
          </a:r>
          <a:r>
            <a:rPr lang="en-US" sz="1600" kern="1200" dirty="0" err="1" smtClean="0">
              <a:solidFill>
                <a:srgbClr val="FFFF00"/>
              </a:solidFill>
              <a:latin typeface="Arial" panose="020B0604020202020204" pitchFamily="34" charset="0"/>
              <a:cs typeface="Arial" panose="020B0604020202020204" pitchFamily="34" charset="0"/>
            </a:rPr>
            <a:t>tim.</a:t>
          </a:r>
          <a:endParaRPr lang="en-US" sz="1600" kern="1200" dirty="0">
            <a:solidFill>
              <a:srgbClr val="FFFF00"/>
            </a:solidFill>
            <a:latin typeface="Arial" panose="020B0604020202020204" pitchFamily="34" charset="0"/>
            <a:cs typeface="Arial" panose="020B0604020202020204" pitchFamily="34" charset="0"/>
          </a:endParaRPr>
        </a:p>
      </dsp:txBody>
      <dsp:txXfrm>
        <a:off x="2883744" y="1085398"/>
        <a:ext cx="4491469" cy="2401203"/>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460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60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9AF2DBE-83F2-428B-89BA-BF0123E32038}" type="slidenum">
              <a:rPr lang="en-US"/>
              <a:pPr/>
              <a:t>‹#›</a:t>
            </a:fld>
            <a:endParaRPr lang="en-US"/>
          </a:p>
        </p:txBody>
      </p:sp>
    </p:spTree>
    <p:extLst>
      <p:ext uri="{BB962C8B-B14F-4D97-AF65-F5344CB8AC3E}">
        <p14:creationId xmlns="" xmlns:p14="http://schemas.microsoft.com/office/powerpoint/2010/main" val="1176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687DE78-418C-4018-A945-B51831F6966A}" type="slidenum">
              <a:rPr lang="en-US"/>
              <a:pPr/>
              <a:t>‹#›</a:t>
            </a:fld>
            <a:endParaRPr lang="en-US"/>
          </a:p>
        </p:txBody>
      </p:sp>
    </p:spTree>
    <p:extLst>
      <p:ext uri="{BB962C8B-B14F-4D97-AF65-F5344CB8AC3E}">
        <p14:creationId xmlns="" xmlns:p14="http://schemas.microsoft.com/office/powerpoint/2010/main" val="32446649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87DE78-418C-4018-A945-B51831F6966A}" type="slidenum">
              <a:rPr lang="en-US" smtClean="0"/>
              <a:pPr/>
              <a:t>1</a:t>
            </a:fld>
            <a:endParaRPr lang="en-US"/>
          </a:p>
        </p:txBody>
      </p:sp>
    </p:spTree>
    <p:extLst>
      <p:ext uri="{BB962C8B-B14F-4D97-AF65-F5344CB8AC3E}">
        <p14:creationId xmlns="" xmlns:p14="http://schemas.microsoft.com/office/powerpoint/2010/main" val="1105669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12" name="Freeform 40"/>
          <p:cNvSpPr>
            <a:spLocks/>
          </p:cNvSpPr>
          <p:nvPr/>
        </p:nvSpPr>
        <p:spPr bwMode="gray">
          <a:xfrm>
            <a:off x="0" y="6048375"/>
            <a:ext cx="2762250" cy="809625"/>
          </a:xfrm>
          <a:custGeom>
            <a:avLst/>
            <a:gdLst/>
            <a:ahLst/>
            <a:cxnLst>
              <a:cxn ang="0">
                <a:pos x="0" y="0"/>
              </a:cxn>
              <a:cxn ang="0">
                <a:pos x="0" y="510"/>
              </a:cxn>
              <a:cxn ang="0">
                <a:pos x="1740" y="510"/>
              </a:cxn>
              <a:cxn ang="0">
                <a:pos x="1595" y="30"/>
              </a:cxn>
              <a:cxn ang="0">
                <a:pos x="0" y="0"/>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w="9525">
            <a:noFill/>
            <a:round/>
            <a:headEnd/>
            <a:tailEnd/>
          </a:ln>
          <a:effectLst/>
        </p:spPr>
        <p:txBody>
          <a:bodyPr/>
          <a:lstStyle/>
          <a:p>
            <a:endParaRPr lang="en-US"/>
          </a:p>
        </p:txBody>
      </p:sp>
      <p:sp>
        <p:nvSpPr>
          <p:cNvPr id="3113" name="Freeform 41"/>
          <p:cNvSpPr>
            <a:spLocks/>
          </p:cNvSpPr>
          <p:nvPr/>
        </p:nvSpPr>
        <p:spPr bwMode="gray">
          <a:xfrm>
            <a:off x="2590800" y="4705350"/>
            <a:ext cx="6400800" cy="2152650"/>
          </a:xfrm>
          <a:custGeom>
            <a:avLst/>
            <a:gdLst/>
            <a:ahLst/>
            <a:cxnLst>
              <a:cxn ang="0">
                <a:pos x="1116" y="0"/>
              </a:cxn>
              <a:cxn ang="0">
                <a:pos x="3840" y="636"/>
              </a:cxn>
              <a:cxn ang="0">
                <a:pos x="4032" y="1356"/>
              </a:cxn>
              <a:cxn ang="0">
                <a:pos x="288" y="1356"/>
              </a:cxn>
              <a:cxn ang="0">
                <a:pos x="0" y="828"/>
              </a:cxn>
              <a:cxn ang="0">
                <a:pos x="1116" y="0"/>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w="9525">
            <a:noFill/>
            <a:round/>
            <a:headEnd/>
            <a:tailEnd/>
          </a:ln>
          <a:effectLst/>
        </p:spPr>
        <p:txBody>
          <a:bodyPr/>
          <a:lstStyle/>
          <a:p>
            <a:endParaRPr lang="en-US"/>
          </a:p>
        </p:txBody>
      </p:sp>
      <p:sp>
        <p:nvSpPr>
          <p:cNvPr id="3114" name="Freeform 42"/>
          <p:cNvSpPr>
            <a:spLocks/>
          </p:cNvSpPr>
          <p:nvPr/>
        </p:nvSpPr>
        <p:spPr bwMode="gray">
          <a:xfrm>
            <a:off x="4400550" y="781050"/>
            <a:ext cx="4743450" cy="5048250"/>
          </a:xfrm>
          <a:custGeom>
            <a:avLst/>
            <a:gdLst/>
            <a:ahLst/>
            <a:cxnLst>
              <a:cxn ang="0">
                <a:pos x="510" y="1098"/>
              </a:cxn>
              <a:cxn ang="0">
                <a:pos x="2280" y="0"/>
              </a:cxn>
              <a:cxn ang="0">
                <a:pos x="2988" y="342"/>
              </a:cxn>
              <a:cxn ang="0">
                <a:pos x="2988" y="2772"/>
              </a:cxn>
              <a:cxn ang="0">
                <a:pos x="1452" y="3060"/>
              </a:cxn>
              <a:cxn ang="0">
                <a:pos x="0" y="2406"/>
              </a:cxn>
              <a:cxn ang="0">
                <a:pos x="510" y="1098"/>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w="9525">
            <a:noFill/>
            <a:round/>
            <a:headEnd/>
            <a:tailEnd/>
          </a:ln>
          <a:effectLst/>
        </p:spPr>
        <p:txBody>
          <a:bodyPr/>
          <a:lstStyle/>
          <a:p>
            <a:endParaRPr lang="en-US"/>
          </a:p>
        </p:txBody>
      </p:sp>
      <p:sp>
        <p:nvSpPr>
          <p:cNvPr id="3115" name="Freeform 43"/>
          <p:cNvSpPr>
            <a:spLocks/>
          </p:cNvSpPr>
          <p:nvPr/>
        </p:nvSpPr>
        <p:spPr bwMode="gray">
          <a:xfrm>
            <a:off x="4800600" y="0"/>
            <a:ext cx="3276600" cy="2409825"/>
          </a:xfrm>
          <a:custGeom>
            <a:avLst/>
            <a:gdLst/>
            <a:ahLst/>
            <a:cxnLst>
              <a:cxn ang="0">
                <a:pos x="0" y="0"/>
              </a:cxn>
              <a:cxn ang="0">
                <a:pos x="276" y="1518"/>
              </a:cxn>
              <a:cxn ang="0">
                <a:pos x="2064" y="0"/>
              </a:cxn>
              <a:cxn ang="0">
                <a:pos x="0" y="0"/>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w="9525">
            <a:noFill/>
            <a:round/>
            <a:headEnd/>
            <a:tailEnd/>
          </a:ln>
          <a:effectLst/>
        </p:spPr>
        <p:txBody>
          <a:bodyPr/>
          <a:lstStyle/>
          <a:p>
            <a:endParaRPr lang="en-US"/>
          </a:p>
        </p:txBody>
      </p:sp>
      <p:sp>
        <p:nvSpPr>
          <p:cNvPr id="3151" name="Freeform 79"/>
          <p:cNvSpPr>
            <a:spLocks/>
          </p:cNvSpPr>
          <p:nvPr/>
        </p:nvSpPr>
        <p:spPr bwMode="gray">
          <a:xfrm>
            <a:off x="0" y="0"/>
            <a:ext cx="6583363" cy="7267575"/>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w="9525">
            <a:noFill/>
            <a:round/>
            <a:headEnd/>
            <a:tailEnd/>
          </a:ln>
          <a:effectLst/>
        </p:spPr>
        <p:txBody>
          <a:bodyPr/>
          <a:lstStyle/>
          <a:p>
            <a:endParaRPr lang="en-US"/>
          </a:p>
        </p:txBody>
      </p:sp>
      <p:sp>
        <p:nvSpPr>
          <p:cNvPr id="3117" name="Freeform 45"/>
          <p:cNvSpPr>
            <a:spLocks/>
          </p:cNvSpPr>
          <p:nvPr/>
        </p:nvSpPr>
        <p:spPr bwMode="gray">
          <a:xfrm>
            <a:off x="0" y="0"/>
            <a:ext cx="6372225" cy="7072313"/>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w="9525">
            <a:noFill/>
            <a:round/>
            <a:headEnd/>
            <a:tailEnd/>
          </a:ln>
          <a:effectLst/>
        </p:spPr>
        <p:txBody>
          <a:bodyPr/>
          <a:lstStyle/>
          <a:p>
            <a:endParaRPr lang="en-US"/>
          </a:p>
        </p:txBody>
      </p:sp>
      <p:sp>
        <p:nvSpPr>
          <p:cNvPr id="3119" name="Line 47"/>
          <p:cNvSpPr>
            <a:spLocks noChangeShapeType="1"/>
          </p:cNvSpPr>
          <p:nvPr/>
        </p:nvSpPr>
        <p:spPr bwMode="gray">
          <a:xfrm>
            <a:off x="250825" y="1588"/>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0" name="Line 48"/>
          <p:cNvSpPr>
            <a:spLocks noChangeShapeType="1"/>
          </p:cNvSpPr>
          <p:nvPr/>
        </p:nvSpPr>
        <p:spPr bwMode="gray">
          <a:xfrm>
            <a:off x="1293813" y="1588"/>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1" name="Line 49"/>
          <p:cNvSpPr>
            <a:spLocks noChangeShapeType="1"/>
          </p:cNvSpPr>
          <p:nvPr/>
        </p:nvSpPr>
        <p:spPr bwMode="gray">
          <a:xfrm>
            <a:off x="2338388"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2" name="Line 50"/>
          <p:cNvSpPr>
            <a:spLocks noChangeShapeType="1"/>
          </p:cNvSpPr>
          <p:nvPr/>
        </p:nvSpPr>
        <p:spPr bwMode="gray">
          <a:xfrm>
            <a:off x="3382963" y="1588"/>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3" name="Line 51"/>
          <p:cNvSpPr>
            <a:spLocks noChangeShapeType="1"/>
          </p:cNvSpPr>
          <p:nvPr/>
        </p:nvSpPr>
        <p:spPr bwMode="gray">
          <a:xfrm>
            <a:off x="4427538" y="1588"/>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5" name="Line 53"/>
          <p:cNvSpPr>
            <a:spLocks noChangeShapeType="1"/>
          </p:cNvSpPr>
          <p:nvPr/>
        </p:nvSpPr>
        <p:spPr bwMode="gray">
          <a:xfrm rot="5400000">
            <a:off x="2913063" y="-2654300"/>
            <a:ext cx="0" cy="58134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6" name="Line 54"/>
          <p:cNvSpPr>
            <a:spLocks noChangeShapeType="1"/>
          </p:cNvSpPr>
          <p:nvPr/>
        </p:nvSpPr>
        <p:spPr bwMode="gray">
          <a:xfrm rot="5400000">
            <a:off x="3006725" y="-1682750"/>
            <a:ext cx="0" cy="600075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7" name="Line 55"/>
          <p:cNvSpPr>
            <a:spLocks noChangeShapeType="1"/>
          </p:cNvSpPr>
          <p:nvPr/>
        </p:nvSpPr>
        <p:spPr bwMode="gray">
          <a:xfrm rot="5400000">
            <a:off x="3011488" y="-622300"/>
            <a:ext cx="0" cy="60102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8" name="Line 56"/>
          <p:cNvSpPr>
            <a:spLocks noChangeShapeType="1"/>
          </p:cNvSpPr>
          <p:nvPr/>
        </p:nvSpPr>
        <p:spPr bwMode="gray">
          <a:xfrm rot="5400000">
            <a:off x="2907507" y="548481"/>
            <a:ext cx="0" cy="580231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9" name="Line 57"/>
          <p:cNvSpPr>
            <a:spLocks noChangeShapeType="1"/>
          </p:cNvSpPr>
          <p:nvPr/>
        </p:nvSpPr>
        <p:spPr bwMode="gray">
          <a:xfrm rot="5400000">
            <a:off x="2666207" y="1854993"/>
            <a:ext cx="0" cy="531971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30" name="Line 58"/>
          <p:cNvSpPr>
            <a:spLocks noChangeShapeType="1"/>
          </p:cNvSpPr>
          <p:nvPr/>
        </p:nvSpPr>
        <p:spPr bwMode="gray">
          <a:xfrm rot="5400000">
            <a:off x="2115344" y="3472656"/>
            <a:ext cx="0" cy="4217988"/>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31" name="Rectangle 59"/>
          <p:cNvSpPr>
            <a:spLocks noChangeArrowheads="1"/>
          </p:cNvSpPr>
          <p:nvPr/>
        </p:nvSpPr>
        <p:spPr bwMode="gray">
          <a:xfrm>
            <a:off x="2362200" y="277813"/>
            <a:ext cx="1012825" cy="1025525"/>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3132" name="Rectangle 60"/>
          <p:cNvSpPr>
            <a:spLocks noChangeArrowheads="1"/>
          </p:cNvSpPr>
          <p:nvPr/>
        </p:nvSpPr>
        <p:spPr bwMode="gray">
          <a:xfrm>
            <a:off x="285750" y="2427288"/>
            <a:ext cx="1012825"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33" name="Rectangle 61"/>
          <p:cNvSpPr>
            <a:spLocks noChangeArrowheads="1"/>
          </p:cNvSpPr>
          <p:nvPr/>
        </p:nvSpPr>
        <p:spPr bwMode="gray">
          <a:xfrm>
            <a:off x="0" y="271463"/>
            <a:ext cx="250825"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34" name="Rectangle 62"/>
          <p:cNvSpPr>
            <a:spLocks noChangeArrowheads="1"/>
          </p:cNvSpPr>
          <p:nvPr/>
        </p:nvSpPr>
        <p:spPr bwMode="gray">
          <a:xfrm>
            <a:off x="1331913" y="1588"/>
            <a:ext cx="1012825" cy="23495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3136" name="Freeform 64"/>
          <p:cNvSpPr>
            <a:spLocks/>
          </p:cNvSpPr>
          <p:nvPr/>
        </p:nvSpPr>
        <p:spPr bwMode="gray">
          <a:xfrm>
            <a:off x="2365375" y="4541838"/>
            <a:ext cx="1009650" cy="1033462"/>
          </a:xfrm>
          <a:custGeom>
            <a:avLst/>
            <a:gdLst/>
            <a:ahLst/>
            <a:cxnLst>
              <a:cxn ang="0">
                <a:pos x="0" y="0"/>
              </a:cxn>
              <a:cxn ang="0">
                <a:pos x="0" y="645"/>
              </a:cxn>
              <a:cxn ang="0">
                <a:pos x="636" y="651"/>
              </a:cxn>
              <a:cxn ang="0">
                <a:pos x="632" y="0"/>
              </a:cxn>
              <a:cxn ang="0">
                <a:pos x="0" y="0"/>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w="9525">
            <a:noFill/>
            <a:round/>
            <a:headEnd/>
            <a:tailEnd/>
          </a:ln>
          <a:effectLst/>
        </p:spPr>
        <p:txBody>
          <a:bodyPr/>
          <a:lstStyle/>
          <a:p>
            <a:endParaRPr lang="en-US"/>
          </a:p>
        </p:txBody>
      </p:sp>
      <p:sp>
        <p:nvSpPr>
          <p:cNvPr id="3103" name="Rectangle 31"/>
          <p:cNvSpPr>
            <a:spLocks noChangeArrowheads="1"/>
          </p:cNvSpPr>
          <p:nvPr/>
        </p:nvSpPr>
        <p:spPr bwMode="gray">
          <a:xfrm>
            <a:off x="285750" y="2435225"/>
            <a:ext cx="1012825" cy="1025525"/>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457200" y="6407150"/>
            <a:ext cx="2133600" cy="314325"/>
          </a:xfrm>
        </p:spPr>
        <p:txBody>
          <a:bodyPr/>
          <a:lstStyle>
            <a:lvl1pPr>
              <a:defRPr/>
            </a:lvl1pPr>
          </a:lstStyle>
          <a:p>
            <a:endParaRPr lang="en-US"/>
          </a:p>
        </p:txBody>
      </p:sp>
      <p:sp>
        <p:nvSpPr>
          <p:cNvPr id="3077" name="Rectangle 5"/>
          <p:cNvSpPr>
            <a:spLocks noGrp="1" noChangeArrowheads="1"/>
          </p:cNvSpPr>
          <p:nvPr>
            <p:ph type="ftr" sz="quarter" idx="3"/>
          </p:nvPr>
        </p:nvSpPr>
        <p:spPr>
          <a:xfrm>
            <a:off x="3124200" y="6407150"/>
            <a:ext cx="2895600" cy="314325"/>
          </a:xfrm>
        </p:spPr>
        <p:txBody>
          <a:bodyPr/>
          <a:lstStyle>
            <a:lvl1pPr>
              <a:defRPr/>
            </a:lvl1pPr>
          </a:lstStyle>
          <a:p>
            <a:endParaRPr lang="en-US"/>
          </a:p>
        </p:txBody>
      </p:sp>
      <p:sp>
        <p:nvSpPr>
          <p:cNvPr id="3078" name="Rectangle 6"/>
          <p:cNvSpPr>
            <a:spLocks noGrp="1" noChangeArrowheads="1"/>
          </p:cNvSpPr>
          <p:nvPr>
            <p:ph type="sldNum" sz="quarter" idx="4"/>
          </p:nvPr>
        </p:nvSpPr>
        <p:spPr>
          <a:xfrm>
            <a:off x="6553200" y="6407150"/>
            <a:ext cx="2133600" cy="314325"/>
          </a:xfrm>
        </p:spPr>
        <p:txBody>
          <a:bodyPr/>
          <a:lstStyle>
            <a:lvl1pPr>
              <a:defRPr/>
            </a:lvl1pPr>
          </a:lstStyle>
          <a:p>
            <a:fld id="{2CE6F728-32AA-4EF6-93B8-3DE64EEA1E28}" type="slidenum">
              <a:rPr lang="en-US"/>
              <a:pPr/>
              <a:t>‹#›</a:t>
            </a:fld>
            <a:endParaRPr lang="en-US"/>
          </a:p>
        </p:txBody>
      </p:sp>
      <p:grpSp>
        <p:nvGrpSpPr>
          <p:cNvPr id="3143" name="Group 71"/>
          <p:cNvGrpSpPr>
            <a:grpSpLocks/>
          </p:cNvGrpSpPr>
          <p:nvPr/>
        </p:nvGrpSpPr>
        <p:grpSpPr bwMode="auto">
          <a:xfrm>
            <a:off x="8077200" y="0"/>
            <a:ext cx="1076325" cy="6858000"/>
            <a:chOff x="5088" y="0"/>
            <a:chExt cx="678" cy="4320"/>
          </a:xfrm>
        </p:grpSpPr>
        <p:sp>
          <p:nvSpPr>
            <p:cNvPr id="3138" name="Freeform 66"/>
            <p:cNvSpPr>
              <a:spLocks/>
            </p:cNvSpPr>
            <p:nvPr userDrawn="1"/>
          </p:nvSpPr>
          <p:spPr bwMode="gray">
            <a:xfrm>
              <a:off x="5088" y="0"/>
              <a:ext cx="672" cy="702"/>
            </a:xfrm>
            <a:custGeom>
              <a:avLst/>
              <a:gdLst/>
              <a:ahLst/>
              <a:cxnLst>
                <a:cxn ang="0">
                  <a:pos x="0" y="432"/>
                </a:cxn>
                <a:cxn ang="0">
                  <a:pos x="288" y="0"/>
                </a:cxn>
                <a:cxn ang="0">
                  <a:pos x="672" y="0"/>
                </a:cxn>
                <a:cxn ang="0">
                  <a:pos x="672" y="720"/>
                </a:cxn>
                <a:cxn ang="0">
                  <a:pos x="0" y="432"/>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w="9525">
              <a:noFill/>
              <a:round/>
              <a:headEnd/>
              <a:tailEnd/>
            </a:ln>
            <a:effectLst/>
          </p:spPr>
          <p:txBody>
            <a:bodyPr/>
            <a:lstStyle/>
            <a:p>
              <a:endParaRPr lang="en-US"/>
            </a:p>
          </p:txBody>
        </p:sp>
        <p:sp>
          <p:nvSpPr>
            <p:cNvPr id="3139" name="Freeform 67"/>
            <p:cNvSpPr>
              <a:spLocks/>
            </p:cNvSpPr>
            <p:nvPr userDrawn="1"/>
          </p:nvSpPr>
          <p:spPr bwMode="gray">
            <a:xfrm>
              <a:off x="5602" y="3496"/>
              <a:ext cx="164" cy="824"/>
            </a:xfrm>
            <a:custGeom>
              <a:avLst/>
              <a:gdLst/>
              <a:ahLst/>
              <a:cxnLst>
                <a:cxn ang="0">
                  <a:pos x="206" y="0"/>
                </a:cxn>
                <a:cxn ang="0">
                  <a:pos x="0" y="82"/>
                </a:cxn>
                <a:cxn ang="0">
                  <a:pos x="168" y="824"/>
                </a:cxn>
                <a:cxn ang="0">
                  <a:pos x="212" y="822"/>
                </a:cxn>
                <a:cxn ang="0">
                  <a:pos x="206" y="0"/>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w="9525">
              <a:noFill/>
              <a:round/>
              <a:headEnd/>
              <a:tailEnd/>
            </a:ln>
            <a:effectLst/>
          </p:spPr>
          <p:txBody>
            <a:bodyPr/>
            <a:lstStyle/>
            <a:p>
              <a:endParaRPr lang="en-US"/>
            </a:p>
          </p:txBody>
        </p:sp>
      </p:grpSp>
      <p:sp>
        <p:nvSpPr>
          <p:cNvPr id="3152" name="Rectangle 80"/>
          <p:cNvSpPr>
            <a:spLocks noChangeArrowheads="1"/>
          </p:cNvSpPr>
          <p:nvPr/>
        </p:nvSpPr>
        <p:spPr bwMode="gray">
          <a:xfrm>
            <a:off x="5495925" y="1333500"/>
            <a:ext cx="660400"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53" name="Line 81"/>
          <p:cNvSpPr>
            <a:spLocks noChangeShapeType="1"/>
          </p:cNvSpPr>
          <p:nvPr/>
        </p:nvSpPr>
        <p:spPr bwMode="gray">
          <a:xfrm>
            <a:off x="5480050" y="1588"/>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54" name="Rectangle 82"/>
          <p:cNvSpPr>
            <a:spLocks noChangeArrowheads="1"/>
          </p:cNvSpPr>
          <p:nvPr/>
        </p:nvSpPr>
        <p:spPr bwMode="gray">
          <a:xfrm>
            <a:off x="4457700" y="3495675"/>
            <a:ext cx="1012825" cy="1025525"/>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r>
              <a:rPr lang="en-US" smtClean="0"/>
              <a:t>Click to edit Master title style</a:t>
            </a:r>
            <a:endParaRPr lang="en-US"/>
          </a:p>
        </p:txBody>
      </p:sp>
      <p:pic>
        <p:nvPicPr>
          <p:cNvPr id="3155" name="Picture 83" descr="water"/>
          <p:cNvPicPr>
            <a:picLocks noChangeAspect="1" noChangeArrowheads="1"/>
          </p:cNvPicPr>
          <p:nvPr/>
        </p:nvPicPr>
        <p:blipFill>
          <a:blip r:embed="rId2"/>
          <a:srcRect l="22409" t="16374" b="27486"/>
          <a:stretch>
            <a:fillRect/>
          </a:stretch>
        </p:blipFill>
        <p:spPr bwMode="gray">
          <a:xfrm rot="393398">
            <a:off x="2667000" y="609600"/>
            <a:ext cx="2663825" cy="2197100"/>
          </a:xfrm>
          <a:prstGeom prst="rect">
            <a:avLst/>
          </a:prstGeom>
          <a:noFill/>
        </p:spPr>
      </p:pic>
      <p:sp>
        <p:nvSpPr>
          <p:cNvPr id="38" name="TextBox 37"/>
          <p:cNvSpPr txBox="1"/>
          <p:nvPr userDrawn="1"/>
        </p:nvSpPr>
        <p:spPr>
          <a:xfrm>
            <a:off x="7535867" y="6627168"/>
            <a:ext cx="1608133" cy="230832"/>
          </a:xfrm>
          <a:prstGeom prst="rect">
            <a:avLst/>
          </a:prstGeom>
          <a:noFill/>
        </p:spPr>
        <p:txBody>
          <a:bodyPr wrap="none" rtlCol="0">
            <a:spAutoFit/>
          </a:bodyPr>
          <a:lstStyle/>
          <a:p>
            <a:r>
              <a:rPr lang="en-US" sz="900" smtClean="0">
                <a:latin typeface="+mn-lt"/>
              </a:rPr>
              <a:t>www.trungtamtinhoc.edu.vn</a:t>
            </a:r>
            <a:endParaRPr lang="en-US" sz="90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15"/>
                                        </p:tgtEl>
                                        <p:attrNameLst>
                                          <p:attrName>style.visibility</p:attrName>
                                        </p:attrNameLst>
                                      </p:cBhvr>
                                      <p:to>
                                        <p:strVal val="visible"/>
                                      </p:to>
                                    </p:set>
                                    <p:animEffect transition="in" filter="fade">
                                      <p:cBhvr>
                                        <p:cTn id="7" dur="1000"/>
                                        <p:tgtEl>
                                          <p:spTgt spid="31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3114"/>
                                        </p:tgtEl>
                                        <p:attrNameLst>
                                          <p:attrName>style.visibility</p:attrName>
                                        </p:attrNameLst>
                                      </p:cBhvr>
                                      <p:to>
                                        <p:strVal val="visible"/>
                                      </p:to>
                                    </p:set>
                                    <p:animEffect transition="in" filter="fade">
                                      <p:cBhvr>
                                        <p:cTn id="10" dur="1000"/>
                                        <p:tgtEl>
                                          <p:spTgt spid="3114"/>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3113"/>
                                        </p:tgtEl>
                                        <p:attrNameLst>
                                          <p:attrName>style.visibility</p:attrName>
                                        </p:attrNameLst>
                                      </p:cBhvr>
                                      <p:to>
                                        <p:strVal val="visible"/>
                                      </p:to>
                                    </p:set>
                                    <p:animEffect transition="in" filter="fade">
                                      <p:cBhvr>
                                        <p:cTn id="13" dur="1000"/>
                                        <p:tgtEl>
                                          <p:spTgt spid="311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112"/>
                                        </p:tgtEl>
                                        <p:attrNameLst>
                                          <p:attrName>style.visibility</p:attrName>
                                        </p:attrNameLst>
                                      </p:cBhvr>
                                      <p:to>
                                        <p:strVal val="visible"/>
                                      </p:to>
                                    </p:set>
                                    <p:animEffect transition="in" filter="fade">
                                      <p:cBhvr>
                                        <p:cTn id="16" dur="1000"/>
                                        <p:tgtEl>
                                          <p:spTgt spid="3112"/>
                                        </p:tgtEl>
                                      </p:cBhvr>
                                    </p:animEffect>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2000" tmFilter="0, 0; .2, .5; .8, .5; 1, 0"/>
                                        <p:tgtEl>
                                          <p:spTgt spid="3115"/>
                                        </p:tgtEl>
                                      </p:cBhvr>
                                    </p:animEffect>
                                    <p:animScale>
                                      <p:cBhvr>
                                        <p:cTn id="20" dur="1000" autoRev="1" fill="hold"/>
                                        <p:tgtEl>
                                          <p:spTgt spid="3115"/>
                                        </p:tgtEl>
                                      </p:cBhvr>
                                      <p:by x="105000" y="105000"/>
                                    </p:animScale>
                                  </p:childTnLst>
                                </p:cTn>
                              </p:par>
                              <p:par>
                                <p:cTn id="21" presetID="26" presetClass="emph" presetSubtype="0" fill="hold" grpId="1" nodeType="withEffect">
                                  <p:stCondLst>
                                    <p:cond delay="500"/>
                                  </p:stCondLst>
                                  <p:childTnLst>
                                    <p:animEffect transition="out" filter="fade">
                                      <p:cBhvr>
                                        <p:cTn id="22" dur="2000" tmFilter="0, 0; .2, .5; .8, .5; 1, 0"/>
                                        <p:tgtEl>
                                          <p:spTgt spid="3114"/>
                                        </p:tgtEl>
                                      </p:cBhvr>
                                    </p:animEffect>
                                    <p:animScale>
                                      <p:cBhvr>
                                        <p:cTn id="23" dur="1000" autoRev="1" fill="hold"/>
                                        <p:tgtEl>
                                          <p:spTgt spid="3114"/>
                                        </p:tgtEl>
                                      </p:cBhvr>
                                      <p:by x="105000" y="105000"/>
                                    </p:animScale>
                                  </p:childTnLst>
                                </p:cTn>
                              </p:par>
                              <p:par>
                                <p:cTn id="24" presetID="26" presetClass="emph" presetSubtype="0" fill="hold" grpId="1" nodeType="withEffect">
                                  <p:stCondLst>
                                    <p:cond delay="1000"/>
                                  </p:stCondLst>
                                  <p:childTnLst>
                                    <p:animEffect transition="out" filter="fade">
                                      <p:cBhvr>
                                        <p:cTn id="25" dur="2000" tmFilter="0, 0; .2, .5; .8, .5; 1, 0"/>
                                        <p:tgtEl>
                                          <p:spTgt spid="3113"/>
                                        </p:tgtEl>
                                      </p:cBhvr>
                                    </p:animEffect>
                                    <p:animScale>
                                      <p:cBhvr>
                                        <p:cTn id="26" dur="1000" autoRev="1" fill="hold"/>
                                        <p:tgtEl>
                                          <p:spTgt spid="3113"/>
                                        </p:tgtEl>
                                      </p:cBhvr>
                                      <p:by x="105000" y="105000"/>
                                    </p:animScale>
                                  </p:childTnLst>
                                </p:cTn>
                              </p:par>
                              <p:par>
                                <p:cTn id="27" presetID="26" presetClass="emph" presetSubtype="0" fill="hold" grpId="1" nodeType="withEffect">
                                  <p:stCondLst>
                                    <p:cond delay="1600"/>
                                  </p:stCondLst>
                                  <p:childTnLst>
                                    <p:animEffect transition="out" filter="fade">
                                      <p:cBhvr>
                                        <p:cTn id="28" dur="2000" tmFilter="0, 0; .2, .5; .8, .5; 1, 0"/>
                                        <p:tgtEl>
                                          <p:spTgt spid="3112"/>
                                        </p:tgtEl>
                                      </p:cBhvr>
                                    </p:animEffect>
                                    <p:animScale>
                                      <p:cBhvr>
                                        <p:cTn id="29" dur="1000" autoRev="1" fill="hold"/>
                                        <p:tgtEl>
                                          <p:spTgt spid="3112"/>
                                        </p:tgtEl>
                                      </p:cBhvr>
                                      <p:by x="105000" y="105000"/>
                                    </p:animScale>
                                  </p:childTnLst>
                                </p:cTn>
                              </p:par>
                            </p:childTnLst>
                          </p:cTn>
                        </p:par>
                        <p:par>
                          <p:cTn id="30" fill="hold">
                            <p:stCondLst>
                              <p:cond delay="6600"/>
                            </p:stCondLst>
                            <p:childTnLst>
                              <p:par>
                                <p:cTn id="31" presetID="19" presetClass="emph" presetSubtype="0" fill="hold" grpId="2" nodeType="afterEffect">
                                  <p:stCondLst>
                                    <p:cond delay="0"/>
                                  </p:stCondLst>
                                  <p:childTnLst>
                                    <p:animClr clrSpc="rgb" dir="cw">
                                      <p:cBhvr override="childStyle">
                                        <p:cTn id="32" dur="1000" fill="hold"/>
                                        <p:tgtEl>
                                          <p:spTgt spid="3115"/>
                                        </p:tgtEl>
                                        <p:attrNameLst>
                                          <p:attrName>style.color</p:attrName>
                                        </p:attrNameLst>
                                      </p:cBhvr>
                                      <p:to>
                                        <a:schemeClr val="hlink"/>
                                      </p:to>
                                    </p:animClr>
                                    <p:animClr clrSpc="rgb" dir="cw">
                                      <p:cBhvr>
                                        <p:cTn id="33" dur="1000" fill="hold"/>
                                        <p:tgtEl>
                                          <p:spTgt spid="3115"/>
                                        </p:tgtEl>
                                        <p:attrNameLst>
                                          <p:attrName>fillcolor</p:attrName>
                                        </p:attrNameLst>
                                      </p:cBhvr>
                                      <p:to>
                                        <a:schemeClr val="hlink"/>
                                      </p:to>
                                    </p:animClr>
                                    <p:set>
                                      <p:cBhvr>
                                        <p:cTn id="34" dur="1000" fill="hold"/>
                                        <p:tgtEl>
                                          <p:spTgt spid="3115"/>
                                        </p:tgtEl>
                                        <p:attrNameLst>
                                          <p:attrName>fill.type</p:attrName>
                                        </p:attrNameLst>
                                      </p:cBhvr>
                                      <p:to>
                                        <p:strVal val="solid"/>
                                      </p:to>
                                    </p:set>
                                    <p:set>
                                      <p:cBhvr>
                                        <p:cTn id="35" dur="1000" fill="hold"/>
                                        <p:tgtEl>
                                          <p:spTgt spid="3115"/>
                                        </p:tgtEl>
                                        <p:attrNameLst>
                                          <p:attrName>fill.on</p:attrName>
                                        </p:attrNameLst>
                                      </p:cBhvr>
                                      <p:to>
                                        <p:strVal val="true"/>
                                      </p:to>
                                    </p:set>
                                  </p:childTnLst>
                                </p:cTn>
                              </p:par>
                              <p:par>
                                <p:cTn id="36" presetID="19" presetClass="emph" presetSubtype="0" fill="hold" grpId="2" nodeType="withEffect">
                                  <p:stCondLst>
                                    <p:cond delay="500"/>
                                  </p:stCondLst>
                                  <p:childTnLst>
                                    <p:animClr clrSpc="rgb" dir="cw">
                                      <p:cBhvr override="childStyle">
                                        <p:cTn id="37" dur="1000" fill="hold"/>
                                        <p:tgtEl>
                                          <p:spTgt spid="3114"/>
                                        </p:tgtEl>
                                        <p:attrNameLst>
                                          <p:attrName>style.color</p:attrName>
                                        </p:attrNameLst>
                                      </p:cBhvr>
                                      <p:to>
                                        <a:schemeClr val="folHlink"/>
                                      </p:to>
                                    </p:animClr>
                                    <p:animClr clrSpc="rgb" dir="cw">
                                      <p:cBhvr>
                                        <p:cTn id="38" dur="1000" fill="hold"/>
                                        <p:tgtEl>
                                          <p:spTgt spid="3114"/>
                                        </p:tgtEl>
                                        <p:attrNameLst>
                                          <p:attrName>fillcolor</p:attrName>
                                        </p:attrNameLst>
                                      </p:cBhvr>
                                      <p:to>
                                        <a:schemeClr val="folHlink"/>
                                      </p:to>
                                    </p:animClr>
                                    <p:set>
                                      <p:cBhvr>
                                        <p:cTn id="39" dur="1000" fill="hold"/>
                                        <p:tgtEl>
                                          <p:spTgt spid="3114"/>
                                        </p:tgtEl>
                                        <p:attrNameLst>
                                          <p:attrName>fill.type</p:attrName>
                                        </p:attrNameLst>
                                      </p:cBhvr>
                                      <p:to>
                                        <p:strVal val="solid"/>
                                      </p:to>
                                    </p:set>
                                    <p:set>
                                      <p:cBhvr>
                                        <p:cTn id="40" dur="1000" fill="hold"/>
                                        <p:tgtEl>
                                          <p:spTgt spid="3114"/>
                                        </p:tgtEl>
                                        <p:attrNameLst>
                                          <p:attrName>fill.on</p:attrName>
                                        </p:attrNameLst>
                                      </p:cBhvr>
                                      <p:to>
                                        <p:strVal val="true"/>
                                      </p:to>
                                    </p:set>
                                  </p:childTnLst>
                                </p:cTn>
                              </p:par>
                              <p:par>
                                <p:cTn id="41" presetID="19" presetClass="emph" presetSubtype="0" fill="hold" grpId="2" nodeType="withEffect">
                                  <p:stCondLst>
                                    <p:cond delay="900"/>
                                  </p:stCondLst>
                                  <p:childTnLst>
                                    <p:animClr clrSpc="rgb" dir="cw">
                                      <p:cBhvr override="childStyle">
                                        <p:cTn id="42" dur="1000" fill="hold"/>
                                        <p:tgtEl>
                                          <p:spTgt spid="3113"/>
                                        </p:tgtEl>
                                        <p:attrNameLst>
                                          <p:attrName>style.color</p:attrName>
                                        </p:attrNameLst>
                                      </p:cBhvr>
                                      <p:to>
                                        <a:schemeClr val="accent1"/>
                                      </p:to>
                                    </p:animClr>
                                    <p:animClr clrSpc="rgb" dir="cw">
                                      <p:cBhvr>
                                        <p:cTn id="43" dur="1000" fill="hold"/>
                                        <p:tgtEl>
                                          <p:spTgt spid="3113"/>
                                        </p:tgtEl>
                                        <p:attrNameLst>
                                          <p:attrName>fillcolor</p:attrName>
                                        </p:attrNameLst>
                                      </p:cBhvr>
                                      <p:to>
                                        <a:schemeClr val="accent1"/>
                                      </p:to>
                                    </p:animClr>
                                    <p:set>
                                      <p:cBhvr>
                                        <p:cTn id="44" dur="1000" fill="hold"/>
                                        <p:tgtEl>
                                          <p:spTgt spid="3113"/>
                                        </p:tgtEl>
                                        <p:attrNameLst>
                                          <p:attrName>fill.type</p:attrName>
                                        </p:attrNameLst>
                                      </p:cBhvr>
                                      <p:to>
                                        <p:strVal val="solid"/>
                                      </p:to>
                                    </p:set>
                                    <p:set>
                                      <p:cBhvr>
                                        <p:cTn id="45" dur="1000" fill="hold"/>
                                        <p:tgtEl>
                                          <p:spTgt spid="3113"/>
                                        </p:tgtEl>
                                        <p:attrNameLst>
                                          <p:attrName>fill.on</p:attrName>
                                        </p:attrNameLst>
                                      </p:cBhvr>
                                      <p:to>
                                        <p:strVal val="true"/>
                                      </p:to>
                                    </p:set>
                                  </p:childTnLst>
                                </p:cTn>
                              </p:par>
                              <p:par>
                                <p:cTn id="46" presetID="19" presetClass="emph" presetSubtype="0" fill="hold" grpId="2" nodeType="withEffect">
                                  <p:stCondLst>
                                    <p:cond delay="1400"/>
                                  </p:stCondLst>
                                  <p:childTnLst>
                                    <p:animClr clrSpc="rgb" dir="cw">
                                      <p:cBhvr override="childStyle">
                                        <p:cTn id="47" dur="1000" fill="hold"/>
                                        <p:tgtEl>
                                          <p:spTgt spid="3112"/>
                                        </p:tgtEl>
                                        <p:attrNameLst>
                                          <p:attrName>style.color</p:attrName>
                                        </p:attrNameLst>
                                      </p:cBhvr>
                                      <p:to>
                                        <a:schemeClr val="accent2"/>
                                      </p:to>
                                    </p:animClr>
                                    <p:animClr clrSpc="rgb" dir="cw">
                                      <p:cBhvr>
                                        <p:cTn id="48" dur="1000" fill="hold"/>
                                        <p:tgtEl>
                                          <p:spTgt spid="3112"/>
                                        </p:tgtEl>
                                        <p:attrNameLst>
                                          <p:attrName>fillcolor</p:attrName>
                                        </p:attrNameLst>
                                      </p:cBhvr>
                                      <p:to>
                                        <a:schemeClr val="accent2"/>
                                      </p:to>
                                    </p:animClr>
                                    <p:set>
                                      <p:cBhvr>
                                        <p:cTn id="49" dur="1000" fill="hold"/>
                                        <p:tgtEl>
                                          <p:spTgt spid="3112"/>
                                        </p:tgtEl>
                                        <p:attrNameLst>
                                          <p:attrName>fill.type</p:attrName>
                                        </p:attrNameLst>
                                      </p:cBhvr>
                                      <p:to>
                                        <p:strVal val="solid"/>
                                      </p:to>
                                    </p:set>
                                    <p:set>
                                      <p:cBhvr>
                                        <p:cTn id="50" dur="1000" fill="hold"/>
                                        <p:tgtEl>
                                          <p:spTgt spid="3112"/>
                                        </p:tgtEl>
                                        <p:attrNameLst>
                                          <p:attrName>fill.on</p:attrName>
                                        </p:attrNameLst>
                                      </p:cBhvr>
                                      <p:to>
                                        <p:strVal val="true"/>
                                      </p:to>
                                    </p:set>
                                  </p:childTnLst>
                                </p:cTn>
                              </p:par>
                            </p:childTnLst>
                          </p:cTn>
                        </p:par>
                        <p:par>
                          <p:cTn id="51" fill="hold">
                            <p:stCondLst>
                              <p:cond delay="9000"/>
                            </p:stCondLst>
                            <p:childTnLst>
                              <p:par>
                                <p:cTn id="52" presetID="19" presetClass="emph" presetSubtype="0" fill="hold" grpId="3" nodeType="afterEffect">
                                  <p:stCondLst>
                                    <p:cond delay="0"/>
                                  </p:stCondLst>
                                  <p:childTnLst>
                                    <p:animClr clrSpc="rgb" dir="cw">
                                      <p:cBhvr override="childStyle">
                                        <p:cTn id="53" dur="1000" fill="hold"/>
                                        <p:tgtEl>
                                          <p:spTgt spid="3115"/>
                                        </p:tgtEl>
                                        <p:attrNameLst>
                                          <p:attrName>style.color</p:attrName>
                                        </p:attrNameLst>
                                      </p:cBhvr>
                                      <p:to>
                                        <a:schemeClr val="folHlink"/>
                                      </p:to>
                                    </p:animClr>
                                    <p:animClr clrSpc="rgb" dir="cw">
                                      <p:cBhvr>
                                        <p:cTn id="54" dur="1000" fill="hold"/>
                                        <p:tgtEl>
                                          <p:spTgt spid="3115"/>
                                        </p:tgtEl>
                                        <p:attrNameLst>
                                          <p:attrName>fillcolor</p:attrName>
                                        </p:attrNameLst>
                                      </p:cBhvr>
                                      <p:to>
                                        <a:schemeClr val="folHlink"/>
                                      </p:to>
                                    </p:animClr>
                                    <p:set>
                                      <p:cBhvr>
                                        <p:cTn id="55" dur="1000" fill="hold"/>
                                        <p:tgtEl>
                                          <p:spTgt spid="3115"/>
                                        </p:tgtEl>
                                        <p:attrNameLst>
                                          <p:attrName>fill.type</p:attrName>
                                        </p:attrNameLst>
                                      </p:cBhvr>
                                      <p:to>
                                        <p:strVal val="solid"/>
                                      </p:to>
                                    </p:set>
                                    <p:set>
                                      <p:cBhvr>
                                        <p:cTn id="56" dur="1000" fill="hold"/>
                                        <p:tgtEl>
                                          <p:spTgt spid="3115"/>
                                        </p:tgtEl>
                                        <p:attrNameLst>
                                          <p:attrName>fill.on</p:attrName>
                                        </p:attrNameLst>
                                      </p:cBhvr>
                                      <p:to>
                                        <p:strVal val="true"/>
                                      </p:to>
                                    </p:set>
                                  </p:childTnLst>
                                </p:cTn>
                              </p:par>
                              <p:par>
                                <p:cTn id="57" presetID="19" presetClass="emph" presetSubtype="0" fill="hold" grpId="3" nodeType="withEffect">
                                  <p:stCondLst>
                                    <p:cond delay="700"/>
                                  </p:stCondLst>
                                  <p:childTnLst>
                                    <p:animClr clrSpc="rgb" dir="cw">
                                      <p:cBhvr override="childStyle">
                                        <p:cTn id="58" dur="1000" fill="hold"/>
                                        <p:tgtEl>
                                          <p:spTgt spid="3114"/>
                                        </p:tgtEl>
                                        <p:attrNameLst>
                                          <p:attrName>style.color</p:attrName>
                                        </p:attrNameLst>
                                      </p:cBhvr>
                                      <p:to>
                                        <a:schemeClr val="accent1"/>
                                      </p:to>
                                    </p:animClr>
                                    <p:animClr clrSpc="rgb" dir="cw">
                                      <p:cBhvr>
                                        <p:cTn id="59" dur="1000" fill="hold"/>
                                        <p:tgtEl>
                                          <p:spTgt spid="3114"/>
                                        </p:tgtEl>
                                        <p:attrNameLst>
                                          <p:attrName>fillcolor</p:attrName>
                                        </p:attrNameLst>
                                      </p:cBhvr>
                                      <p:to>
                                        <a:schemeClr val="accent1"/>
                                      </p:to>
                                    </p:animClr>
                                    <p:set>
                                      <p:cBhvr>
                                        <p:cTn id="60" dur="1000" fill="hold"/>
                                        <p:tgtEl>
                                          <p:spTgt spid="3114"/>
                                        </p:tgtEl>
                                        <p:attrNameLst>
                                          <p:attrName>fill.type</p:attrName>
                                        </p:attrNameLst>
                                      </p:cBhvr>
                                      <p:to>
                                        <p:strVal val="solid"/>
                                      </p:to>
                                    </p:set>
                                    <p:set>
                                      <p:cBhvr>
                                        <p:cTn id="61" dur="1000" fill="hold"/>
                                        <p:tgtEl>
                                          <p:spTgt spid="3114"/>
                                        </p:tgtEl>
                                        <p:attrNameLst>
                                          <p:attrName>fill.on</p:attrName>
                                        </p:attrNameLst>
                                      </p:cBhvr>
                                      <p:to>
                                        <p:strVal val="true"/>
                                      </p:to>
                                    </p:set>
                                  </p:childTnLst>
                                </p:cTn>
                              </p:par>
                              <p:par>
                                <p:cTn id="62" presetID="19" presetClass="emph" presetSubtype="0" fill="hold" grpId="3" nodeType="withEffect">
                                  <p:stCondLst>
                                    <p:cond delay="0"/>
                                  </p:stCondLst>
                                  <p:childTnLst>
                                    <p:animClr clrSpc="rgb" dir="cw">
                                      <p:cBhvr override="childStyle">
                                        <p:cTn id="63" dur="1000" fill="hold"/>
                                        <p:tgtEl>
                                          <p:spTgt spid="3113"/>
                                        </p:tgtEl>
                                        <p:attrNameLst>
                                          <p:attrName>style.color</p:attrName>
                                        </p:attrNameLst>
                                      </p:cBhvr>
                                      <p:to>
                                        <a:schemeClr val="accent2"/>
                                      </p:to>
                                    </p:animClr>
                                    <p:animClr clrSpc="rgb" dir="cw">
                                      <p:cBhvr>
                                        <p:cTn id="64" dur="1000" fill="hold"/>
                                        <p:tgtEl>
                                          <p:spTgt spid="3113"/>
                                        </p:tgtEl>
                                        <p:attrNameLst>
                                          <p:attrName>fillcolor</p:attrName>
                                        </p:attrNameLst>
                                      </p:cBhvr>
                                      <p:to>
                                        <a:schemeClr val="accent2"/>
                                      </p:to>
                                    </p:animClr>
                                    <p:set>
                                      <p:cBhvr>
                                        <p:cTn id="65" dur="1000" fill="hold"/>
                                        <p:tgtEl>
                                          <p:spTgt spid="3113"/>
                                        </p:tgtEl>
                                        <p:attrNameLst>
                                          <p:attrName>fill.type</p:attrName>
                                        </p:attrNameLst>
                                      </p:cBhvr>
                                      <p:to>
                                        <p:strVal val="solid"/>
                                      </p:to>
                                    </p:set>
                                    <p:set>
                                      <p:cBhvr>
                                        <p:cTn id="66" dur="1000" fill="hold"/>
                                        <p:tgtEl>
                                          <p:spTgt spid="3113"/>
                                        </p:tgtEl>
                                        <p:attrNameLst>
                                          <p:attrName>fill.on</p:attrName>
                                        </p:attrNameLst>
                                      </p:cBhvr>
                                      <p:to>
                                        <p:strVal val="true"/>
                                      </p:to>
                                    </p:set>
                                  </p:childTnLst>
                                </p:cTn>
                              </p:par>
                              <p:par>
                                <p:cTn id="67" presetID="19" presetClass="emph" presetSubtype="0" fill="hold" grpId="3" nodeType="withEffect">
                                  <p:stCondLst>
                                    <p:cond delay="700"/>
                                  </p:stCondLst>
                                  <p:childTnLst>
                                    <p:animClr clrSpc="rgb" dir="cw">
                                      <p:cBhvr override="childStyle">
                                        <p:cTn id="68" dur="1000" fill="hold"/>
                                        <p:tgtEl>
                                          <p:spTgt spid="3112"/>
                                        </p:tgtEl>
                                        <p:attrNameLst>
                                          <p:attrName>style.color</p:attrName>
                                        </p:attrNameLst>
                                      </p:cBhvr>
                                      <p:to>
                                        <a:schemeClr val="hlink"/>
                                      </p:to>
                                    </p:animClr>
                                    <p:animClr clrSpc="rgb" dir="cw">
                                      <p:cBhvr>
                                        <p:cTn id="69" dur="1000" fill="hold"/>
                                        <p:tgtEl>
                                          <p:spTgt spid="3112"/>
                                        </p:tgtEl>
                                        <p:attrNameLst>
                                          <p:attrName>fillcolor</p:attrName>
                                        </p:attrNameLst>
                                      </p:cBhvr>
                                      <p:to>
                                        <a:schemeClr val="hlink"/>
                                      </p:to>
                                    </p:animClr>
                                    <p:set>
                                      <p:cBhvr>
                                        <p:cTn id="70" dur="1000" fill="hold"/>
                                        <p:tgtEl>
                                          <p:spTgt spid="3112"/>
                                        </p:tgtEl>
                                        <p:attrNameLst>
                                          <p:attrName>fill.type</p:attrName>
                                        </p:attrNameLst>
                                      </p:cBhvr>
                                      <p:to>
                                        <p:strVal val="solid"/>
                                      </p:to>
                                    </p:set>
                                    <p:set>
                                      <p:cBhvr>
                                        <p:cTn id="71" dur="1000" fill="hold"/>
                                        <p:tgtEl>
                                          <p:spTgt spid="31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143"/>
                                        </p:tgtEl>
                                        <p:attrNameLst>
                                          <p:attrName>style.visibility</p:attrName>
                                        </p:attrNameLst>
                                      </p:cBhvr>
                                      <p:to>
                                        <p:strVal val="visible"/>
                                      </p:to>
                                    </p:set>
                                    <p:animEffect transition="in" filter="fade">
                                      <p:cBhvr>
                                        <p:cTn id="74" dur="1000"/>
                                        <p:tgtEl>
                                          <p:spTgt spid="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 grpId="0" animBg="1"/>
      <p:bldP spid="3112" grpId="1" animBg="1"/>
      <p:bldP spid="3112" grpId="2" animBg="1"/>
      <p:bldP spid="3112" grpId="3" animBg="1"/>
      <p:bldP spid="3113" grpId="0" animBg="1"/>
      <p:bldP spid="3113" grpId="1" animBg="1"/>
      <p:bldP spid="3113" grpId="2" animBg="1"/>
      <p:bldP spid="3113" grpId="3" animBg="1"/>
      <p:bldP spid="3114" grpId="0" animBg="1"/>
      <p:bldP spid="3114" grpId="1" animBg="1"/>
      <p:bldP spid="3114" grpId="2" animBg="1"/>
      <p:bldP spid="3114" grpId="3" animBg="1"/>
      <p:bldP spid="3115" grpId="0" animBg="1"/>
      <p:bldP spid="3115" grpId="1" animBg="1"/>
      <p:bldP spid="3115" grpId="2" animBg="1"/>
      <p:bldP spid="3115" grpId="3"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0349D5-4C77-49B2-8D0E-495B1BC2B1A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E7538C-CFE1-4C0D-B4C7-63BC106278E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904F374-3DFA-47CA-8750-309731BDE8B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AB4BE0B-D383-4A1F-81E7-7A5564E3322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r>
              <a:rPr lang="en-US" smtClean="0"/>
              <a:t>Click icon to add table</a:t>
            </a:r>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9377EDF-F593-4D00-8699-AE2A1C17BB9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r>
              <a:rPr lang="en-US" smtClean="0"/>
              <a:t>Click icon to add chart</a:t>
            </a:r>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D087EA5-3766-47D7-BEB6-EE8B25924BE6}"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94ECDD2D-6B9B-4A41-84BC-BA8D0DF2A2D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F77401-3994-4159-B21B-74697D8110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F7F57-09A2-49FF-8DD3-E8DB4A0EEC3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072E7D-E05D-45F6-867F-023AEE8A4EE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84B98A-ACA0-4A85-A2B1-69D7DB440FD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556873E-FBCD-4F2F-B3A8-F8119306A4E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3EAFFDF-56F3-4300-B515-1942D5D97AC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CCB7AB-EF55-4E1B-B3AB-9BB8054DF7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47BE1D-5980-4BFB-A52E-761F377EA6D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72288"/>
          </a:xfrm>
          <a:custGeom>
            <a:avLst/>
            <a:gdLst/>
            <a:ahLst/>
            <a:cxnLst>
              <a:cxn ang="0">
                <a:pos x="5766" y="605"/>
              </a:cxn>
              <a:cxn ang="0">
                <a:pos x="5768" y="4325"/>
              </a:cxn>
              <a:cxn ang="0">
                <a:pos x="1082" y="4329"/>
              </a:cxn>
              <a:cxn ang="0">
                <a:pos x="13" y="3351"/>
              </a:cxn>
              <a:cxn ang="0">
                <a:pos x="0" y="0"/>
              </a:cxn>
              <a:cxn ang="0">
                <a:pos x="2428" y="7"/>
              </a:cxn>
              <a:cxn ang="0">
                <a:pos x="5766" y="605"/>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w="9525">
            <a:noFill/>
            <a:round/>
            <a:headEnd/>
            <a:tailEnd/>
          </a:ln>
          <a:effectLst/>
        </p:spPr>
        <p:txBody>
          <a:bodyPr/>
          <a:lstStyle/>
          <a:p>
            <a:endParaRPr lang="en-US"/>
          </a:p>
        </p:txBody>
      </p:sp>
      <p:sp>
        <p:nvSpPr>
          <p:cNvPr id="1033" name="Freeform 9"/>
          <p:cNvSpPr>
            <a:spLocks/>
          </p:cNvSpPr>
          <p:nvPr/>
        </p:nvSpPr>
        <p:spPr bwMode="gray">
          <a:xfrm>
            <a:off x="-4763" y="5500688"/>
            <a:ext cx="1441451" cy="135890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endParaRPr lang="en-US"/>
          </a:p>
        </p:txBody>
      </p:sp>
      <p:sp>
        <p:nvSpPr>
          <p:cNvPr id="1037" name="Line 13"/>
          <p:cNvSpPr>
            <a:spLocks noChangeShapeType="1"/>
          </p:cNvSpPr>
          <p:nvPr/>
        </p:nvSpPr>
        <p:spPr bwMode="gray">
          <a:xfrm>
            <a:off x="527050" y="0"/>
            <a:ext cx="0" cy="59102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38" name="Line 14"/>
          <p:cNvSpPr>
            <a:spLocks noChangeShapeType="1"/>
          </p:cNvSpPr>
          <p:nvPr/>
        </p:nvSpPr>
        <p:spPr bwMode="gray">
          <a:xfrm>
            <a:off x="1677988" y="0"/>
            <a:ext cx="0" cy="68326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39" name="Line 15"/>
          <p:cNvSpPr>
            <a:spLocks noChangeShapeType="1"/>
          </p:cNvSpPr>
          <p:nvPr/>
        </p:nvSpPr>
        <p:spPr bwMode="gray">
          <a:xfrm>
            <a:off x="2830513" y="0"/>
            <a:ext cx="0" cy="68611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0" name="Line 16"/>
          <p:cNvSpPr>
            <a:spLocks noChangeShapeType="1"/>
          </p:cNvSpPr>
          <p:nvPr/>
        </p:nvSpPr>
        <p:spPr bwMode="gray">
          <a:xfrm>
            <a:off x="3983038" y="0"/>
            <a:ext cx="0" cy="68754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1" name="Line 17"/>
          <p:cNvSpPr>
            <a:spLocks noChangeShapeType="1"/>
          </p:cNvSpPr>
          <p:nvPr/>
        </p:nvSpPr>
        <p:spPr bwMode="gray">
          <a:xfrm>
            <a:off x="5133975" y="388938"/>
            <a:ext cx="0" cy="6486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2" name="Line 18"/>
          <p:cNvSpPr>
            <a:spLocks noChangeShapeType="1"/>
          </p:cNvSpPr>
          <p:nvPr/>
        </p:nvSpPr>
        <p:spPr bwMode="gray">
          <a:xfrm>
            <a:off x="6286500" y="619125"/>
            <a:ext cx="0" cy="6256338"/>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3" name="Line 19"/>
          <p:cNvSpPr>
            <a:spLocks noChangeShapeType="1"/>
          </p:cNvSpPr>
          <p:nvPr/>
        </p:nvSpPr>
        <p:spPr bwMode="gray">
          <a:xfrm>
            <a:off x="7439025" y="773113"/>
            <a:ext cx="0" cy="6102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4" name="Line 20"/>
          <p:cNvSpPr>
            <a:spLocks noChangeShapeType="1"/>
          </p:cNvSpPr>
          <p:nvPr/>
        </p:nvSpPr>
        <p:spPr bwMode="gray">
          <a:xfrm>
            <a:off x="8591550" y="900113"/>
            <a:ext cx="0" cy="5975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6" name="Line 22"/>
          <p:cNvSpPr>
            <a:spLocks noChangeShapeType="1"/>
          </p:cNvSpPr>
          <p:nvPr/>
        </p:nvSpPr>
        <p:spPr bwMode="gray">
          <a:xfrm rot="5400000">
            <a:off x="2595563" y="-2176463"/>
            <a:ext cx="0" cy="51911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7" name="Line 23"/>
          <p:cNvSpPr>
            <a:spLocks noChangeShapeType="1"/>
          </p:cNvSpPr>
          <p:nvPr/>
        </p:nvSpPr>
        <p:spPr bwMode="gray">
          <a:xfrm rot="5400000">
            <a:off x="4578350" y="-3036887"/>
            <a:ext cx="0" cy="9156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8" name="Line 24"/>
          <p:cNvSpPr>
            <a:spLocks noChangeShapeType="1"/>
          </p:cNvSpPr>
          <p:nvPr/>
        </p:nvSpPr>
        <p:spPr bwMode="gray">
          <a:xfrm rot="5400000">
            <a:off x="4578350" y="-1912937"/>
            <a:ext cx="0" cy="9156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9" name="Line 25"/>
          <p:cNvSpPr>
            <a:spLocks noChangeShapeType="1"/>
          </p:cNvSpPr>
          <p:nvPr/>
        </p:nvSpPr>
        <p:spPr bwMode="gray">
          <a:xfrm rot="5400000">
            <a:off x="4579938" y="-788988"/>
            <a:ext cx="0" cy="9153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0" name="Line 26"/>
          <p:cNvSpPr>
            <a:spLocks noChangeShapeType="1"/>
          </p:cNvSpPr>
          <p:nvPr/>
        </p:nvSpPr>
        <p:spPr bwMode="gray">
          <a:xfrm rot="5400000">
            <a:off x="4579938" y="334962"/>
            <a:ext cx="0" cy="9153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1" name="Line 27"/>
          <p:cNvSpPr>
            <a:spLocks noChangeShapeType="1"/>
          </p:cNvSpPr>
          <p:nvPr/>
        </p:nvSpPr>
        <p:spPr bwMode="gray">
          <a:xfrm rot="5400000">
            <a:off x="4905376" y="1824037"/>
            <a:ext cx="0" cy="84232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2" name="Rectangle 28"/>
          <p:cNvSpPr>
            <a:spLocks noChangeArrowheads="1"/>
          </p:cNvSpPr>
          <p:nvPr/>
        </p:nvSpPr>
        <p:spPr bwMode="gray">
          <a:xfrm>
            <a:off x="4005263" y="2692400"/>
            <a:ext cx="1128712" cy="1079500"/>
          </a:xfrm>
          <a:prstGeom prst="rect">
            <a:avLst/>
          </a:prstGeom>
          <a:solidFill>
            <a:srgbClr val="FFFFFF">
              <a:alpha val="25000"/>
            </a:srgbClr>
          </a:solidFill>
          <a:ln w="9525">
            <a:noFill/>
            <a:miter lim="800000"/>
            <a:headEnd/>
            <a:tailEnd/>
          </a:ln>
          <a:effectLst/>
        </p:spPr>
        <p:txBody>
          <a:bodyPr wrap="none" anchor="ctr"/>
          <a:lstStyle/>
          <a:p>
            <a:endParaRPr lang="en-US"/>
          </a:p>
        </p:txBody>
      </p:sp>
      <p:sp>
        <p:nvSpPr>
          <p:cNvPr id="1053" name="Rectangle 29"/>
          <p:cNvSpPr>
            <a:spLocks noChangeArrowheads="1"/>
          </p:cNvSpPr>
          <p:nvPr/>
        </p:nvSpPr>
        <p:spPr bwMode="gray">
          <a:xfrm>
            <a:off x="7459663" y="4937125"/>
            <a:ext cx="1120775"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54" name="Rectangle 30"/>
          <p:cNvSpPr>
            <a:spLocks noChangeArrowheads="1"/>
          </p:cNvSpPr>
          <p:nvPr/>
        </p:nvSpPr>
        <p:spPr bwMode="gray">
          <a:xfrm>
            <a:off x="549275" y="3808413"/>
            <a:ext cx="1128713" cy="1079500"/>
          </a:xfrm>
          <a:prstGeom prst="rect">
            <a:avLst/>
          </a:prstGeom>
          <a:solidFill>
            <a:srgbClr val="FFFFFF">
              <a:alpha val="20000"/>
            </a:srgbClr>
          </a:solidFill>
          <a:ln w="9525">
            <a:noFill/>
            <a:miter lim="800000"/>
            <a:headEnd/>
            <a:tailEnd/>
          </a:ln>
          <a:effectLst/>
        </p:spPr>
        <p:txBody>
          <a:bodyPr wrap="none" anchor="ctr"/>
          <a:lstStyle/>
          <a:p>
            <a:endParaRPr lang="en-US"/>
          </a:p>
        </p:txBody>
      </p:sp>
      <p:sp>
        <p:nvSpPr>
          <p:cNvPr id="1055" name="Rectangle 31"/>
          <p:cNvSpPr>
            <a:spLocks noChangeArrowheads="1"/>
          </p:cNvSpPr>
          <p:nvPr/>
        </p:nvSpPr>
        <p:spPr bwMode="gray">
          <a:xfrm>
            <a:off x="6307138" y="6064250"/>
            <a:ext cx="1128712" cy="796925"/>
          </a:xfrm>
          <a:prstGeom prst="rect">
            <a:avLst/>
          </a:prstGeom>
          <a:solidFill>
            <a:srgbClr val="FFFFFF">
              <a:alpha val="20000"/>
            </a:srgbClr>
          </a:solidFill>
          <a:ln w="9525">
            <a:noFill/>
            <a:miter lim="800000"/>
            <a:headEnd/>
            <a:tailEnd/>
          </a:ln>
          <a:effectLst/>
        </p:spPr>
        <p:txBody>
          <a:bodyPr wrap="none" anchor="ctr"/>
          <a:lstStyle/>
          <a:p>
            <a:endParaRPr lang="en-US"/>
          </a:p>
        </p:txBody>
      </p:sp>
      <p:sp>
        <p:nvSpPr>
          <p:cNvPr id="1056" name="Rectangle 32"/>
          <p:cNvSpPr>
            <a:spLocks noChangeArrowheads="1"/>
          </p:cNvSpPr>
          <p:nvPr/>
        </p:nvSpPr>
        <p:spPr bwMode="gray">
          <a:xfrm>
            <a:off x="2846388" y="0"/>
            <a:ext cx="1128712" cy="404813"/>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1057" name="Rectangle 33"/>
          <p:cNvSpPr>
            <a:spLocks noChangeArrowheads="1"/>
          </p:cNvSpPr>
          <p:nvPr/>
        </p:nvSpPr>
        <p:spPr bwMode="gray">
          <a:xfrm>
            <a:off x="2852738" y="4938713"/>
            <a:ext cx="1120775"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58" name="Rectangle 34"/>
          <p:cNvSpPr>
            <a:spLocks noChangeArrowheads="1"/>
          </p:cNvSpPr>
          <p:nvPr/>
        </p:nvSpPr>
        <p:spPr bwMode="gray">
          <a:xfrm>
            <a:off x="6300788" y="1566863"/>
            <a:ext cx="1120775"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27"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F5EFDFF-03B4-4015-8D28-4E9385D8A021}" type="slidenum">
              <a:rPr lang="en-US"/>
              <a:pPr/>
              <a:t>‹#›</a:t>
            </a:fld>
            <a:endParaRPr lang="en-US"/>
          </a:p>
        </p:txBody>
      </p:sp>
      <p:sp>
        <p:nvSpPr>
          <p:cNvPr id="1060" name="Freeform 36"/>
          <p:cNvSpPr>
            <a:spLocks/>
          </p:cNvSpPr>
          <p:nvPr/>
        </p:nvSpPr>
        <p:spPr bwMode="gray">
          <a:xfrm>
            <a:off x="4041775" y="0"/>
            <a:ext cx="51054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black">
          <a:xfrm>
            <a:off x="457200" y="325438"/>
            <a:ext cx="82296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61" name="Picture 37" descr="water"/>
          <p:cNvPicPr>
            <a:picLocks noChangeAspect="1" noChangeArrowheads="1"/>
          </p:cNvPicPr>
          <p:nvPr/>
        </p:nvPicPr>
        <p:blipFill>
          <a:blip r:embed="rId18"/>
          <a:srcRect l="22409" t="16374" b="27486"/>
          <a:stretch>
            <a:fillRect/>
          </a:stretch>
        </p:blipFill>
        <p:spPr bwMode="gray">
          <a:xfrm rot="786797">
            <a:off x="6629400" y="-381000"/>
            <a:ext cx="2417763" cy="1995488"/>
          </a:xfrm>
          <a:prstGeom prst="rect">
            <a:avLst/>
          </a:prstGeom>
          <a:noFill/>
        </p:spPr>
      </p:pic>
      <p:pic>
        <p:nvPicPr>
          <p:cNvPr id="1062" name="Picture 38" descr="3"/>
          <p:cNvPicPr>
            <a:picLocks noChangeAspect="1" noChangeArrowheads="1"/>
          </p:cNvPicPr>
          <p:nvPr/>
        </p:nvPicPr>
        <p:blipFill>
          <a:blip r:embed="rId19"/>
          <a:srcRect/>
          <a:stretch>
            <a:fillRect/>
          </a:stretch>
        </p:blipFill>
        <p:spPr bwMode="gray">
          <a:xfrm rot="20740733" flipH="1">
            <a:off x="49213" y="5726113"/>
            <a:ext cx="1223962" cy="1371600"/>
          </a:xfrm>
          <a:prstGeom prst="rect">
            <a:avLst/>
          </a:prstGeom>
          <a:noFill/>
        </p:spPr>
      </p:pic>
      <p:sp>
        <p:nvSpPr>
          <p:cNvPr id="33" name="TextBox 32"/>
          <p:cNvSpPr txBox="1"/>
          <p:nvPr/>
        </p:nvSpPr>
        <p:spPr>
          <a:xfrm>
            <a:off x="7535867" y="6627168"/>
            <a:ext cx="1608133" cy="230832"/>
          </a:xfrm>
          <a:prstGeom prst="rect">
            <a:avLst/>
          </a:prstGeom>
          <a:noFill/>
        </p:spPr>
        <p:txBody>
          <a:bodyPr wrap="none" rtlCol="0">
            <a:spAutoFit/>
          </a:bodyPr>
          <a:lstStyle/>
          <a:p>
            <a:r>
              <a:rPr lang="en-US" sz="900" smtClean="0">
                <a:latin typeface="+mn-lt"/>
              </a:rPr>
              <a:t>www.trungtamtinhoc.edu.vn</a:t>
            </a:r>
            <a:endParaRPr lang="en-US" sz="900">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60"/>
                                        </p:tgtEl>
                                        <p:attrNameLst>
                                          <p:attrName>style.visibility</p:attrName>
                                        </p:attrNameLst>
                                      </p:cBhvr>
                                      <p:to>
                                        <p:strVal val="visible"/>
                                      </p:to>
                                    </p:set>
                                    <p:animEffect transition="in" filter="fade">
                                      <p:cBhvr>
                                        <p:cTn id="13" dur="1000"/>
                                        <p:tgtEl>
                                          <p:spTgt spid="106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1000"/>
                                        <p:tgtEl>
                                          <p:spTgt spid="1033"/>
                                        </p:tgtEl>
                                      </p:cBhvr>
                                    </p:animEffect>
                                  </p:childTnLst>
                                </p:cTn>
                              </p:par>
                            </p:childTnLst>
                          </p:cTn>
                        </p:par>
                        <p:par>
                          <p:cTn id="17" fill="hold">
                            <p:stCondLst>
                              <p:cond delay="2000"/>
                            </p:stCondLst>
                            <p:childTnLst>
                              <p:par>
                                <p:cTn id="18" presetID="1" presetClass="emph" presetSubtype="2" fill="hold" nodeType="afterEffect">
                                  <p:stCondLst>
                                    <p:cond delay="0"/>
                                  </p:stCondLst>
                                  <p:childTnLst>
                                    <p:animClr clrSpc="rgb" dir="cw">
                                      <p:cBhvr>
                                        <p:cTn id="19" dur="1000" fill="hold"/>
                                        <p:tgtEl>
                                          <p:spTgt spid="1060"/>
                                        </p:tgtEl>
                                        <p:attrNameLst>
                                          <p:attrName>fillcolor</p:attrName>
                                        </p:attrNameLst>
                                      </p:cBhvr>
                                      <p:to>
                                        <a:schemeClr val="folHlink"/>
                                      </p:to>
                                    </p:animClr>
                                    <p:set>
                                      <p:cBhvr>
                                        <p:cTn id="20" dur="1000" fill="hold"/>
                                        <p:tgtEl>
                                          <p:spTgt spid="1060"/>
                                        </p:tgtEl>
                                        <p:attrNameLst>
                                          <p:attrName>fill.type</p:attrName>
                                        </p:attrNameLst>
                                      </p:cBhvr>
                                      <p:to>
                                        <p:strVal val="solid"/>
                                      </p:to>
                                    </p:set>
                                    <p:set>
                                      <p:cBhvr>
                                        <p:cTn id="21" dur="1000" fill="hold"/>
                                        <p:tgtEl>
                                          <p:spTgt spid="1060"/>
                                        </p:tgtEl>
                                        <p:attrNameLst>
                                          <p:attrName>fill.on</p:attrName>
                                        </p:attrNameLst>
                                      </p:cBhvr>
                                      <p:to>
                                        <p:strVal val="true"/>
                                      </p:to>
                                    </p:set>
                                  </p:childTnLst>
                                </p:cTn>
                              </p:par>
                              <p:par>
                                <p:cTn id="22" presetID="1" presetClass="emph" presetSubtype="2" fill="hold" nodeType="withEffect">
                                  <p:stCondLst>
                                    <p:cond delay="700"/>
                                  </p:stCondLst>
                                  <p:childTnLst>
                                    <p:animClr clrSpc="rgb" dir="cw">
                                      <p:cBhvr>
                                        <p:cTn id="23" dur="1000" fill="hold"/>
                                        <p:tgtEl>
                                          <p:spTgt spid="1033"/>
                                        </p:tgtEl>
                                        <p:attrNameLst>
                                          <p:attrName>fillcolor</p:attrName>
                                        </p:attrNameLst>
                                      </p:cBhvr>
                                      <p:to>
                                        <a:schemeClr val="accent1"/>
                                      </p:to>
                                    </p:animClr>
                                    <p:set>
                                      <p:cBhvr>
                                        <p:cTn id="24" dur="1000" fill="hold"/>
                                        <p:tgtEl>
                                          <p:spTgt spid="1033"/>
                                        </p:tgtEl>
                                        <p:attrNameLst>
                                          <p:attrName>fill.type</p:attrName>
                                        </p:attrNameLst>
                                      </p:cBhvr>
                                      <p:to>
                                        <p:strVal val="solid"/>
                                      </p:to>
                                    </p:set>
                                    <p:set>
                                      <p:cBhvr>
                                        <p:cTn id="25" dur="1000" fill="hold"/>
                                        <p:tgtEl>
                                          <p:spTgt spid="10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60" grpId="0" animBg="1"/>
      <p:bldP spid="1026" grpId="0"/>
    </p:bldLst>
  </p:timing>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Video/Tieu%20chuan%20giao%20tiep%20Aidet..mp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Colors" Target="../diagrams/colors5.xml"/><Relationship Id="rId18" Type="http://schemas.openxmlformats.org/officeDocument/2006/relationships/image" Target="../media/image3.jpeg"/><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Layout" Target="../diagrams/layout4.xml"/><Relationship Id="rId12" Type="http://schemas.openxmlformats.org/officeDocument/2006/relationships/diagramQuickStyle" Target="../diagrams/quickStyle5.xml"/><Relationship Id="rId17" Type="http://schemas.openxmlformats.org/officeDocument/2006/relationships/diagramColors" Target="../diagrams/colors6.xml"/><Relationship Id="rId2" Type="http://schemas.openxmlformats.org/officeDocument/2006/relationships/diagramData" Target="../diagrams/data3.xml"/><Relationship Id="rId16" Type="http://schemas.openxmlformats.org/officeDocument/2006/relationships/diagramQuickStyle" Target="../diagrams/quickStyle6.xml"/><Relationship Id="rId1" Type="http://schemas.openxmlformats.org/officeDocument/2006/relationships/slideLayout" Target="../slideLayouts/slideLayout2.xml"/><Relationship Id="rId6" Type="http://schemas.openxmlformats.org/officeDocument/2006/relationships/diagramData" Target="../diagrams/data4.xml"/><Relationship Id="rId11" Type="http://schemas.openxmlformats.org/officeDocument/2006/relationships/diagramLayout" Target="../diagrams/layout5.xml"/><Relationship Id="rId24"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Layout" Target="../diagrams/layout6.xml"/><Relationship Id="rId23" Type="http://schemas.microsoft.com/office/2007/relationships/diagramDrawing" Target="../diagrams/drawing3.xml"/><Relationship Id="rId10" Type="http://schemas.openxmlformats.org/officeDocument/2006/relationships/diagramData" Target="../diagrams/data5.xml"/><Relationship Id="rId4" Type="http://schemas.openxmlformats.org/officeDocument/2006/relationships/diagramQuickStyle" Target="../diagrams/quickStyle3.xml"/><Relationship Id="rId9" Type="http://schemas.openxmlformats.org/officeDocument/2006/relationships/diagramColors" Target="../diagrams/colors4.xml"/><Relationship Id="rId14" Type="http://schemas.openxmlformats.org/officeDocument/2006/relationships/diagramData" Target="../diagrams/data6.xml"/><Relationship Id="rId22"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black">
          <a:xfrm>
            <a:off x="1981200" y="2133600"/>
            <a:ext cx="6629400" cy="1470025"/>
          </a:xfrm>
        </p:spPr>
        <p:txBody>
          <a:bodyPr/>
          <a:lstStyle/>
          <a:p>
            <a:pPr lvl="1"/>
            <a:r>
              <a:rPr lang="en-US" dirty="0" smtClean="0"/>
              <a:t>KỸ NĂNG GIAO </a:t>
            </a:r>
            <a:r>
              <a:rPr lang="en-US" dirty="0" err="1" smtClean="0"/>
              <a:t>TiẾP</a:t>
            </a:r>
            <a:endParaRPr lang="en-US" sz="4000" dirty="0"/>
          </a:p>
        </p:txBody>
      </p:sp>
      <p:sp>
        <p:nvSpPr>
          <p:cNvPr id="2" name="Subtitle 1"/>
          <p:cNvSpPr>
            <a:spLocks noGrp="1"/>
          </p:cNvSpPr>
          <p:nvPr>
            <p:ph type="subTitle" idx="1"/>
          </p:nvPr>
        </p:nvSpPr>
        <p:spPr>
          <a:xfrm>
            <a:off x="2971800" y="4114800"/>
            <a:ext cx="5486400" cy="685800"/>
          </a:xfrm>
        </p:spPr>
        <p:txBody>
          <a:bodyPr/>
          <a:lstStyle/>
          <a:p>
            <a:pPr algn="r"/>
            <a:endParaRPr lang="en-US" sz="2000" dirty="0">
              <a:solidFill>
                <a:srgbClr val="7030A0"/>
              </a:solidFill>
            </a:endParaRPr>
          </a:p>
          <a:p>
            <a:pPr algn="r"/>
            <a:r>
              <a:rPr lang="en-US" sz="2000" dirty="0" err="1">
                <a:solidFill>
                  <a:srgbClr val="7030A0"/>
                </a:solidFill>
              </a:rPr>
              <a:t>Giảng</a:t>
            </a:r>
            <a:r>
              <a:rPr lang="en-US" sz="2000" dirty="0">
                <a:solidFill>
                  <a:srgbClr val="7030A0"/>
                </a:solidFill>
              </a:rPr>
              <a:t> </a:t>
            </a:r>
            <a:r>
              <a:rPr lang="en-US" sz="2000" dirty="0" err="1">
                <a:solidFill>
                  <a:srgbClr val="7030A0"/>
                </a:solidFill>
              </a:rPr>
              <a:t>viên</a:t>
            </a:r>
            <a:r>
              <a:rPr lang="en-US" sz="2000" dirty="0">
                <a:solidFill>
                  <a:srgbClr val="7030A0"/>
                </a:solidFill>
              </a:rPr>
              <a:t> </a:t>
            </a:r>
            <a:r>
              <a:rPr lang="en-US" sz="2000" dirty="0" err="1">
                <a:solidFill>
                  <a:srgbClr val="7030A0"/>
                </a:solidFill>
              </a:rPr>
              <a:t>Trường</a:t>
            </a:r>
            <a:r>
              <a:rPr lang="en-US" sz="2000" dirty="0">
                <a:solidFill>
                  <a:srgbClr val="7030A0"/>
                </a:solidFill>
              </a:rPr>
              <a:t> Cao </a:t>
            </a:r>
            <a:r>
              <a:rPr lang="en-US" sz="2000" dirty="0" err="1">
                <a:solidFill>
                  <a:srgbClr val="7030A0"/>
                </a:solidFill>
              </a:rPr>
              <a:t>đẳng</a:t>
            </a:r>
            <a:r>
              <a:rPr lang="en-US" sz="2000" dirty="0">
                <a:solidFill>
                  <a:srgbClr val="7030A0"/>
                </a:solidFill>
              </a:rPr>
              <a:t> Y </a:t>
            </a:r>
            <a:r>
              <a:rPr lang="en-US" sz="2000" dirty="0" err="1">
                <a:solidFill>
                  <a:srgbClr val="7030A0"/>
                </a:solidFill>
              </a:rPr>
              <a:t>tế</a:t>
            </a:r>
            <a:r>
              <a:rPr lang="en-US" sz="2000" dirty="0">
                <a:solidFill>
                  <a:srgbClr val="7030A0"/>
                </a:solidFill>
              </a:rPr>
              <a:t> </a:t>
            </a:r>
            <a:r>
              <a:rPr lang="en-US" sz="2000" dirty="0" err="1">
                <a:solidFill>
                  <a:srgbClr val="7030A0"/>
                </a:solidFill>
              </a:rPr>
              <a:t>Hà</a:t>
            </a:r>
            <a:r>
              <a:rPr lang="en-US" sz="2000" dirty="0">
                <a:solidFill>
                  <a:srgbClr val="7030A0"/>
                </a:solidFill>
              </a:rPr>
              <a:t> </a:t>
            </a:r>
            <a:r>
              <a:rPr lang="en-US" sz="2000" dirty="0" err="1" smtClean="0">
                <a:solidFill>
                  <a:srgbClr val="7030A0"/>
                </a:solidFill>
              </a:rPr>
              <a:t>Nội</a:t>
            </a:r>
            <a:endParaRPr lang="en-US" sz="2000" dirty="0">
              <a:solidFill>
                <a:srgbClr val="7030A0"/>
              </a:solidFill>
            </a:endParaRPr>
          </a:p>
        </p:txBody>
      </p:sp>
      <p:pic>
        <p:nvPicPr>
          <p:cNvPr id="5"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2667000" cy="205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04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260" y="609600"/>
            <a:ext cx="81639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10</a:t>
            </a:fld>
            <a:endParaRPr lang="en-US"/>
          </a:p>
        </p:txBody>
      </p:sp>
      <p:sp>
        <p:nvSpPr>
          <p:cNvPr id="6" name="Content Placeholder 2"/>
          <p:cNvSpPr>
            <a:spLocks noGrp="1"/>
          </p:cNvSpPr>
          <p:nvPr>
            <p:ph idx="1"/>
          </p:nvPr>
        </p:nvSpPr>
        <p:spPr>
          <a:xfrm>
            <a:off x="506861" y="1400772"/>
            <a:ext cx="7089693" cy="577393"/>
          </a:xfrm>
        </p:spPr>
        <p:txBody>
          <a:bodyPr>
            <a:normAutofit fontScale="62500" lnSpcReduction="20000"/>
          </a:bodyPr>
          <a:lstStyle/>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1.2.3.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lắng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nghe</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endParaRPr lang="en-US" sz="3200" dirty="0" smtClean="0">
              <a:solidFill>
                <a:srgbClr val="7030A0"/>
              </a:solidFill>
              <a:latin typeface="Arial" panose="020B0604020202020204" pitchFamily="34" charset="0"/>
              <a:cs typeface="Arial" panose="020B0604020202020204" pitchFamily="34" charset="0"/>
            </a:endParaRPr>
          </a:p>
          <a:p>
            <a:endParaRPr lang="en-US" sz="3200" dirty="0">
              <a:solidFill>
                <a:srgbClr val="7030A0"/>
              </a:solidFill>
            </a:endParaRPr>
          </a:p>
        </p:txBody>
      </p:sp>
      <p:sp>
        <p:nvSpPr>
          <p:cNvPr id="7" name="Content Placeholder 2"/>
          <p:cNvSpPr txBox="1">
            <a:spLocks/>
          </p:cNvSpPr>
          <p:nvPr/>
        </p:nvSpPr>
        <p:spPr>
          <a:xfrm>
            <a:off x="609600" y="2240355"/>
            <a:ext cx="5475860" cy="4087810"/>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60000"/>
              </a:lnSpc>
              <a:spcBef>
                <a:spcPts val="0"/>
              </a:spcBef>
            </a:pPr>
            <a:r>
              <a:rPr lang="en-US" sz="1900" dirty="0" err="1" smtClean="0">
                <a:solidFill>
                  <a:srgbClr val="7030A0"/>
                </a:solidFill>
                <a:latin typeface="Arial" panose="020B0604020202020204" pitchFamily="34" charset="0"/>
                <a:cs typeface="Arial" panose="020B0604020202020204" pitchFamily="34" charset="0"/>
              </a:rPr>
              <a:t>Tạo</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cho</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người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bệnh</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cảm</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giác</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được</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tôn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trọng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đánh</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giá</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cao</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và</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nhận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được</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sự</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quan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tâm</a:t>
            </a:r>
            <a:r>
              <a:rPr lang="en-US" sz="1900" dirty="0" smtClean="0">
                <a:solidFill>
                  <a:srgbClr val="7030A0"/>
                </a:solidFill>
                <a:latin typeface="Arial" panose="020B0604020202020204" pitchFamily="34" charset="0"/>
                <a:cs typeface="Arial" panose="020B0604020202020204" pitchFamily="34" charset="0"/>
              </a:rPr>
              <a:t>;</a:t>
            </a:r>
          </a:p>
          <a:p>
            <a:r>
              <a:rPr lang="en-US" sz="1800" b="1" dirty="0" err="1" smtClean="0">
                <a:solidFill>
                  <a:srgbClr val="002060"/>
                </a:solidFill>
                <a:latin typeface="Arial" panose="020B0604020202020204" pitchFamily="34" charset="0"/>
                <a:cs typeface="Arial" panose="020B0604020202020204" pitchFamily="34" charset="0"/>
              </a:rPr>
              <a:t>Yêu</a:t>
            </a:r>
            <a:r>
              <a:rPr lang="en-US" sz="1800" b="1" dirty="0" smtClean="0">
                <a:solidFill>
                  <a:srgbClr val="002060"/>
                </a:solidFill>
                <a:latin typeface="Arial" panose="020B0604020202020204" pitchFamily="34" charset="0"/>
                <a:cs typeface="Arial" panose="020B0604020202020204" pitchFamily="34" charset="0"/>
              </a:rPr>
              <a:t> </a:t>
            </a:r>
            <a:r>
              <a:rPr lang="en-US" sz="1800" b="1" dirty="0" err="1" smtClean="0">
                <a:solidFill>
                  <a:srgbClr val="002060"/>
                </a:solidFill>
                <a:latin typeface="Arial" panose="020B0604020202020204" pitchFamily="34" charset="0"/>
                <a:cs typeface="Arial" panose="020B0604020202020204" pitchFamily="34" charset="0"/>
              </a:rPr>
              <a:t>cầu</a:t>
            </a:r>
            <a:r>
              <a:rPr lang="en-US" sz="1800" b="1" dirty="0" smtClean="0">
                <a:solidFill>
                  <a:srgbClr val="002060"/>
                </a:solidFill>
                <a:latin typeface="Arial" panose="020B0604020202020204" pitchFamily="34" charset="0"/>
                <a:cs typeface="Arial" panose="020B0604020202020204" pitchFamily="34" charset="0"/>
              </a:rPr>
              <a:t>:</a:t>
            </a:r>
          </a:p>
          <a:p>
            <a:pPr>
              <a:lnSpc>
                <a:spcPct val="160000"/>
              </a:lnSpc>
              <a:spcBef>
                <a:spcPts val="0"/>
              </a:spcBef>
              <a:buFont typeface="Wingdings" panose="05000000000000000000" pitchFamily="2" charset="2"/>
              <a:buChar char="Ø"/>
            </a:pPr>
            <a:r>
              <a:rPr lang="en-US" sz="1900" dirty="0" err="1" smtClean="0">
                <a:solidFill>
                  <a:srgbClr val="7030A0"/>
                </a:solidFill>
                <a:latin typeface="Arial" panose="020B0604020202020204" pitchFamily="34" charset="0"/>
                <a:cs typeface="Arial" panose="020B0604020202020204" pitchFamily="34" charset="0"/>
              </a:rPr>
              <a:t>Tránh</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ngắt</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lời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nói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chen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ngang</a:t>
            </a:r>
            <a:r>
              <a:rPr lang="en-US" sz="1900" dirty="0" smtClean="0">
                <a:solidFill>
                  <a:srgbClr val="7030A0"/>
                </a:solidFill>
                <a:latin typeface="Arial" panose="020B0604020202020204" pitchFamily="34" charset="0"/>
                <a:cs typeface="Arial" panose="020B0604020202020204" pitchFamily="34" charset="0"/>
              </a:rPr>
              <a:t>;</a:t>
            </a:r>
          </a:p>
          <a:p>
            <a:pPr>
              <a:lnSpc>
                <a:spcPct val="160000"/>
              </a:lnSpc>
              <a:spcBef>
                <a:spcPts val="0"/>
              </a:spcBef>
              <a:buFont typeface="Wingdings" panose="05000000000000000000" pitchFamily="2" charset="2"/>
              <a:buChar char="Ø"/>
            </a:pPr>
            <a:r>
              <a:rPr lang="en-US" sz="1900" dirty="0" err="1" smtClean="0">
                <a:solidFill>
                  <a:srgbClr val="7030A0"/>
                </a:solidFill>
                <a:latin typeface="Arial" panose="020B0604020202020204" pitchFamily="34" charset="0"/>
                <a:cs typeface="Arial" panose="020B0604020202020204" pitchFamily="34" charset="0"/>
              </a:rPr>
              <a:t>Thể</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hiện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sự</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tập</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trung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chú</a:t>
            </a:r>
            <a:r>
              <a:rPr lang="en-US" sz="1900" dirty="0" smtClean="0">
                <a:solidFill>
                  <a:srgbClr val="7030A0"/>
                </a:solidFill>
                <a:latin typeface="Arial" panose="020B0604020202020204" pitchFamily="34" charset="0"/>
                <a:cs typeface="Arial" panose="020B0604020202020204" pitchFamily="34" charset="0"/>
              </a:rPr>
              <a:t> ý </a:t>
            </a:r>
            <a:r>
              <a:rPr lang="en-US" sz="1900" dirty="0" err="1" smtClean="0">
                <a:solidFill>
                  <a:srgbClr val="7030A0"/>
                </a:solidFill>
                <a:latin typeface="Arial" panose="020B0604020202020204" pitchFamily="34" charset="0"/>
                <a:cs typeface="Arial" panose="020B0604020202020204" pitchFamily="34" charset="0"/>
              </a:rPr>
              <a:t>lắng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nghe</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nét</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mặt</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gật</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đầu</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trả</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lời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các</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câu</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ngắn</a:t>
            </a:r>
            <a:r>
              <a:rPr lang="en-US" sz="1900" dirty="0" smtClean="0">
                <a:solidFill>
                  <a:srgbClr val="7030A0"/>
                </a:solidFill>
                <a:latin typeface="Arial" panose="020B0604020202020204" pitchFamily="34" charset="0"/>
                <a:cs typeface="Arial" panose="020B0604020202020204" pitchFamily="34" charset="0"/>
              </a:rPr>
              <a:t> – </a:t>
            </a:r>
            <a:r>
              <a:rPr lang="en-US" sz="1900" dirty="0" err="1" smtClean="0">
                <a:solidFill>
                  <a:srgbClr val="7030A0"/>
                </a:solidFill>
                <a:latin typeface="Arial" panose="020B0604020202020204" pitchFamily="34" charset="0"/>
                <a:cs typeface="Arial" panose="020B0604020202020204" pitchFamily="34" charset="0"/>
              </a:rPr>
              <a:t>vâng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nhất</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trí</a:t>
            </a:r>
            <a:r>
              <a:rPr lang="en-US" sz="1900" dirty="0" smtClean="0">
                <a:solidFill>
                  <a:srgbClr val="7030A0"/>
                </a:solidFill>
                <a:latin typeface="Arial" panose="020B0604020202020204" pitchFamily="34" charset="0"/>
                <a:cs typeface="Arial" panose="020B0604020202020204" pitchFamily="34" charset="0"/>
              </a:rPr>
              <a:t>).</a:t>
            </a:r>
          </a:p>
          <a:p>
            <a:pPr>
              <a:lnSpc>
                <a:spcPct val="160000"/>
              </a:lnSpc>
              <a:spcBef>
                <a:spcPts val="0"/>
              </a:spcBef>
              <a:buFont typeface="Wingdings" panose="05000000000000000000" pitchFamily="2" charset="2"/>
              <a:buChar char="Ø"/>
            </a:pPr>
            <a:r>
              <a:rPr lang="en-US" sz="1900" dirty="0" err="1" smtClean="0">
                <a:solidFill>
                  <a:srgbClr val="7030A0"/>
                </a:solidFill>
                <a:latin typeface="Arial" panose="020B0604020202020204" pitchFamily="34" charset="0"/>
                <a:cs typeface="Arial" panose="020B0604020202020204" pitchFamily="34" charset="0"/>
              </a:rPr>
              <a:t>Nhìn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về</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hướng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người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nói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không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nói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chuyện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riêng</a:t>
            </a:r>
            <a:r>
              <a:rPr lang="en-US" sz="1900" dirty="0" smtClean="0">
                <a:solidFill>
                  <a:srgbClr val="7030A0"/>
                </a:solidFill>
                <a:latin typeface="Arial" panose="020B0604020202020204" pitchFamily="34" charset="0"/>
                <a:cs typeface="Arial" panose="020B0604020202020204" pitchFamily="34" charset="0"/>
              </a:rPr>
              <a:t>; </a:t>
            </a:r>
          </a:p>
          <a:p>
            <a:pPr>
              <a:lnSpc>
                <a:spcPct val="160000"/>
              </a:lnSpc>
              <a:spcBef>
                <a:spcPts val="0"/>
              </a:spcBef>
              <a:buFont typeface="Wingdings" panose="05000000000000000000" pitchFamily="2" charset="2"/>
              <a:buChar char="Ø"/>
            </a:pPr>
            <a:r>
              <a:rPr lang="en-US" sz="1900" dirty="0" err="1" smtClean="0">
                <a:solidFill>
                  <a:srgbClr val="7030A0"/>
                </a:solidFill>
                <a:latin typeface="Arial" panose="020B0604020202020204" pitchFamily="34" charset="0"/>
                <a:cs typeface="Arial" panose="020B0604020202020204" pitchFamily="34" charset="0"/>
              </a:rPr>
              <a:t>Thể</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hiện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thái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độ</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phù</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hợp</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với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hoàn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cảnh</a:t>
            </a:r>
            <a:endParaRPr lang="en-US" sz="1900" dirty="0" smtClean="0">
              <a:solidFill>
                <a:srgbClr val="7030A0"/>
              </a:solidFill>
              <a:latin typeface="Arial" panose="020B0604020202020204" pitchFamily="34" charset="0"/>
              <a:cs typeface="Arial" panose="020B0604020202020204" pitchFamily="34" charset="0"/>
            </a:endParaRPr>
          </a:p>
          <a:p>
            <a:pPr>
              <a:lnSpc>
                <a:spcPct val="160000"/>
              </a:lnSpc>
              <a:spcBef>
                <a:spcPts val="0"/>
              </a:spcBef>
              <a:buFont typeface="Wingdings" panose="05000000000000000000" pitchFamily="2" charset="2"/>
              <a:buChar char="Ø"/>
            </a:pPr>
            <a:r>
              <a:rPr lang="en-US" sz="1900" dirty="0" err="1" smtClean="0">
                <a:solidFill>
                  <a:srgbClr val="7030A0"/>
                </a:solidFill>
                <a:latin typeface="Arial" panose="020B0604020202020204" pitchFamily="34" charset="0"/>
                <a:cs typeface="Arial" panose="020B0604020202020204" pitchFamily="34" charset="0"/>
              </a:rPr>
              <a:t>Khéo</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léo</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chuyển</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hướng</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cuộc</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đối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thoại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nếu</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người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bệnh</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nói</a:t>
            </a:r>
            <a:r>
              <a:rPr lang="en-US" sz="1900" dirty="0" smtClean="0">
                <a:solidFill>
                  <a:srgbClr val="7030A0"/>
                </a:solidFill>
                <a:latin typeface="Arial" panose="020B0604020202020204" pitchFamily="34" charset="0"/>
                <a:cs typeface="Arial" panose="020B0604020202020204" pitchFamily="34" charset="0"/>
              </a:rPr>
              <a:t> </a:t>
            </a:r>
            <a:r>
              <a:rPr lang="en-US" sz="1900" dirty="0" err="1" smtClean="0">
                <a:solidFill>
                  <a:srgbClr val="7030A0"/>
                </a:solidFill>
                <a:latin typeface="Arial" panose="020B0604020202020204" pitchFamily="34" charset="0"/>
                <a:cs typeface="Arial" panose="020B0604020202020204" pitchFamily="34" charset="0"/>
              </a:rPr>
              <a:t>lan</a:t>
            </a:r>
            <a:r>
              <a:rPr lang="en-US" sz="1900" dirty="0" smtClean="0">
                <a:solidFill>
                  <a:srgbClr val="7030A0"/>
                </a:solidFill>
                <a:latin typeface="Arial" panose="020B0604020202020204" pitchFamily="34" charset="0"/>
                <a:cs typeface="Arial" panose="020B0604020202020204" pitchFamily="34" charset="0"/>
              </a:rPr>
              <a:t> man</a:t>
            </a:r>
            <a:endParaRPr lang="en-US" sz="1900" dirty="0">
              <a:solidFill>
                <a:srgbClr val="7030A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85460" y="1972179"/>
            <a:ext cx="2692844" cy="3554974"/>
          </a:xfrm>
          <a:prstGeom prst="rect">
            <a:avLst/>
          </a:prstGeom>
        </p:spPr>
      </p:pic>
      <p:pic>
        <p:nvPicPr>
          <p:cNvPr id="9"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9973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460" y="304800"/>
            <a:ext cx="82401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11</a:t>
            </a:fld>
            <a:endParaRPr lang="en-US"/>
          </a:p>
        </p:txBody>
      </p:sp>
      <p:sp>
        <p:nvSpPr>
          <p:cNvPr id="6" name="Content Placeholder 2"/>
          <p:cNvSpPr>
            <a:spLocks noGrp="1"/>
          </p:cNvSpPr>
          <p:nvPr>
            <p:ph idx="1"/>
          </p:nvPr>
        </p:nvSpPr>
        <p:spPr>
          <a:xfrm>
            <a:off x="1597107" y="1159103"/>
            <a:ext cx="7089693" cy="577393"/>
          </a:xfrm>
        </p:spPr>
        <p:txBody>
          <a:bodyPr>
            <a:noAutofit/>
          </a:bodyPr>
          <a:lstStyle/>
          <a:p>
            <a:pPr marL="0" indent="0">
              <a:lnSpc>
                <a:spcPct val="150000"/>
              </a:lnSpc>
              <a:buNone/>
            </a:pPr>
            <a:r>
              <a:rPr lang="en-US" b="1" dirty="0" smtClean="0">
                <a:solidFill>
                  <a:srgbClr val="7030A0"/>
                </a:solidFill>
                <a:latin typeface="Arial" panose="020B0604020202020204" pitchFamily="34" charset="0"/>
                <a:cs typeface="Arial" panose="020B0604020202020204" pitchFamily="34" charset="0"/>
              </a:rPr>
              <a:t>1.2.4. </a:t>
            </a:r>
            <a:r>
              <a:rPr lang="en-US" b="1" dirty="0" err="1" smtClean="0">
                <a:solidFill>
                  <a:srgbClr val="7030A0"/>
                </a:solidFill>
                <a:latin typeface="Arial" panose="020B0604020202020204" pitchFamily="34" charset="0"/>
                <a:cs typeface="Arial" panose="020B0604020202020204" pitchFamily="34" charset="0"/>
              </a:rPr>
              <a:t>Kỹ</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năng</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sử</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dụng</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câu</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hỏi</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mở</a:t>
            </a:r>
            <a:endParaRPr lang="en-US"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endParaRPr lang="en-US" dirty="0" smtClean="0">
              <a:solidFill>
                <a:srgbClr val="7030A0"/>
              </a:solidFill>
              <a:latin typeface="Arial" panose="020B0604020202020204" pitchFamily="34" charset="0"/>
              <a:cs typeface="Arial" panose="020B0604020202020204" pitchFamily="34" charset="0"/>
            </a:endParaRPr>
          </a:p>
          <a:p>
            <a:endParaRPr lang="en-US" dirty="0">
              <a:solidFill>
                <a:srgbClr val="7030A0"/>
              </a:solidFill>
            </a:endParaRPr>
          </a:p>
        </p:txBody>
      </p:sp>
      <p:sp>
        <p:nvSpPr>
          <p:cNvPr id="9" name="Content Placeholder 2"/>
          <p:cNvSpPr txBox="1">
            <a:spLocks/>
          </p:cNvSpPr>
          <p:nvPr/>
        </p:nvSpPr>
        <p:spPr>
          <a:xfrm>
            <a:off x="381000" y="1755066"/>
            <a:ext cx="8686800" cy="449015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Font typeface="Wingdings" panose="05000000000000000000" pitchFamily="2" charset="2"/>
              <a:buChar char="v"/>
            </a:pPr>
            <a:r>
              <a:rPr lang="nl-NL" sz="2400" dirty="0">
                <a:solidFill>
                  <a:srgbClr val="002060"/>
                </a:solidFill>
              </a:rPr>
              <a:t> </a:t>
            </a:r>
            <a:r>
              <a:rPr lang="nl-NL" sz="2400" dirty="0" smtClean="0">
                <a:solidFill>
                  <a:srgbClr val="002060"/>
                </a:solidFill>
              </a:rPr>
              <a:t>Tạo điều kiện cho người bệnh nói về khó khăn của bản thân và để CBYT thu thập được nhiều thông tin.</a:t>
            </a:r>
            <a:endParaRPr lang="en-US" sz="2400" dirty="0" smtClean="0">
              <a:solidFill>
                <a:srgbClr val="002060"/>
              </a:solidFill>
            </a:endParaRPr>
          </a:p>
          <a:p>
            <a:pPr algn="just">
              <a:lnSpc>
                <a:spcPct val="150000"/>
              </a:lnSpc>
              <a:buFont typeface="Wingdings" panose="05000000000000000000" pitchFamily="2" charset="2"/>
              <a:buChar char="v"/>
            </a:pPr>
            <a:r>
              <a:rPr lang="nl-NL" sz="2400" dirty="0" smtClean="0">
                <a:solidFill>
                  <a:srgbClr val="002060"/>
                </a:solidFill>
              </a:rPr>
              <a:t> Dùng để hỏi về thời gian, diễn biến bệnh lý, triệu chứng chính mức độ nặng nhẹ, và các vấn đề liên quan.</a:t>
            </a:r>
            <a:endParaRPr lang="en-US" sz="2400" dirty="0" smtClean="0">
              <a:solidFill>
                <a:srgbClr val="002060"/>
              </a:solidFill>
            </a:endParaRPr>
          </a:p>
          <a:p>
            <a:pPr algn="just">
              <a:lnSpc>
                <a:spcPct val="150000"/>
              </a:lnSpc>
              <a:buFont typeface="Wingdings" panose="05000000000000000000" pitchFamily="2" charset="2"/>
              <a:buChar char="v"/>
            </a:pPr>
            <a:r>
              <a:rPr lang="nl-NL" sz="2400" dirty="0" smtClean="0">
                <a:solidFill>
                  <a:srgbClr val="002060"/>
                </a:solidFill>
              </a:rPr>
              <a:t> Bắt đầu thường bằng cụm từ: </a:t>
            </a:r>
            <a:r>
              <a:rPr lang="nl-NL" sz="2400" i="1" dirty="0" smtClean="0">
                <a:solidFill>
                  <a:srgbClr val="002060"/>
                </a:solidFill>
              </a:rPr>
              <a:t>Anh/chị/bác hãy kể lại …? </a:t>
            </a:r>
            <a:r>
              <a:rPr lang="nl-NL" sz="2400" dirty="0" smtClean="0">
                <a:solidFill>
                  <a:srgbClr val="002060"/>
                </a:solidFill>
              </a:rPr>
              <a:t>Và hoặc kết thúc bằng</a:t>
            </a:r>
            <a:r>
              <a:rPr lang="nl-NL" sz="2400" i="1" dirty="0" smtClean="0">
                <a:solidFill>
                  <a:srgbClr val="002060"/>
                </a:solidFill>
              </a:rPr>
              <a:t> … như thế nào?.</a:t>
            </a:r>
            <a:endParaRPr lang="en-US" sz="2400" dirty="0" smtClean="0">
              <a:solidFill>
                <a:srgbClr val="002060"/>
              </a:solidFill>
            </a:endParaRPr>
          </a:p>
          <a:p>
            <a:pPr algn="just">
              <a:lnSpc>
                <a:spcPct val="150000"/>
              </a:lnSpc>
              <a:buFont typeface="Wingdings" panose="05000000000000000000" pitchFamily="2" charset="2"/>
              <a:buChar char="v"/>
            </a:pPr>
            <a:r>
              <a:rPr lang="nl-NL" sz="2400" dirty="0" smtClean="0">
                <a:solidFill>
                  <a:srgbClr val="002060"/>
                </a:solidFill>
              </a:rPr>
              <a:t>Sử dụng câu hỏi mở tốt là tạo tâm lý thoải mái cho người bệnh tự nói ra những vấn đề sức khỏe của họ</a:t>
            </a:r>
            <a:endParaRPr lang="en-US" sz="2400" dirty="0">
              <a:solidFill>
                <a:srgbClr val="002060"/>
              </a:solidFill>
            </a:endParaRPr>
          </a:p>
        </p:txBody>
      </p:sp>
      <p:pic>
        <p:nvPicPr>
          <p:cNvPr id="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82586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660" y="609600"/>
            <a:ext cx="82401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12</a:t>
            </a:fld>
            <a:endParaRPr lang="en-US"/>
          </a:p>
        </p:txBody>
      </p:sp>
      <p:sp>
        <p:nvSpPr>
          <p:cNvPr id="6" name="Content Placeholder 2"/>
          <p:cNvSpPr>
            <a:spLocks noGrp="1"/>
          </p:cNvSpPr>
          <p:nvPr>
            <p:ph idx="1"/>
          </p:nvPr>
        </p:nvSpPr>
        <p:spPr>
          <a:xfrm>
            <a:off x="533400" y="1715977"/>
            <a:ext cx="7165893" cy="577393"/>
          </a:xfrm>
        </p:spPr>
        <p:txBody>
          <a:bodyPr>
            <a:normAutofit fontScale="62500" lnSpcReduction="20000"/>
          </a:bodyPr>
          <a:lstStyle/>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1.2.5.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sử</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dụng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câu</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hỏi</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đóng</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endParaRPr lang="en-US" sz="3200" dirty="0" smtClean="0">
              <a:solidFill>
                <a:srgbClr val="7030A0"/>
              </a:solidFill>
              <a:latin typeface="Arial" panose="020B0604020202020204" pitchFamily="34" charset="0"/>
              <a:cs typeface="Arial" panose="020B0604020202020204" pitchFamily="34" charset="0"/>
            </a:endParaRPr>
          </a:p>
          <a:p>
            <a:endParaRPr lang="en-US" sz="3200" dirty="0">
              <a:solidFill>
                <a:srgbClr val="7030A0"/>
              </a:solidFill>
            </a:endParaRPr>
          </a:p>
        </p:txBody>
      </p:sp>
      <p:sp>
        <p:nvSpPr>
          <p:cNvPr id="5" name="Content Placeholder 2"/>
          <p:cNvSpPr txBox="1">
            <a:spLocks/>
          </p:cNvSpPr>
          <p:nvPr/>
        </p:nvSpPr>
        <p:spPr>
          <a:xfrm>
            <a:off x="924940" y="2419173"/>
            <a:ext cx="7543801" cy="4023360"/>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Font typeface="Wingdings" panose="05000000000000000000" pitchFamily="2" charset="2"/>
              <a:buChar char="v"/>
            </a:pPr>
            <a:r>
              <a:rPr lang="nl-NL" sz="2800" dirty="0" smtClean="0">
                <a:solidFill>
                  <a:srgbClr val="002060"/>
                </a:solidFill>
              </a:rPr>
              <a:t>Cần kết hợp linh hoạt giữa câu hỏi mở và câu hỏi đóng. CBYT sử dụng các câu hỏi đóng để khẳng định thông tin và chuyển sang vấn đề khác.</a:t>
            </a:r>
            <a:endParaRPr lang="en-US" sz="2800" dirty="0" smtClean="0">
              <a:solidFill>
                <a:srgbClr val="002060"/>
              </a:solidFill>
            </a:endParaRPr>
          </a:p>
          <a:p>
            <a:pPr algn="just">
              <a:lnSpc>
                <a:spcPct val="150000"/>
              </a:lnSpc>
              <a:buFont typeface="Wingdings" panose="05000000000000000000" pitchFamily="2" charset="2"/>
              <a:buChar char="v"/>
            </a:pPr>
            <a:r>
              <a:rPr lang="nl-NL" sz="2800" dirty="0" smtClean="0">
                <a:solidFill>
                  <a:srgbClr val="002060"/>
                </a:solidFill>
              </a:rPr>
              <a:t>Câu hỏi đóng thường được bắt đầu bằng </a:t>
            </a:r>
            <a:r>
              <a:rPr lang="nl-NL" sz="2800" i="1" dirty="0" smtClean="0">
                <a:solidFill>
                  <a:srgbClr val="002060"/>
                </a:solidFill>
              </a:rPr>
              <a:t>Có phải Anh/chị/bác …?</a:t>
            </a:r>
            <a:r>
              <a:rPr lang="nl-NL" sz="2800" dirty="0" smtClean="0">
                <a:solidFill>
                  <a:srgbClr val="002060"/>
                </a:solidFill>
              </a:rPr>
              <a:t> và hoặc kết thúc bằng </a:t>
            </a:r>
            <a:r>
              <a:rPr lang="nl-NL" sz="2800" i="1" dirty="0" smtClean="0">
                <a:solidFill>
                  <a:srgbClr val="002060"/>
                </a:solidFill>
              </a:rPr>
              <a:t>… đúng không?</a:t>
            </a:r>
            <a:endParaRPr lang="en-US" sz="2800" dirty="0" smtClean="0">
              <a:solidFill>
                <a:srgbClr val="002060"/>
              </a:solidFill>
            </a:endParaRPr>
          </a:p>
          <a:p>
            <a:pPr algn="just">
              <a:lnSpc>
                <a:spcPct val="150000"/>
              </a:lnSpc>
              <a:buFont typeface="Wingdings" panose="05000000000000000000" pitchFamily="2" charset="2"/>
              <a:buChar char="v"/>
            </a:pPr>
            <a:endParaRPr lang="en-US" sz="2800" dirty="0">
              <a:solidFill>
                <a:srgbClr val="002060"/>
              </a:solidFill>
            </a:endParaRPr>
          </a:p>
        </p:txBody>
      </p:sp>
      <p:pic>
        <p:nvPicPr>
          <p:cNvPr id="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71960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260" y="1219200"/>
            <a:ext cx="77829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13</a:t>
            </a:fld>
            <a:endParaRPr lang="en-US"/>
          </a:p>
        </p:txBody>
      </p:sp>
      <p:sp>
        <p:nvSpPr>
          <p:cNvPr id="5" name="Content Placeholder 2"/>
          <p:cNvSpPr txBox="1">
            <a:spLocks/>
          </p:cNvSpPr>
          <p:nvPr/>
        </p:nvSpPr>
        <p:spPr>
          <a:xfrm>
            <a:off x="381000" y="2133969"/>
            <a:ext cx="8305800" cy="408781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b="1" u="sng" dirty="0" smtClean="0">
                <a:solidFill>
                  <a:srgbClr val="002060"/>
                </a:solidFill>
                <a:latin typeface="Arial" panose="020B0604020202020204" pitchFamily="34" charset="0"/>
                <a:cs typeface="Arial" panose="020B0604020202020204" pitchFamily="34" charset="0"/>
              </a:rPr>
              <a:t>LƯU Ý:</a:t>
            </a:r>
          </a:p>
          <a:p>
            <a:pPr marL="0" indent="0">
              <a:buFont typeface="Calibri" panose="020F0502020204030204" pitchFamily="34" charset="0"/>
              <a:buNone/>
            </a:pPr>
            <a:endParaRPr lang="en-US" sz="1800" dirty="0" smtClean="0">
              <a:solidFill>
                <a:srgbClr val="002060"/>
              </a:solidFill>
              <a:latin typeface="Arial" panose="020B0604020202020204" pitchFamily="34" charset="0"/>
              <a:cs typeface="Arial" panose="020B0604020202020204" pitchFamily="34" charset="0"/>
            </a:endParaRPr>
          </a:p>
          <a:p>
            <a:pPr marL="0">
              <a:lnSpc>
                <a:spcPct val="150000"/>
              </a:lnSpc>
              <a:spcBef>
                <a:spcPts val="600"/>
              </a:spcBef>
              <a:spcAft>
                <a:spcPts val="600"/>
              </a:spcAft>
              <a:buFont typeface="Wingdings" panose="05000000000000000000" pitchFamily="2" charset="2"/>
              <a:buChar char="Ø"/>
            </a:pPr>
            <a:r>
              <a:rPr lang="en-US" dirty="0" err="1" smtClean="0">
                <a:solidFill>
                  <a:srgbClr val="7030A0"/>
                </a:solidFill>
                <a:latin typeface="Arial" panose="020B0604020202020204" pitchFamily="34" charset="0"/>
                <a:cs typeface="Arial" panose="020B0604020202020204" pitchFamily="34" charset="0"/>
              </a:rPr>
              <a:t>Giữ</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khoảng</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cách</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hợp</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lý</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khi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đối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thoại</a:t>
            </a:r>
            <a:r>
              <a:rPr lang="en-US" dirty="0" smtClean="0">
                <a:solidFill>
                  <a:srgbClr val="7030A0"/>
                </a:solidFill>
                <a:latin typeface="Arial" panose="020B0604020202020204" pitchFamily="34" charset="0"/>
                <a:cs typeface="Arial" panose="020B0604020202020204" pitchFamily="34" charset="0"/>
              </a:rPr>
              <a:t>;</a:t>
            </a:r>
          </a:p>
          <a:p>
            <a:pPr marL="0">
              <a:lnSpc>
                <a:spcPct val="150000"/>
              </a:lnSpc>
              <a:spcBef>
                <a:spcPts val="600"/>
              </a:spcBef>
              <a:spcAft>
                <a:spcPts val="600"/>
              </a:spcAft>
              <a:buFont typeface="Wingdings" panose="05000000000000000000" pitchFamily="2" charset="2"/>
              <a:buChar char="Ø"/>
            </a:pPr>
            <a:r>
              <a:rPr lang="en-US" dirty="0" err="1" smtClean="0">
                <a:solidFill>
                  <a:srgbClr val="7030A0"/>
                </a:solidFill>
                <a:latin typeface="Arial" panose="020B0604020202020204" pitchFamily="34" charset="0"/>
                <a:cs typeface="Arial" panose="020B0604020202020204" pitchFamily="34" charset="0"/>
              </a:rPr>
              <a:t>Khi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thăm</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khám</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cần</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phải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thông</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báo</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giải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thích</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và</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xin</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phép</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sự</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đồng</a:t>
            </a:r>
            <a:r>
              <a:rPr lang="en-US" dirty="0" smtClean="0">
                <a:solidFill>
                  <a:srgbClr val="7030A0"/>
                </a:solidFill>
                <a:latin typeface="Arial" panose="020B0604020202020204" pitchFamily="34" charset="0"/>
                <a:cs typeface="Arial" panose="020B0604020202020204" pitchFamily="34" charset="0"/>
              </a:rPr>
              <a:t> ý</a:t>
            </a:r>
          </a:p>
          <a:p>
            <a:pPr marL="0">
              <a:lnSpc>
                <a:spcPct val="150000"/>
              </a:lnSpc>
              <a:spcBef>
                <a:spcPts val="600"/>
              </a:spcBef>
              <a:spcAft>
                <a:spcPts val="600"/>
              </a:spcAft>
              <a:buFont typeface="Wingdings" panose="05000000000000000000" pitchFamily="2" charset="2"/>
              <a:buChar char="Ø"/>
            </a:pPr>
            <a:r>
              <a:rPr lang="en-US" dirty="0" err="1" smtClean="0">
                <a:solidFill>
                  <a:srgbClr val="7030A0"/>
                </a:solidFill>
                <a:latin typeface="Arial" panose="020B0604020202020204" pitchFamily="34" charset="0"/>
                <a:cs typeface="Arial" panose="020B0604020202020204" pitchFamily="34" charset="0"/>
              </a:rPr>
              <a:t>Thể</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hiện</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sự</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tôn</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trọng</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người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bệnh</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và</a:t>
            </a:r>
            <a:r>
              <a:rPr lang="en-US" dirty="0" smtClean="0">
                <a:solidFill>
                  <a:srgbClr val="7030A0"/>
                </a:solidFill>
                <a:latin typeface="Arial" panose="020B0604020202020204" pitchFamily="34" charset="0"/>
                <a:cs typeface="Arial" panose="020B0604020202020204" pitchFamily="34" charset="0"/>
              </a:rPr>
              <a:t> ý </a:t>
            </a:r>
            <a:r>
              <a:rPr lang="en-US" dirty="0" err="1" smtClean="0">
                <a:solidFill>
                  <a:srgbClr val="7030A0"/>
                </a:solidFill>
                <a:latin typeface="Arial" panose="020B0604020202020204" pitchFamily="34" charset="0"/>
                <a:cs typeface="Arial" panose="020B0604020202020204" pitchFamily="34" charset="0"/>
              </a:rPr>
              <a:t>kiến</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của</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họ</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trong</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khi</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giao</a:t>
            </a:r>
            <a:r>
              <a:rPr lang="en-US" dirty="0" smtClean="0">
                <a:solidFill>
                  <a:srgbClr val="7030A0"/>
                </a:solidFill>
                <a:latin typeface="Arial" panose="020B0604020202020204" pitchFamily="34" charset="0"/>
                <a:cs typeface="Arial" panose="020B0604020202020204" pitchFamily="34" charset="0"/>
              </a:rPr>
              <a:t> </a:t>
            </a:r>
            <a:r>
              <a:rPr lang="en-US" dirty="0" err="1" smtClean="0">
                <a:solidFill>
                  <a:srgbClr val="7030A0"/>
                </a:solidFill>
                <a:latin typeface="Arial" panose="020B0604020202020204" pitchFamily="34" charset="0"/>
                <a:cs typeface="Arial" panose="020B0604020202020204" pitchFamily="34" charset="0"/>
              </a:rPr>
              <a:t>tiếp</a:t>
            </a:r>
            <a:r>
              <a:rPr lang="en-US" dirty="0" smtClean="0">
                <a:solidFill>
                  <a:srgbClr val="7030A0"/>
                </a:solidFill>
                <a:latin typeface="Arial" panose="020B0604020202020204" pitchFamily="34" charset="0"/>
                <a:cs typeface="Arial" panose="020B0604020202020204" pitchFamily="34" charset="0"/>
              </a:rPr>
              <a:t>.</a:t>
            </a:r>
            <a:endParaRPr lang="en-US" dirty="0">
              <a:solidFill>
                <a:srgbClr val="7030A0"/>
              </a:solidFill>
              <a:latin typeface="Arial" panose="020B0604020202020204" pitchFamily="34" charset="0"/>
              <a:cs typeface="Arial" panose="020B0604020202020204" pitchFamily="34" charset="0"/>
            </a:endParaRPr>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28107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gray">
          <a:xfrm>
            <a:off x="538163" y="1666449"/>
            <a:ext cx="5556250" cy="1447800"/>
          </a:xfrm>
          <a:prstGeom prst="roundRect">
            <a:avLst>
              <a:gd name="adj" fmla="val 11505"/>
            </a:avLst>
          </a:prstGeom>
          <a:gradFill rotWithShape="1">
            <a:gsLst>
              <a:gs pos="0">
                <a:schemeClr val="accent1"/>
              </a:gs>
              <a:gs pos="100000">
                <a:schemeClr val="accent1">
                  <a:gamma/>
                  <a:tint val="0"/>
                  <a:invGamma/>
                  <a:alpha val="0"/>
                </a:schemeClr>
              </a:gs>
            </a:gsLst>
            <a:lin ang="0" scaled="1"/>
          </a:gradFill>
          <a:ln w="6350" algn="ctr">
            <a:noFill/>
            <a:prstDash val="sysDot"/>
            <a:round/>
            <a:headEnd/>
            <a:tailEnd/>
          </a:ln>
          <a:effectLst/>
        </p:spPr>
        <p:txBody>
          <a:bodyPr wrap="none" anchor="ctr"/>
          <a:lstStyle/>
          <a:p>
            <a:endParaRPr lang="en-US"/>
          </a:p>
        </p:txBody>
      </p:sp>
      <p:sp>
        <p:nvSpPr>
          <p:cNvPr id="68611" name="Text Box 3"/>
          <p:cNvSpPr txBox="1">
            <a:spLocks noChangeArrowheads="1"/>
          </p:cNvSpPr>
          <p:nvPr/>
        </p:nvSpPr>
        <p:spPr bwMode="black">
          <a:xfrm>
            <a:off x="559563" y="2057400"/>
            <a:ext cx="8305800" cy="830997"/>
          </a:xfrm>
          <a:prstGeom prst="rect">
            <a:avLst/>
          </a:prstGeom>
          <a:noFill/>
          <a:ln w="9525" algn="ctr">
            <a:noFill/>
            <a:miter lim="800000"/>
            <a:headEnd/>
            <a:tailEnd/>
          </a:ln>
          <a:effectLst/>
        </p:spPr>
        <p:txBody>
          <a:bodyPr wrap="square">
            <a:spAutoFit/>
          </a:bodyPr>
          <a:lstStyle/>
          <a:p>
            <a:pPr algn="l">
              <a:lnSpc>
                <a:spcPct val="150000"/>
              </a:lnSpc>
              <a:spcBef>
                <a:spcPct val="50000"/>
              </a:spcBef>
            </a:pPr>
            <a:r>
              <a:rPr lang="en-US" sz="3200" b="1" dirty="0">
                <a:solidFill>
                  <a:srgbClr val="002060"/>
                </a:solidFill>
              </a:rPr>
              <a:t>KỸ NĂNG GIAO TIẾP VỚI ĐỒNG NGHIỆP</a:t>
            </a:r>
          </a:p>
        </p:txBody>
      </p:sp>
      <p:sp>
        <p:nvSpPr>
          <p:cNvPr id="68612" name="AutoShape 4"/>
          <p:cNvSpPr>
            <a:spLocks noChangeArrowheads="1"/>
          </p:cNvSpPr>
          <p:nvPr/>
        </p:nvSpPr>
        <p:spPr bwMode="gray">
          <a:xfrm>
            <a:off x="2782888" y="3105150"/>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68613" name="Picture 5" descr="DO_circle001"/>
          <p:cNvPicPr>
            <a:picLocks noChangeAspect="1" noChangeArrowheads="1"/>
          </p:cNvPicPr>
          <p:nvPr/>
        </p:nvPicPr>
        <p:blipFill>
          <a:blip r:embed="rId2"/>
          <a:srcRect/>
          <a:stretch>
            <a:fillRect/>
          </a:stretch>
        </p:blipFill>
        <p:spPr bwMode="auto">
          <a:xfrm>
            <a:off x="2019300" y="-50563"/>
            <a:ext cx="1714500" cy="1714500"/>
          </a:xfrm>
          <a:prstGeom prst="rect">
            <a:avLst/>
          </a:prstGeom>
          <a:noFill/>
        </p:spPr>
      </p:pic>
      <p:sp>
        <p:nvSpPr>
          <p:cNvPr id="68615" name="Text Box 7"/>
          <p:cNvSpPr txBox="1">
            <a:spLocks noChangeArrowheads="1"/>
          </p:cNvSpPr>
          <p:nvPr/>
        </p:nvSpPr>
        <p:spPr bwMode="black">
          <a:xfrm>
            <a:off x="2041525" y="351008"/>
            <a:ext cx="1670050" cy="769441"/>
          </a:xfrm>
          <a:prstGeom prst="rect">
            <a:avLst/>
          </a:prstGeom>
          <a:noFill/>
          <a:ln w="9525" algn="ctr">
            <a:noFill/>
            <a:miter lim="800000"/>
            <a:headEnd/>
            <a:tailEnd/>
          </a:ln>
          <a:effectLst/>
        </p:spPr>
        <p:txBody>
          <a:bodyPr>
            <a:spAutoFit/>
          </a:bodyPr>
          <a:lstStyle/>
          <a:p>
            <a:pPr>
              <a:spcBef>
                <a:spcPct val="50000"/>
              </a:spcBef>
            </a:pPr>
            <a:r>
              <a:rPr lang="en-US" sz="4400" b="1" dirty="0" smtClean="0">
                <a:solidFill>
                  <a:srgbClr val="002060"/>
                </a:solidFill>
              </a:rPr>
              <a:t>2</a:t>
            </a:r>
            <a:endParaRPr lang="en-US" sz="4400" b="1" dirty="0">
              <a:solidFill>
                <a:srgbClr val="002060"/>
              </a:solidFill>
            </a:endParaRPr>
          </a:p>
        </p:txBody>
      </p:sp>
      <p:sp>
        <p:nvSpPr>
          <p:cNvPr id="68618" name="AutoShape 10"/>
          <p:cNvSpPr>
            <a:spLocks noChangeArrowheads="1"/>
          </p:cNvSpPr>
          <p:nvPr/>
        </p:nvSpPr>
        <p:spPr bwMode="gray">
          <a:xfrm>
            <a:off x="2811463" y="5057775"/>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8"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2291" y="-133952"/>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695275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1524000" y="596900"/>
            <a:ext cx="8382000" cy="927100"/>
          </a:xfrm>
        </p:spPr>
        <p:txBody>
          <a:bodyPr/>
          <a:lstStyle/>
          <a:p>
            <a:pPr>
              <a:lnSpc>
                <a:spcPct val="150000"/>
              </a:lnSpc>
              <a:spcBef>
                <a:spcPct val="50000"/>
              </a:spcBef>
            </a:pPr>
            <a:r>
              <a:rPr lang="en-US" sz="2800" dirty="0" smtClean="0">
                <a:solidFill>
                  <a:srgbClr val="002060"/>
                </a:solidFill>
              </a:rPr>
              <a:t>2. KỸ </a:t>
            </a:r>
            <a:r>
              <a:rPr lang="en-US" sz="2800" dirty="0">
                <a:solidFill>
                  <a:srgbClr val="002060"/>
                </a:solidFill>
              </a:rPr>
              <a:t>NĂNG GIAO TIẾP VỚI ĐỒNG NGHIỆP</a:t>
            </a:r>
          </a:p>
        </p:txBody>
      </p:sp>
      <p:grpSp>
        <p:nvGrpSpPr>
          <p:cNvPr id="57349" name="Group 5"/>
          <p:cNvGrpSpPr>
            <a:grpSpLocks/>
          </p:cNvGrpSpPr>
          <p:nvPr/>
        </p:nvGrpSpPr>
        <p:grpSpPr bwMode="auto">
          <a:xfrm>
            <a:off x="781051" y="1498383"/>
            <a:ext cx="965200" cy="5193777"/>
            <a:chOff x="723" y="1673"/>
            <a:chExt cx="1957" cy="1938"/>
          </a:xfrm>
        </p:grpSpPr>
        <p:sp>
          <p:nvSpPr>
            <p:cNvPr id="57350" name="Rectangle 6"/>
            <p:cNvSpPr>
              <a:spLocks noChangeArrowheads="1"/>
            </p:cNvSpPr>
            <p:nvPr/>
          </p:nvSpPr>
          <p:spPr bwMode="gray">
            <a:xfrm>
              <a:off x="2367" y="1675"/>
              <a:ext cx="76" cy="1936"/>
            </a:xfrm>
            <a:prstGeom prst="rect">
              <a:avLst/>
            </a:prstGeom>
            <a:gradFill rotWithShape="1">
              <a:gsLst>
                <a:gs pos="0">
                  <a:schemeClr val="bg2"/>
                </a:gs>
                <a:gs pos="50000">
                  <a:schemeClr val="bg2">
                    <a:gamma/>
                    <a:tint val="39216"/>
                    <a:invGamma/>
                  </a:schemeClr>
                </a:gs>
                <a:gs pos="100000">
                  <a:schemeClr val="bg2"/>
                </a:gs>
              </a:gsLst>
              <a:lin ang="0" scaled="1"/>
            </a:gradFill>
            <a:ln w="9525" algn="ctr">
              <a:noFill/>
              <a:miter lim="800000"/>
              <a:headEnd/>
              <a:tailEnd/>
            </a:ln>
            <a:effectLst/>
          </p:spPr>
          <p:txBody>
            <a:bodyPr wrap="none" anchor="ctr"/>
            <a:lstStyle/>
            <a:p>
              <a:endParaRPr lang="en-US"/>
            </a:p>
          </p:txBody>
        </p:sp>
        <p:sp>
          <p:nvSpPr>
            <p:cNvPr id="57351" name="Rectangle 7"/>
            <p:cNvSpPr>
              <a:spLocks noChangeArrowheads="1"/>
            </p:cNvSpPr>
            <p:nvPr/>
          </p:nvSpPr>
          <p:spPr bwMode="gray">
            <a:xfrm>
              <a:off x="940" y="1673"/>
              <a:ext cx="76" cy="1936"/>
            </a:xfrm>
            <a:prstGeom prst="rect">
              <a:avLst/>
            </a:prstGeom>
            <a:gradFill rotWithShape="1">
              <a:gsLst>
                <a:gs pos="0">
                  <a:schemeClr val="bg2"/>
                </a:gs>
                <a:gs pos="50000">
                  <a:schemeClr val="bg2">
                    <a:gamma/>
                    <a:tint val="39216"/>
                    <a:invGamma/>
                  </a:schemeClr>
                </a:gs>
                <a:gs pos="100000">
                  <a:schemeClr val="bg2"/>
                </a:gs>
              </a:gsLst>
              <a:lin ang="0" scaled="1"/>
            </a:gradFill>
            <a:ln w="9525" algn="ctr">
              <a:noFill/>
              <a:miter lim="800000"/>
              <a:headEnd/>
              <a:tailEnd/>
            </a:ln>
            <a:effectLst/>
          </p:spPr>
          <p:txBody>
            <a:bodyPr wrap="none" anchor="ctr"/>
            <a:lstStyle/>
            <a:p>
              <a:endParaRPr lang="en-US"/>
            </a:p>
          </p:txBody>
        </p:sp>
        <p:sp>
          <p:nvSpPr>
            <p:cNvPr id="57352" name="AutoShape 8"/>
            <p:cNvSpPr>
              <a:spLocks noChangeArrowheads="1"/>
            </p:cNvSpPr>
            <p:nvPr/>
          </p:nvSpPr>
          <p:spPr bwMode="gray">
            <a:xfrm>
              <a:off x="723" y="1786"/>
              <a:ext cx="1957" cy="240"/>
            </a:xfrm>
            <a:prstGeom prst="roundRect">
              <a:avLst>
                <a:gd name="adj" fmla="val 757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w="28575" cap="rnd">
              <a:noFill/>
              <a:prstDash val="sysDot"/>
              <a:round/>
              <a:headEnd/>
              <a:tailEnd/>
            </a:ln>
            <a:effectLst/>
          </p:spPr>
          <p:txBody>
            <a:bodyPr wrap="none" anchor="ctr"/>
            <a:lstStyle/>
            <a:p>
              <a:pPr eaLnBrk="0" hangingPunct="0">
                <a:buFont typeface="Wingdings" pitchFamily="2" charset="2"/>
                <a:buNone/>
              </a:pPr>
              <a:r>
                <a:rPr lang="en-US" sz="2000" b="1" dirty="0" smtClean="0">
                  <a:solidFill>
                    <a:srgbClr val="F8F8F8"/>
                  </a:solidFill>
                </a:rPr>
                <a:t>2.1</a:t>
              </a:r>
              <a:endParaRPr lang="en-US" sz="2000" b="1" dirty="0">
                <a:solidFill>
                  <a:srgbClr val="F8F8F8"/>
                </a:solidFill>
              </a:endParaRPr>
            </a:p>
          </p:txBody>
        </p:sp>
        <p:sp>
          <p:nvSpPr>
            <p:cNvPr id="57353" name="AutoShape 9"/>
            <p:cNvSpPr>
              <a:spLocks noChangeArrowheads="1"/>
            </p:cNvSpPr>
            <p:nvPr/>
          </p:nvSpPr>
          <p:spPr bwMode="gray">
            <a:xfrm>
              <a:off x="723" y="2134"/>
              <a:ext cx="1957" cy="240"/>
            </a:xfrm>
            <a:prstGeom prst="roundRect">
              <a:avLst>
                <a:gd name="adj" fmla="val 7574"/>
              </a:avLst>
            </a:prstGeom>
            <a:gradFill rotWithShape="1">
              <a:gsLst>
                <a:gs pos="0">
                  <a:schemeClr val="accent1">
                    <a:gamma/>
                    <a:shade val="59216"/>
                    <a:invGamma/>
                  </a:schemeClr>
                </a:gs>
                <a:gs pos="50000">
                  <a:schemeClr val="accent1"/>
                </a:gs>
                <a:gs pos="100000">
                  <a:schemeClr val="accent1">
                    <a:gamma/>
                    <a:shade val="59216"/>
                    <a:invGamma/>
                  </a:schemeClr>
                </a:gs>
              </a:gsLst>
              <a:lin ang="5400000" scaled="1"/>
            </a:gradFill>
            <a:ln w="28575" cap="rnd">
              <a:noFill/>
              <a:prstDash val="sysDot"/>
              <a:round/>
              <a:headEnd/>
              <a:tailEnd/>
            </a:ln>
            <a:effectLst/>
          </p:spPr>
          <p:txBody>
            <a:bodyPr wrap="none" anchor="ctr"/>
            <a:lstStyle/>
            <a:p>
              <a:pPr eaLnBrk="0" hangingPunct="0">
                <a:buFont typeface="Wingdings" pitchFamily="2" charset="2"/>
                <a:buNone/>
              </a:pPr>
              <a:r>
                <a:rPr lang="en-US" sz="2000" b="1" dirty="0">
                  <a:solidFill>
                    <a:srgbClr val="F8F8F8"/>
                  </a:solidFill>
                </a:rPr>
                <a:t>2</a:t>
              </a:r>
              <a:r>
                <a:rPr lang="en-US" sz="2000" b="1" dirty="0" smtClean="0">
                  <a:solidFill>
                    <a:srgbClr val="F8F8F8"/>
                  </a:solidFill>
                </a:rPr>
                <a:t>.2</a:t>
              </a:r>
              <a:endParaRPr lang="en-US" sz="2000" b="1" dirty="0">
                <a:solidFill>
                  <a:srgbClr val="F8F8F8"/>
                </a:solidFill>
              </a:endParaRPr>
            </a:p>
          </p:txBody>
        </p:sp>
        <p:sp>
          <p:nvSpPr>
            <p:cNvPr id="57354" name="AutoShape 10"/>
            <p:cNvSpPr>
              <a:spLocks noChangeArrowheads="1"/>
            </p:cNvSpPr>
            <p:nvPr/>
          </p:nvSpPr>
          <p:spPr bwMode="gray">
            <a:xfrm>
              <a:off x="723" y="2470"/>
              <a:ext cx="1957" cy="240"/>
            </a:xfrm>
            <a:prstGeom prst="roundRect">
              <a:avLst>
                <a:gd name="adj" fmla="val 757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w="28575" cap="rnd">
              <a:noFill/>
              <a:prstDash val="sysDot"/>
              <a:round/>
              <a:headEnd/>
              <a:tailEnd/>
            </a:ln>
            <a:effectLst/>
          </p:spPr>
          <p:txBody>
            <a:bodyPr wrap="none" anchor="ctr"/>
            <a:lstStyle/>
            <a:p>
              <a:pPr eaLnBrk="0" hangingPunct="0">
                <a:buFont typeface="Wingdings" pitchFamily="2" charset="2"/>
                <a:buNone/>
              </a:pPr>
              <a:r>
                <a:rPr lang="en-US" sz="2000" b="1" dirty="0">
                  <a:solidFill>
                    <a:srgbClr val="F8F8F8"/>
                  </a:solidFill>
                </a:rPr>
                <a:t>2</a:t>
              </a:r>
              <a:r>
                <a:rPr lang="en-US" sz="2000" b="1" dirty="0" smtClean="0">
                  <a:solidFill>
                    <a:srgbClr val="F8F8F8"/>
                  </a:solidFill>
                </a:rPr>
                <a:t>.3</a:t>
              </a:r>
              <a:endParaRPr lang="en-US" sz="2000" b="1" dirty="0">
                <a:solidFill>
                  <a:srgbClr val="F8F8F8"/>
                </a:solidFill>
              </a:endParaRPr>
            </a:p>
          </p:txBody>
        </p:sp>
        <p:sp>
          <p:nvSpPr>
            <p:cNvPr id="57355" name="AutoShape 11"/>
            <p:cNvSpPr>
              <a:spLocks noChangeArrowheads="1"/>
            </p:cNvSpPr>
            <p:nvPr/>
          </p:nvSpPr>
          <p:spPr bwMode="gray">
            <a:xfrm>
              <a:off x="723" y="2806"/>
              <a:ext cx="1957" cy="240"/>
            </a:xfrm>
            <a:prstGeom prst="roundRect">
              <a:avLst>
                <a:gd name="adj" fmla="val 7574"/>
              </a:avLst>
            </a:prstGeom>
            <a:gradFill rotWithShape="1">
              <a:gsLst>
                <a:gs pos="0">
                  <a:schemeClr val="accent1">
                    <a:gamma/>
                    <a:shade val="59216"/>
                    <a:invGamma/>
                  </a:schemeClr>
                </a:gs>
                <a:gs pos="50000">
                  <a:schemeClr val="accent1"/>
                </a:gs>
                <a:gs pos="100000">
                  <a:schemeClr val="accent1">
                    <a:gamma/>
                    <a:shade val="59216"/>
                    <a:invGamma/>
                  </a:schemeClr>
                </a:gs>
              </a:gsLst>
              <a:lin ang="5400000" scaled="1"/>
            </a:gradFill>
            <a:ln w="28575" cap="rnd">
              <a:noFill/>
              <a:prstDash val="sysDot"/>
              <a:round/>
              <a:headEnd/>
              <a:tailEnd/>
            </a:ln>
            <a:effectLst/>
          </p:spPr>
          <p:txBody>
            <a:bodyPr wrap="none" anchor="ctr"/>
            <a:lstStyle/>
            <a:p>
              <a:pPr eaLnBrk="0" hangingPunct="0">
                <a:buFont typeface="Wingdings" pitchFamily="2" charset="2"/>
                <a:buNone/>
              </a:pPr>
              <a:r>
                <a:rPr lang="en-US" sz="2400" b="1" dirty="0" smtClean="0">
                  <a:solidFill>
                    <a:srgbClr val="F8F8F8"/>
                  </a:solidFill>
                </a:rPr>
                <a:t>2.4</a:t>
              </a:r>
              <a:endParaRPr lang="en-US" sz="2400" b="1" dirty="0">
                <a:solidFill>
                  <a:srgbClr val="F8F8F8"/>
                </a:solidFill>
              </a:endParaRPr>
            </a:p>
          </p:txBody>
        </p:sp>
      </p:grpSp>
      <p:grpSp>
        <p:nvGrpSpPr>
          <p:cNvPr id="57358" name="Group 14"/>
          <p:cNvGrpSpPr>
            <a:grpSpLocks/>
          </p:cNvGrpSpPr>
          <p:nvPr/>
        </p:nvGrpSpPr>
        <p:grpSpPr bwMode="auto">
          <a:xfrm>
            <a:off x="1746250" y="1488051"/>
            <a:ext cx="6493286" cy="5217549"/>
            <a:chOff x="2941" y="1670"/>
            <a:chExt cx="2010" cy="1941"/>
          </a:xfrm>
        </p:grpSpPr>
        <p:sp>
          <p:nvSpPr>
            <p:cNvPr id="57359" name="Rectangle 15"/>
            <p:cNvSpPr>
              <a:spLocks noChangeArrowheads="1"/>
            </p:cNvSpPr>
            <p:nvPr/>
          </p:nvSpPr>
          <p:spPr bwMode="gray">
            <a:xfrm>
              <a:off x="4661" y="1670"/>
              <a:ext cx="76" cy="1936"/>
            </a:xfrm>
            <a:prstGeom prst="rect">
              <a:avLst/>
            </a:prstGeom>
            <a:gradFill rotWithShape="1">
              <a:gsLst>
                <a:gs pos="0">
                  <a:schemeClr val="bg2"/>
                </a:gs>
                <a:gs pos="50000">
                  <a:schemeClr val="bg2">
                    <a:gamma/>
                    <a:tint val="39216"/>
                    <a:invGamma/>
                  </a:schemeClr>
                </a:gs>
                <a:gs pos="100000">
                  <a:schemeClr val="bg2"/>
                </a:gs>
              </a:gsLst>
              <a:lin ang="0" scaled="1"/>
            </a:gradFill>
            <a:ln w="9525" algn="ctr">
              <a:noFill/>
              <a:miter lim="800000"/>
              <a:headEnd/>
              <a:tailEnd/>
            </a:ln>
            <a:effectLst/>
          </p:spPr>
          <p:txBody>
            <a:bodyPr wrap="none" anchor="ctr"/>
            <a:lstStyle/>
            <a:p>
              <a:endParaRPr lang="en-US"/>
            </a:p>
          </p:txBody>
        </p:sp>
        <p:sp>
          <p:nvSpPr>
            <p:cNvPr id="57360" name="Rectangle 16"/>
            <p:cNvSpPr>
              <a:spLocks noChangeArrowheads="1"/>
            </p:cNvSpPr>
            <p:nvPr/>
          </p:nvSpPr>
          <p:spPr bwMode="gray">
            <a:xfrm>
              <a:off x="3154" y="1675"/>
              <a:ext cx="76" cy="1936"/>
            </a:xfrm>
            <a:prstGeom prst="rect">
              <a:avLst/>
            </a:prstGeom>
            <a:gradFill rotWithShape="1">
              <a:gsLst>
                <a:gs pos="0">
                  <a:schemeClr val="bg2"/>
                </a:gs>
                <a:gs pos="50000">
                  <a:schemeClr val="bg2">
                    <a:gamma/>
                    <a:tint val="39216"/>
                    <a:invGamma/>
                  </a:schemeClr>
                </a:gs>
                <a:gs pos="100000">
                  <a:schemeClr val="bg2"/>
                </a:gs>
              </a:gsLst>
              <a:lin ang="0" scaled="1"/>
            </a:gradFill>
            <a:ln w="9525" algn="ctr">
              <a:noFill/>
              <a:miter lim="800000"/>
              <a:headEnd/>
              <a:tailEnd/>
            </a:ln>
            <a:effectLst/>
          </p:spPr>
          <p:txBody>
            <a:bodyPr wrap="none" anchor="ctr"/>
            <a:lstStyle/>
            <a:p>
              <a:endParaRPr lang="en-US"/>
            </a:p>
          </p:txBody>
        </p:sp>
        <p:sp>
          <p:nvSpPr>
            <p:cNvPr id="57361" name="AutoShape 17"/>
            <p:cNvSpPr>
              <a:spLocks noChangeArrowheads="1"/>
            </p:cNvSpPr>
            <p:nvPr/>
          </p:nvSpPr>
          <p:spPr bwMode="gray">
            <a:xfrm>
              <a:off x="2941" y="1801"/>
              <a:ext cx="2010" cy="240"/>
            </a:xfrm>
            <a:prstGeom prst="roundRect">
              <a:avLst>
                <a:gd name="adj" fmla="val 7574"/>
              </a:avLst>
            </a:prstGeom>
            <a:gradFill rotWithShape="1">
              <a:gsLst>
                <a:gs pos="0">
                  <a:schemeClr val="hlink">
                    <a:gamma/>
                    <a:shade val="69804"/>
                    <a:invGamma/>
                  </a:schemeClr>
                </a:gs>
                <a:gs pos="50000">
                  <a:schemeClr val="hlink"/>
                </a:gs>
                <a:gs pos="100000">
                  <a:schemeClr val="hlink">
                    <a:gamma/>
                    <a:shade val="69804"/>
                    <a:invGamma/>
                  </a:schemeClr>
                </a:gs>
              </a:gsLst>
              <a:lin ang="5400000" scaled="1"/>
            </a:gradFill>
            <a:ln w="28575" cap="rnd">
              <a:noFill/>
              <a:prstDash val="sysDot"/>
              <a:round/>
              <a:headEnd/>
              <a:tailEnd/>
            </a:ln>
            <a:effectLst/>
          </p:spPr>
          <p:txBody>
            <a:bodyPr wrap="none" anchor="ctr"/>
            <a:lstStyle/>
            <a:p>
              <a:pPr algn="l" eaLnBrk="0" hangingPunct="0">
                <a:buFont typeface="Wingdings" pitchFamily="2" charset="2"/>
                <a:buNone/>
              </a:pPr>
              <a:r>
                <a:rPr lang="en-US" sz="2800" b="1" dirty="0" err="1" smtClean="0">
                  <a:solidFill>
                    <a:srgbClr val="7030A0"/>
                  </a:solidFill>
                </a:rPr>
                <a:t>Nguyên</a:t>
              </a:r>
              <a:r>
                <a:rPr lang="en-US" sz="2800" b="1" dirty="0" smtClean="0">
                  <a:solidFill>
                    <a:srgbClr val="7030A0"/>
                  </a:solidFill>
                </a:rPr>
                <a:t> </a:t>
              </a:r>
              <a:r>
                <a:rPr lang="en-US" sz="2800" b="1" dirty="0" err="1" smtClean="0">
                  <a:solidFill>
                    <a:srgbClr val="7030A0"/>
                  </a:solidFill>
                </a:rPr>
                <a:t>tắc</a:t>
              </a:r>
              <a:r>
                <a:rPr lang="en-US" sz="2800" b="1" dirty="0" smtClean="0">
                  <a:solidFill>
                    <a:srgbClr val="7030A0"/>
                  </a:solidFill>
                </a:rPr>
                <a:t> </a:t>
              </a:r>
              <a:r>
                <a:rPr lang="en-US" sz="2800" b="1" dirty="0" err="1" smtClean="0">
                  <a:solidFill>
                    <a:srgbClr val="7030A0"/>
                  </a:solidFill>
                </a:rPr>
                <a:t>chung</a:t>
              </a:r>
              <a:endParaRPr lang="en-US" sz="2800" b="1" dirty="0">
                <a:solidFill>
                  <a:srgbClr val="7030A0"/>
                </a:solidFill>
              </a:endParaRPr>
            </a:p>
          </p:txBody>
        </p:sp>
        <p:sp>
          <p:nvSpPr>
            <p:cNvPr id="57362" name="AutoShape 18"/>
            <p:cNvSpPr>
              <a:spLocks noChangeArrowheads="1"/>
            </p:cNvSpPr>
            <p:nvPr/>
          </p:nvSpPr>
          <p:spPr bwMode="gray">
            <a:xfrm>
              <a:off x="2941" y="2137"/>
              <a:ext cx="2010" cy="240"/>
            </a:xfrm>
            <a:prstGeom prst="roundRect">
              <a:avLst>
                <a:gd name="adj" fmla="val 7574"/>
              </a:avLst>
            </a:prstGeom>
            <a:gradFill rotWithShape="1">
              <a:gsLst>
                <a:gs pos="0">
                  <a:schemeClr val="hlink">
                    <a:gamma/>
                    <a:shade val="59216"/>
                    <a:invGamma/>
                  </a:schemeClr>
                </a:gs>
                <a:gs pos="50000">
                  <a:schemeClr val="hlink"/>
                </a:gs>
                <a:gs pos="100000">
                  <a:schemeClr val="hlink">
                    <a:gamma/>
                    <a:shade val="59216"/>
                    <a:invGamma/>
                  </a:schemeClr>
                </a:gs>
              </a:gsLst>
              <a:lin ang="5400000" scaled="1"/>
            </a:gradFill>
            <a:ln w="28575" cap="rnd">
              <a:noFill/>
              <a:prstDash val="sysDot"/>
              <a:round/>
              <a:headEnd/>
              <a:tailEnd/>
            </a:ln>
            <a:effectLst/>
          </p:spPr>
          <p:txBody>
            <a:bodyPr wrap="none" anchor="ctr"/>
            <a:lstStyle/>
            <a:p>
              <a:pPr algn="l" eaLnBrk="0" hangingPunct="0">
                <a:buFont typeface="Wingdings" pitchFamily="2" charset="2"/>
                <a:buNone/>
              </a:pPr>
              <a:r>
                <a:rPr lang="en-US" sz="2800" b="1" dirty="0" err="1" smtClean="0">
                  <a:solidFill>
                    <a:srgbClr val="7030A0"/>
                  </a:solidFill>
                </a:rPr>
                <a:t>Kỹ</a:t>
              </a:r>
              <a:r>
                <a:rPr lang="en-US" sz="2800" b="1" dirty="0" smtClean="0">
                  <a:solidFill>
                    <a:srgbClr val="7030A0"/>
                  </a:solidFill>
                </a:rPr>
                <a:t> </a:t>
              </a:r>
              <a:r>
                <a:rPr lang="en-US" sz="2800" b="1" dirty="0" err="1" smtClean="0">
                  <a:solidFill>
                    <a:srgbClr val="7030A0"/>
                  </a:solidFill>
                </a:rPr>
                <a:t>năng</a:t>
              </a:r>
              <a:r>
                <a:rPr lang="en-US" sz="2800" b="1" dirty="0" smtClean="0">
                  <a:solidFill>
                    <a:srgbClr val="7030A0"/>
                  </a:solidFill>
                </a:rPr>
                <a:t> </a:t>
              </a:r>
              <a:r>
                <a:rPr lang="en-US" sz="2800" b="1" dirty="0" err="1" smtClean="0">
                  <a:solidFill>
                    <a:srgbClr val="7030A0"/>
                  </a:solidFill>
                </a:rPr>
                <a:t>giáo</a:t>
              </a:r>
              <a:r>
                <a:rPr lang="en-US" sz="2800" b="1" dirty="0" smtClean="0">
                  <a:solidFill>
                    <a:srgbClr val="7030A0"/>
                  </a:solidFill>
                </a:rPr>
                <a:t> </a:t>
              </a:r>
              <a:r>
                <a:rPr lang="en-US" sz="2800" b="1" dirty="0" err="1" smtClean="0">
                  <a:solidFill>
                    <a:srgbClr val="7030A0"/>
                  </a:solidFill>
                </a:rPr>
                <a:t>tiếp</a:t>
              </a:r>
              <a:r>
                <a:rPr lang="en-US" sz="2800" b="1" dirty="0" smtClean="0">
                  <a:solidFill>
                    <a:srgbClr val="7030A0"/>
                  </a:solidFill>
                </a:rPr>
                <a:t> </a:t>
              </a:r>
              <a:r>
                <a:rPr lang="en-US" sz="2800" b="1" dirty="0" err="1" smtClean="0">
                  <a:solidFill>
                    <a:srgbClr val="7030A0"/>
                  </a:solidFill>
                </a:rPr>
                <a:t>với</a:t>
              </a:r>
              <a:r>
                <a:rPr lang="en-US" sz="2800" b="1" dirty="0" smtClean="0">
                  <a:solidFill>
                    <a:srgbClr val="7030A0"/>
                  </a:solidFill>
                </a:rPr>
                <a:t> </a:t>
              </a:r>
              <a:r>
                <a:rPr lang="en-US" sz="2800" b="1" dirty="0" err="1" smtClean="0">
                  <a:solidFill>
                    <a:srgbClr val="7030A0"/>
                  </a:solidFill>
                </a:rPr>
                <a:t>cấp</a:t>
              </a:r>
              <a:r>
                <a:rPr lang="en-US" sz="2800" b="1" dirty="0" smtClean="0">
                  <a:solidFill>
                    <a:srgbClr val="7030A0"/>
                  </a:solidFill>
                </a:rPr>
                <a:t> </a:t>
              </a:r>
              <a:r>
                <a:rPr lang="en-US" sz="2800" b="1" dirty="0" err="1" smtClean="0">
                  <a:solidFill>
                    <a:srgbClr val="7030A0"/>
                  </a:solidFill>
                </a:rPr>
                <a:t>trên</a:t>
              </a:r>
              <a:endParaRPr lang="en-US" sz="2800" b="1" dirty="0">
                <a:solidFill>
                  <a:srgbClr val="7030A0"/>
                </a:solidFill>
              </a:endParaRPr>
            </a:p>
          </p:txBody>
        </p:sp>
        <p:sp>
          <p:nvSpPr>
            <p:cNvPr id="57363" name="AutoShape 19"/>
            <p:cNvSpPr>
              <a:spLocks noChangeArrowheads="1"/>
            </p:cNvSpPr>
            <p:nvPr/>
          </p:nvSpPr>
          <p:spPr bwMode="gray">
            <a:xfrm>
              <a:off x="2941" y="2473"/>
              <a:ext cx="2010" cy="240"/>
            </a:xfrm>
            <a:prstGeom prst="roundRect">
              <a:avLst>
                <a:gd name="adj" fmla="val 7574"/>
              </a:avLst>
            </a:prstGeom>
            <a:gradFill rotWithShape="1">
              <a:gsLst>
                <a:gs pos="0">
                  <a:schemeClr val="hlink">
                    <a:gamma/>
                    <a:shade val="69804"/>
                    <a:invGamma/>
                  </a:schemeClr>
                </a:gs>
                <a:gs pos="50000">
                  <a:schemeClr val="hlink"/>
                </a:gs>
                <a:gs pos="100000">
                  <a:schemeClr val="hlink">
                    <a:gamma/>
                    <a:shade val="69804"/>
                    <a:invGamma/>
                  </a:schemeClr>
                </a:gs>
              </a:gsLst>
              <a:lin ang="5400000" scaled="1"/>
            </a:gradFill>
            <a:ln w="28575" cap="rnd">
              <a:noFill/>
              <a:prstDash val="sysDot"/>
              <a:round/>
              <a:headEnd/>
              <a:tailEnd/>
            </a:ln>
            <a:effectLst/>
          </p:spPr>
          <p:txBody>
            <a:bodyPr wrap="none" anchor="ctr"/>
            <a:lstStyle/>
            <a:p>
              <a:pPr algn="l" eaLnBrk="0" hangingPunct="0">
                <a:buFont typeface="Wingdings" pitchFamily="2" charset="2"/>
                <a:buNone/>
              </a:pPr>
              <a:r>
                <a:rPr lang="en-US" sz="2800" b="1" dirty="0" err="1" smtClean="0">
                  <a:solidFill>
                    <a:srgbClr val="7030A0"/>
                  </a:solidFill>
                </a:rPr>
                <a:t>Kỹ</a:t>
              </a:r>
              <a:r>
                <a:rPr lang="en-US" sz="2800" b="1" dirty="0" smtClean="0">
                  <a:solidFill>
                    <a:srgbClr val="7030A0"/>
                  </a:solidFill>
                </a:rPr>
                <a:t> </a:t>
              </a:r>
              <a:r>
                <a:rPr lang="en-US" sz="2800" b="1" dirty="0" err="1" smtClean="0">
                  <a:solidFill>
                    <a:srgbClr val="7030A0"/>
                  </a:solidFill>
                </a:rPr>
                <a:t>năng</a:t>
              </a:r>
              <a:r>
                <a:rPr lang="en-US" sz="2800" b="1" dirty="0" smtClean="0">
                  <a:solidFill>
                    <a:srgbClr val="7030A0"/>
                  </a:solidFill>
                </a:rPr>
                <a:t> </a:t>
              </a:r>
              <a:r>
                <a:rPr lang="en-US" sz="2800" b="1" dirty="0" err="1" smtClean="0">
                  <a:solidFill>
                    <a:srgbClr val="7030A0"/>
                  </a:solidFill>
                </a:rPr>
                <a:t>giao</a:t>
              </a:r>
              <a:r>
                <a:rPr lang="en-US" sz="2800" b="1" dirty="0" smtClean="0">
                  <a:solidFill>
                    <a:srgbClr val="7030A0"/>
                  </a:solidFill>
                </a:rPr>
                <a:t> </a:t>
              </a:r>
              <a:r>
                <a:rPr lang="en-US" sz="2800" b="1" dirty="0" err="1" smtClean="0">
                  <a:solidFill>
                    <a:srgbClr val="7030A0"/>
                  </a:solidFill>
                </a:rPr>
                <a:t>tiếp</a:t>
              </a:r>
              <a:r>
                <a:rPr lang="en-US" sz="2800" b="1" dirty="0" smtClean="0">
                  <a:solidFill>
                    <a:srgbClr val="7030A0"/>
                  </a:solidFill>
                </a:rPr>
                <a:t> </a:t>
              </a:r>
              <a:r>
                <a:rPr lang="en-US" sz="2800" b="1" dirty="0" err="1" smtClean="0">
                  <a:solidFill>
                    <a:srgbClr val="7030A0"/>
                  </a:solidFill>
                </a:rPr>
                <a:t>với</a:t>
              </a:r>
              <a:r>
                <a:rPr lang="en-US" sz="2800" b="1" dirty="0" smtClean="0">
                  <a:solidFill>
                    <a:srgbClr val="7030A0"/>
                  </a:solidFill>
                </a:rPr>
                <a:t> </a:t>
              </a:r>
              <a:r>
                <a:rPr lang="en-US" sz="2800" b="1" dirty="0" err="1" smtClean="0">
                  <a:solidFill>
                    <a:srgbClr val="7030A0"/>
                  </a:solidFill>
                </a:rPr>
                <a:t>cấp</a:t>
              </a:r>
              <a:r>
                <a:rPr lang="en-US" sz="2800" b="1" dirty="0" smtClean="0">
                  <a:solidFill>
                    <a:srgbClr val="7030A0"/>
                  </a:solidFill>
                </a:rPr>
                <a:t> </a:t>
              </a:r>
              <a:r>
                <a:rPr lang="en-US" sz="2800" b="1" dirty="0" err="1" smtClean="0">
                  <a:solidFill>
                    <a:srgbClr val="7030A0"/>
                  </a:solidFill>
                </a:rPr>
                <a:t>dưới</a:t>
              </a:r>
              <a:endParaRPr lang="en-US" sz="2800" b="1" dirty="0">
                <a:solidFill>
                  <a:srgbClr val="7030A0"/>
                </a:solidFill>
              </a:endParaRPr>
            </a:p>
          </p:txBody>
        </p:sp>
        <p:sp>
          <p:nvSpPr>
            <p:cNvPr id="57364" name="AutoShape 20"/>
            <p:cNvSpPr>
              <a:spLocks noChangeArrowheads="1"/>
            </p:cNvSpPr>
            <p:nvPr/>
          </p:nvSpPr>
          <p:spPr bwMode="gray">
            <a:xfrm>
              <a:off x="2941" y="2809"/>
              <a:ext cx="2010" cy="240"/>
            </a:xfrm>
            <a:prstGeom prst="roundRect">
              <a:avLst>
                <a:gd name="adj" fmla="val 7574"/>
              </a:avLst>
            </a:prstGeom>
            <a:gradFill rotWithShape="1">
              <a:gsLst>
                <a:gs pos="0">
                  <a:schemeClr val="hlink">
                    <a:gamma/>
                    <a:shade val="59216"/>
                    <a:invGamma/>
                  </a:schemeClr>
                </a:gs>
                <a:gs pos="50000">
                  <a:schemeClr val="hlink"/>
                </a:gs>
                <a:gs pos="100000">
                  <a:schemeClr val="hlink">
                    <a:gamma/>
                    <a:shade val="59216"/>
                    <a:invGamma/>
                  </a:schemeClr>
                </a:gs>
              </a:gsLst>
              <a:lin ang="5400000" scaled="1"/>
            </a:gradFill>
            <a:ln w="28575" cap="rnd">
              <a:noFill/>
              <a:prstDash val="sysDot"/>
              <a:round/>
              <a:headEnd/>
              <a:tailEnd/>
            </a:ln>
            <a:effectLst/>
          </p:spPr>
          <p:txBody>
            <a:bodyPr wrap="none" anchor="ctr"/>
            <a:lstStyle/>
            <a:p>
              <a:pPr algn="l" eaLnBrk="0" hangingPunct="0">
                <a:buFont typeface="Wingdings" pitchFamily="2" charset="2"/>
                <a:buNone/>
              </a:pPr>
              <a:r>
                <a:rPr lang="en-US" sz="2800" b="1" dirty="0" err="1" smtClean="0">
                  <a:solidFill>
                    <a:srgbClr val="7030A0"/>
                  </a:solidFill>
                </a:rPr>
                <a:t>Kỹ</a:t>
              </a:r>
              <a:r>
                <a:rPr lang="en-US" sz="2800" b="1" dirty="0" smtClean="0">
                  <a:solidFill>
                    <a:srgbClr val="7030A0"/>
                  </a:solidFill>
                </a:rPr>
                <a:t> </a:t>
              </a:r>
              <a:r>
                <a:rPr lang="en-US" sz="2800" b="1" dirty="0" err="1" smtClean="0">
                  <a:solidFill>
                    <a:srgbClr val="7030A0"/>
                  </a:solidFill>
                </a:rPr>
                <a:t>năng</a:t>
              </a:r>
              <a:r>
                <a:rPr lang="en-US" sz="2800" b="1" dirty="0" smtClean="0">
                  <a:solidFill>
                    <a:srgbClr val="7030A0"/>
                  </a:solidFill>
                </a:rPr>
                <a:t> </a:t>
              </a:r>
              <a:r>
                <a:rPr lang="en-US" sz="2800" b="1" dirty="0" err="1" smtClean="0">
                  <a:solidFill>
                    <a:srgbClr val="7030A0"/>
                  </a:solidFill>
                </a:rPr>
                <a:t>giao</a:t>
              </a:r>
              <a:r>
                <a:rPr lang="en-US" sz="2800" b="1" dirty="0" smtClean="0">
                  <a:solidFill>
                    <a:srgbClr val="7030A0"/>
                  </a:solidFill>
                </a:rPr>
                <a:t> </a:t>
              </a:r>
              <a:r>
                <a:rPr lang="en-US" sz="2800" b="1" dirty="0" err="1" smtClean="0">
                  <a:solidFill>
                    <a:srgbClr val="7030A0"/>
                  </a:solidFill>
                </a:rPr>
                <a:t>tiếp</a:t>
              </a:r>
              <a:r>
                <a:rPr lang="en-US" sz="2800" b="1" dirty="0" smtClean="0">
                  <a:solidFill>
                    <a:srgbClr val="7030A0"/>
                  </a:solidFill>
                </a:rPr>
                <a:t> </a:t>
              </a:r>
              <a:r>
                <a:rPr lang="en-US" sz="2800" b="1" dirty="0" err="1" smtClean="0">
                  <a:solidFill>
                    <a:srgbClr val="7030A0"/>
                  </a:solidFill>
                </a:rPr>
                <a:t>đồng</a:t>
              </a:r>
              <a:r>
                <a:rPr lang="en-US" sz="2800" b="1" dirty="0" smtClean="0">
                  <a:solidFill>
                    <a:srgbClr val="7030A0"/>
                  </a:solidFill>
                </a:rPr>
                <a:t> </a:t>
              </a:r>
              <a:r>
                <a:rPr lang="en-US" sz="2800" b="1" dirty="0" err="1" smtClean="0">
                  <a:solidFill>
                    <a:srgbClr val="7030A0"/>
                  </a:solidFill>
                </a:rPr>
                <a:t>cấp</a:t>
              </a:r>
              <a:endParaRPr lang="en-US" sz="2800" b="1" dirty="0">
                <a:solidFill>
                  <a:srgbClr val="7030A0"/>
                </a:solidFill>
              </a:endParaRPr>
            </a:p>
          </p:txBody>
        </p:sp>
      </p:grpSp>
      <p:pic>
        <p:nvPicPr>
          <p:cNvPr id="1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216" y="762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1308100" y="1252538"/>
            <a:ext cx="7378700" cy="3797300"/>
          </a:xfrm>
        </p:spPr>
        <p:txBody>
          <a:bodyPr/>
          <a:lstStyle/>
          <a:p>
            <a:pPr>
              <a:lnSpc>
                <a:spcPct val="150000"/>
              </a:lnSpc>
              <a:buFont typeface="Wingdings" panose="05000000000000000000" pitchFamily="2" charset="2"/>
              <a:buChar char="ü"/>
            </a:pPr>
            <a:r>
              <a:rPr lang="de-DE" sz="2800" b="1" i="1" dirty="0" smtClean="0">
                <a:solidFill>
                  <a:srgbClr val="7030A0"/>
                </a:solidFill>
              </a:rPr>
              <a:t>Tôn </a:t>
            </a:r>
            <a:r>
              <a:rPr lang="de-DE" sz="2800" b="1" i="1" dirty="0">
                <a:solidFill>
                  <a:srgbClr val="7030A0"/>
                </a:solidFill>
              </a:rPr>
              <a:t>trọng </a:t>
            </a:r>
          </a:p>
          <a:p>
            <a:pPr>
              <a:lnSpc>
                <a:spcPct val="150000"/>
              </a:lnSpc>
              <a:buFont typeface="Wingdings" panose="05000000000000000000" pitchFamily="2" charset="2"/>
              <a:buChar char="ü"/>
            </a:pPr>
            <a:r>
              <a:rPr lang="de-DE" sz="2800" b="1" i="1" dirty="0">
                <a:solidFill>
                  <a:srgbClr val="7030A0"/>
                </a:solidFill>
              </a:rPr>
              <a:t>Bình đẳng</a:t>
            </a:r>
          </a:p>
          <a:p>
            <a:pPr>
              <a:lnSpc>
                <a:spcPct val="150000"/>
              </a:lnSpc>
              <a:buFont typeface="Wingdings" panose="05000000000000000000" pitchFamily="2" charset="2"/>
              <a:buChar char="ü"/>
            </a:pPr>
            <a:r>
              <a:rPr lang="de-DE" sz="2800" b="1" i="1" dirty="0">
                <a:solidFill>
                  <a:srgbClr val="7030A0"/>
                </a:solidFill>
              </a:rPr>
              <a:t>Phù hợp hoàn cảnh</a:t>
            </a:r>
          </a:p>
          <a:p>
            <a:pPr>
              <a:lnSpc>
                <a:spcPct val="150000"/>
              </a:lnSpc>
              <a:buFont typeface="Wingdings" panose="05000000000000000000" pitchFamily="2" charset="2"/>
              <a:buChar char="ü"/>
            </a:pPr>
            <a:r>
              <a:rPr lang="de-DE" sz="2800" b="1" i="1" dirty="0">
                <a:solidFill>
                  <a:srgbClr val="7030A0"/>
                </a:solidFill>
              </a:rPr>
              <a:t>Tin cậy</a:t>
            </a:r>
          </a:p>
          <a:p>
            <a:pPr>
              <a:lnSpc>
                <a:spcPct val="150000"/>
              </a:lnSpc>
              <a:buFont typeface="Wingdings" panose="05000000000000000000" pitchFamily="2" charset="2"/>
              <a:buChar char="ü"/>
            </a:pPr>
            <a:r>
              <a:rPr lang="de-DE" sz="2800" b="1" i="1" dirty="0">
                <a:solidFill>
                  <a:srgbClr val="7030A0"/>
                </a:solidFill>
              </a:rPr>
              <a:t>Cộng tác - Hài hòa lợi ích</a:t>
            </a:r>
          </a:p>
          <a:p>
            <a:pPr>
              <a:lnSpc>
                <a:spcPct val="150000"/>
              </a:lnSpc>
              <a:buFont typeface="Wingdings" panose="05000000000000000000" pitchFamily="2" charset="2"/>
              <a:buChar char="ü"/>
            </a:pPr>
            <a:r>
              <a:rPr lang="de-DE" sz="2800" b="1" i="1" dirty="0">
                <a:solidFill>
                  <a:srgbClr val="7030A0"/>
                </a:solidFill>
              </a:rPr>
              <a:t>Thẩm mỹ hành vi</a:t>
            </a:r>
          </a:p>
          <a:p>
            <a:pPr>
              <a:lnSpc>
                <a:spcPct val="150000"/>
              </a:lnSpc>
              <a:buFont typeface="Wingdings" panose="05000000000000000000" pitchFamily="2" charset="2"/>
              <a:buChar char="ü"/>
            </a:pPr>
            <a:r>
              <a:rPr lang="de-DE" sz="2800" b="1" i="1" dirty="0">
                <a:solidFill>
                  <a:srgbClr val="7030A0"/>
                </a:solidFill>
              </a:rPr>
              <a:t>Tôn trọng quy luật tâm, sinh lý</a:t>
            </a:r>
            <a:endParaRPr lang="en-US" sz="2800" dirty="0">
              <a:solidFill>
                <a:srgbClr val="7030A0"/>
              </a:solidFill>
            </a:endParaRPr>
          </a:p>
          <a:p>
            <a:pPr>
              <a:buSzPct val="90000"/>
              <a:buNone/>
            </a:pPr>
            <a:endParaRPr lang="en-US" sz="2800" b="1" dirty="0">
              <a:solidFill>
                <a:srgbClr val="7030A0"/>
              </a:solidFill>
            </a:endParaRPr>
          </a:p>
        </p:txBody>
      </p:sp>
      <p:sp>
        <p:nvSpPr>
          <p:cNvPr id="2" name="Title 1"/>
          <p:cNvSpPr>
            <a:spLocks noGrp="1"/>
          </p:cNvSpPr>
          <p:nvPr>
            <p:ph type="title"/>
          </p:nvPr>
        </p:nvSpPr>
        <p:spPr/>
        <p:txBody>
          <a:bodyPr/>
          <a:lstStyle/>
          <a:p>
            <a:r>
              <a:rPr lang="en-US" dirty="0"/>
              <a:t>2</a:t>
            </a:r>
            <a:r>
              <a:rPr lang="en-US" dirty="0" smtClean="0"/>
              <a:t>.1. NGUYÊN TẮC CHUNG</a:t>
            </a:r>
            <a:endParaRPr lang="en-US" dirty="0"/>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152400" y="1252538"/>
            <a:ext cx="8991600" cy="5148262"/>
          </a:xfrm>
        </p:spPr>
        <p:txBody>
          <a:bodyPr/>
          <a:lstStyle/>
          <a:p>
            <a:r>
              <a:rPr lang="de-DE" sz="2800" dirty="0" smtClean="0">
                <a:solidFill>
                  <a:srgbClr val="7030A0"/>
                </a:solidFill>
              </a:rPr>
              <a:t>Tôn </a:t>
            </a:r>
            <a:r>
              <a:rPr lang="de-DE" sz="2800" dirty="0">
                <a:solidFill>
                  <a:srgbClr val="7030A0"/>
                </a:solidFill>
              </a:rPr>
              <a:t>trọng vị thế, tự hào và bảo vệ uy tín của cấp trên.</a:t>
            </a:r>
            <a:endParaRPr lang="en-US" sz="2800" dirty="0">
              <a:solidFill>
                <a:srgbClr val="7030A0"/>
              </a:solidFill>
            </a:endParaRPr>
          </a:p>
          <a:p>
            <a:r>
              <a:rPr lang="de-DE" sz="2800" dirty="0" smtClean="0">
                <a:solidFill>
                  <a:srgbClr val="7030A0"/>
                </a:solidFill>
              </a:rPr>
              <a:t>Chấp </a:t>
            </a:r>
            <a:r>
              <a:rPr lang="de-DE" sz="2800" dirty="0">
                <a:solidFill>
                  <a:srgbClr val="7030A0"/>
                </a:solidFill>
              </a:rPr>
              <a:t>hành mệnh lệnh và sự phân công công việc của cấp trên.</a:t>
            </a:r>
            <a:endParaRPr lang="en-US" sz="2800" dirty="0">
              <a:solidFill>
                <a:srgbClr val="7030A0"/>
              </a:solidFill>
            </a:endParaRPr>
          </a:p>
          <a:p>
            <a:r>
              <a:rPr lang="de-DE" sz="2800" dirty="0" smtClean="0">
                <a:solidFill>
                  <a:srgbClr val="7030A0"/>
                </a:solidFill>
              </a:rPr>
              <a:t>Cần </a:t>
            </a:r>
            <a:r>
              <a:rPr lang="de-DE" sz="2800" dirty="0">
                <a:solidFill>
                  <a:srgbClr val="7030A0"/>
                </a:solidFill>
              </a:rPr>
              <a:t>mạnh dạn bày tỏ ý kiến cá nhân hoặc các kiến nghị, đề xuất trước khi lãnh đạo quyết định các vấn đề liên quan đến bản thân và đơn vị.</a:t>
            </a:r>
            <a:endParaRPr lang="en-US" sz="2800" dirty="0">
              <a:solidFill>
                <a:srgbClr val="7030A0"/>
              </a:solidFill>
            </a:endParaRPr>
          </a:p>
          <a:p>
            <a:r>
              <a:rPr lang="de-DE" sz="2800" dirty="0" smtClean="0">
                <a:solidFill>
                  <a:srgbClr val="7030A0"/>
                </a:solidFill>
              </a:rPr>
              <a:t>Chia </a:t>
            </a:r>
            <a:r>
              <a:rPr lang="de-DE" sz="2800" dirty="0">
                <a:solidFill>
                  <a:srgbClr val="7030A0"/>
                </a:solidFill>
              </a:rPr>
              <a:t>sẻ với cấp trên khi cơ quan đạt thành tích tốt; cảm thông và nỗ lực hoàn thành tốt các công việc được giao để thiết thực giúp cấp trên và cơ quan khi gặp khó khăn. </a:t>
            </a:r>
            <a:endParaRPr lang="en-US" sz="2800" b="1" dirty="0">
              <a:solidFill>
                <a:srgbClr val="7030A0"/>
              </a:solidFill>
            </a:endParaRPr>
          </a:p>
        </p:txBody>
      </p:sp>
      <p:sp>
        <p:nvSpPr>
          <p:cNvPr id="2" name="Title 1"/>
          <p:cNvSpPr>
            <a:spLocks noGrp="1"/>
          </p:cNvSpPr>
          <p:nvPr>
            <p:ph type="title"/>
          </p:nvPr>
        </p:nvSpPr>
        <p:spPr>
          <a:xfrm>
            <a:off x="1752600" y="325438"/>
            <a:ext cx="8686800" cy="927100"/>
          </a:xfrm>
        </p:spPr>
        <p:txBody>
          <a:bodyPr/>
          <a:lstStyle/>
          <a:p>
            <a:r>
              <a:rPr lang="en-US" sz="2400" dirty="0" smtClean="0"/>
              <a:t>2.2. KỸ NĂNG GIAO TIẾP VỚI CẤP TRÊN</a:t>
            </a:r>
            <a:endParaRPr lang="en-US" sz="2400" dirty="0"/>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6984" y="-762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44861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228600" y="1557338"/>
            <a:ext cx="8991600" cy="5376862"/>
          </a:xfrm>
        </p:spPr>
        <p:txBody>
          <a:bodyPr/>
          <a:lstStyle/>
          <a:p>
            <a:r>
              <a:rPr lang="de-DE" sz="2800" dirty="0" smtClean="0">
                <a:solidFill>
                  <a:srgbClr val="7030A0"/>
                </a:solidFill>
              </a:rPr>
              <a:t>Chủ </a:t>
            </a:r>
            <a:r>
              <a:rPr lang="de-DE" sz="2800" dirty="0">
                <a:solidFill>
                  <a:srgbClr val="7030A0"/>
                </a:solidFill>
              </a:rPr>
              <a:t>động và thường xuyên báo cáo </a:t>
            </a:r>
            <a:r>
              <a:rPr lang="de-DE" sz="2800" dirty="0" smtClean="0">
                <a:solidFill>
                  <a:srgbClr val="7030A0"/>
                </a:solidFill>
              </a:rPr>
              <a:t>kết </a:t>
            </a:r>
            <a:r>
              <a:rPr lang="de-DE" sz="2800" dirty="0">
                <a:solidFill>
                  <a:srgbClr val="7030A0"/>
                </a:solidFill>
              </a:rPr>
              <a:t>quả </a:t>
            </a:r>
            <a:r>
              <a:rPr lang="de-DE" sz="2800" dirty="0" smtClean="0">
                <a:solidFill>
                  <a:srgbClr val="7030A0"/>
                </a:solidFill>
              </a:rPr>
              <a:t>công </a:t>
            </a:r>
            <a:r>
              <a:rPr lang="de-DE" sz="2800" dirty="0">
                <a:solidFill>
                  <a:srgbClr val="7030A0"/>
                </a:solidFill>
              </a:rPr>
              <a:t>việc với cấp trên; khi gặp khó </a:t>
            </a:r>
            <a:r>
              <a:rPr lang="de-DE" sz="2800" dirty="0" smtClean="0">
                <a:solidFill>
                  <a:srgbClr val="7030A0"/>
                </a:solidFill>
              </a:rPr>
              <a:t>khăn cần </a:t>
            </a:r>
            <a:r>
              <a:rPr lang="de-DE" sz="2800" dirty="0">
                <a:solidFill>
                  <a:srgbClr val="7030A0"/>
                </a:solidFill>
              </a:rPr>
              <a:t>báo cáo để xin ý </a:t>
            </a:r>
            <a:r>
              <a:rPr lang="de-DE" sz="2800" dirty="0" smtClean="0">
                <a:solidFill>
                  <a:srgbClr val="7030A0"/>
                </a:solidFill>
              </a:rPr>
              <a:t>kiến;</a:t>
            </a:r>
          </a:p>
          <a:p>
            <a:r>
              <a:rPr lang="de-DE" sz="2800" dirty="0" smtClean="0">
                <a:solidFill>
                  <a:srgbClr val="7030A0"/>
                </a:solidFill>
              </a:rPr>
              <a:t>Khi </a:t>
            </a:r>
            <a:r>
              <a:rPr lang="de-DE" sz="2800" dirty="0">
                <a:solidFill>
                  <a:srgbClr val="7030A0"/>
                </a:solidFill>
              </a:rPr>
              <a:t>được cấp trên khen hoặc đánh giá tốt, cần cảm ơn và cố gắng nỗ lực để đạt kết quả cao hơn; nếu công việc do nhiều người cùng hoàn thành tốt, hãy chia sẻ lời khen của cấp trên cho đồng nghiệp.</a:t>
            </a:r>
            <a:endParaRPr lang="en-US" sz="2800" dirty="0">
              <a:solidFill>
                <a:srgbClr val="7030A0"/>
              </a:solidFill>
            </a:endParaRPr>
          </a:p>
          <a:p>
            <a:r>
              <a:rPr lang="de-DE" sz="2800" dirty="0" smtClean="0">
                <a:solidFill>
                  <a:srgbClr val="7030A0"/>
                </a:solidFill>
              </a:rPr>
              <a:t>Khi </a:t>
            </a:r>
            <a:r>
              <a:rPr lang="de-DE" sz="2800" dirty="0">
                <a:solidFill>
                  <a:srgbClr val="7030A0"/>
                </a:solidFill>
              </a:rPr>
              <a:t>có sai sót trong công việc, bị cấp trên phê bình, nhắc nhở, không nên vội vàng đẩy trách nhiệm cho người khác, hãy tìm cách  nhanh chóng khắc phục hậu quả và cố gắng không để tái diễn lần sau. </a:t>
            </a:r>
            <a:endParaRPr lang="en-US" sz="2800" b="1" dirty="0">
              <a:solidFill>
                <a:srgbClr val="7030A0"/>
              </a:solidFill>
            </a:endParaRPr>
          </a:p>
        </p:txBody>
      </p:sp>
      <p:sp>
        <p:nvSpPr>
          <p:cNvPr id="2" name="Title 1"/>
          <p:cNvSpPr>
            <a:spLocks noGrp="1"/>
          </p:cNvSpPr>
          <p:nvPr>
            <p:ph type="title"/>
          </p:nvPr>
        </p:nvSpPr>
        <p:spPr>
          <a:xfrm>
            <a:off x="1752600" y="520700"/>
            <a:ext cx="8686800" cy="927100"/>
          </a:xfrm>
        </p:spPr>
        <p:txBody>
          <a:bodyPr/>
          <a:lstStyle/>
          <a:p>
            <a:r>
              <a:rPr lang="en-US" sz="2800" dirty="0" smtClean="0"/>
              <a:t>2.2. KỸ NĂNG GIAO TIẾP VỚI CẤP TRÊN</a:t>
            </a:r>
            <a:endParaRPr lang="en-US" sz="2800" dirty="0"/>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47145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152400" y="2700338"/>
            <a:ext cx="8991600" cy="5376862"/>
          </a:xfrm>
        </p:spPr>
        <p:txBody>
          <a:bodyPr/>
          <a:lstStyle/>
          <a:p>
            <a:r>
              <a:rPr lang="de-DE" sz="2800" dirty="0" smtClean="0">
                <a:solidFill>
                  <a:srgbClr val="7030A0"/>
                </a:solidFill>
              </a:rPr>
              <a:t>Học </a:t>
            </a:r>
            <a:r>
              <a:rPr lang="de-DE" sz="2800" dirty="0">
                <a:solidFill>
                  <a:srgbClr val="7030A0"/>
                </a:solidFill>
              </a:rPr>
              <a:t>hỏi nghị lực, sự quyết đoán, kỹ năng và phong cách lãnh đạo, tổ chức, điều hành bộ phận, đơn vị của cấp trên để nhanh tiến bộ; nhận biết hạn chế của cấp trên để rút kinh nghiệm cho bản thân.</a:t>
            </a:r>
            <a:endParaRPr lang="en-US" sz="2800" dirty="0">
              <a:solidFill>
                <a:srgbClr val="7030A0"/>
              </a:solidFill>
            </a:endParaRPr>
          </a:p>
          <a:p>
            <a:r>
              <a:rPr lang="de-DE" sz="2800" dirty="0" smtClean="0">
                <a:solidFill>
                  <a:srgbClr val="7030A0"/>
                </a:solidFill>
              </a:rPr>
              <a:t>Ứng </a:t>
            </a:r>
            <a:r>
              <a:rPr lang="de-DE" sz="2800" dirty="0">
                <a:solidFill>
                  <a:srgbClr val="7030A0"/>
                </a:solidFill>
              </a:rPr>
              <a:t>xử đúng mực với cấp trên, phân biệt rạch ròi quan hệ công tư trong khi làm việc.</a:t>
            </a:r>
            <a:endParaRPr lang="en-US" sz="2800" dirty="0">
              <a:solidFill>
                <a:srgbClr val="7030A0"/>
              </a:solidFill>
            </a:endParaRPr>
          </a:p>
        </p:txBody>
      </p:sp>
      <p:sp>
        <p:nvSpPr>
          <p:cNvPr id="2" name="Title 1"/>
          <p:cNvSpPr>
            <a:spLocks noGrp="1"/>
          </p:cNvSpPr>
          <p:nvPr>
            <p:ph type="title"/>
          </p:nvPr>
        </p:nvSpPr>
        <p:spPr>
          <a:xfrm>
            <a:off x="457200" y="1511300"/>
            <a:ext cx="8686800" cy="927100"/>
          </a:xfrm>
        </p:spPr>
        <p:txBody>
          <a:bodyPr/>
          <a:lstStyle/>
          <a:p>
            <a:r>
              <a:rPr lang="en-US" sz="3400" dirty="0" smtClean="0"/>
              <a:t>2.2. KỸ NĂNG GIAO TIẾP VỚI CẤP TRÊN</a:t>
            </a:r>
            <a:endParaRPr lang="en-US" sz="3400" dirty="0"/>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51082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gray">
          <a:xfrm>
            <a:off x="2110765" y="1546225"/>
            <a:ext cx="5556250" cy="1447800"/>
          </a:xfrm>
          <a:prstGeom prst="roundRect">
            <a:avLst>
              <a:gd name="adj" fmla="val 11505"/>
            </a:avLst>
          </a:prstGeom>
          <a:gradFill rotWithShape="1">
            <a:gsLst>
              <a:gs pos="0">
                <a:schemeClr val="accent1"/>
              </a:gs>
              <a:gs pos="100000">
                <a:schemeClr val="accent1">
                  <a:gamma/>
                  <a:tint val="0"/>
                  <a:invGamma/>
                  <a:alpha val="0"/>
                </a:schemeClr>
              </a:gs>
            </a:gsLst>
            <a:lin ang="0" scaled="1"/>
          </a:gradFill>
          <a:ln w="6350" algn="ctr">
            <a:noFill/>
            <a:prstDash val="sysDot"/>
            <a:round/>
            <a:headEnd/>
            <a:tailEnd/>
          </a:ln>
          <a:effectLst/>
        </p:spPr>
        <p:txBody>
          <a:bodyPr wrap="none" anchor="ctr"/>
          <a:lstStyle/>
          <a:p>
            <a:endParaRPr lang="en-US"/>
          </a:p>
        </p:txBody>
      </p:sp>
      <p:sp>
        <p:nvSpPr>
          <p:cNvPr id="68611" name="Text Box 3"/>
          <p:cNvSpPr txBox="1">
            <a:spLocks noChangeArrowheads="1"/>
          </p:cNvSpPr>
          <p:nvPr/>
        </p:nvSpPr>
        <p:spPr bwMode="black">
          <a:xfrm>
            <a:off x="2356644" y="1892568"/>
            <a:ext cx="6115660" cy="523220"/>
          </a:xfrm>
          <a:prstGeom prst="rect">
            <a:avLst/>
          </a:prstGeom>
          <a:noFill/>
          <a:ln w="9525" algn="ctr">
            <a:noFill/>
            <a:miter lim="800000"/>
            <a:headEnd/>
            <a:tailEnd/>
          </a:ln>
          <a:effectLst/>
        </p:spPr>
        <p:txBody>
          <a:bodyPr wrap="square">
            <a:spAutoFit/>
          </a:bodyPr>
          <a:lstStyle/>
          <a:p>
            <a:pPr algn="l">
              <a:spcBef>
                <a:spcPct val="50000"/>
              </a:spcBef>
            </a:pPr>
            <a:r>
              <a:rPr lang="en-US" sz="2800" b="1" dirty="0" smtClean="0">
                <a:solidFill>
                  <a:srgbClr val="002060"/>
                </a:solidFill>
              </a:rPr>
              <a:t>KỸ NĂNG GIAO TIẾP CƠ BẢN</a:t>
            </a:r>
            <a:endParaRPr lang="en-US" sz="2800" b="1" dirty="0">
              <a:solidFill>
                <a:srgbClr val="002060"/>
              </a:solidFill>
            </a:endParaRPr>
          </a:p>
        </p:txBody>
      </p:sp>
      <p:sp>
        <p:nvSpPr>
          <p:cNvPr id="68612" name="AutoShape 4"/>
          <p:cNvSpPr>
            <a:spLocks noChangeArrowheads="1"/>
          </p:cNvSpPr>
          <p:nvPr/>
        </p:nvSpPr>
        <p:spPr bwMode="gray">
          <a:xfrm>
            <a:off x="2782888" y="3105150"/>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68613" name="Picture 5" descr="DO_circle001"/>
          <p:cNvPicPr>
            <a:picLocks noChangeAspect="1" noChangeArrowheads="1"/>
          </p:cNvPicPr>
          <p:nvPr/>
        </p:nvPicPr>
        <p:blipFill>
          <a:blip r:embed="rId2"/>
          <a:srcRect/>
          <a:stretch>
            <a:fillRect/>
          </a:stretch>
        </p:blipFill>
        <p:spPr bwMode="auto">
          <a:xfrm>
            <a:off x="642144" y="1400175"/>
            <a:ext cx="1714500" cy="1714500"/>
          </a:xfrm>
          <a:prstGeom prst="rect">
            <a:avLst/>
          </a:prstGeom>
          <a:noFill/>
        </p:spPr>
      </p:pic>
      <p:sp>
        <p:nvSpPr>
          <p:cNvPr id="68614" name="Rectangle 6"/>
          <p:cNvSpPr>
            <a:spLocks noGrp="1" noChangeArrowheads="1"/>
          </p:cNvSpPr>
          <p:nvPr>
            <p:ph type="title"/>
          </p:nvPr>
        </p:nvSpPr>
        <p:spPr>
          <a:xfrm>
            <a:off x="2286000" y="325438"/>
            <a:ext cx="8229600" cy="927100"/>
          </a:xfrm>
        </p:spPr>
        <p:txBody>
          <a:bodyPr/>
          <a:lstStyle/>
          <a:p>
            <a:r>
              <a:rPr lang="en-US" dirty="0" smtClean="0"/>
              <a:t>NỘI DUNG</a:t>
            </a:r>
            <a:endParaRPr lang="en-US" dirty="0"/>
          </a:p>
        </p:txBody>
      </p:sp>
      <p:sp>
        <p:nvSpPr>
          <p:cNvPr id="68615" name="Text Box 7"/>
          <p:cNvSpPr txBox="1">
            <a:spLocks noChangeArrowheads="1"/>
          </p:cNvSpPr>
          <p:nvPr/>
        </p:nvSpPr>
        <p:spPr bwMode="black">
          <a:xfrm>
            <a:off x="571592" y="1778000"/>
            <a:ext cx="1670050" cy="769441"/>
          </a:xfrm>
          <a:prstGeom prst="rect">
            <a:avLst/>
          </a:prstGeom>
          <a:noFill/>
          <a:ln w="9525" algn="ctr">
            <a:noFill/>
            <a:miter lim="800000"/>
            <a:headEnd/>
            <a:tailEnd/>
          </a:ln>
          <a:effectLst/>
        </p:spPr>
        <p:txBody>
          <a:bodyPr>
            <a:spAutoFit/>
          </a:bodyPr>
          <a:lstStyle/>
          <a:p>
            <a:pPr>
              <a:spcBef>
                <a:spcPct val="50000"/>
              </a:spcBef>
            </a:pPr>
            <a:r>
              <a:rPr lang="en-US" sz="4400" b="1" dirty="0" smtClean="0">
                <a:solidFill>
                  <a:srgbClr val="002060"/>
                </a:solidFill>
              </a:rPr>
              <a:t>1</a:t>
            </a:r>
            <a:endParaRPr lang="en-US" sz="4400" b="1" dirty="0">
              <a:solidFill>
                <a:srgbClr val="002060"/>
              </a:solidFill>
            </a:endParaRPr>
          </a:p>
        </p:txBody>
      </p:sp>
      <p:sp>
        <p:nvSpPr>
          <p:cNvPr id="68616" name="AutoShape 8"/>
          <p:cNvSpPr>
            <a:spLocks noChangeArrowheads="1"/>
          </p:cNvSpPr>
          <p:nvPr/>
        </p:nvSpPr>
        <p:spPr bwMode="gray">
          <a:xfrm>
            <a:off x="2002571" y="5158460"/>
            <a:ext cx="5556250" cy="1447800"/>
          </a:xfrm>
          <a:prstGeom prst="roundRect">
            <a:avLst>
              <a:gd name="adj" fmla="val 11505"/>
            </a:avLst>
          </a:prstGeom>
          <a:gradFill rotWithShape="1">
            <a:gsLst>
              <a:gs pos="0">
                <a:schemeClr val="hlink"/>
              </a:gs>
              <a:gs pos="100000">
                <a:schemeClr val="hlink">
                  <a:gamma/>
                  <a:tint val="0"/>
                  <a:invGamma/>
                  <a:alpha val="0"/>
                </a:schemeClr>
              </a:gs>
            </a:gsLst>
            <a:lin ang="0" scaled="1"/>
          </a:gradFill>
          <a:ln w="6350" algn="ctr">
            <a:noFill/>
            <a:prstDash val="sysDot"/>
            <a:round/>
            <a:headEnd/>
            <a:tailEnd/>
          </a:ln>
          <a:effectLst/>
        </p:spPr>
        <p:txBody>
          <a:bodyPr wrap="none" anchor="ctr"/>
          <a:lstStyle/>
          <a:p>
            <a:endParaRPr lang="en-US"/>
          </a:p>
        </p:txBody>
      </p:sp>
      <p:sp>
        <p:nvSpPr>
          <p:cNvPr id="68617" name="Text Box 9"/>
          <p:cNvSpPr txBox="1">
            <a:spLocks noChangeArrowheads="1"/>
          </p:cNvSpPr>
          <p:nvPr/>
        </p:nvSpPr>
        <p:spPr bwMode="black">
          <a:xfrm>
            <a:off x="2257425" y="5669201"/>
            <a:ext cx="6880133" cy="492443"/>
          </a:xfrm>
          <a:prstGeom prst="rect">
            <a:avLst/>
          </a:prstGeom>
          <a:noFill/>
          <a:ln w="9525" algn="ctr">
            <a:noFill/>
            <a:miter lim="800000"/>
            <a:headEnd/>
            <a:tailEnd/>
          </a:ln>
          <a:effectLst/>
        </p:spPr>
        <p:txBody>
          <a:bodyPr wrap="square">
            <a:spAutoFit/>
          </a:bodyPr>
          <a:lstStyle/>
          <a:p>
            <a:pPr algn="l">
              <a:spcBef>
                <a:spcPct val="50000"/>
              </a:spcBef>
            </a:pPr>
            <a:r>
              <a:rPr lang="en-US" sz="2600" b="1" dirty="0" smtClean="0">
                <a:solidFill>
                  <a:srgbClr val="002060"/>
                </a:solidFill>
              </a:rPr>
              <a:t>KỸ NĂNG GIAO TIẾP VỚI NGƯỜI BỆNH</a:t>
            </a:r>
            <a:endParaRPr lang="en-US" sz="2600" b="1" dirty="0">
              <a:solidFill>
                <a:srgbClr val="002060"/>
              </a:solidFill>
            </a:endParaRPr>
          </a:p>
        </p:txBody>
      </p:sp>
      <p:pic>
        <p:nvPicPr>
          <p:cNvPr id="68619" name="Picture 11" descr="DP_circle001"/>
          <p:cNvPicPr>
            <a:picLocks noChangeAspect="1" noChangeArrowheads="1"/>
          </p:cNvPicPr>
          <p:nvPr/>
        </p:nvPicPr>
        <p:blipFill>
          <a:blip r:embed="rId3"/>
          <a:srcRect/>
          <a:stretch>
            <a:fillRect/>
          </a:stretch>
        </p:blipFill>
        <p:spPr bwMode="auto">
          <a:xfrm>
            <a:off x="530225" y="4983163"/>
            <a:ext cx="1727200" cy="1727200"/>
          </a:xfrm>
          <a:prstGeom prst="rect">
            <a:avLst/>
          </a:prstGeom>
          <a:noFill/>
        </p:spPr>
      </p:pic>
      <p:sp>
        <p:nvSpPr>
          <p:cNvPr id="14" name="AutoShape 8"/>
          <p:cNvSpPr>
            <a:spLocks noChangeArrowheads="1"/>
          </p:cNvSpPr>
          <p:nvPr/>
        </p:nvSpPr>
        <p:spPr bwMode="gray">
          <a:xfrm>
            <a:off x="1946275" y="3287712"/>
            <a:ext cx="5556250" cy="1447800"/>
          </a:xfrm>
          <a:prstGeom prst="roundRect">
            <a:avLst>
              <a:gd name="adj" fmla="val 11505"/>
            </a:avLst>
          </a:prstGeom>
          <a:gradFill rotWithShape="1">
            <a:gsLst>
              <a:gs pos="0">
                <a:schemeClr val="hlink"/>
              </a:gs>
              <a:gs pos="100000">
                <a:schemeClr val="hlink">
                  <a:gamma/>
                  <a:tint val="0"/>
                  <a:invGamma/>
                  <a:alpha val="0"/>
                </a:schemeClr>
              </a:gs>
            </a:gsLst>
            <a:lin ang="0" scaled="1"/>
          </a:gradFill>
          <a:ln w="6350" algn="ctr">
            <a:noFill/>
            <a:prstDash val="sysDot"/>
            <a:round/>
            <a:headEnd/>
            <a:tailEnd/>
          </a:ln>
          <a:effectLst/>
        </p:spPr>
        <p:txBody>
          <a:bodyPr wrap="none" anchor="ctr"/>
          <a:lstStyle/>
          <a:p>
            <a:endParaRPr lang="en-US"/>
          </a:p>
        </p:txBody>
      </p:sp>
      <p:pic>
        <p:nvPicPr>
          <p:cNvPr id="15" name="Picture 5" descr="DO_circle001"/>
          <p:cNvPicPr>
            <a:picLocks noChangeAspect="1" noChangeArrowheads="1"/>
          </p:cNvPicPr>
          <p:nvPr/>
        </p:nvPicPr>
        <p:blipFill>
          <a:blip r:embed="rId2"/>
          <a:srcRect/>
          <a:stretch>
            <a:fillRect/>
          </a:stretch>
        </p:blipFill>
        <p:spPr bwMode="auto">
          <a:xfrm>
            <a:off x="549367" y="3181105"/>
            <a:ext cx="1714500" cy="1714500"/>
          </a:xfrm>
          <a:prstGeom prst="rect">
            <a:avLst/>
          </a:prstGeom>
          <a:noFill/>
        </p:spPr>
      </p:pic>
      <p:sp>
        <p:nvSpPr>
          <p:cNvPr id="17" name="Text Box 7"/>
          <p:cNvSpPr txBox="1">
            <a:spLocks noChangeArrowheads="1"/>
          </p:cNvSpPr>
          <p:nvPr/>
        </p:nvSpPr>
        <p:spPr bwMode="black">
          <a:xfrm>
            <a:off x="530225" y="3636517"/>
            <a:ext cx="1670050" cy="769441"/>
          </a:xfrm>
          <a:prstGeom prst="rect">
            <a:avLst/>
          </a:prstGeom>
          <a:noFill/>
          <a:ln w="9525" algn="ctr">
            <a:noFill/>
            <a:miter lim="800000"/>
            <a:headEnd/>
            <a:tailEnd/>
          </a:ln>
          <a:effectLst/>
        </p:spPr>
        <p:txBody>
          <a:bodyPr>
            <a:spAutoFit/>
          </a:bodyPr>
          <a:lstStyle/>
          <a:p>
            <a:pPr>
              <a:spcBef>
                <a:spcPct val="50000"/>
              </a:spcBef>
            </a:pPr>
            <a:r>
              <a:rPr lang="en-US" sz="4400" b="1" dirty="0">
                <a:solidFill>
                  <a:srgbClr val="002060"/>
                </a:solidFill>
              </a:rPr>
              <a:t>2</a:t>
            </a:r>
          </a:p>
        </p:txBody>
      </p:sp>
      <p:sp>
        <p:nvSpPr>
          <p:cNvPr id="18" name="Text Box 7"/>
          <p:cNvSpPr txBox="1">
            <a:spLocks noChangeArrowheads="1"/>
          </p:cNvSpPr>
          <p:nvPr/>
        </p:nvSpPr>
        <p:spPr bwMode="black">
          <a:xfrm>
            <a:off x="504337" y="5497639"/>
            <a:ext cx="1670050" cy="769441"/>
          </a:xfrm>
          <a:prstGeom prst="rect">
            <a:avLst/>
          </a:prstGeom>
          <a:noFill/>
          <a:ln w="9525" algn="ctr">
            <a:noFill/>
            <a:miter lim="800000"/>
            <a:headEnd/>
            <a:tailEnd/>
          </a:ln>
          <a:effectLst/>
        </p:spPr>
        <p:txBody>
          <a:bodyPr>
            <a:spAutoFit/>
          </a:bodyPr>
          <a:lstStyle/>
          <a:p>
            <a:pPr>
              <a:spcBef>
                <a:spcPct val="50000"/>
              </a:spcBef>
            </a:pPr>
            <a:r>
              <a:rPr lang="en-US" sz="4400" b="1" dirty="0" smtClean="0">
                <a:solidFill>
                  <a:srgbClr val="002060"/>
                </a:solidFill>
              </a:rPr>
              <a:t>3</a:t>
            </a:r>
            <a:endParaRPr lang="en-US" sz="4400" b="1" dirty="0">
              <a:solidFill>
                <a:srgbClr val="002060"/>
              </a:solidFill>
            </a:endParaRPr>
          </a:p>
        </p:txBody>
      </p:sp>
      <p:sp>
        <p:nvSpPr>
          <p:cNvPr id="19" name="Text Box 3"/>
          <p:cNvSpPr txBox="1">
            <a:spLocks noChangeArrowheads="1"/>
          </p:cNvSpPr>
          <p:nvPr/>
        </p:nvSpPr>
        <p:spPr bwMode="black">
          <a:xfrm>
            <a:off x="2347500" y="3636517"/>
            <a:ext cx="6711156" cy="692497"/>
          </a:xfrm>
          <a:prstGeom prst="rect">
            <a:avLst/>
          </a:prstGeom>
          <a:noFill/>
          <a:ln w="9525" algn="ctr">
            <a:noFill/>
            <a:miter lim="800000"/>
            <a:headEnd/>
            <a:tailEnd/>
          </a:ln>
          <a:effectLst/>
        </p:spPr>
        <p:txBody>
          <a:bodyPr wrap="square">
            <a:spAutoFit/>
          </a:bodyPr>
          <a:lstStyle/>
          <a:p>
            <a:pPr algn="l">
              <a:lnSpc>
                <a:spcPct val="150000"/>
              </a:lnSpc>
              <a:spcBef>
                <a:spcPct val="50000"/>
              </a:spcBef>
            </a:pPr>
            <a:r>
              <a:rPr lang="en-US" sz="2600" b="1" dirty="0" smtClean="0">
                <a:solidFill>
                  <a:srgbClr val="002060"/>
                </a:solidFill>
              </a:rPr>
              <a:t>KỸ NĂNG GIAO TIẾP VỚI ĐỒNG NGHIỆP</a:t>
            </a:r>
            <a:endParaRPr lang="en-US" sz="2600" b="1" dirty="0">
              <a:solidFill>
                <a:srgbClr val="002060"/>
              </a:solidFill>
            </a:endParaRPr>
          </a:p>
        </p:txBody>
      </p:sp>
      <p:pic>
        <p:nvPicPr>
          <p:cNvPr id="1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762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527666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228600" y="1252538"/>
            <a:ext cx="8915400" cy="3797300"/>
          </a:xfrm>
        </p:spPr>
        <p:txBody>
          <a:bodyPr/>
          <a:lstStyle/>
          <a:p>
            <a:pPr>
              <a:lnSpc>
                <a:spcPct val="150000"/>
              </a:lnSpc>
              <a:buFont typeface="Wingdings" panose="05000000000000000000" pitchFamily="2" charset="2"/>
              <a:buChar char="ü"/>
            </a:pPr>
            <a:r>
              <a:rPr lang="de-DE" sz="2600" dirty="0" smtClean="0">
                <a:solidFill>
                  <a:srgbClr val="7030A0"/>
                </a:solidFill>
              </a:rPr>
              <a:t>Tôn </a:t>
            </a:r>
            <a:r>
              <a:rPr lang="de-DE" sz="2600" dirty="0">
                <a:solidFill>
                  <a:srgbClr val="7030A0"/>
                </a:solidFill>
              </a:rPr>
              <a:t>trọng và lắng nghe ý kiến </a:t>
            </a:r>
            <a:endParaRPr lang="de-DE" sz="2600" dirty="0" smtClean="0">
              <a:solidFill>
                <a:srgbClr val="7030A0"/>
              </a:solidFill>
            </a:endParaRPr>
          </a:p>
          <a:p>
            <a:pPr>
              <a:lnSpc>
                <a:spcPct val="150000"/>
              </a:lnSpc>
              <a:buFont typeface="Wingdings" panose="05000000000000000000" pitchFamily="2" charset="2"/>
              <a:buChar char="ü"/>
            </a:pPr>
            <a:r>
              <a:rPr lang="de-DE" sz="2600" dirty="0">
                <a:solidFill>
                  <a:srgbClr val="7030A0"/>
                </a:solidFill>
              </a:rPr>
              <a:t>Phân biệt giữa đánh giá kết quả công việc và đánh giá bản chất con người; khen, chê, động viên kịp thời và phù hợp </a:t>
            </a:r>
            <a:endParaRPr lang="de-DE" sz="2600" dirty="0" smtClean="0">
              <a:solidFill>
                <a:srgbClr val="7030A0"/>
              </a:solidFill>
            </a:endParaRPr>
          </a:p>
          <a:p>
            <a:pPr>
              <a:lnSpc>
                <a:spcPct val="150000"/>
              </a:lnSpc>
              <a:buFont typeface="Wingdings" panose="05000000000000000000" pitchFamily="2" charset="2"/>
              <a:buChar char="ü"/>
            </a:pPr>
            <a:r>
              <a:rPr lang="de-DE" sz="2600" dirty="0">
                <a:solidFill>
                  <a:srgbClr val="7030A0"/>
                </a:solidFill>
              </a:rPr>
              <a:t>Quan tâm và tạo cơ hội cho cấp dưới được đào tạo và phát </a:t>
            </a:r>
            <a:r>
              <a:rPr lang="de-DE" sz="2600" dirty="0" smtClean="0">
                <a:solidFill>
                  <a:srgbClr val="7030A0"/>
                </a:solidFill>
              </a:rPr>
              <a:t>triển</a:t>
            </a:r>
          </a:p>
          <a:p>
            <a:pPr>
              <a:lnSpc>
                <a:spcPct val="150000"/>
              </a:lnSpc>
              <a:buFont typeface="Wingdings" panose="05000000000000000000" pitchFamily="2" charset="2"/>
              <a:buChar char="ü"/>
            </a:pPr>
            <a:r>
              <a:rPr lang="de-DE" sz="2600" dirty="0">
                <a:solidFill>
                  <a:srgbClr val="7030A0"/>
                </a:solidFill>
              </a:rPr>
              <a:t>Nhìn nhận cấp dưới một cách khách quan, trung thực, cụ thể nhưng toàn diện, phải hết sức công bằng</a:t>
            </a:r>
            <a:endParaRPr lang="de-DE" sz="2600" b="1" i="1" dirty="0">
              <a:solidFill>
                <a:srgbClr val="7030A0"/>
              </a:solidFill>
            </a:endParaRPr>
          </a:p>
        </p:txBody>
      </p:sp>
      <p:sp>
        <p:nvSpPr>
          <p:cNvPr id="2" name="Title 1"/>
          <p:cNvSpPr>
            <a:spLocks noGrp="1"/>
          </p:cNvSpPr>
          <p:nvPr>
            <p:ph type="title"/>
          </p:nvPr>
        </p:nvSpPr>
        <p:spPr>
          <a:xfrm>
            <a:off x="533400" y="372631"/>
            <a:ext cx="8686800" cy="927100"/>
          </a:xfrm>
        </p:spPr>
        <p:txBody>
          <a:bodyPr/>
          <a:lstStyle/>
          <a:p>
            <a:r>
              <a:rPr lang="en-US" sz="3400" dirty="0"/>
              <a:t>2</a:t>
            </a:r>
            <a:r>
              <a:rPr lang="en-US" sz="3400" dirty="0" smtClean="0"/>
              <a:t>.3. KỸ NĂNG GIAO TIẾP VỚI CẤP DƯỚI</a:t>
            </a:r>
            <a:endParaRPr lang="en-US" sz="3400" dirty="0"/>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 y="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7188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152400"/>
            <a:ext cx="8229600" cy="609600"/>
          </a:xfrm>
        </p:spPr>
        <p:txBody>
          <a:bodyPr/>
          <a:lstStyle/>
          <a:p>
            <a:r>
              <a:rPr lang="en-US" altLang="en-US" dirty="0" err="1" smtClean="0"/>
              <a:t>Thảo</a:t>
            </a:r>
            <a:r>
              <a:rPr lang="en-US" altLang="en-US" dirty="0" smtClean="0"/>
              <a:t> </a:t>
            </a:r>
            <a:r>
              <a:rPr lang="en-US" altLang="en-US" dirty="0" err="1" smtClean="0"/>
              <a:t>luận</a:t>
            </a:r>
            <a:endParaRPr lang="en-US" altLang="en-US" dirty="0" smtClean="0"/>
          </a:p>
        </p:txBody>
      </p:sp>
      <p:sp>
        <p:nvSpPr>
          <p:cNvPr id="86019" name="Content Placeholder 2"/>
          <p:cNvSpPr>
            <a:spLocks noGrp="1"/>
          </p:cNvSpPr>
          <p:nvPr>
            <p:ph idx="1"/>
          </p:nvPr>
        </p:nvSpPr>
        <p:spPr>
          <a:xfrm>
            <a:off x="228600" y="990600"/>
            <a:ext cx="8763000" cy="5638800"/>
          </a:xfrm>
        </p:spPr>
        <p:txBody>
          <a:bodyPr/>
          <a:lstStyle/>
          <a:p>
            <a:pPr>
              <a:buFont typeface="Arial" panose="020B0604020202020204" pitchFamily="34" charset="0"/>
              <a:buNone/>
            </a:pPr>
            <a:r>
              <a:rPr lang="en-US" altLang="en-US" sz="2800" dirty="0" err="1" smtClean="0">
                <a:solidFill>
                  <a:srgbClr val="7030A0"/>
                </a:solidFill>
              </a:rPr>
              <a:t>Nhóm</a:t>
            </a:r>
            <a:r>
              <a:rPr lang="en-US" altLang="en-US" sz="2800" dirty="0" smtClean="0">
                <a:solidFill>
                  <a:srgbClr val="7030A0"/>
                </a:solidFill>
              </a:rPr>
              <a:t> 1.Nêu </a:t>
            </a:r>
            <a:r>
              <a:rPr lang="en-US" altLang="en-US" sz="2800" dirty="0" err="1" smtClean="0">
                <a:solidFill>
                  <a:srgbClr val="7030A0"/>
                </a:solidFill>
              </a:rPr>
              <a:t>những</a:t>
            </a:r>
            <a:r>
              <a:rPr lang="en-US" altLang="en-US" sz="2800" dirty="0" smtClean="0">
                <a:solidFill>
                  <a:srgbClr val="7030A0"/>
                </a:solidFill>
              </a:rPr>
              <a:t> </a:t>
            </a:r>
            <a:r>
              <a:rPr lang="en-US" altLang="en-US" sz="2800" dirty="0" err="1" smtClean="0">
                <a:solidFill>
                  <a:srgbClr val="7030A0"/>
                </a:solidFill>
              </a:rPr>
              <a:t>điểm</a:t>
            </a:r>
            <a:r>
              <a:rPr lang="en-US" altLang="en-US" sz="2800" dirty="0" smtClean="0">
                <a:solidFill>
                  <a:srgbClr val="7030A0"/>
                </a:solidFill>
              </a:rPr>
              <a:t> </a:t>
            </a:r>
            <a:r>
              <a:rPr lang="en-US" altLang="en-US" sz="2800" dirty="0" err="1" smtClean="0">
                <a:solidFill>
                  <a:srgbClr val="7030A0"/>
                </a:solidFill>
              </a:rPr>
              <a:t>khó</a:t>
            </a:r>
            <a:r>
              <a:rPr lang="en-US" altLang="en-US" sz="2800" dirty="0" smtClean="0">
                <a:solidFill>
                  <a:srgbClr val="7030A0"/>
                </a:solidFill>
              </a:rPr>
              <a:t> </a:t>
            </a:r>
            <a:r>
              <a:rPr lang="en-US" altLang="en-US" sz="2800" dirty="0" err="1" smtClean="0">
                <a:solidFill>
                  <a:srgbClr val="7030A0"/>
                </a:solidFill>
              </a:rPr>
              <a:t>nhất</a:t>
            </a:r>
            <a:r>
              <a:rPr lang="en-US" altLang="en-US" sz="2800" dirty="0" smtClean="0">
                <a:solidFill>
                  <a:srgbClr val="7030A0"/>
                </a:solidFill>
              </a:rPr>
              <a:t> </a:t>
            </a:r>
            <a:r>
              <a:rPr lang="en-US" altLang="en-US" sz="2800" dirty="0" err="1" smtClean="0">
                <a:solidFill>
                  <a:srgbClr val="7030A0"/>
                </a:solidFill>
              </a:rPr>
              <a:t>của</a:t>
            </a:r>
            <a:r>
              <a:rPr lang="en-US" altLang="en-US" sz="2800" dirty="0" smtClean="0">
                <a:solidFill>
                  <a:srgbClr val="7030A0"/>
                </a:solidFill>
              </a:rPr>
              <a:t> </a:t>
            </a:r>
            <a:r>
              <a:rPr lang="en-US" altLang="en-US" sz="2800" dirty="0" err="1" smtClean="0">
                <a:solidFill>
                  <a:srgbClr val="7030A0"/>
                </a:solidFill>
              </a:rPr>
              <a:t>người</a:t>
            </a:r>
            <a:r>
              <a:rPr lang="en-US" altLang="en-US" sz="2800" dirty="0" smtClean="0">
                <a:solidFill>
                  <a:srgbClr val="7030A0"/>
                </a:solidFill>
              </a:rPr>
              <a:t> LĐ </a:t>
            </a:r>
            <a:r>
              <a:rPr lang="en-US" altLang="en-US" sz="2800" dirty="0" err="1" smtClean="0">
                <a:solidFill>
                  <a:srgbClr val="7030A0"/>
                </a:solidFill>
              </a:rPr>
              <a:t>khi</a:t>
            </a:r>
            <a:r>
              <a:rPr lang="en-US" altLang="en-US" sz="2800" dirty="0" smtClean="0">
                <a:solidFill>
                  <a:srgbClr val="7030A0"/>
                </a:solidFill>
              </a:rPr>
              <a:t> </a:t>
            </a:r>
            <a:r>
              <a:rPr lang="en-US" altLang="en-US" sz="2800" dirty="0" err="1" smtClean="0">
                <a:solidFill>
                  <a:srgbClr val="7030A0"/>
                </a:solidFill>
              </a:rPr>
              <a:t>giao</a:t>
            </a:r>
            <a:r>
              <a:rPr lang="en-US" altLang="en-US" sz="2800" dirty="0" smtClean="0">
                <a:solidFill>
                  <a:srgbClr val="7030A0"/>
                </a:solidFill>
              </a:rPr>
              <a:t> </a:t>
            </a:r>
            <a:r>
              <a:rPr lang="en-US" altLang="en-US" sz="2800" dirty="0" err="1" smtClean="0">
                <a:solidFill>
                  <a:srgbClr val="7030A0"/>
                </a:solidFill>
              </a:rPr>
              <a:t>tiếp</a:t>
            </a:r>
            <a:r>
              <a:rPr lang="en-US" altLang="en-US" sz="2800" dirty="0" smtClean="0">
                <a:solidFill>
                  <a:srgbClr val="7030A0"/>
                </a:solidFill>
              </a:rPr>
              <a:t> </a:t>
            </a:r>
            <a:r>
              <a:rPr lang="en-US" altLang="en-US" sz="2800" dirty="0" err="1" smtClean="0">
                <a:solidFill>
                  <a:srgbClr val="7030A0"/>
                </a:solidFill>
              </a:rPr>
              <a:t>với</a:t>
            </a:r>
            <a:r>
              <a:rPr lang="en-US" altLang="en-US" sz="2800" dirty="0" smtClean="0">
                <a:solidFill>
                  <a:srgbClr val="7030A0"/>
                </a:solidFill>
              </a:rPr>
              <a:t> </a:t>
            </a:r>
            <a:r>
              <a:rPr lang="en-US" altLang="en-US" sz="2800" dirty="0" err="1" smtClean="0">
                <a:solidFill>
                  <a:srgbClr val="7030A0"/>
                </a:solidFill>
              </a:rPr>
              <a:t>cấp</a:t>
            </a:r>
            <a:r>
              <a:rPr lang="en-US" altLang="en-US" sz="2800" dirty="0" smtClean="0">
                <a:solidFill>
                  <a:srgbClr val="7030A0"/>
                </a:solidFill>
              </a:rPr>
              <a:t> </a:t>
            </a:r>
            <a:r>
              <a:rPr lang="en-US" altLang="en-US" sz="2800" dirty="0" err="1" smtClean="0">
                <a:solidFill>
                  <a:srgbClr val="7030A0"/>
                </a:solidFill>
              </a:rPr>
              <a:t>dưới</a:t>
            </a:r>
            <a:r>
              <a:rPr lang="en-US" altLang="en-US" sz="2800" dirty="0" smtClean="0">
                <a:solidFill>
                  <a:srgbClr val="7030A0"/>
                </a:solidFill>
              </a:rPr>
              <a:t> </a:t>
            </a:r>
            <a:r>
              <a:rPr lang="en-US" altLang="en-US" sz="2800" dirty="0" err="1" smtClean="0">
                <a:solidFill>
                  <a:srgbClr val="7030A0"/>
                </a:solidFill>
              </a:rPr>
              <a:t>trong</a:t>
            </a:r>
            <a:r>
              <a:rPr lang="en-US" altLang="en-US" sz="2800" dirty="0" smtClean="0">
                <a:solidFill>
                  <a:srgbClr val="7030A0"/>
                </a:solidFill>
              </a:rPr>
              <a:t> </a:t>
            </a:r>
            <a:r>
              <a:rPr lang="en-US" altLang="en-US" sz="2800" dirty="0" err="1" smtClean="0">
                <a:solidFill>
                  <a:srgbClr val="7030A0"/>
                </a:solidFill>
              </a:rPr>
              <a:t>công</a:t>
            </a:r>
            <a:r>
              <a:rPr lang="en-US" altLang="en-US" sz="2800" dirty="0" smtClean="0">
                <a:solidFill>
                  <a:srgbClr val="7030A0"/>
                </a:solidFill>
              </a:rPr>
              <a:t> </a:t>
            </a:r>
            <a:r>
              <a:rPr lang="en-US" altLang="en-US" sz="2800" dirty="0" err="1" smtClean="0">
                <a:solidFill>
                  <a:srgbClr val="7030A0"/>
                </a:solidFill>
              </a:rPr>
              <a:t>việc</a:t>
            </a:r>
            <a:r>
              <a:rPr lang="en-US" altLang="en-US" sz="2800" dirty="0" smtClean="0">
                <a:solidFill>
                  <a:srgbClr val="7030A0"/>
                </a:solidFill>
              </a:rPr>
              <a:t>? Cho </a:t>
            </a:r>
            <a:r>
              <a:rPr lang="en-US" altLang="en-US" sz="2800" dirty="0" err="1" smtClean="0">
                <a:solidFill>
                  <a:srgbClr val="7030A0"/>
                </a:solidFill>
              </a:rPr>
              <a:t>thí</a:t>
            </a:r>
            <a:r>
              <a:rPr lang="en-US" altLang="en-US" sz="2800" dirty="0" smtClean="0">
                <a:solidFill>
                  <a:srgbClr val="7030A0"/>
                </a:solidFill>
              </a:rPr>
              <a:t> </a:t>
            </a:r>
            <a:r>
              <a:rPr lang="en-US" altLang="en-US" sz="2800" dirty="0" err="1" smtClean="0">
                <a:solidFill>
                  <a:srgbClr val="7030A0"/>
                </a:solidFill>
              </a:rPr>
              <a:t>dụ</a:t>
            </a:r>
            <a:endParaRPr lang="en-US" altLang="en-US" sz="2800" dirty="0" smtClean="0">
              <a:solidFill>
                <a:srgbClr val="7030A0"/>
              </a:solidFill>
            </a:endParaRPr>
          </a:p>
          <a:p>
            <a:pPr>
              <a:buFont typeface="Arial" panose="020B0604020202020204" pitchFamily="34" charset="0"/>
              <a:buNone/>
            </a:pPr>
            <a:r>
              <a:rPr lang="en-US" altLang="en-US" sz="2800" dirty="0" err="1" smtClean="0">
                <a:solidFill>
                  <a:srgbClr val="7030A0"/>
                </a:solidFill>
              </a:rPr>
              <a:t>Nhóm</a:t>
            </a:r>
            <a:r>
              <a:rPr lang="en-US" altLang="en-US" sz="2800" dirty="0" smtClean="0">
                <a:solidFill>
                  <a:srgbClr val="7030A0"/>
                </a:solidFill>
              </a:rPr>
              <a:t> 2. </a:t>
            </a:r>
            <a:r>
              <a:rPr lang="en-US" altLang="en-US" sz="2800" dirty="0" err="1" smtClean="0">
                <a:solidFill>
                  <a:srgbClr val="7030A0"/>
                </a:solidFill>
              </a:rPr>
              <a:t>Hãy</a:t>
            </a:r>
            <a:r>
              <a:rPr lang="en-US" altLang="en-US" sz="2800" dirty="0" smtClean="0">
                <a:solidFill>
                  <a:srgbClr val="7030A0"/>
                </a:solidFill>
              </a:rPr>
              <a:t> </a:t>
            </a:r>
            <a:r>
              <a:rPr lang="en-US" altLang="en-US" sz="2800" dirty="0" err="1" smtClean="0">
                <a:solidFill>
                  <a:srgbClr val="7030A0"/>
                </a:solidFill>
              </a:rPr>
              <a:t>kể</a:t>
            </a:r>
            <a:r>
              <a:rPr lang="en-US" altLang="en-US" sz="2800" dirty="0" smtClean="0">
                <a:solidFill>
                  <a:srgbClr val="7030A0"/>
                </a:solidFill>
              </a:rPr>
              <a:t> </a:t>
            </a:r>
            <a:r>
              <a:rPr lang="en-US" altLang="en-US" sz="2800" dirty="0" err="1" smtClean="0">
                <a:solidFill>
                  <a:srgbClr val="7030A0"/>
                </a:solidFill>
              </a:rPr>
              <a:t>một</a:t>
            </a:r>
            <a:r>
              <a:rPr lang="en-US" altLang="en-US" sz="2800" dirty="0" smtClean="0">
                <a:solidFill>
                  <a:srgbClr val="7030A0"/>
                </a:solidFill>
              </a:rPr>
              <a:t> </a:t>
            </a:r>
            <a:r>
              <a:rPr lang="en-US" altLang="en-US" sz="2800" dirty="0" err="1" smtClean="0">
                <a:solidFill>
                  <a:srgbClr val="7030A0"/>
                </a:solidFill>
              </a:rPr>
              <a:t>vài</a:t>
            </a:r>
            <a:r>
              <a:rPr lang="en-US" altLang="en-US" sz="2800" dirty="0" smtClean="0">
                <a:solidFill>
                  <a:srgbClr val="7030A0"/>
                </a:solidFill>
              </a:rPr>
              <a:t> </a:t>
            </a:r>
            <a:r>
              <a:rPr lang="en-US" altLang="en-US" sz="2800" dirty="0" err="1" smtClean="0">
                <a:solidFill>
                  <a:srgbClr val="7030A0"/>
                </a:solidFill>
              </a:rPr>
              <a:t>thành</a:t>
            </a:r>
            <a:r>
              <a:rPr lang="en-US" altLang="en-US" sz="2800" dirty="0" smtClean="0">
                <a:solidFill>
                  <a:srgbClr val="7030A0"/>
                </a:solidFill>
              </a:rPr>
              <a:t> </a:t>
            </a:r>
            <a:r>
              <a:rPr lang="en-US" altLang="en-US" sz="2800" dirty="0" err="1" smtClean="0">
                <a:solidFill>
                  <a:srgbClr val="7030A0"/>
                </a:solidFill>
              </a:rPr>
              <a:t>công</a:t>
            </a:r>
            <a:r>
              <a:rPr lang="en-US" altLang="en-US" sz="2800" dirty="0" smtClean="0">
                <a:solidFill>
                  <a:srgbClr val="7030A0"/>
                </a:solidFill>
              </a:rPr>
              <a:t> </a:t>
            </a:r>
            <a:r>
              <a:rPr lang="en-US" altLang="en-US" sz="2800" dirty="0" err="1" smtClean="0">
                <a:solidFill>
                  <a:srgbClr val="7030A0"/>
                </a:solidFill>
              </a:rPr>
              <a:t>trong</a:t>
            </a:r>
            <a:r>
              <a:rPr lang="en-US" altLang="en-US" sz="2800" dirty="0" smtClean="0">
                <a:solidFill>
                  <a:srgbClr val="7030A0"/>
                </a:solidFill>
              </a:rPr>
              <a:t> </a:t>
            </a:r>
            <a:r>
              <a:rPr lang="en-US" altLang="en-US" sz="2800" dirty="0" err="1" smtClean="0">
                <a:solidFill>
                  <a:srgbClr val="7030A0"/>
                </a:solidFill>
              </a:rPr>
              <a:t>công</a:t>
            </a:r>
            <a:r>
              <a:rPr lang="en-US" altLang="en-US" sz="2800" dirty="0" smtClean="0">
                <a:solidFill>
                  <a:srgbClr val="7030A0"/>
                </a:solidFill>
              </a:rPr>
              <a:t> </a:t>
            </a:r>
            <a:r>
              <a:rPr lang="en-US" altLang="en-US" sz="2800" dirty="0" err="1" smtClean="0">
                <a:solidFill>
                  <a:srgbClr val="7030A0"/>
                </a:solidFill>
              </a:rPr>
              <a:t>việc</a:t>
            </a:r>
            <a:r>
              <a:rPr lang="en-US" altLang="en-US" sz="2800" dirty="0" smtClean="0">
                <a:solidFill>
                  <a:srgbClr val="7030A0"/>
                </a:solidFill>
              </a:rPr>
              <a:t>(</a:t>
            </a:r>
            <a:r>
              <a:rPr lang="en-US" altLang="en-US" sz="2800" dirty="0" err="1" smtClean="0">
                <a:solidFill>
                  <a:srgbClr val="7030A0"/>
                </a:solidFill>
              </a:rPr>
              <a:t>phát</a:t>
            </a:r>
            <a:r>
              <a:rPr lang="en-US" altLang="en-US" sz="2800" dirty="0" smtClean="0">
                <a:solidFill>
                  <a:srgbClr val="7030A0"/>
                </a:solidFill>
              </a:rPr>
              <a:t> </a:t>
            </a:r>
            <a:r>
              <a:rPr lang="en-US" altLang="en-US" sz="2800" dirty="0" err="1" smtClean="0">
                <a:solidFill>
                  <a:srgbClr val="7030A0"/>
                </a:solidFill>
              </a:rPr>
              <a:t>triển</a:t>
            </a:r>
            <a:r>
              <a:rPr lang="en-US" altLang="en-US" sz="2800" dirty="0" smtClean="0">
                <a:solidFill>
                  <a:srgbClr val="7030A0"/>
                </a:solidFill>
              </a:rPr>
              <a:t> </a:t>
            </a:r>
            <a:r>
              <a:rPr lang="en-US" altLang="en-US" sz="2800" dirty="0" err="1" smtClean="0">
                <a:solidFill>
                  <a:srgbClr val="7030A0"/>
                </a:solidFill>
              </a:rPr>
              <a:t>cơ</a:t>
            </a:r>
            <a:r>
              <a:rPr lang="en-US" altLang="en-US" sz="2800" dirty="0" smtClean="0">
                <a:solidFill>
                  <a:srgbClr val="7030A0"/>
                </a:solidFill>
              </a:rPr>
              <a:t> </a:t>
            </a:r>
            <a:r>
              <a:rPr lang="en-US" altLang="en-US" sz="2800" dirty="0" err="1" smtClean="0">
                <a:solidFill>
                  <a:srgbClr val="7030A0"/>
                </a:solidFill>
              </a:rPr>
              <a:t>quan</a:t>
            </a:r>
            <a:r>
              <a:rPr lang="en-US" altLang="en-US" sz="2800" dirty="0" smtClean="0">
                <a:solidFill>
                  <a:srgbClr val="7030A0"/>
                </a:solidFill>
              </a:rPr>
              <a:t>) </a:t>
            </a:r>
            <a:r>
              <a:rPr lang="en-US" altLang="en-US" sz="2800" dirty="0" err="1" smtClean="0">
                <a:solidFill>
                  <a:srgbClr val="7030A0"/>
                </a:solidFill>
              </a:rPr>
              <a:t>khi</a:t>
            </a:r>
            <a:r>
              <a:rPr lang="en-US" altLang="en-US" sz="2800" dirty="0" smtClean="0">
                <a:solidFill>
                  <a:srgbClr val="7030A0"/>
                </a:solidFill>
              </a:rPr>
              <a:t> </a:t>
            </a:r>
            <a:r>
              <a:rPr lang="en-US" altLang="en-US" sz="2800" dirty="0" err="1" smtClean="0">
                <a:solidFill>
                  <a:srgbClr val="7030A0"/>
                </a:solidFill>
              </a:rPr>
              <a:t>giao</a:t>
            </a:r>
            <a:r>
              <a:rPr lang="en-US" altLang="en-US" sz="2800" dirty="0" smtClean="0">
                <a:solidFill>
                  <a:srgbClr val="7030A0"/>
                </a:solidFill>
              </a:rPr>
              <a:t> </a:t>
            </a:r>
            <a:r>
              <a:rPr lang="en-US" altLang="en-US" sz="2800" dirty="0" err="1" smtClean="0">
                <a:solidFill>
                  <a:srgbClr val="7030A0"/>
                </a:solidFill>
              </a:rPr>
              <a:t>tiếp</a:t>
            </a:r>
            <a:r>
              <a:rPr lang="en-US" altLang="en-US" sz="2800" dirty="0" smtClean="0">
                <a:solidFill>
                  <a:srgbClr val="7030A0"/>
                </a:solidFill>
              </a:rPr>
              <a:t> </a:t>
            </a:r>
            <a:r>
              <a:rPr lang="en-US" altLang="en-US" sz="2800" dirty="0" err="1" smtClean="0">
                <a:solidFill>
                  <a:srgbClr val="7030A0"/>
                </a:solidFill>
              </a:rPr>
              <a:t>tốt</a:t>
            </a:r>
            <a:r>
              <a:rPr lang="en-US" altLang="en-US" sz="2800" dirty="0" smtClean="0">
                <a:solidFill>
                  <a:srgbClr val="7030A0"/>
                </a:solidFill>
              </a:rPr>
              <a:t>(</a:t>
            </a:r>
            <a:r>
              <a:rPr lang="en-US" altLang="en-US" sz="2800" dirty="0" err="1" smtClean="0">
                <a:solidFill>
                  <a:srgbClr val="7030A0"/>
                </a:solidFill>
              </a:rPr>
              <a:t>đối</a:t>
            </a:r>
            <a:r>
              <a:rPr lang="en-US" altLang="en-US" sz="2800" dirty="0" smtClean="0">
                <a:solidFill>
                  <a:srgbClr val="7030A0"/>
                </a:solidFill>
              </a:rPr>
              <a:t> </a:t>
            </a:r>
            <a:r>
              <a:rPr lang="en-US" altLang="en-US" sz="2800" dirty="0" err="1" smtClean="0">
                <a:solidFill>
                  <a:srgbClr val="7030A0"/>
                </a:solidFill>
              </a:rPr>
              <a:t>sử</a:t>
            </a:r>
            <a:r>
              <a:rPr lang="en-US" altLang="en-US" sz="2800" dirty="0" smtClean="0">
                <a:solidFill>
                  <a:srgbClr val="7030A0"/>
                </a:solidFill>
              </a:rPr>
              <a:t>/</a:t>
            </a:r>
            <a:r>
              <a:rPr lang="en-US" altLang="en-US" sz="2800" dirty="0" err="1" smtClean="0">
                <a:solidFill>
                  <a:srgbClr val="7030A0"/>
                </a:solidFill>
              </a:rPr>
              <a:t>dùng</a:t>
            </a:r>
            <a:r>
              <a:rPr lang="en-US" altLang="en-US" sz="2800" dirty="0" smtClean="0">
                <a:solidFill>
                  <a:srgbClr val="7030A0"/>
                </a:solidFill>
              </a:rPr>
              <a:t> </a:t>
            </a:r>
            <a:r>
              <a:rPr lang="en-US" altLang="en-US" sz="2800" dirty="0" err="1" smtClean="0">
                <a:solidFill>
                  <a:srgbClr val="7030A0"/>
                </a:solidFill>
              </a:rPr>
              <a:t>người</a:t>
            </a:r>
            <a:r>
              <a:rPr lang="en-US" altLang="en-US" sz="2800" dirty="0" smtClean="0">
                <a:solidFill>
                  <a:srgbClr val="7030A0"/>
                </a:solidFill>
              </a:rPr>
              <a:t>) </a:t>
            </a:r>
            <a:r>
              <a:rPr lang="en-US" altLang="en-US" sz="2800" dirty="0" err="1" smtClean="0">
                <a:solidFill>
                  <a:srgbClr val="7030A0"/>
                </a:solidFill>
              </a:rPr>
              <a:t>với</a:t>
            </a:r>
            <a:r>
              <a:rPr lang="en-US" altLang="en-US" sz="2800" dirty="0" smtClean="0">
                <a:solidFill>
                  <a:srgbClr val="7030A0"/>
                </a:solidFill>
              </a:rPr>
              <a:t> </a:t>
            </a:r>
            <a:r>
              <a:rPr lang="en-US" altLang="en-US" sz="2800" dirty="0" err="1" smtClean="0">
                <a:solidFill>
                  <a:srgbClr val="7030A0"/>
                </a:solidFill>
              </a:rPr>
              <a:t>cấp</a:t>
            </a:r>
            <a:r>
              <a:rPr lang="en-US" altLang="en-US" sz="2800" dirty="0" smtClean="0">
                <a:solidFill>
                  <a:srgbClr val="7030A0"/>
                </a:solidFill>
              </a:rPr>
              <a:t> </a:t>
            </a:r>
            <a:r>
              <a:rPr lang="en-US" altLang="en-US" sz="2800" dirty="0" err="1" smtClean="0">
                <a:solidFill>
                  <a:srgbClr val="7030A0"/>
                </a:solidFill>
              </a:rPr>
              <a:t>dưới</a:t>
            </a:r>
            <a:r>
              <a:rPr lang="en-US" altLang="en-US" sz="2800" dirty="0" smtClean="0">
                <a:solidFill>
                  <a:srgbClr val="7030A0"/>
                </a:solidFill>
              </a:rPr>
              <a:t>.</a:t>
            </a:r>
          </a:p>
          <a:p>
            <a:pPr>
              <a:buFont typeface="Arial" panose="020B0604020202020204" pitchFamily="34" charset="0"/>
              <a:buNone/>
            </a:pPr>
            <a:r>
              <a:rPr lang="en-US" altLang="en-US" sz="2800" dirty="0" err="1" smtClean="0">
                <a:solidFill>
                  <a:srgbClr val="7030A0"/>
                </a:solidFill>
              </a:rPr>
              <a:t>Nhóm</a:t>
            </a:r>
            <a:r>
              <a:rPr lang="en-US" altLang="en-US" sz="2800" dirty="0" smtClean="0">
                <a:solidFill>
                  <a:srgbClr val="7030A0"/>
                </a:solidFill>
              </a:rPr>
              <a:t> 3. </a:t>
            </a:r>
            <a:r>
              <a:rPr lang="en-US" altLang="en-US" sz="2800" dirty="0" err="1" smtClean="0">
                <a:solidFill>
                  <a:srgbClr val="7030A0"/>
                </a:solidFill>
              </a:rPr>
              <a:t>Hãy</a:t>
            </a:r>
            <a:r>
              <a:rPr lang="en-US" altLang="en-US" sz="2800" dirty="0" smtClean="0">
                <a:solidFill>
                  <a:srgbClr val="7030A0"/>
                </a:solidFill>
              </a:rPr>
              <a:t> </a:t>
            </a:r>
            <a:r>
              <a:rPr lang="en-US" altLang="en-US" sz="2800" dirty="0" err="1" smtClean="0">
                <a:solidFill>
                  <a:srgbClr val="7030A0"/>
                </a:solidFill>
              </a:rPr>
              <a:t>nêu</a:t>
            </a:r>
            <a:r>
              <a:rPr lang="en-US" altLang="en-US" sz="2800" dirty="0" smtClean="0">
                <a:solidFill>
                  <a:srgbClr val="7030A0"/>
                </a:solidFill>
              </a:rPr>
              <a:t> </a:t>
            </a:r>
            <a:r>
              <a:rPr lang="en-US" altLang="en-US" sz="2800" dirty="0" err="1" smtClean="0">
                <a:solidFill>
                  <a:srgbClr val="7030A0"/>
                </a:solidFill>
              </a:rPr>
              <a:t>những</a:t>
            </a:r>
            <a:r>
              <a:rPr lang="en-US" altLang="en-US" sz="2800" dirty="0" smtClean="0">
                <a:solidFill>
                  <a:srgbClr val="7030A0"/>
                </a:solidFill>
              </a:rPr>
              <a:t> </a:t>
            </a:r>
            <a:r>
              <a:rPr lang="en-US" altLang="en-US" sz="2800" dirty="0" err="1" smtClean="0">
                <a:solidFill>
                  <a:srgbClr val="7030A0"/>
                </a:solidFill>
              </a:rPr>
              <a:t>thất</a:t>
            </a:r>
            <a:r>
              <a:rPr lang="en-US" altLang="en-US" sz="2800" dirty="0" smtClean="0">
                <a:solidFill>
                  <a:srgbClr val="7030A0"/>
                </a:solidFill>
              </a:rPr>
              <a:t> </a:t>
            </a:r>
            <a:r>
              <a:rPr lang="en-US" altLang="en-US" sz="2800" dirty="0" err="1" smtClean="0">
                <a:solidFill>
                  <a:srgbClr val="7030A0"/>
                </a:solidFill>
              </a:rPr>
              <a:t>bại</a:t>
            </a:r>
            <a:r>
              <a:rPr lang="en-US" altLang="en-US" sz="2800" dirty="0" smtClean="0">
                <a:solidFill>
                  <a:srgbClr val="7030A0"/>
                </a:solidFill>
              </a:rPr>
              <a:t> </a:t>
            </a:r>
            <a:r>
              <a:rPr lang="en-US" altLang="en-US" sz="2800" dirty="0" err="1" smtClean="0">
                <a:solidFill>
                  <a:srgbClr val="7030A0"/>
                </a:solidFill>
              </a:rPr>
              <a:t>mà</a:t>
            </a:r>
            <a:r>
              <a:rPr lang="en-US" altLang="en-US" sz="2800" dirty="0" smtClean="0">
                <a:solidFill>
                  <a:srgbClr val="7030A0"/>
                </a:solidFill>
              </a:rPr>
              <a:t> a/c </a:t>
            </a:r>
            <a:r>
              <a:rPr lang="en-US" altLang="en-US" sz="2800" dirty="0" err="1" smtClean="0">
                <a:solidFill>
                  <a:srgbClr val="7030A0"/>
                </a:solidFill>
              </a:rPr>
              <a:t>đã</a:t>
            </a:r>
            <a:r>
              <a:rPr lang="en-US" altLang="en-US" sz="2800" dirty="0" smtClean="0">
                <a:solidFill>
                  <a:srgbClr val="7030A0"/>
                </a:solidFill>
              </a:rPr>
              <a:t> </a:t>
            </a:r>
            <a:r>
              <a:rPr lang="en-US" altLang="en-US" sz="2800" dirty="0" err="1" smtClean="0">
                <a:solidFill>
                  <a:srgbClr val="7030A0"/>
                </a:solidFill>
              </a:rPr>
              <a:t>gặp</a:t>
            </a:r>
            <a:r>
              <a:rPr lang="en-US" altLang="en-US" sz="2800" dirty="0" smtClean="0">
                <a:solidFill>
                  <a:srgbClr val="7030A0"/>
                </a:solidFill>
              </a:rPr>
              <a:t> </a:t>
            </a:r>
            <a:r>
              <a:rPr lang="en-US" altLang="en-US" sz="2800" dirty="0" err="1" smtClean="0">
                <a:solidFill>
                  <a:srgbClr val="7030A0"/>
                </a:solidFill>
              </a:rPr>
              <a:t>phải</a:t>
            </a:r>
            <a:r>
              <a:rPr lang="en-US" altLang="en-US" sz="2800" dirty="0" smtClean="0">
                <a:solidFill>
                  <a:srgbClr val="7030A0"/>
                </a:solidFill>
              </a:rPr>
              <a:t> </a:t>
            </a:r>
            <a:r>
              <a:rPr lang="en-US" altLang="en-US" sz="2800" dirty="0" err="1" smtClean="0">
                <a:solidFill>
                  <a:srgbClr val="7030A0"/>
                </a:solidFill>
              </a:rPr>
              <a:t>khi</a:t>
            </a:r>
            <a:r>
              <a:rPr lang="en-US" altLang="en-US" sz="2800" dirty="0" smtClean="0">
                <a:solidFill>
                  <a:srgbClr val="7030A0"/>
                </a:solidFill>
              </a:rPr>
              <a:t> </a:t>
            </a:r>
            <a:r>
              <a:rPr lang="en-US" altLang="en-US" sz="2800" dirty="0" err="1" smtClean="0">
                <a:solidFill>
                  <a:srgbClr val="7030A0"/>
                </a:solidFill>
              </a:rPr>
              <a:t>giao</a:t>
            </a:r>
            <a:r>
              <a:rPr lang="en-US" altLang="en-US" sz="2800" dirty="0" smtClean="0">
                <a:solidFill>
                  <a:srgbClr val="7030A0"/>
                </a:solidFill>
              </a:rPr>
              <a:t> </a:t>
            </a:r>
            <a:r>
              <a:rPr lang="en-US" altLang="en-US" sz="2800" dirty="0" err="1" smtClean="0">
                <a:solidFill>
                  <a:srgbClr val="7030A0"/>
                </a:solidFill>
              </a:rPr>
              <a:t>tiếp</a:t>
            </a:r>
            <a:r>
              <a:rPr lang="en-US" altLang="en-US" sz="2800" dirty="0" smtClean="0">
                <a:solidFill>
                  <a:srgbClr val="7030A0"/>
                </a:solidFill>
              </a:rPr>
              <a:t>( </a:t>
            </a:r>
            <a:r>
              <a:rPr lang="en-US" altLang="en-US" sz="2800" dirty="0" err="1" smtClean="0">
                <a:solidFill>
                  <a:srgbClr val="7030A0"/>
                </a:solidFill>
              </a:rPr>
              <a:t>dùng</a:t>
            </a:r>
            <a:r>
              <a:rPr lang="en-US" altLang="en-US" sz="2800" dirty="0" smtClean="0">
                <a:solidFill>
                  <a:srgbClr val="7030A0"/>
                </a:solidFill>
              </a:rPr>
              <a:t> </a:t>
            </a:r>
            <a:r>
              <a:rPr lang="en-US" altLang="en-US" sz="2800" dirty="0" err="1" smtClean="0">
                <a:solidFill>
                  <a:srgbClr val="7030A0"/>
                </a:solidFill>
              </a:rPr>
              <a:t>người</a:t>
            </a:r>
            <a:r>
              <a:rPr lang="en-US" altLang="en-US" sz="2800" dirty="0" smtClean="0">
                <a:solidFill>
                  <a:srgbClr val="7030A0"/>
                </a:solidFill>
              </a:rPr>
              <a:t>) </a:t>
            </a:r>
            <a:r>
              <a:rPr lang="en-US" altLang="en-US" sz="2800" dirty="0" err="1" smtClean="0">
                <a:solidFill>
                  <a:srgbClr val="7030A0"/>
                </a:solidFill>
              </a:rPr>
              <a:t>trong</a:t>
            </a:r>
            <a:r>
              <a:rPr lang="en-US" altLang="en-US" sz="2800" dirty="0" smtClean="0">
                <a:solidFill>
                  <a:srgbClr val="7030A0"/>
                </a:solidFill>
              </a:rPr>
              <a:t> </a:t>
            </a:r>
            <a:r>
              <a:rPr lang="en-US" altLang="en-US" sz="2800" dirty="0" err="1" smtClean="0">
                <a:solidFill>
                  <a:srgbClr val="7030A0"/>
                </a:solidFill>
              </a:rPr>
              <a:t>công</a:t>
            </a:r>
            <a:r>
              <a:rPr lang="en-US" altLang="en-US" sz="2800" dirty="0" smtClean="0">
                <a:solidFill>
                  <a:srgbClr val="7030A0"/>
                </a:solidFill>
              </a:rPr>
              <a:t> </a:t>
            </a:r>
            <a:r>
              <a:rPr lang="en-US" altLang="en-US" sz="2800" dirty="0" err="1" smtClean="0">
                <a:solidFill>
                  <a:srgbClr val="7030A0"/>
                </a:solidFill>
              </a:rPr>
              <a:t>việc</a:t>
            </a:r>
            <a:r>
              <a:rPr lang="en-US" altLang="en-US" sz="2800" dirty="0" smtClean="0">
                <a:solidFill>
                  <a:srgbClr val="7030A0"/>
                </a:solidFill>
              </a:rPr>
              <a:t>(</a:t>
            </a:r>
            <a:r>
              <a:rPr lang="en-US" altLang="en-US" sz="2800" dirty="0" err="1" smtClean="0">
                <a:solidFill>
                  <a:srgbClr val="7030A0"/>
                </a:solidFill>
              </a:rPr>
              <a:t>phát</a:t>
            </a:r>
            <a:r>
              <a:rPr lang="en-US" altLang="en-US" sz="2800" dirty="0" smtClean="0">
                <a:solidFill>
                  <a:srgbClr val="7030A0"/>
                </a:solidFill>
              </a:rPr>
              <a:t> </a:t>
            </a:r>
            <a:r>
              <a:rPr lang="en-US" altLang="en-US" sz="2800" dirty="0" err="1" smtClean="0">
                <a:solidFill>
                  <a:srgbClr val="7030A0"/>
                </a:solidFill>
              </a:rPr>
              <a:t>triển</a:t>
            </a:r>
            <a:r>
              <a:rPr lang="en-US" altLang="en-US" sz="2800" dirty="0" smtClean="0">
                <a:solidFill>
                  <a:srgbClr val="7030A0"/>
                </a:solidFill>
              </a:rPr>
              <a:t> </a:t>
            </a:r>
            <a:r>
              <a:rPr lang="en-US" altLang="en-US" sz="2800" dirty="0" err="1" smtClean="0">
                <a:solidFill>
                  <a:srgbClr val="7030A0"/>
                </a:solidFill>
              </a:rPr>
              <a:t>cơ</a:t>
            </a:r>
            <a:r>
              <a:rPr lang="en-US" altLang="en-US" sz="2800" dirty="0" smtClean="0">
                <a:solidFill>
                  <a:srgbClr val="7030A0"/>
                </a:solidFill>
              </a:rPr>
              <a:t> </a:t>
            </a:r>
            <a:r>
              <a:rPr lang="en-US" altLang="en-US" sz="2800" dirty="0" err="1" smtClean="0">
                <a:solidFill>
                  <a:srgbClr val="7030A0"/>
                </a:solidFill>
              </a:rPr>
              <a:t>quan</a:t>
            </a:r>
            <a:r>
              <a:rPr lang="en-US" altLang="en-US" sz="2800" dirty="0" smtClean="0">
                <a:solidFill>
                  <a:srgbClr val="7030A0"/>
                </a:solidFill>
              </a:rPr>
              <a:t>)</a:t>
            </a:r>
            <a:r>
              <a:rPr lang="en-US" altLang="en-US" sz="2800" dirty="0" err="1" smtClean="0">
                <a:solidFill>
                  <a:srgbClr val="7030A0"/>
                </a:solidFill>
              </a:rPr>
              <a:t>với</a:t>
            </a:r>
            <a:r>
              <a:rPr lang="en-US" altLang="en-US" sz="2800" dirty="0" smtClean="0">
                <a:solidFill>
                  <a:srgbClr val="7030A0"/>
                </a:solidFill>
              </a:rPr>
              <a:t> </a:t>
            </a:r>
            <a:r>
              <a:rPr lang="en-US" altLang="en-US" sz="2800" dirty="0" err="1" smtClean="0">
                <a:solidFill>
                  <a:srgbClr val="7030A0"/>
                </a:solidFill>
              </a:rPr>
              <a:t>cấp</a:t>
            </a:r>
            <a:r>
              <a:rPr lang="en-US" altLang="en-US" sz="2800" dirty="0" smtClean="0">
                <a:solidFill>
                  <a:srgbClr val="7030A0"/>
                </a:solidFill>
              </a:rPr>
              <a:t> </a:t>
            </a:r>
            <a:r>
              <a:rPr lang="en-US" altLang="en-US" sz="2800" dirty="0" err="1" smtClean="0">
                <a:solidFill>
                  <a:srgbClr val="7030A0"/>
                </a:solidFill>
              </a:rPr>
              <a:t>dưới</a:t>
            </a:r>
            <a:r>
              <a:rPr lang="en-US" altLang="en-US" sz="2800" dirty="0" smtClean="0">
                <a:solidFill>
                  <a:srgbClr val="7030A0"/>
                </a:solidFill>
              </a:rPr>
              <a:t>?</a:t>
            </a:r>
          </a:p>
          <a:p>
            <a:pPr>
              <a:buFont typeface="Arial" panose="020B0604020202020204" pitchFamily="34" charset="0"/>
              <a:buNone/>
            </a:pPr>
            <a:r>
              <a:rPr lang="en-US" altLang="en-US" sz="2800" dirty="0" err="1" smtClean="0">
                <a:solidFill>
                  <a:srgbClr val="7030A0"/>
                </a:solidFill>
              </a:rPr>
              <a:t>Nhóm</a:t>
            </a:r>
            <a:r>
              <a:rPr lang="en-US" altLang="en-US" sz="2800" dirty="0" smtClean="0">
                <a:solidFill>
                  <a:srgbClr val="7030A0"/>
                </a:solidFill>
              </a:rPr>
              <a:t> 4. Cho </a:t>
            </a:r>
            <a:r>
              <a:rPr lang="en-US" altLang="en-US" sz="2800" dirty="0" err="1" smtClean="0">
                <a:solidFill>
                  <a:srgbClr val="7030A0"/>
                </a:solidFill>
              </a:rPr>
              <a:t>lời</a:t>
            </a:r>
            <a:r>
              <a:rPr lang="en-US" altLang="en-US" sz="2800" dirty="0" smtClean="0">
                <a:solidFill>
                  <a:srgbClr val="7030A0"/>
                </a:solidFill>
              </a:rPr>
              <a:t> </a:t>
            </a:r>
            <a:r>
              <a:rPr lang="en-US" altLang="en-US" sz="2800" dirty="0" err="1" smtClean="0">
                <a:solidFill>
                  <a:srgbClr val="7030A0"/>
                </a:solidFill>
              </a:rPr>
              <a:t>khuyên</a:t>
            </a:r>
            <a:r>
              <a:rPr lang="en-US" altLang="en-US" sz="2800" dirty="0" smtClean="0">
                <a:solidFill>
                  <a:srgbClr val="7030A0"/>
                </a:solidFill>
              </a:rPr>
              <a:t>  </a:t>
            </a:r>
            <a:r>
              <a:rPr lang="en-US" altLang="en-US" sz="2800" dirty="0" err="1" smtClean="0">
                <a:solidFill>
                  <a:srgbClr val="7030A0"/>
                </a:solidFill>
              </a:rPr>
              <a:t>cần</a:t>
            </a:r>
            <a:r>
              <a:rPr lang="en-US" altLang="en-US" sz="2800" dirty="0" smtClean="0">
                <a:solidFill>
                  <a:srgbClr val="7030A0"/>
                </a:solidFill>
              </a:rPr>
              <a:t> </a:t>
            </a:r>
            <a:r>
              <a:rPr lang="en-US" altLang="en-US" sz="2800" dirty="0" err="1" smtClean="0">
                <a:solidFill>
                  <a:srgbClr val="7030A0"/>
                </a:solidFill>
              </a:rPr>
              <a:t>thiết</a:t>
            </a:r>
            <a:r>
              <a:rPr lang="en-US" altLang="en-US" sz="2800" dirty="0" smtClean="0">
                <a:solidFill>
                  <a:srgbClr val="7030A0"/>
                </a:solidFill>
              </a:rPr>
              <a:t>  </a:t>
            </a:r>
            <a:r>
              <a:rPr lang="en-US" altLang="en-US" sz="2800" dirty="0" err="1" smtClean="0">
                <a:solidFill>
                  <a:srgbClr val="7030A0"/>
                </a:solidFill>
              </a:rPr>
              <a:t>về</a:t>
            </a:r>
            <a:r>
              <a:rPr lang="en-US" altLang="en-US" sz="2800" dirty="0" smtClean="0">
                <a:solidFill>
                  <a:srgbClr val="7030A0"/>
                </a:solidFill>
              </a:rPr>
              <a:t> </a:t>
            </a:r>
            <a:r>
              <a:rPr lang="en-US" altLang="en-US" sz="2800" dirty="0" err="1" smtClean="0">
                <a:solidFill>
                  <a:srgbClr val="7030A0"/>
                </a:solidFill>
              </a:rPr>
              <a:t>kỹ</a:t>
            </a:r>
            <a:r>
              <a:rPr lang="en-US" altLang="en-US" sz="2800" dirty="0" smtClean="0">
                <a:solidFill>
                  <a:srgbClr val="7030A0"/>
                </a:solidFill>
              </a:rPr>
              <a:t> </a:t>
            </a:r>
            <a:r>
              <a:rPr lang="en-US" altLang="en-US" sz="2800" dirty="0" err="1" smtClean="0">
                <a:solidFill>
                  <a:srgbClr val="7030A0"/>
                </a:solidFill>
              </a:rPr>
              <a:t>năng</a:t>
            </a:r>
            <a:r>
              <a:rPr lang="en-US" altLang="en-US" sz="2800" dirty="0" smtClean="0">
                <a:solidFill>
                  <a:srgbClr val="7030A0"/>
                </a:solidFill>
              </a:rPr>
              <a:t> </a:t>
            </a:r>
            <a:r>
              <a:rPr lang="en-US" altLang="en-US" sz="2800" dirty="0" err="1" smtClean="0">
                <a:solidFill>
                  <a:srgbClr val="7030A0"/>
                </a:solidFill>
              </a:rPr>
              <a:t>giao</a:t>
            </a:r>
            <a:r>
              <a:rPr lang="en-US" altLang="en-US" sz="2800" dirty="0" smtClean="0">
                <a:solidFill>
                  <a:srgbClr val="7030A0"/>
                </a:solidFill>
              </a:rPr>
              <a:t> </a:t>
            </a:r>
            <a:r>
              <a:rPr lang="en-US" altLang="en-US" sz="2800" dirty="0" err="1" smtClean="0">
                <a:solidFill>
                  <a:srgbClr val="7030A0"/>
                </a:solidFill>
              </a:rPr>
              <a:t>tiếp</a:t>
            </a:r>
            <a:r>
              <a:rPr lang="en-US" altLang="en-US" sz="2800" dirty="0" smtClean="0">
                <a:solidFill>
                  <a:srgbClr val="7030A0"/>
                </a:solidFill>
              </a:rPr>
              <a:t> </a:t>
            </a:r>
            <a:r>
              <a:rPr lang="en-US" altLang="en-US" sz="2800" dirty="0" err="1" smtClean="0">
                <a:solidFill>
                  <a:srgbClr val="7030A0"/>
                </a:solidFill>
              </a:rPr>
              <a:t>với</a:t>
            </a:r>
            <a:r>
              <a:rPr lang="en-US" altLang="en-US" sz="2800" dirty="0" smtClean="0">
                <a:solidFill>
                  <a:srgbClr val="7030A0"/>
                </a:solidFill>
              </a:rPr>
              <a:t> </a:t>
            </a:r>
            <a:r>
              <a:rPr lang="en-US" altLang="en-US" sz="2800" dirty="0" err="1" smtClean="0">
                <a:solidFill>
                  <a:srgbClr val="7030A0"/>
                </a:solidFill>
              </a:rPr>
              <a:t>cấp</a:t>
            </a:r>
            <a:r>
              <a:rPr lang="en-US" altLang="en-US" sz="2800" dirty="0" smtClean="0">
                <a:solidFill>
                  <a:srgbClr val="7030A0"/>
                </a:solidFill>
              </a:rPr>
              <a:t> </a:t>
            </a:r>
            <a:r>
              <a:rPr lang="en-US" altLang="en-US" sz="2800" dirty="0" err="1" smtClean="0">
                <a:solidFill>
                  <a:srgbClr val="7030A0"/>
                </a:solidFill>
              </a:rPr>
              <a:t>dưới</a:t>
            </a:r>
            <a:r>
              <a:rPr lang="en-US" altLang="en-US" sz="2800" dirty="0" smtClean="0">
                <a:solidFill>
                  <a:srgbClr val="7030A0"/>
                </a:solidFill>
              </a:rPr>
              <a:t> </a:t>
            </a:r>
            <a:r>
              <a:rPr lang="en-US" altLang="en-US" sz="2800" dirty="0" err="1" smtClean="0">
                <a:solidFill>
                  <a:srgbClr val="7030A0"/>
                </a:solidFill>
              </a:rPr>
              <a:t>để</a:t>
            </a:r>
            <a:r>
              <a:rPr lang="en-US" altLang="en-US" sz="2800" dirty="0" smtClean="0">
                <a:solidFill>
                  <a:srgbClr val="7030A0"/>
                </a:solidFill>
              </a:rPr>
              <a:t> </a:t>
            </a:r>
            <a:r>
              <a:rPr lang="en-US" altLang="en-US" sz="2800" dirty="0" err="1" smtClean="0">
                <a:solidFill>
                  <a:srgbClr val="7030A0"/>
                </a:solidFill>
              </a:rPr>
              <a:t>thành</a:t>
            </a:r>
            <a:r>
              <a:rPr lang="en-US" altLang="en-US" sz="2800" dirty="0" smtClean="0">
                <a:solidFill>
                  <a:srgbClr val="7030A0"/>
                </a:solidFill>
              </a:rPr>
              <a:t> </a:t>
            </a:r>
            <a:r>
              <a:rPr lang="en-US" altLang="en-US" sz="2800" dirty="0" err="1" smtClean="0">
                <a:solidFill>
                  <a:srgbClr val="7030A0"/>
                </a:solidFill>
              </a:rPr>
              <a:t>công</a:t>
            </a:r>
            <a:r>
              <a:rPr lang="en-US" altLang="en-US" sz="2800" dirty="0" smtClean="0">
                <a:solidFill>
                  <a:srgbClr val="7030A0"/>
                </a:solidFill>
              </a:rPr>
              <a:t>/</a:t>
            </a:r>
            <a:r>
              <a:rPr lang="en-US" altLang="en-US" sz="2800" dirty="0" err="1" smtClean="0">
                <a:solidFill>
                  <a:srgbClr val="7030A0"/>
                </a:solidFill>
              </a:rPr>
              <a:t>phát</a:t>
            </a:r>
            <a:r>
              <a:rPr lang="en-US" altLang="en-US" sz="2800" dirty="0" smtClean="0">
                <a:solidFill>
                  <a:srgbClr val="7030A0"/>
                </a:solidFill>
              </a:rPr>
              <a:t> </a:t>
            </a:r>
            <a:r>
              <a:rPr lang="en-US" altLang="en-US" sz="2800" dirty="0" err="1" smtClean="0">
                <a:solidFill>
                  <a:srgbClr val="7030A0"/>
                </a:solidFill>
              </a:rPr>
              <a:t>triển</a:t>
            </a:r>
            <a:r>
              <a:rPr lang="en-US" altLang="en-US" sz="2800" dirty="0" smtClean="0">
                <a:solidFill>
                  <a:srgbClr val="7030A0"/>
                </a:solidFill>
              </a:rPr>
              <a:t> </a:t>
            </a:r>
            <a:r>
              <a:rPr lang="en-US" altLang="en-US" sz="2800" dirty="0" err="1" smtClean="0">
                <a:solidFill>
                  <a:srgbClr val="7030A0"/>
                </a:solidFill>
              </a:rPr>
              <a:t>nâng</a:t>
            </a:r>
            <a:r>
              <a:rPr lang="en-US" altLang="en-US" sz="2800" dirty="0" smtClean="0">
                <a:solidFill>
                  <a:srgbClr val="7030A0"/>
                </a:solidFill>
              </a:rPr>
              <a:t> </a:t>
            </a:r>
            <a:r>
              <a:rPr lang="en-US" altLang="en-US" sz="2800" dirty="0" err="1" smtClean="0">
                <a:solidFill>
                  <a:srgbClr val="7030A0"/>
                </a:solidFill>
              </a:rPr>
              <a:t>uy</a:t>
            </a:r>
            <a:r>
              <a:rPr lang="en-US" altLang="en-US" sz="2800" dirty="0" smtClean="0">
                <a:solidFill>
                  <a:srgbClr val="7030A0"/>
                </a:solidFill>
              </a:rPr>
              <a:t> </a:t>
            </a:r>
            <a:r>
              <a:rPr lang="en-US" altLang="en-US" sz="2800" dirty="0" err="1" smtClean="0">
                <a:solidFill>
                  <a:srgbClr val="7030A0"/>
                </a:solidFill>
              </a:rPr>
              <a:t>tín</a:t>
            </a:r>
            <a:r>
              <a:rPr lang="en-US" altLang="en-US" sz="2800" dirty="0" smtClean="0">
                <a:solidFill>
                  <a:srgbClr val="7030A0"/>
                </a:solidFill>
              </a:rPr>
              <a:t> </a:t>
            </a:r>
            <a:r>
              <a:rPr lang="en-US" altLang="en-US" sz="2800" dirty="0" err="1" smtClean="0">
                <a:solidFill>
                  <a:srgbClr val="7030A0"/>
                </a:solidFill>
              </a:rPr>
              <a:t>của</a:t>
            </a:r>
            <a:r>
              <a:rPr lang="en-US" altLang="en-US" sz="2800" dirty="0" smtClean="0">
                <a:solidFill>
                  <a:srgbClr val="7030A0"/>
                </a:solidFill>
              </a:rPr>
              <a:t> LĐ</a:t>
            </a:r>
          </a:p>
        </p:txBody>
      </p:sp>
    </p:spTree>
    <p:extLst>
      <p:ext uri="{BB962C8B-B14F-4D97-AF65-F5344CB8AC3E}">
        <p14:creationId xmlns="" xmlns:p14="http://schemas.microsoft.com/office/powerpoint/2010/main" val="1118866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274638"/>
            <a:ext cx="8229600" cy="792162"/>
          </a:xfrm>
        </p:spPr>
        <p:txBody>
          <a:bodyPr/>
          <a:lstStyle/>
          <a:p>
            <a:r>
              <a:rPr lang="en-US" altLang="en-US" sz="3200" b="1" smtClean="0">
                <a:solidFill>
                  <a:srgbClr val="FF0000"/>
                </a:solidFill>
              </a:rPr>
              <a:t>KỸ NĂNG GIAO TiẾP VỚI CẤP DƯỚI</a:t>
            </a:r>
          </a:p>
        </p:txBody>
      </p:sp>
      <p:sp>
        <p:nvSpPr>
          <p:cNvPr id="4" name="Oval 3"/>
          <p:cNvSpPr/>
          <p:nvPr/>
        </p:nvSpPr>
        <p:spPr>
          <a:xfrm>
            <a:off x="3124200" y="2971800"/>
            <a:ext cx="2743200" cy="160020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rgbClr val="FF0000"/>
                </a:solidFill>
              </a:rPr>
              <a:t>LĐ</a:t>
            </a:r>
            <a:endParaRPr lang="en-US" sz="2000" b="1" dirty="0">
              <a:solidFill>
                <a:srgbClr val="FF0000"/>
              </a:solidFill>
            </a:endParaRPr>
          </a:p>
          <a:p>
            <a:pPr algn="ctr">
              <a:defRPr/>
            </a:pPr>
            <a:r>
              <a:rPr lang="en-US" sz="2000" b="1" dirty="0" err="1">
                <a:solidFill>
                  <a:srgbClr val="FF0000"/>
                </a:solidFill>
              </a:rPr>
              <a:t>Để</a:t>
            </a:r>
            <a:r>
              <a:rPr lang="en-US" sz="2000" b="1" dirty="0">
                <a:solidFill>
                  <a:srgbClr val="FF0000"/>
                </a:solidFill>
              </a:rPr>
              <a:t> </a:t>
            </a:r>
            <a:r>
              <a:rPr lang="en-US" sz="2000" b="1" dirty="0" err="1">
                <a:solidFill>
                  <a:srgbClr val="FF0000"/>
                </a:solidFill>
              </a:rPr>
              <a:t>giao</a:t>
            </a:r>
            <a:r>
              <a:rPr lang="en-US" sz="2000" b="1" dirty="0">
                <a:solidFill>
                  <a:srgbClr val="FF0000"/>
                </a:solidFill>
              </a:rPr>
              <a:t> </a:t>
            </a:r>
            <a:r>
              <a:rPr lang="en-US" sz="2000" b="1" dirty="0" err="1">
                <a:solidFill>
                  <a:srgbClr val="FF0000"/>
                </a:solidFill>
              </a:rPr>
              <a:t>tiếp</a:t>
            </a:r>
            <a:r>
              <a:rPr lang="en-US" sz="2000" b="1" dirty="0">
                <a:solidFill>
                  <a:srgbClr val="FF0000"/>
                </a:solidFill>
              </a:rPr>
              <a:t> </a:t>
            </a:r>
            <a:r>
              <a:rPr lang="en-US" sz="2000" b="1" dirty="0" err="1">
                <a:solidFill>
                  <a:srgbClr val="FF0000"/>
                </a:solidFill>
              </a:rPr>
              <a:t>thành</a:t>
            </a:r>
            <a:r>
              <a:rPr lang="en-US" sz="2000" b="1" dirty="0">
                <a:solidFill>
                  <a:srgbClr val="FF0000"/>
                </a:solidFill>
              </a:rPr>
              <a:t> </a:t>
            </a:r>
            <a:r>
              <a:rPr lang="en-US" sz="2000" b="1" dirty="0" err="1">
                <a:solidFill>
                  <a:srgbClr val="FF0000"/>
                </a:solidFill>
              </a:rPr>
              <a:t>công</a:t>
            </a:r>
            <a:r>
              <a:rPr lang="en-US" sz="2000" b="1" dirty="0">
                <a:solidFill>
                  <a:srgbClr val="FF0000"/>
                </a:solidFill>
              </a:rPr>
              <a:t> </a:t>
            </a:r>
            <a:r>
              <a:rPr lang="en-US" sz="2000" b="1" dirty="0" err="1">
                <a:solidFill>
                  <a:srgbClr val="FF0000"/>
                </a:solidFill>
              </a:rPr>
              <a:t>với</a:t>
            </a:r>
            <a:r>
              <a:rPr lang="en-US" sz="2000" b="1" dirty="0">
                <a:solidFill>
                  <a:srgbClr val="FF0000"/>
                </a:solidFill>
              </a:rPr>
              <a:t> </a:t>
            </a:r>
            <a:r>
              <a:rPr lang="en-US" sz="2000" b="1" dirty="0" err="1">
                <a:solidFill>
                  <a:srgbClr val="FF0000"/>
                </a:solidFill>
              </a:rPr>
              <a:t>cấp</a:t>
            </a:r>
            <a:r>
              <a:rPr lang="en-US" sz="2000" b="1" dirty="0">
                <a:solidFill>
                  <a:srgbClr val="FF0000"/>
                </a:solidFill>
              </a:rPr>
              <a:t> </a:t>
            </a:r>
            <a:r>
              <a:rPr lang="en-US" sz="2000" b="1" dirty="0" err="1">
                <a:solidFill>
                  <a:srgbClr val="FF0000"/>
                </a:solidFill>
              </a:rPr>
              <a:t>dưới</a:t>
            </a:r>
            <a:endParaRPr lang="en-US" sz="2000" b="1" dirty="0">
              <a:solidFill>
                <a:srgbClr val="FF0000"/>
              </a:solidFill>
            </a:endParaRPr>
          </a:p>
        </p:txBody>
      </p:sp>
      <p:sp>
        <p:nvSpPr>
          <p:cNvPr id="6" name="Explosion 1 5"/>
          <p:cNvSpPr/>
          <p:nvPr/>
        </p:nvSpPr>
        <p:spPr>
          <a:xfrm>
            <a:off x="381000" y="1143000"/>
            <a:ext cx="2590800" cy="2209800"/>
          </a:xfrm>
          <a:prstGeom prst="irregularSeal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Biết</a:t>
            </a:r>
            <a:r>
              <a:rPr lang="en-US" b="1" dirty="0">
                <a:solidFill>
                  <a:schemeClr val="tx1"/>
                </a:solidFill>
              </a:rPr>
              <a:t> </a:t>
            </a:r>
            <a:r>
              <a:rPr lang="en-US" b="1" dirty="0" err="1">
                <a:solidFill>
                  <a:schemeClr val="tx1"/>
                </a:solidFill>
              </a:rPr>
              <a:t>lắng</a:t>
            </a:r>
            <a:r>
              <a:rPr lang="en-US" b="1" dirty="0">
                <a:solidFill>
                  <a:schemeClr val="tx1"/>
                </a:solidFill>
              </a:rPr>
              <a:t> </a:t>
            </a:r>
            <a:r>
              <a:rPr lang="en-US" b="1" dirty="0" err="1">
                <a:solidFill>
                  <a:schemeClr val="tx1"/>
                </a:solidFill>
              </a:rPr>
              <a:t>nghe</a:t>
            </a:r>
            <a:r>
              <a:rPr lang="en-US" b="1" dirty="0">
                <a:solidFill>
                  <a:schemeClr val="tx1"/>
                </a:solidFill>
              </a:rPr>
              <a:t> </a:t>
            </a:r>
            <a:r>
              <a:rPr lang="en-US" b="1" dirty="0" err="1">
                <a:solidFill>
                  <a:schemeClr val="tx1"/>
                </a:solidFill>
              </a:rPr>
              <a:t>nhũng</a:t>
            </a:r>
            <a:r>
              <a:rPr lang="en-US" b="1" dirty="0">
                <a:solidFill>
                  <a:schemeClr val="tx1"/>
                </a:solidFill>
              </a:rPr>
              <a:t> </a:t>
            </a:r>
            <a:r>
              <a:rPr lang="en-US" b="1" dirty="0" err="1">
                <a:solidFill>
                  <a:schemeClr val="tx1"/>
                </a:solidFill>
              </a:rPr>
              <a:t>người</a:t>
            </a:r>
            <a:r>
              <a:rPr lang="en-US" b="1" dirty="0">
                <a:solidFill>
                  <a:schemeClr val="tx1"/>
                </a:solidFill>
              </a:rPr>
              <a:t> </a:t>
            </a:r>
            <a:r>
              <a:rPr lang="en-US" b="1" dirty="0" err="1">
                <a:solidFill>
                  <a:schemeClr val="tx1"/>
                </a:solidFill>
              </a:rPr>
              <a:t>dưới</a:t>
            </a:r>
            <a:r>
              <a:rPr lang="en-US" b="1" dirty="0">
                <a:solidFill>
                  <a:schemeClr val="tx1"/>
                </a:solidFill>
              </a:rPr>
              <a:t> </a:t>
            </a:r>
            <a:r>
              <a:rPr lang="en-US" b="1" dirty="0" err="1">
                <a:solidFill>
                  <a:schemeClr val="tx1"/>
                </a:solidFill>
              </a:rPr>
              <a:t>quyền</a:t>
            </a:r>
            <a:endParaRPr lang="en-US" b="1" dirty="0">
              <a:solidFill>
                <a:schemeClr val="tx1"/>
              </a:solidFill>
            </a:endParaRPr>
          </a:p>
        </p:txBody>
      </p:sp>
      <p:sp>
        <p:nvSpPr>
          <p:cNvPr id="8" name="Flowchart: Display 7"/>
          <p:cNvSpPr/>
          <p:nvPr/>
        </p:nvSpPr>
        <p:spPr>
          <a:xfrm>
            <a:off x="3352800" y="1066800"/>
            <a:ext cx="2057400" cy="1371600"/>
          </a:xfrm>
          <a:prstGeom prst="flowChartDisplay">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Kiên</a:t>
            </a:r>
            <a:r>
              <a:rPr lang="en-US" b="1" dirty="0">
                <a:solidFill>
                  <a:schemeClr val="tx1"/>
                </a:solidFill>
              </a:rPr>
              <a:t> </a:t>
            </a:r>
            <a:r>
              <a:rPr lang="en-US" b="1" dirty="0" err="1">
                <a:solidFill>
                  <a:schemeClr val="tx1"/>
                </a:solidFill>
              </a:rPr>
              <a:t>nhẫn</a:t>
            </a:r>
            <a:r>
              <a:rPr lang="en-US" b="1" dirty="0">
                <a:solidFill>
                  <a:schemeClr val="tx1"/>
                </a:solidFill>
              </a:rPr>
              <a:t> </a:t>
            </a:r>
            <a:r>
              <a:rPr lang="en-US" b="1" dirty="0" err="1">
                <a:solidFill>
                  <a:schemeClr val="tx1"/>
                </a:solidFill>
              </a:rPr>
              <a:t>và</a:t>
            </a:r>
            <a:r>
              <a:rPr lang="en-US" b="1" dirty="0">
                <a:solidFill>
                  <a:schemeClr val="tx1"/>
                </a:solidFill>
              </a:rPr>
              <a:t> </a:t>
            </a:r>
            <a:r>
              <a:rPr lang="en-US" b="1" dirty="0" err="1">
                <a:solidFill>
                  <a:schemeClr val="tx1"/>
                </a:solidFill>
              </a:rPr>
              <a:t>biết</a:t>
            </a:r>
            <a:r>
              <a:rPr lang="en-US" b="1" dirty="0">
                <a:solidFill>
                  <a:schemeClr val="tx1"/>
                </a:solidFill>
              </a:rPr>
              <a:t> </a:t>
            </a:r>
            <a:r>
              <a:rPr lang="en-US" b="1" dirty="0" err="1">
                <a:solidFill>
                  <a:schemeClr val="tx1"/>
                </a:solidFill>
              </a:rPr>
              <a:t>thuyết</a:t>
            </a:r>
            <a:r>
              <a:rPr lang="en-US" b="1" dirty="0">
                <a:solidFill>
                  <a:schemeClr val="tx1"/>
                </a:solidFill>
              </a:rPr>
              <a:t> </a:t>
            </a:r>
            <a:r>
              <a:rPr lang="en-US" b="1" dirty="0" err="1">
                <a:solidFill>
                  <a:schemeClr val="tx1"/>
                </a:solidFill>
              </a:rPr>
              <a:t>phục</a:t>
            </a:r>
            <a:r>
              <a:rPr lang="en-US" b="1" dirty="0">
                <a:solidFill>
                  <a:schemeClr val="tx1"/>
                </a:solidFill>
              </a:rPr>
              <a:t> </a:t>
            </a:r>
          </a:p>
        </p:txBody>
      </p:sp>
      <p:sp>
        <p:nvSpPr>
          <p:cNvPr id="9" name="Oval 8"/>
          <p:cNvSpPr/>
          <p:nvPr/>
        </p:nvSpPr>
        <p:spPr>
          <a:xfrm>
            <a:off x="6324600" y="4343400"/>
            <a:ext cx="2151063" cy="14478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Phong</a:t>
            </a:r>
            <a:r>
              <a:rPr lang="en-US" b="1" dirty="0">
                <a:solidFill>
                  <a:schemeClr val="tx1"/>
                </a:solidFill>
              </a:rPr>
              <a:t> </a:t>
            </a:r>
            <a:r>
              <a:rPr lang="en-US" b="1" dirty="0" err="1">
                <a:solidFill>
                  <a:schemeClr val="tx1"/>
                </a:solidFill>
              </a:rPr>
              <a:t>cách</a:t>
            </a:r>
            <a:r>
              <a:rPr lang="en-US" b="1" dirty="0">
                <a:solidFill>
                  <a:schemeClr val="tx1"/>
                </a:solidFill>
              </a:rPr>
              <a:t> </a:t>
            </a:r>
            <a:r>
              <a:rPr lang="en-US" b="1" dirty="0" err="1">
                <a:solidFill>
                  <a:schemeClr val="tx1"/>
                </a:solidFill>
              </a:rPr>
              <a:t>làm</a:t>
            </a:r>
            <a:r>
              <a:rPr lang="en-US" b="1" dirty="0">
                <a:solidFill>
                  <a:schemeClr val="tx1"/>
                </a:solidFill>
              </a:rPr>
              <a:t> </a:t>
            </a:r>
            <a:r>
              <a:rPr lang="en-US" b="1" dirty="0" err="1">
                <a:solidFill>
                  <a:schemeClr val="tx1"/>
                </a:solidFill>
              </a:rPr>
              <a:t>việc</a:t>
            </a:r>
            <a:r>
              <a:rPr lang="en-US" b="1" dirty="0">
                <a:solidFill>
                  <a:schemeClr val="tx1"/>
                </a:solidFill>
              </a:rPr>
              <a:t> </a:t>
            </a:r>
            <a:r>
              <a:rPr lang="en-US" b="1" dirty="0" err="1">
                <a:solidFill>
                  <a:schemeClr val="tx1"/>
                </a:solidFill>
              </a:rPr>
              <a:t>của</a:t>
            </a:r>
            <a:r>
              <a:rPr lang="en-US" b="1" dirty="0">
                <a:solidFill>
                  <a:schemeClr val="tx1"/>
                </a:solidFill>
              </a:rPr>
              <a:t> </a:t>
            </a:r>
            <a:r>
              <a:rPr lang="en-US" b="1" dirty="0" err="1">
                <a:solidFill>
                  <a:schemeClr val="tx1"/>
                </a:solidFill>
              </a:rPr>
              <a:t>lãnh</a:t>
            </a:r>
            <a:r>
              <a:rPr lang="en-US" b="1" dirty="0">
                <a:solidFill>
                  <a:schemeClr val="tx1"/>
                </a:solidFill>
              </a:rPr>
              <a:t> </a:t>
            </a:r>
            <a:r>
              <a:rPr lang="en-US" b="1" dirty="0" err="1">
                <a:solidFill>
                  <a:schemeClr val="tx1"/>
                </a:solidFill>
              </a:rPr>
              <a:t>đạo</a:t>
            </a:r>
            <a:endParaRPr lang="en-US" b="1" dirty="0">
              <a:solidFill>
                <a:schemeClr val="tx1"/>
              </a:solidFill>
            </a:endParaRPr>
          </a:p>
        </p:txBody>
      </p:sp>
      <p:sp>
        <p:nvSpPr>
          <p:cNvPr id="10" name="Rounded Rectangle 9"/>
          <p:cNvSpPr/>
          <p:nvPr/>
        </p:nvSpPr>
        <p:spPr>
          <a:xfrm>
            <a:off x="457200" y="4572000"/>
            <a:ext cx="1828800" cy="1295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Sự</a:t>
            </a:r>
            <a:r>
              <a:rPr lang="en-US" b="1" dirty="0">
                <a:solidFill>
                  <a:schemeClr val="tx1"/>
                </a:solidFill>
              </a:rPr>
              <a:t> </a:t>
            </a:r>
            <a:r>
              <a:rPr lang="en-US" b="1" dirty="0" err="1">
                <a:solidFill>
                  <a:schemeClr val="tx1"/>
                </a:solidFill>
              </a:rPr>
              <a:t>dụng</a:t>
            </a:r>
            <a:r>
              <a:rPr lang="en-US" b="1" dirty="0">
                <a:solidFill>
                  <a:schemeClr val="tx1"/>
                </a:solidFill>
              </a:rPr>
              <a:t> </a:t>
            </a:r>
            <a:r>
              <a:rPr lang="en-US" b="1" dirty="0" err="1">
                <a:solidFill>
                  <a:schemeClr val="tx1"/>
                </a:solidFill>
              </a:rPr>
              <a:t>lời</a:t>
            </a:r>
            <a:r>
              <a:rPr lang="en-US" b="1" dirty="0">
                <a:solidFill>
                  <a:schemeClr val="tx1"/>
                </a:solidFill>
              </a:rPr>
              <a:t> </a:t>
            </a:r>
            <a:r>
              <a:rPr lang="en-US" b="1" dirty="0" err="1">
                <a:solidFill>
                  <a:schemeClr val="tx1"/>
                </a:solidFill>
              </a:rPr>
              <a:t>khen</a:t>
            </a:r>
            <a:r>
              <a:rPr lang="en-US" b="1" dirty="0">
                <a:solidFill>
                  <a:schemeClr val="tx1"/>
                </a:solidFill>
              </a:rPr>
              <a:t> </a:t>
            </a:r>
            <a:r>
              <a:rPr lang="en-US" b="1" dirty="0" err="1">
                <a:solidFill>
                  <a:schemeClr val="tx1"/>
                </a:solidFill>
              </a:rPr>
              <a:t>với</a:t>
            </a:r>
            <a:r>
              <a:rPr lang="en-US" b="1" dirty="0">
                <a:solidFill>
                  <a:schemeClr val="tx1"/>
                </a:solidFill>
              </a:rPr>
              <a:t> </a:t>
            </a:r>
            <a:r>
              <a:rPr lang="en-US" b="1" dirty="0" err="1">
                <a:solidFill>
                  <a:schemeClr val="tx1"/>
                </a:solidFill>
              </a:rPr>
              <a:t>cấp</a:t>
            </a:r>
            <a:r>
              <a:rPr lang="en-US" b="1" dirty="0">
                <a:solidFill>
                  <a:schemeClr val="tx1"/>
                </a:solidFill>
              </a:rPr>
              <a:t> </a:t>
            </a:r>
            <a:r>
              <a:rPr lang="en-US" b="1" dirty="0" err="1">
                <a:solidFill>
                  <a:schemeClr val="tx1"/>
                </a:solidFill>
              </a:rPr>
              <a:t>dưới</a:t>
            </a:r>
            <a:endParaRPr lang="en-US" b="1" dirty="0">
              <a:solidFill>
                <a:schemeClr val="tx1"/>
              </a:solidFill>
            </a:endParaRPr>
          </a:p>
        </p:txBody>
      </p:sp>
      <p:sp>
        <p:nvSpPr>
          <p:cNvPr id="11" name="Round Diagonal Corner Rectangle 10"/>
          <p:cNvSpPr/>
          <p:nvPr/>
        </p:nvSpPr>
        <p:spPr>
          <a:xfrm>
            <a:off x="3429000" y="5029200"/>
            <a:ext cx="1905000" cy="1143000"/>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Lòng</a:t>
            </a:r>
            <a:r>
              <a:rPr lang="en-US" b="1" dirty="0">
                <a:solidFill>
                  <a:schemeClr val="tx1"/>
                </a:solidFill>
              </a:rPr>
              <a:t> </a:t>
            </a:r>
            <a:r>
              <a:rPr lang="en-US" b="1" dirty="0" err="1">
                <a:solidFill>
                  <a:schemeClr val="tx1"/>
                </a:solidFill>
              </a:rPr>
              <a:t>nhân</a:t>
            </a:r>
            <a:r>
              <a:rPr lang="en-US" b="1" dirty="0">
                <a:solidFill>
                  <a:schemeClr val="tx1"/>
                </a:solidFill>
              </a:rPr>
              <a:t> </a:t>
            </a:r>
            <a:r>
              <a:rPr lang="en-US" b="1" dirty="0" err="1">
                <a:solidFill>
                  <a:schemeClr val="tx1"/>
                </a:solidFill>
              </a:rPr>
              <a:t>ái</a:t>
            </a:r>
            <a:r>
              <a:rPr lang="en-US" b="1" dirty="0">
                <a:solidFill>
                  <a:schemeClr val="tx1"/>
                </a:solidFill>
              </a:rPr>
              <a:t> </a:t>
            </a:r>
            <a:r>
              <a:rPr lang="en-US" b="1" dirty="0" err="1">
                <a:solidFill>
                  <a:schemeClr val="tx1"/>
                </a:solidFill>
              </a:rPr>
              <a:t>và</a:t>
            </a:r>
            <a:r>
              <a:rPr lang="en-US" b="1" dirty="0">
                <a:solidFill>
                  <a:schemeClr val="tx1"/>
                </a:solidFill>
              </a:rPr>
              <a:t> </a:t>
            </a:r>
            <a:r>
              <a:rPr lang="en-US" b="1" dirty="0" err="1">
                <a:solidFill>
                  <a:schemeClr val="tx1"/>
                </a:solidFill>
              </a:rPr>
              <a:t>quan</a:t>
            </a:r>
            <a:r>
              <a:rPr lang="en-US" b="1" dirty="0">
                <a:solidFill>
                  <a:schemeClr val="tx1"/>
                </a:solidFill>
              </a:rPr>
              <a:t> </a:t>
            </a:r>
            <a:r>
              <a:rPr lang="en-US" b="1" dirty="0" err="1">
                <a:solidFill>
                  <a:schemeClr val="tx1"/>
                </a:solidFill>
              </a:rPr>
              <a:t>tâm</a:t>
            </a:r>
            <a:r>
              <a:rPr lang="en-US" b="1" dirty="0">
                <a:solidFill>
                  <a:schemeClr val="tx1"/>
                </a:solidFill>
              </a:rPr>
              <a:t> </a:t>
            </a:r>
            <a:r>
              <a:rPr lang="en-US" b="1" dirty="0" err="1">
                <a:solidFill>
                  <a:schemeClr val="tx1"/>
                </a:solidFill>
              </a:rPr>
              <a:t>tới</a:t>
            </a:r>
            <a:r>
              <a:rPr lang="en-US" b="1" dirty="0">
                <a:solidFill>
                  <a:schemeClr val="tx1"/>
                </a:solidFill>
              </a:rPr>
              <a:t> </a:t>
            </a:r>
            <a:r>
              <a:rPr lang="en-US" b="1" dirty="0" err="1">
                <a:solidFill>
                  <a:schemeClr val="tx1"/>
                </a:solidFill>
              </a:rPr>
              <a:t>mọi</a:t>
            </a:r>
            <a:r>
              <a:rPr lang="en-US" b="1" dirty="0">
                <a:solidFill>
                  <a:schemeClr val="tx1"/>
                </a:solidFill>
              </a:rPr>
              <a:t> </a:t>
            </a:r>
            <a:r>
              <a:rPr lang="en-US" b="1" dirty="0" err="1">
                <a:solidFill>
                  <a:schemeClr val="tx1"/>
                </a:solidFill>
              </a:rPr>
              <a:t>người</a:t>
            </a:r>
            <a:r>
              <a:rPr lang="en-US" b="1" dirty="0">
                <a:solidFill>
                  <a:schemeClr val="tx1"/>
                </a:solidFill>
              </a:rPr>
              <a:t>.</a:t>
            </a:r>
          </a:p>
        </p:txBody>
      </p:sp>
      <p:sp>
        <p:nvSpPr>
          <p:cNvPr id="12" name="Hexagon 11"/>
          <p:cNvSpPr/>
          <p:nvPr/>
        </p:nvSpPr>
        <p:spPr>
          <a:xfrm>
            <a:off x="6324600" y="2057400"/>
            <a:ext cx="1998663" cy="121920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rPr>
              <a:t>Đánh</a:t>
            </a:r>
            <a:r>
              <a:rPr lang="en-US" b="1" dirty="0">
                <a:solidFill>
                  <a:schemeClr val="tx1"/>
                </a:solidFill>
              </a:rPr>
              <a:t> </a:t>
            </a:r>
            <a:r>
              <a:rPr lang="en-US" b="1" dirty="0" err="1">
                <a:solidFill>
                  <a:schemeClr val="tx1"/>
                </a:solidFill>
              </a:rPr>
              <a:t>giá</a:t>
            </a:r>
            <a:r>
              <a:rPr lang="en-US" b="1" dirty="0">
                <a:solidFill>
                  <a:schemeClr val="tx1"/>
                </a:solidFill>
              </a:rPr>
              <a:t> </a:t>
            </a:r>
            <a:r>
              <a:rPr lang="en-US" b="1" dirty="0" err="1">
                <a:solidFill>
                  <a:schemeClr val="tx1"/>
                </a:solidFill>
              </a:rPr>
              <a:t>người</a:t>
            </a:r>
            <a:r>
              <a:rPr lang="en-US" b="1" dirty="0">
                <a:solidFill>
                  <a:schemeClr val="tx1"/>
                </a:solidFill>
              </a:rPr>
              <a:t> </a:t>
            </a:r>
            <a:r>
              <a:rPr lang="en-US" b="1" dirty="0" err="1">
                <a:solidFill>
                  <a:schemeClr val="tx1"/>
                </a:solidFill>
              </a:rPr>
              <a:t>dưới</a:t>
            </a:r>
            <a:r>
              <a:rPr lang="en-US" b="1" dirty="0">
                <a:solidFill>
                  <a:schemeClr val="tx1"/>
                </a:solidFill>
              </a:rPr>
              <a:t> </a:t>
            </a:r>
            <a:r>
              <a:rPr lang="en-US" b="1" dirty="0" err="1">
                <a:solidFill>
                  <a:schemeClr val="tx1"/>
                </a:solidFill>
              </a:rPr>
              <a:t>quyền</a:t>
            </a:r>
            <a:endParaRPr lang="en-US" b="1" dirty="0">
              <a:solidFill>
                <a:schemeClr val="tx1"/>
              </a:solidFill>
            </a:endParaRPr>
          </a:p>
        </p:txBody>
      </p:sp>
      <p:cxnSp>
        <p:nvCxnSpPr>
          <p:cNvPr id="14" name="Straight Arrow Connector 13"/>
          <p:cNvCxnSpPr>
            <a:stCxn id="4" idx="0"/>
            <a:endCxn id="8" idx="2"/>
          </p:cNvCxnSpPr>
          <p:nvPr/>
        </p:nvCxnSpPr>
        <p:spPr>
          <a:xfrm rot="16200000" flipV="1">
            <a:off x="4171950" y="2647950"/>
            <a:ext cx="533400" cy="1143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7"/>
            <a:endCxn id="12" idx="2"/>
          </p:cNvCxnSpPr>
          <p:nvPr/>
        </p:nvCxnSpPr>
        <p:spPr>
          <a:xfrm rot="5400000" flipH="1" flipV="1">
            <a:off x="5625307" y="2507456"/>
            <a:ext cx="539750" cy="85883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5"/>
            <a:endCxn id="9" idx="1"/>
          </p:cNvCxnSpPr>
          <p:nvPr/>
        </p:nvCxnSpPr>
        <p:spPr>
          <a:xfrm rot="16200000" flipH="1">
            <a:off x="5942806" y="3860007"/>
            <a:ext cx="219075" cy="1173162"/>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 idx="4"/>
            <a:endCxn id="11" idx="3"/>
          </p:cNvCxnSpPr>
          <p:nvPr/>
        </p:nvCxnSpPr>
        <p:spPr>
          <a:xfrm rot="5400000">
            <a:off x="4210050" y="4743450"/>
            <a:ext cx="457200" cy="11430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4" idx="3"/>
            <a:endCxn id="10" idx="3"/>
          </p:cNvCxnSpPr>
          <p:nvPr/>
        </p:nvCxnSpPr>
        <p:spPr>
          <a:xfrm rot="5400000">
            <a:off x="2464594" y="4158456"/>
            <a:ext cx="882650" cy="123983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4" idx="1"/>
            <a:endCxn id="6" idx="3"/>
          </p:cNvCxnSpPr>
          <p:nvPr/>
        </p:nvCxnSpPr>
        <p:spPr>
          <a:xfrm rot="16200000" flipV="1">
            <a:off x="2896394" y="2577306"/>
            <a:ext cx="704850" cy="55403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7056" name="TextBox 38"/>
          <p:cNvSpPr txBox="1">
            <a:spLocks noChangeArrowheads="1"/>
          </p:cNvSpPr>
          <p:nvPr/>
        </p:nvSpPr>
        <p:spPr bwMode="auto">
          <a:xfrm>
            <a:off x="6477000" y="3352800"/>
            <a:ext cx="1752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Công minh- Thiên vị</a:t>
            </a:r>
          </a:p>
        </p:txBody>
      </p:sp>
      <p:sp>
        <p:nvSpPr>
          <p:cNvPr id="87057" name="TextBox 39"/>
          <p:cNvSpPr txBox="1">
            <a:spLocks noChangeArrowheads="1"/>
          </p:cNvSpPr>
          <p:nvPr/>
        </p:nvSpPr>
        <p:spPr bwMode="auto">
          <a:xfrm>
            <a:off x="6705600" y="5791200"/>
            <a:ext cx="2057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Quyết đoán – Dân chủ</a:t>
            </a:r>
          </a:p>
        </p:txBody>
      </p:sp>
      <p:sp>
        <p:nvSpPr>
          <p:cNvPr id="87058" name="TextBox 43"/>
          <p:cNvSpPr txBox="1">
            <a:spLocks noChangeArrowheads="1"/>
          </p:cNvSpPr>
          <p:nvPr/>
        </p:nvSpPr>
        <p:spPr bwMode="auto">
          <a:xfrm>
            <a:off x="3505200" y="6211888"/>
            <a:ext cx="1447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Đoàn kết- Năng động</a:t>
            </a:r>
          </a:p>
        </p:txBody>
      </p:sp>
      <p:sp>
        <p:nvSpPr>
          <p:cNvPr id="87059" name="TextBox 44"/>
          <p:cNvSpPr txBox="1">
            <a:spLocks noChangeArrowheads="1"/>
          </p:cNvSpPr>
          <p:nvPr/>
        </p:nvSpPr>
        <p:spPr bwMode="auto">
          <a:xfrm>
            <a:off x="5410200" y="1066800"/>
            <a:ext cx="2971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Cảm hóa- tập họp n/viên.</a:t>
            </a:r>
          </a:p>
          <a:p>
            <a:pPr eaLnBrk="1" hangingPunct="1"/>
            <a:r>
              <a:rPr lang="en-US" altLang="en-US" b="1"/>
              <a:t>Uy tín LĐ tăng</a:t>
            </a:r>
          </a:p>
          <a:p>
            <a:pPr eaLnBrk="1" hangingPunct="1"/>
            <a:r>
              <a:rPr lang="en-US" altLang="en-US" b="1"/>
              <a:t>Được tôn trọng</a:t>
            </a:r>
          </a:p>
        </p:txBody>
      </p:sp>
      <p:sp>
        <p:nvSpPr>
          <p:cNvPr id="87060" name="TextBox 45"/>
          <p:cNvSpPr txBox="1">
            <a:spLocks noChangeArrowheads="1"/>
          </p:cNvSpPr>
          <p:nvPr/>
        </p:nvSpPr>
        <p:spPr bwMode="auto">
          <a:xfrm>
            <a:off x="381000" y="3276600"/>
            <a:ext cx="2667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Có tt cần thiết</a:t>
            </a:r>
          </a:p>
          <a:p>
            <a:pPr eaLnBrk="1" hangingPunct="1"/>
            <a:r>
              <a:rPr lang="en-US" altLang="en-US"/>
              <a:t>Hiểu nguyên vọng nhân viên</a:t>
            </a:r>
          </a:p>
          <a:p>
            <a:pPr eaLnBrk="1" hangingPunct="1"/>
            <a:r>
              <a:rPr lang="en-US" altLang="en-US"/>
              <a:t>-Ra chính sách phù hợp</a:t>
            </a:r>
          </a:p>
        </p:txBody>
      </p:sp>
      <p:sp>
        <p:nvSpPr>
          <p:cNvPr id="87061" name="TextBox 46"/>
          <p:cNvSpPr txBox="1">
            <a:spLocks noChangeArrowheads="1"/>
          </p:cNvSpPr>
          <p:nvPr/>
        </p:nvSpPr>
        <p:spPr bwMode="auto">
          <a:xfrm>
            <a:off x="304800" y="59436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N/viên phấn khởi</a:t>
            </a:r>
          </a:p>
          <a:p>
            <a:pPr eaLnBrk="1" hangingPunct="1"/>
            <a:r>
              <a:rPr lang="en-US" altLang="en-US"/>
              <a:t>Tận tâm</a:t>
            </a:r>
          </a:p>
        </p:txBody>
      </p:sp>
    </p:spTree>
    <p:extLst>
      <p:ext uri="{BB962C8B-B14F-4D97-AF65-F5344CB8AC3E}">
        <p14:creationId xmlns="" xmlns:p14="http://schemas.microsoft.com/office/powerpoint/2010/main" val="3031384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0"/>
            <a:ext cx="8229600" cy="1066800"/>
          </a:xfrm>
        </p:spPr>
        <p:txBody>
          <a:bodyPr/>
          <a:lstStyle/>
          <a:p>
            <a:r>
              <a:rPr lang="en-US" altLang="en-US" sz="3200" b="1" smtClean="0"/>
              <a:t/>
            </a:r>
            <a:br>
              <a:rPr lang="en-US" altLang="en-US" sz="3200" b="1" smtClean="0"/>
            </a:br>
            <a:r>
              <a:rPr lang="en-US" altLang="en-US" sz="3200" b="1" smtClean="0"/>
              <a:t/>
            </a:r>
            <a:br>
              <a:rPr lang="en-US" altLang="en-US" sz="3200" b="1" smtClean="0"/>
            </a:br>
            <a:r>
              <a:rPr lang="en-US" altLang="en-US" sz="3200" b="1" smtClean="0">
                <a:solidFill>
                  <a:srgbClr val="FF0000"/>
                </a:solidFill>
              </a:rPr>
              <a:t>KỸ NĂNG GIAO TIẾP VỚI CẤP DƯỚI</a:t>
            </a:r>
            <a:br>
              <a:rPr lang="en-US" altLang="en-US" sz="3200" b="1" smtClean="0">
                <a:solidFill>
                  <a:srgbClr val="FF0000"/>
                </a:solidFill>
              </a:rPr>
            </a:br>
            <a:r>
              <a:rPr lang="en-US" altLang="en-US" sz="2400" b="1" smtClean="0">
                <a:solidFill>
                  <a:srgbClr val="7030A0"/>
                </a:solidFill>
              </a:rPr>
              <a:t>(10 trách cứ làm cho cấp dưới tiến bộ)</a:t>
            </a:r>
            <a:r>
              <a:rPr lang="en-US" altLang="en-US" sz="3200" b="1" smtClean="0"/>
              <a:t/>
            </a:r>
            <a:br>
              <a:rPr lang="en-US" altLang="en-US" sz="3200" b="1" smtClean="0"/>
            </a:br>
            <a:r>
              <a:rPr lang="en-US" altLang="en-US" sz="3200" smtClean="0"/>
              <a:t/>
            </a:r>
            <a:br>
              <a:rPr lang="en-US" altLang="en-US" sz="3200" smtClean="0"/>
            </a:br>
            <a:endParaRPr lang="en-US" altLang="en-US" sz="3200" smtClean="0"/>
          </a:p>
        </p:txBody>
      </p:sp>
      <p:sp>
        <p:nvSpPr>
          <p:cNvPr id="90115" name="Content Placeholder 2"/>
          <p:cNvSpPr>
            <a:spLocks noGrp="1"/>
          </p:cNvSpPr>
          <p:nvPr>
            <p:ph idx="1"/>
          </p:nvPr>
        </p:nvSpPr>
        <p:spPr>
          <a:xfrm>
            <a:off x="304800" y="990600"/>
            <a:ext cx="8839200" cy="5638800"/>
          </a:xfrm>
        </p:spPr>
        <p:txBody>
          <a:bodyPr/>
          <a:lstStyle/>
          <a:p>
            <a:pPr>
              <a:buFont typeface="Arial" panose="020B0604020202020204" pitchFamily="34" charset="0"/>
              <a:buNone/>
            </a:pPr>
            <a:r>
              <a:rPr lang="en-US" altLang="en-US" sz="2400" dirty="0" smtClean="0"/>
              <a:t>1.Điều </a:t>
            </a:r>
            <a:r>
              <a:rPr lang="en-US" altLang="en-US" sz="2400" dirty="0" err="1" smtClean="0"/>
              <a:t>tra</a:t>
            </a:r>
            <a:r>
              <a:rPr lang="en-US" altLang="en-US" sz="2400" dirty="0" smtClean="0"/>
              <a:t> </a:t>
            </a:r>
            <a:r>
              <a:rPr lang="en-US" altLang="en-US" sz="2400" dirty="0" err="1" smtClean="0"/>
              <a:t>kỹ</a:t>
            </a:r>
            <a:r>
              <a:rPr lang="en-US" altLang="en-US" sz="2400" dirty="0" smtClean="0"/>
              <a:t> </a:t>
            </a:r>
            <a:r>
              <a:rPr lang="en-US" altLang="en-US" sz="2400" dirty="0" err="1" smtClean="0"/>
              <a:t>sự</a:t>
            </a:r>
            <a:r>
              <a:rPr lang="en-US" altLang="en-US" sz="2400" dirty="0" smtClean="0"/>
              <a:t> </a:t>
            </a:r>
            <a:r>
              <a:rPr lang="en-US" altLang="en-US" sz="2400" dirty="0" err="1" smtClean="0"/>
              <a:t>thật,trách</a:t>
            </a:r>
            <a:r>
              <a:rPr lang="en-US" altLang="en-US" sz="2400" dirty="0" smtClean="0"/>
              <a:t> </a:t>
            </a:r>
            <a:r>
              <a:rPr lang="en-US" altLang="en-US" sz="2400" dirty="0" err="1" smtClean="0"/>
              <a:t>đúng</a:t>
            </a:r>
            <a:r>
              <a:rPr lang="en-US" altLang="en-US" sz="2400" dirty="0" smtClean="0"/>
              <a:t> </a:t>
            </a:r>
            <a:r>
              <a:rPr lang="en-US" altLang="en-US" sz="2400" dirty="0" err="1" smtClean="0"/>
              <a:t>lý</a:t>
            </a:r>
            <a:r>
              <a:rPr lang="en-US" altLang="en-US" sz="2400" dirty="0" smtClean="0"/>
              <a:t> do</a:t>
            </a:r>
          </a:p>
          <a:p>
            <a:pPr>
              <a:buFont typeface="Arial" panose="020B0604020202020204" pitchFamily="34" charset="0"/>
              <a:buNone/>
            </a:pPr>
            <a:r>
              <a:rPr lang="en-US" altLang="en-US" sz="2400" dirty="0" smtClean="0"/>
              <a:t>2.Trên </a:t>
            </a:r>
            <a:r>
              <a:rPr lang="en-US" altLang="en-US" sz="2400" dirty="0" err="1" smtClean="0"/>
              <a:t>nguyên</a:t>
            </a:r>
            <a:r>
              <a:rPr lang="en-US" altLang="en-US" sz="2400" dirty="0" smtClean="0"/>
              <a:t> </a:t>
            </a:r>
            <a:r>
              <a:rPr lang="en-US" altLang="en-US" sz="2400" dirty="0" err="1" smtClean="0"/>
              <a:t>tắc</a:t>
            </a:r>
            <a:r>
              <a:rPr lang="en-US" altLang="en-US" sz="2400" dirty="0" smtClean="0"/>
              <a:t>, </a:t>
            </a:r>
            <a:r>
              <a:rPr lang="en-US" altLang="en-US" sz="2400" dirty="0" err="1" smtClean="0"/>
              <a:t>không</a:t>
            </a:r>
            <a:r>
              <a:rPr lang="en-US" altLang="en-US" sz="2400" dirty="0" smtClean="0"/>
              <a:t> </a:t>
            </a:r>
            <a:r>
              <a:rPr lang="en-US" altLang="en-US" sz="2400" dirty="0" err="1" smtClean="0"/>
              <a:t>trách</a:t>
            </a:r>
            <a:r>
              <a:rPr lang="en-US" altLang="en-US" sz="2400" dirty="0" smtClean="0"/>
              <a:t> </a:t>
            </a:r>
            <a:r>
              <a:rPr lang="en-US" altLang="en-US" sz="2400" dirty="0" err="1" smtClean="0"/>
              <a:t>trước</a:t>
            </a:r>
            <a:r>
              <a:rPr lang="en-US" altLang="en-US" sz="2400" dirty="0" smtClean="0"/>
              <a:t> </a:t>
            </a:r>
            <a:r>
              <a:rPr lang="en-US" altLang="en-US" sz="2400" dirty="0" err="1" smtClean="0"/>
              <a:t>mặt</a:t>
            </a:r>
            <a:r>
              <a:rPr lang="en-US" altLang="en-US" sz="2400" dirty="0" smtClean="0"/>
              <a:t> </a:t>
            </a:r>
            <a:r>
              <a:rPr lang="en-US" altLang="en-US" sz="2400" dirty="0" err="1" smtClean="0"/>
              <a:t>người</a:t>
            </a:r>
            <a:r>
              <a:rPr lang="en-US" altLang="en-US" sz="2400" dirty="0" smtClean="0"/>
              <a:t> </a:t>
            </a:r>
            <a:r>
              <a:rPr lang="en-US" altLang="en-US" sz="2400" dirty="0" err="1" smtClean="0"/>
              <a:t>khác</a:t>
            </a:r>
            <a:r>
              <a:rPr lang="en-US" altLang="en-US" sz="2400" dirty="0" smtClean="0"/>
              <a:t>, </a:t>
            </a:r>
            <a:r>
              <a:rPr lang="en-US" altLang="en-US" sz="2400" dirty="0" err="1" smtClean="0"/>
              <a:t>không</a:t>
            </a:r>
            <a:r>
              <a:rPr lang="en-US" altLang="en-US" sz="2400" dirty="0" smtClean="0"/>
              <a:t> </a:t>
            </a:r>
            <a:r>
              <a:rPr lang="en-US" altLang="en-US" sz="2400" dirty="0" err="1" smtClean="0"/>
              <a:t>làm</a:t>
            </a:r>
            <a:r>
              <a:rPr lang="en-US" altLang="en-US" sz="2400" dirty="0" smtClean="0"/>
              <a:t> </a:t>
            </a:r>
            <a:r>
              <a:rPr lang="en-US" altLang="en-US" sz="2400" dirty="0" err="1" smtClean="0"/>
              <a:t>cho</a:t>
            </a:r>
            <a:r>
              <a:rPr lang="en-US" altLang="en-US" sz="2400" dirty="0" smtClean="0"/>
              <a:t> </a:t>
            </a:r>
            <a:r>
              <a:rPr lang="en-US" altLang="en-US" sz="2400" dirty="0" err="1" smtClean="0"/>
              <a:t>họ</a:t>
            </a:r>
            <a:r>
              <a:rPr lang="en-US" altLang="en-US" sz="2400" dirty="0" smtClean="0"/>
              <a:t> </a:t>
            </a:r>
            <a:r>
              <a:rPr lang="en-US" altLang="en-US" sz="2400" dirty="0" err="1" smtClean="0"/>
              <a:t>thấy</a:t>
            </a:r>
            <a:r>
              <a:rPr lang="en-US" altLang="en-US" sz="2400" dirty="0" smtClean="0"/>
              <a:t> </a:t>
            </a:r>
            <a:r>
              <a:rPr lang="en-US" altLang="en-US" sz="2400" dirty="0" err="1" smtClean="0"/>
              <a:t>xấu</a:t>
            </a:r>
            <a:r>
              <a:rPr lang="en-US" altLang="en-US" sz="2400" dirty="0" smtClean="0"/>
              <a:t> </a:t>
            </a:r>
            <a:r>
              <a:rPr lang="en-US" altLang="en-US" sz="2400" dirty="0" err="1" smtClean="0"/>
              <a:t>hổ</a:t>
            </a:r>
            <a:r>
              <a:rPr lang="en-US" altLang="en-US" sz="2400" dirty="0" smtClean="0"/>
              <a:t>.</a:t>
            </a:r>
          </a:p>
          <a:p>
            <a:pPr>
              <a:buFont typeface="Arial" panose="020B0604020202020204" pitchFamily="34" charset="0"/>
              <a:buNone/>
            </a:pPr>
            <a:r>
              <a:rPr lang="en-US" altLang="en-US" sz="2400" dirty="0" smtClean="0"/>
              <a:t>3.Không </a:t>
            </a:r>
            <a:r>
              <a:rPr lang="en-US" altLang="en-US" sz="2400" dirty="0" err="1" smtClean="0"/>
              <a:t>nên</a:t>
            </a:r>
            <a:r>
              <a:rPr lang="en-US" altLang="en-US" sz="2400" dirty="0" smtClean="0"/>
              <a:t> </a:t>
            </a:r>
            <a:r>
              <a:rPr lang="en-US" altLang="en-US" sz="2400" dirty="0" err="1" smtClean="0"/>
              <a:t>đột</a:t>
            </a:r>
            <a:r>
              <a:rPr lang="en-US" altLang="en-US" sz="2400" dirty="0" smtClean="0"/>
              <a:t> </a:t>
            </a:r>
            <a:r>
              <a:rPr lang="en-US" altLang="en-US" sz="2400" dirty="0" err="1" smtClean="0"/>
              <a:t>nhiên</a:t>
            </a:r>
            <a:r>
              <a:rPr lang="en-US" altLang="en-US" sz="2400" dirty="0" smtClean="0"/>
              <a:t> </a:t>
            </a:r>
            <a:r>
              <a:rPr lang="en-US" altLang="en-US" sz="2400" dirty="0" err="1" smtClean="0"/>
              <a:t>quát</a:t>
            </a:r>
            <a:r>
              <a:rPr lang="en-US" altLang="en-US" sz="2400" dirty="0" smtClean="0"/>
              <a:t> </a:t>
            </a:r>
            <a:r>
              <a:rPr lang="en-US" altLang="en-US" sz="2400" dirty="0" err="1" smtClean="0"/>
              <a:t>tháo</a:t>
            </a:r>
            <a:r>
              <a:rPr lang="en-US" altLang="en-US" sz="2400" dirty="0" smtClean="0"/>
              <a:t> </a:t>
            </a:r>
            <a:r>
              <a:rPr lang="en-US" altLang="en-US" sz="2400" dirty="0" err="1" smtClean="0"/>
              <a:t>ầm</a:t>
            </a:r>
            <a:r>
              <a:rPr lang="en-US" altLang="en-US" sz="2400" dirty="0" smtClean="0"/>
              <a:t> ĩ.</a:t>
            </a:r>
          </a:p>
          <a:p>
            <a:pPr>
              <a:buFont typeface="Arial" panose="020B0604020202020204" pitchFamily="34" charset="0"/>
              <a:buNone/>
            </a:pPr>
            <a:r>
              <a:rPr lang="en-US" altLang="en-US" sz="2400" dirty="0" smtClean="0"/>
              <a:t>4.Không </a:t>
            </a:r>
            <a:r>
              <a:rPr lang="en-US" altLang="en-US" sz="2400" dirty="0" err="1" smtClean="0"/>
              <a:t>để</a:t>
            </a:r>
            <a:r>
              <a:rPr lang="en-US" altLang="en-US" sz="2400" dirty="0" smtClean="0"/>
              <a:t> </a:t>
            </a:r>
            <a:r>
              <a:rPr lang="en-US" altLang="en-US" sz="2400" dirty="0" err="1" smtClean="0"/>
              <a:t>tình</a:t>
            </a:r>
            <a:r>
              <a:rPr lang="en-US" altLang="en-US" sz="2400" dirty="0" smtClean="0"/>
              <a:t> </a:t>
            </a:r>
            <a:r>
              <a:rPr lang="en-US" altLang="en-US" sz="2400" dirty="0" err="1" smtClean="0"/>
              <a:t>cảm</a:t>
            </a:r>
            <a:r>
              <a:rPr lang="en-US" altLang="en-US" sz="2400" dirty="0" smtClean="0"/>
              <a:t> </a:t>
            </a:r>
            <a:r>
              <a:rPr lang="en-US" altLang="en-US" sz="2400" dirty="0" err="1" smtClean="0"/>
              <a:t>riêng</a:t>
            </a:r>
            <a:r>
              <a:rPr lang="en-US" altLang="en-US" sz="2400" dirty="0" smtClean="0"/>
              <a:t> </a:t>
            </a:r>
            <a:r>
              <a:rPr lang="en-US" altLang="en-US" sz="2400" dirty="0" err="1" smtClean="0"/>
              <a:t>tư</a:t>
            </a:r>
            <a:r>
              <a:rPr lang="en-US" altLang="en-US" sz="2400" dirty="0" smtClean="0"/>
              <a:t> </a:t>
            </a:r>
            <a:r>
              <a:rPr lang="en-US" altLang="en-US" sz="2400" dirty="0" err="1" smtClean="0"/>
              <a:t>xen</a:t>
            </a:r>
            <a:r>
              <a:rPr lang="en-US" altLang="en-US" sz="2400" dirty="0" smtClean="0"/>
              <a:t> </a:t>
            </a:r>
            <a:r>
              <a:rPr lang="en-US" altLang="en-US" sz="2400" dirty="0" err="1" smtClean="0"/>
              <a:t>vào</a:t>
            </a:r>
            <a:r>
              <a:rPr lang="en-US" altLang="en-US" sz="2400" dirty="0" smtClean="0"/>
              <a:t>.</a:t>
            </a:r>
          </a:p>
          <a:p>
            <a:pPr>
              <a:buFont typeface="Arial" panose="020B0604020202020204" pitchFamily="34" charset="0"/>
              <a:buNone/>
            </a:pPr>
            <a:r>
              <a:rPr lang="en-US" altLang="en-US" sz="2400" dirty="0" smtClean="0"/>
              <a:t>5.Đừng </a:t>
            </a:r>
            <a:r>
              <a:rPr lang="en-US" altLang="en-US" sz="2400" dirty="0" err="1" smtClean="0"/>
              <a:t>có</a:t>
            </a:r>
            <a:r>
              <a:rPr lang="en-US" altLang="en-US" sz="2400" dirty="0" smtClean="0"/>
              <a:t> </a:t>
            </a:r>
            <a:r>
              <a:rPr lang="en-US" altLang="en-US" sz="2400" dirty="0" err="1" smtClean="0"/>
              <a:t>giáo</a:t>
            </a:r>
            <a:r>
              <a:rPr lang="en-US" altLang="en-US" sz="2400" dirty="0" smtClean="0"/>
              <a:t> </a:t>
            </a:r>
            <a:r>
              <a:rPr lang="en-US" altLang="en-US" sz="2400" dirty="0" err="1" smtClean="0"/>
              <a:t>điều</a:t>
            </a:r>
            <a:r>
              <a:rPr lang="en-US" altLang="en-US" sz="2400" dirty="0" smtClean="0"/>
              <a:t> </a:t>
            </a:r>
            <a:r>
              <a:rPr lang="en-US" altLang="en-US" sz="2400" dirty="0" err="1" smtClean="0"/>
              <a:t>với</a:t>
            </a:r>
            <a:r>
              <a:rPr lang="en-US" altLang="en-US" sz="2400" dirty="0" smtClean="0"/>
              <a:t> </a:t>
            </a:r>
            <a:r>
              <a:rPr lang="en-US" altLang="en-US" sz="2400" dirty="0" err="1" smtClean="0"/>
              <a:t>cấp</a:t>
            </a:r>
            <a:r>
              <a:rPr lang="en-US" altLang="en-US" sz="2400" dirty="0" smtClean="0"/>
              <a:t> </a:t>
            </a:r>
            <a:r>
              <a:rPr lang="en-US" altLang="en-US" sz="2400" dirty="0" err="1" smtClean="0"/>
              <a:t>dưới</a:t>
            </a:r>
            <a:r>
              <a:rPr lang="en-US" altLang="en-US" sz="2400" dirty="0" smtClean="0"/>
              <a:t>.</a:t>
            </a:r>
          </a:p>
          <a:p>
            <a:pPr>
              <a:buFont typeface="Arial" panose="020B0604020202020204" pitchFamily="34" charset="0"/>
              <a:buNone/>
            </a:pPr>
            <a:r>
              <a:rPr lang="en-US" altLang="en-US" sz="2400" dirty="0" smtClean="0"/>
              <a:t>6.Không </a:t>
            </a:r>
            <a:r>
              <a:rPr lang="en-US" altLang="en-US" sz="2400" dirty="0" err="1" smtClean="0"/>
              <a:t>nên</a:t>
            </a:r>
            <a:r>
              <a:rPr lang="en-US" altLang="en-US" sz="2400" dirty="0" smtClean="0"/>
              <a:t> </a:t>
            </a:r>
            <a:r>
              <a:rPr lang="en-US" altLang="en-US" sz="2400" dirty="0" err="1" smtClean="0"/>
              <a:t>chỉ</a:t>
            </a:r>
            <a:r>
              <a:rPr lang="en-US" altLang="en-US" sz="2400" dirty="0" smtClean="0"/>
              <a:t> </a:t>
            </a:r>
            <a:r>
              <a:rPr lang="en-US" altLang="en-US" sz="2400" dirty="0" err="1" smtClean="0"/>
              <a:t>căn</a:t>
            </a:r>
            <a:r>
              <a:rPr lang="en-US" altLang="en-US" sz="2400" dirty="0" smtClean="0"/>
              <a:t> </a:t>
            </a:r>
            <a:r>
              <a:rPr lang="en-US" altLang="en-US" sz="2400" dirty="0" err="1" smtClean="0"/>
              <a:t>cứ</a:t>
            </a:r>
            <a:r>
              <a:rPr lang="en-US" altLang="en-US" sz="2400" dirty="0" smtClean="0"/>
              <a:t> </a:t>
            </a:r>
            <a:r>
              <a:rPr lang="en-US" altLang="en-US" sz="2400" dirty="0" err="1" smtClean="0"/>
              <a:t>trên</a:t>
            </a:r>
            <a:r>
              <a:rPr lang="en-US" altLang="en-US" sz="2400" dirty="0" smtClean="0"/>
              <a:t> </a:t>
            </a:r>
            <a:r>
              <a:rPr lang="en-US" altLang="en-US" sz="2400" dirty="0" err="1" smtClean="0"/>
              <a:t>hậu</a:t>
            </a:r>
            <a:r>
              <a:rPr lang="en-US" altLang="en-US" sz="2400" dirty="0" smtClean="0"/>
              <a:t> </a:t>
            </a:r>
            <a:r>
              <a:rPr lang="en-US" altLang="en-US" sz="2400" dirty="0" err="1" smtClean="0"/>
              <a:t>quả</a:t>
            </a:r>
            <a:r>
              <a:rPr lang="en-US" altLang="en-US" sz="2400" dirty="0" smtClean="0"/>
              <a:t> </a:t>
            </a:r>
            <a:r>
              <a:rPr lang="en-US" altLang="en-US" sz="2400" dirty="0" err="1" smtClean="0"/>
              <a:t>mà</a:t>
            </a:r>
            <a:r>
              <a:rPr lang="en-US" altLang="en-US" sz="2400" dirty="0" smtClean="0"/>
              <a:t> </a:t>
            </a:r>
            <a:r>
              <a:rPr lang="en-US" altLang="en-US" sz="2400" dirty="0" err="1" smtClean="0"/>
              <a:t>trách</a:t>
            </a:r>
            <a:r>
              <a:rPr lang="en-US" altLang="en-US" sz="2400" dirty="0" smtClean="0"/>
              <a:t> </a:t>
            </a:r>
            <a:r>
              <a:rPr lang="en-US" altLang="en-US" sz="2400" dirty="0" err="1" smtClean="0"/>
              <a:t>cứ</a:t>
            </a:r>
            <a:r>
              <a:rPr lang="en-US" altLang="en-US" sz="2400" dirty="0" smtClean="0"/>
              <a:t> - </a:t>
            </a:r>
            <a:r>
              <a:rPr lang="en-US" altLang="en-US" sz="2400" dirty="0" err="1" smtClean="0"/>
              <a:t>Hãy</a:t>
            </a:r>
            <a:r>
              <a:rPr lang="en-US" altLang="en-US" sz="2400" dirty="0" smtClean="0"/>
              <a:t> </a:t>
            </a:r>
            <a:r>
              <a:rPr lang="en-US" altLang="en-US" sz="2400" dirty="0" err="1" smtClean="0"/>
              <a:t>nắm</a:t>
            </a:r>
            <a:r>
              <a:rPr lang="en-US" altLang="en-US" sz="2400" dirty="0" smtClean="0"/>
              <a:t> </a:t>
            </a:r>
            <a:r>
              <a:rPr lang="en-US" altLang="en-US" sz="2400" dirty="0" err="1" smtClean="0"/>
              <a:t>rõ</a:t>
            </a:r>
            <a:r>
              <a:rPr lang="en-US" altLang="en-US" sz="2400" dirty="0" smtClean="0"/>
              <a:t> chi </a:t>
            </a:r>
            <a:r>
              <a:rPr lang="en-US" altLang="en-US" sz="2400" dirty="0" err="1" smtClean="0"/>
              <a:t>tiết</a:t>
            </a:r>
            <a:r>
              <a:rPr lang="en-US" altLang="en-US" sz="2400" dirty="0" smtClean="0"/>
              <a:t> </a:t>
            </a:r>
            <a:r>
              <a:rPr lang="en-US" altLang="en-US" sz="2400" dirty="0" err="1" smtClean="0"/>
              <a:t>của</a:t>
            </a:r>
            <a:r>
              <a:rPr lang="en-US" altLang="en-US" sz="2400" dirty="0" smtClean="0"/>
              <a:t> </a:t>
            </a:r>
            <a:r>
              <a:rPr lang="en-US" altLang="en-US" sz="2400" dirty="0" err="1" smtClean="0"/>
              <a:t>công</a:t>
            </a:r>
            <a:r>
              <a:rPr lang="en-US" altLang="en-US" sz="2400" dirty="0" smtClean="0"/>
              <a:t> </a:t>
            </a:r>
            <a:r>
              <a:rPr lang="en-US" altLang="en-US" sz="2400" dirty="0" err="1" smtClean="0"/>
              <a:t>việc,nguyên</a:t>
            </a:r>
            <a:r>
              <a:rPr lang="en-US" altLang="en-US" sz="2400" dirty="0" smtClean="0"/>
              <a:t> </a:t>
            </a:r>
            <a:r>
              <a:rPr lang="en-US" altLang="en-US" sz="2400" dirty="0" err="1" smtClean="0"/>
              <a:t>nhân</a:t>
            </a:r>
            <a:r>
              <a:rPr lang="en-US" altLang="en-US" sz="2400" dirty="0" smtClean="0"/>
              <a:t> </a:t>
            </a:r>
            <a:r>
              <a:rPr lang="en-US" altLang="en-US" sz="2400" dirty="0" err="1" smtClean="0"/>
              <a:t>thất</a:t>
            </a:r>
            <a:r>
              <a:rPr lang="en-US" altLang="en-US" sz="2400" dirty="0" smtClean="0"/>
              <a:t> </a:t>
            </a:r>
            <a:r>
              <a:rPr lang="en-US" altLang="en-US" sz="2400" dirty="0" err="1" smtClean="0"/>
              <a:t>bại</a:t>
            </a:r>
            <a:r>
              <a:rPr lang="en-US" altLang="en-US" sz="2400" dirty="0" smtClean="0"/>
              <a:t>.</a:t>
            </a:r>
          </a:p>
          <a:p>
            <a:pPr>
              <a:buFont typeface="Arial" panose="020B0604020202020204" pitchFamily="34" charset="0"/>
              <a:buNone/>
            </a:pPr>
            <a:r>
              <a:rPr lang="en-US" altLang="en-US" sz="2400" dirty="0" smtClean="0"/>
              <a:t>7.Nên </a:t>
            </a:r>
            <a:r>
              <a:rPr lang="en-US" altLang="en-US" sz="2400" dirty="0" err="1" smtClean="0"/>
              <a:t>nói</a:t>
            </a:r>
            <a:r>
              <a:rPr lang="en-US" altLang="en-US" sz="2400" dirty="0" smtClean="0"/>
              <a:t> </a:t>
            </a:r>
            <a:r>
              <a:rPr lang="en-US" altLang="en-US" sz="2400" dirty="0" err="1" smtClean="0"/>
              <a:t>thẳng</a:t>
            </a:r>
            <a:r>
              <a:rPr lang="en-US" altLang="en-US" sz="2400" dirty="0" smtClean="0"/>
              <a:t> </a:t>
            </a:r>
            <a:r>
              <a:rPr lang="en-US" altLang="en-US" sz="2400" dirty="0" err="1" smtClean="0"/>
              <a:t>chứ</a:t>
            </a:r>
            <a:r>
              <a:rPr lang="en-US" altLang="en-US" sz="2400" dirty="0" smtClean="0"/>
              <a:t> </a:t>
            </a:r>
            <a:r>
              <a:rPr lang="en-US" altLang="en-US" sz="2400" dirty="0" err="1" smtClean="0"/>
              <a:t>đừng</a:t>
            </a:r>
            <a:r>
              <a:rPr lang="en-US" altLang="en-US" sz="2400" dirty="0" smtClean="0"/>
              <a:t> </a:t>
            </a:r>
            <a:r>
              <a:rPr lang="en-US" altLang="en-US" sz="2400" dirty="0" err="1" smtClean="0"/>
              <a:t>mỉa</a:t>
            </a:r>
            <a:r>
              <a:rPr lang="en-US" altLang="en-US" sz="2400" dirty="0" smtClean="0"/>
              <a:t> </a:t>
            </a:r>
            <a:r>
              <a:rPr lang="en-US" altLang="en-US" sz="2400" dirty="0" err="1" smtClean="0"/>
              <a:t>mai</a:t>
            </a:r>
            <a:r>
              <a:rPr lang="en-US" altLang="en-US" sz="2400" dirty="0" smtClean="0"/>
              <a:t>, </a:t>
            </a:r>
            <a:r>
              <a:rPr lang="en-US" altLang="en-US" sz="2400" dirty="0" err="1" smtClean="0"/>
              <a:t>chì</a:t>
            </a:r>
            <a:r>
              <a:rPr lang="en-US" altLang="en-US" sz="2400" dirty="0" smtClean="0"/>
              <a:t> </a:t>
            </a:r>
            <a:r>
              <a:rPr lang="en-US" altLang="en-US" sz="2400" dirty="0" err="1" smtClean="0"/>
              <a:t>chiết</a:t>
            </a:r>
            <a:endParaRPr lang="en-US" altLang="en-US" sz="2400" dirty="0" smtClean="0"/>
          </a:p>
          <a:p>
            <a:pPr>
              <a:buFont typeface="Arial" panose="020B0604020202020204" pitchFamily="34" charset="0"/>
              <a:buNone/>
            </a:pPr>
            <a:r>
              <a:rPr lang="en-US" altLang="en-US" sz="2400" dirty="0" smtClean="0"/>
              <a:t>8.Không </a:t>
            </a:r>
            <a:r>
              <a:rPr lang="en-US" altLang="en-US" sz="2400" dirty="0" err="1" smtClean="0"/>
              <a:t>nên</a:t>
            </a:r>
            <a:r>
              <a:rPr lang="en-US" altLang="en-US" sz="2400" dirty="0" smtClean="0"/>
              <a:t> </a:t>
            </a:r>
            <a:r>
              <a:rPr lang="en-US" altLang="en-US" sz="2400" dirty="0" err="1" smtClean="0"/>
              <a:t>trách</a:t>
            </a:r>
            <a:r>
              <a:rPr lang="en-US" altLang="en-US" sz="2400" dirty="0" smtClean="0"/>
              <a:t> </a:t>
            </a:r>
            <a:r>
              <a:rPr lang="en-US" altLang="en-US" sz="2400" dirty="0" err="1" smtClean="0"/>
              <a:t>cứ</a:t>
            </a:r>
            <a:r>
              <a:rPr lang="en-US" altLang="en-US" sz="2400" dirty="0" smtClean="0"/>
              <a:t> </a:t>
            </a:r>
            <a:r>
              <a:rPr lang="en-US" altLang="en-US" sz="2400" dirty="0" err="1" smtClean="0"/>
              <a:t>tập</a:t>
            </a:r>
            <a:r>
              <a:rPr lang="en-US" altLang="en-US" sz="2400" dirty="0" smtClean="0"/>
              <a:t> </a:t>
            </a:r>
            <a:r>
              <a:rPr lang="en-US" altLang="en-US" sz="2400" dirty="0" err="1" smtClean="0"/>
              <a:t>thể</a:t>
            </a:r>
            <a:r>
              <a:rPr lang="en-US" altLang="en-US" sz="2400" dirty="0" smtClean="0"/>
              <a:t>(</a:t>
            </a:r>
            <a:r>
              <a:rPr lang="en-US" altLang="en-US" sz="2400" dirty="0" err="1" smtClean="0"/>
              <a:t>coi</a:t>
            </a:r>
            <a:r>
              <a:rPr lang="en-US" altLang="en-US" sz="2400" dirty="0" smtClean="0"/>
              <a:t> </a:t>
            </a:r>
            <a:r>
              <a:rPr lang="en-US" altLang="en-US" sz="2400" dirty="0" err="1" smtClean="0"/>
              <a:t>họ</a:t>
            </a:r>
            <a:r>
              <a:rPr lang="en-US" altLang="en-US" sz="2400" dirty="0" smtClean="0"/>
              <a:t> </a:t>
            </a:r>
            <a:r>
              <a:rPr lang="en-US" altLang="en-US" sz="2400" dirty="0" err="1" smtClean="0"/>
              <a:t>như</a:t>
            </a:r>
            <a:r>
              <a:rPr lang="en-US" altLang="en-US" sz="2400" dirty="0" smtClean="0"/>
              <a:t> </a:t>
            </a:r>
            <a:r>
              <a:rPr lang="en-US" altLang="en-US" sz="2400" dirty="0" err="1" smtClean="0"/>
              <a:t>phạm</a:t>
            </a:r>
            <a:r>
              <a:rPr lang="en-US" altLang="en-US" sz="2400" dirty="0" smtClean="0"/>
              <a:t> </a:t>
            </a:r>
            <a:r>
              <a:rPr lang="en-US" altLang="en-US" sz="2400" dirty="0" err="1" smtClean="0"/>
              <a:t>tội,nhớ</a:t>
            </a:r>
            <a:r>
              <a:rPr lang="en-US" altLang="en-US" sz="2400" dirty="0" smtClean="0"/>
              <a:t> </a:t>
            </a:r>
            <a:r>
              <a:rPr lang="en-US" altLang="en-US" sz="2400" dirty="0" err="1" smtClean="0"/>
              <a:t>lại</a:t>
            </a:r>
            <a:r>
              <a:rPr lang="en-US" altLang="en-US" sz="2400" dirty="0" smtClean="0"/>
              <a:t> </a:t>
            </a:r>
            <a:r>
              <a:rPr lang="en-US" altLang="en-US" sz="2400" dirty="0" err="1" smtClean="0"/>
              <a:t>công</a:t>
            </a:r>
            <a:r>
              <a:rPr lang="en-US" altLang="en-US" sz="2400" dirty="0" smtClean="0"/>
              <a:t> </a:t>
            </a:r>
            <a:r>
              <a:rPr lang="en-US" altLang="en-US" sz="2400" dirty="0" err="1" smtClean="0"/>
              <a:t>lao</a:t>
            </a:r>
            <a:endParaRPr lang="en-US" altLang="en-US" sz="2400" dirty="0" smtClean="0"/>
          </a:p>
          <a:p>
            <a:pPr>
              <a:buFont typeface="Arial" panose="020B0604020202020204" pitchFamily="34" charset="0"/>
              <a:buNone/>
            </a:pPr>
            <a:r>
              <a:rPr lang="en-US" altLang="en-US" sz="2400" dirty="0" smtClean="0"/>
              <a:t>9.Nên </a:t>
            </a:r>
            <a:r>
              <a:rPr lang="en-US" altLang="en-US" sz="2400" dirty="0" err="1" smtClean="0"/>
              <a:t>trách</a:t>
            </a:r>
            <a:r>
              <a:rPr lang="en-US" altLang="en-US" sz="2400" dirty="0" smtClean="0"/>
              <a:t> </a:t>
            </a:r>
            <a:r>
              <a:rPr lang="en-US" altLang="en-US" sz="2400" dirty="0" err="1" smtClean="0"/>
              <a:t>cứ</a:t>
            </a:r>
            <a:r>
              <a:rPr lang="en-US" altLang="en-US" sz="2400" dirty="0" smtClean="0"/>
              <a:t> </a:t>
            </a:r>
            <a:r>
              <a:rPr lang="en-US" altLang="en-US" sz="2400" dirty="0" err="1" smtClean="0"/>
              <a:t>chỗ</a:t>
            </a:r>
            <a:r>
              <a:rPr lang="en-US" altLang="en-US" sz="2400" dirty="0" smtClean="0"/>
              <a:t> </a:t>
            </a:r>
            <a:r>
              <a:rPr lang="en-US" altLang="en-US" sz="2400" dirty="0" err="1" smtClean="0"/>
              <a:t>chính</a:t>
            </a:r>
            <a:r>
              <a:rPr lang="en-US" altLang="en-US" sz="2400" dirty="0" smtClean="0"/>
              <a:t> </a:t>
            </a:r>
            <a:r>
              <a:rPr lang="en-US" altLang="en-US" sz="2400" dirty="0" err="1" smtClean="0"/>
              <a:t>của</a:t>
            </a:r>
            <a:r>
              <a:rPr lang="en-US" altLang="en-US" sz="2400" dirty="0" smtClean="0"/>
              <a:t> </a:t>
            </a:r>
            <a:r>
              <a:rPr lang="en-US" altLang="en-US" sz="2400" dirty="0" err="1" smtClean="0"/>
              <a:t>vấn</a:t>
            </a:r>
            <a:r>
              <a:rPr lang="en-US" altLang="en-US" sz="2400" dirty="0" smtClean="0"/>
              <a:t> </a:t>
            </a:r>
            <a:r>
              <a:rPr lang="en-US" altLang="en-US" sz="2400" dirty="0" err="1" smtClean="0"/>
              <a:t>đề,không</a:t>
            </a:r>
            <a:r>
              <a:rPr lang="en-US" altLang="en-US" sz="2400" dirty="0" smtClean="0"/>
              <a:t> </a:t>
            </a:r>
            <a:r>
              <a:rPr lang="en-US" altLang="en-US" sz="2400" dirty="0" err="1" smtClean="0"/>
              <a:t>nhắc</a:t>
            </a:r>
            <a:r>
              <a:rPr lang="en-US" altLang="en-US" sz="2400" dirty="0" smtClean="0"/>
              <a:t> </a:t>
            </a:r>
            <a:r>
              <a:rPr lang="en-US" altLang="en-US" sz="2400" dirty="0" err="1" smtClean="0"/>
              <a:t>lại</a:t>
            </a:r>
            <a:r>
              <a:rPr lang="en-US" altLang="en-US" sz="2400" dirty="0" smtClean="0"/>
              <a:t> </a:t>
            </a:r>
            <a:r>
              <a:rPr lang="en-US" altLang="en-US" sz="2400" dirty="0" err="1" smtClean="0"/>
              <a:t>chuyện</a:t>
            </a:r>
            <a:r>
              <a:rPr lang="en-US" altLang="en-US" sz="2400" dirty="0" smtClean="0"/>
              <a:t> </a:t>
            </a:r>
            <a:r>
              <a:rPr lang="en-US" altLang="en-US" sz="2400" dirty="0" err="1" smtClean="0"/>
              <a:t>cũ</a:t>
            </a:r>
            <a:r>
              <a:rPr lang="en-US" altLang="en-US" sz="2400" dirty="0" smtClean="0"/>
              <a:t> </a:t>
            </a:r>
          </a:p>
          <a:p>
            <a:pPr>
              <a:buFont typeface="Arial" panose="020B0604020202020204" pitchFamily="34" charset="0"/>
              <a:buNone/>
            </a:pPr>
            <a:r>
              <a:rPr lang="en-US" altLang="en-US" sz="2400" dirty="0" smtClean="0"/>
              <a:t>10. </a:t>
            </a:r>
            <a:r>
              <a:rPr lang="en-US" altLang="en-US" sz="2400" dirty="0" err="1" smtClean="0"/>
              <a:t>Sau</a:t>
            </a:r>
            <a:r>
              <a:rPr lang="en-US" altLang="en-US" sz="2400" dirty="0" smtClean="0"/>
              <a:t> </a:t>
            </a:r>
            <a:r>
              <a:rPr lang="en-US" altLang="en-US" sz="2400" dirty="0" err="1" smtClean="0"/>
              <a:t>khi</a:t>
            </a:r>
            <a:r>
              <a:rPr lang="en-US" altLang="en-US" sz="2400" dirty="0" smtClean="0"/>
              <a:t> </a:t>
            </a:r>
            <a:r>
              <a:rPr lang="en-US" altLang="en-US" sz="2400" dirty="0" err="1" smtClean="0"/>
              <a:t>trách</a:t>
            </a:r>
            <a:r>
              <a:rPr lang="en-US" altLang="en-US" sz="2400" dirty="0" smtClean="0"/>
              <a:t> </a:t>
            </a:r>
            <a:r>
              <a:rPr lang="en-US" altLang="en-US" sz="2400" dirty="0" err="1" smtClean="0"/>
              <a:t>cứ</a:t>
            </a:r>
            <a:r>
              <a:rPr lang="en-US" altLang="en-US" sz="2400" dirty="0" smtClean="0"/>
              <a:t>, </a:t>
            </a:r>
            <a:r>
              <a:rPr lang="en-US" altLang="en-US" sz="2400" dirty="0" err="1" smtClean="0"/>
              <a:t>nên</a:t>
            </a:r>
            <a:r>
              <a:rPr lang="en-US" altLang="en-US" sz="2400" dirty="0" smtClean="0"/>
              <a:t> </a:t>
            </a:r>
            <a:r>
              <a:rPr lang="en-US" altLang="en-US" sz="2400" dirty="0" err="1" smtClean="0"/>
              <a:t>có</a:t>
            </a:r>
            <a:r>
              <a:rPr lang="en-US" altLang="en-US" sz="2400" dirty="0" smtClean="0"/>
              <a:t> </a:t>
            </a:r>
            <a:r>
              <a:rPr lang="en-US" altLang="en-US" sz="2400" dirty="0" err="1" smtClean="0"/>
              <a:t>những</a:t>
            </a:r>
            <a:r>
              <a:rPr lang="en-US" altLang="en-US" sz="2400" dirty="0" smtClean="0"/>
              <a:t> </a:t>
            </a:r>
            <a:r>
              <a:rPr lang="en-US" altLang="en-US" sz="2400" dirty="0" err="1" smtClean="0"/>
              <a:t>lời</a:t>
            </a:r>
            <a:r>
              <a:rPr lang="en-US" altLang="en-US" sz="2400" dirty="0" smtClean="0"/>
              <a:t> </a:t>
            </a:r>
            <a:r>
              <a:rPr lang="en-US" altLang="en-US" sz="2400" dirty="0" err="1" smtClean="0"/>
              <a:t>khích</a:t>
            </a:r>
            <a:r>
              <a:rPr lang="en-US" altLang="en-US" sz="2400" dirty="0" smtClean="0"/>
              <a:t> </a:t>
            </a:r>
            <a:r>
              <a:rPr lang="en-US" altLang="en-US" sz="2400" dirty="0" err="1" smtClean="0"/>
              <a:t>lệ</a:t>
            </a:r>
            <a:r>
              <a:rPr lang="en-US" altLang="en-US" sz="2400" dirty="0" smtClean="0"/>
              <a:t>, </a:t>
            </a:r>
            <a:r>
              <a:rPr lang="en-US" altLang="en-US" sz="2400" dirty="0" err="1" smtClean="0"/>
              <a:t>mong</a:t>
            </a:r>
            <a:r>
              <a:rPr lang="en-US" altLang="en-US" sz="2400" dirty="0" smtClean="0"/>
              <a:t> </a:t>
            </a:r>
            <a:r>
              <a:rPr lang="en-US" altLang="en-US" sz="2400" dirty="0" err="1" smtClean="0"/>
              <a:t>đợi</a:t>
            </a:r>
            <a:r>
              <a:rPr lang="en-US" altLang="en-US" sz="2400" dirty="0" smtClean="0"/>
              <a:t> </a:t>
            </a:r>
            <a:r>
              <a:rPr lang="en-US" altLang="en-US" sz="2400" dirty="0" err="1" smtClean="0"/>
              <a:t>họ</a:t>
            </a:r>
            <a:r>
              <a:rPr lang="en-US" altLang="en-US" sz="2400" dirty="0" smtClean="0"/>
              <a:t> </a:t>
            </a:r>
            <a:r>
              <a:rPr lang="en-US" altLang="en-US" sz="2400" dirty="0" err="1" smtClean="0"/>
              <a:t>thay</a:t>
            </a:r>
            <a:r>
              <a:rPr lang="en-US" altLang="en-US" sz="2400" dirty="0" smtClean="0"/>
              <a:t> </a:t>
            </a:r>
            <a:r>
              <a:rPr lang="en-US" altLang="en-US" sz="2400" dirty="0" err="1" smtClean="0"/>
              <a:t>đổi</a:t>
            </a:r>
            <a:endParaRPr lang="en-US" altLang="en-US" sz="2400" dirty="0" smtClean="0"/>
          </a:p>
          <a:p>
            <a:pPr>
              <a:buFont typeface="Arial" panose="020B0604020202020204" pitchFamily="34" charset="0"/>
              <a:buNone/>
            </a:pPr>
            <a:endParaRPr lang="en-US" altLang="en-US" sz="2400" dirty="0" smtClean="0"/>
          </a:p>
          <a:p>
            <a:pPr>
              <a:buFont typeface="Arial" panose="020B0604020202020204" pitchFamily="34" charset="0"/>
              <a:buNone/>
            </a:pPr>
            <a:endParaRPr lang="en-US" altLang="en-US" sz="2400" dirty="0" smtClean="0"/>
          </a:p>
        </p:txBody>
      </p:sp>
      <p:sp>
        <p:nvSpPr>
          <p:cNvPr id="90116" name="Rectangle 1"/>
          <p:cNvSpPr>
            <a:spLocks noChangeArrowheads="1"/>
          </p:cNvSpPr>
          <p:nvPr/>
        </p:nvSpPr>
        <p:spPr bwMode="auto">
          <a:xfrm>
            <a:off x="0" y="0"/>
            <a:ext cx="2143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 </a:t>
            </a:r>
            <a:endParaRPr lang="en-US" altLang="en-US"/>
          </a:p>
        </p:txBody>
      </p:sp>
      <p:sp>
        <p:nvSpPr>
          <p:cNvPr id="90117" name="Rectangle 2"/>
          <p:cNvSpPr>
            <a:spLocks noChangeArrowheads="1"/>
          </p:cNvSpPr>
          <p:nvPr/>
        </p:nvSpPr>
        <p:spPr bwMode="auto">
          <a:xfrm>
            <a:off x="0" y="0"/>
            <a:ext cx="223838"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200" u="sng">
                <a:solidFill>
                  <a:srgbClr val="008080"/>
                </a:solidFill>
                <a:latin typeface="Times New Roman" panose="02020603050405020304" pitchFamily="18" charset="0"/>
                <a:cs typeface="Times New Roman" panose="02020603050405020304" pitchFamily="18" charset="0"/>
              </a:rPr>
              <a:t>.</a:t>
            </a:r>
            <a:endParaRPr lang="en-US" altLang="en-US"/>
          </a:p>
        </p:txBody>
      </p:sp>
    </p:spTree>
    <p:extLst>
      <p:ext uri="{BB962C8B-B14F-4D97-AF65-F5344CB8AC3E}">
        <p14:creationId xmlns="" xmlns:p14="http://schemas.microsoft.com/office/powerpoint/2010/main" val="3547471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1308100" y="2451100"/>
            <a:ext cx="7378700" cy="3797300"/>
          </a:xfrm>
        </p:spPr>
        <p:txBody>
          <a:bodyPr/>
          <a:lstStyle/>
          <a:p>
            <a:pPr>
              <a:lnSpc>
                <a:spcPct val="150000"/>
              </a:lnSpc>
              <a:buFont typeface="Wingdings" panose="05000000000000000000" pitchFamily="2" charset="2"/>
              <a:buChar char="ü"/>
            </a:pPr>
            <a:r>
              <a:rPr lang="de-DE" sz="2800" b="1" i="1" dirty="0" smtClean="0">
                <a:solidFill>
                  <a:srgbClr val="7030A0"/>
                </a:solidFill>
              </a:rPr>
              <a:t>Tôn trọng Ngoài việc tuân thủ  7 nguyên tắc chung; khi giao tiếp đồng cấp cần thể hiện được sự nhiệt tình trao đổi học hỏi kinh nghiệm; không giấu dốt. </a:t>
            </a:r>
            <a:endParaRPr lang="en-US" sz="2800" b="1" dirty="0">
              <a:solidFill>
                <a:srgbClr val="7030A0"/>
              </a:solidFill>
            </a:endParaRPr>
          </a:p>
        </p:txBody>
      </p:sp>
      <p:sp>
        <p:nvSpPr>
          <p:cNvPr id="2" name="Title 1"/>
          <p:cNvSpPr>
            <a:spLocks noGrp="1"/>
          </p:cNvSpPr>
          <p:nvPr>
            <p:ph type="title"/>
          </p:nvPr>
        </p:nvSpPr>
        <p:spPr>
          <a:xfrm>
            <a:off x="685800" y="1435100"/>
            <a:ext cx="8229600" cy="927100"/>
          </a:xfrm>
        </p:spPr>
        <p:txBody>
          <a:bodyPr/>
          <a:lstStyle/>
          <a:p>
            <a:r>
              <a:rPr lang="en-US" sz="3400" dirty="0"/>
              <a:t>2</a:t>
            </a:r>
            <a:r>
              <a:rPr lang="en-US" sz="3400" dirty="0" smtClean="0"/>
              <a:t>.4. KỸ NĂNG GIAO TIẾP ĐỒNG CẤP</a:t>
            </a:r>
            <a:endParaRPr lang="en-US" sz="3400" dirty="0"/>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92236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9463314" cy="2438400"/>
          </a:xfrm>
        </p:spPr>
        <p:txBody>
          <a:bodyPr/>
          <a:lstStyle/>
          <a:p>
            <a:pPr eaLnBrk="1" hangingPunct="1">
              <a:lnSpc>
                <a:spcPct val="150000"/>
              </a:lnSpc>
              <a:defRPr/>
            </a:pPr>
            <a:r>
              <a:rPr lang="en-US" sz="3600" b="1" dirty="0" smtClean="0">
                <a:solidFill>
                  <a:srgbClr val="002060"/>
                </a:solidFill>
                <a:latin typeface="+mn-lt"/>
              </a:rPr>
              <a:t>3. KỸ NĂNG GIAO TIẾP VỚI NGƯỜI BỆNH</a:t>
            </a:r>
            <a:endParaRPr lang="en-US" sz="3600" b="1" dirty="0">
              <a:solidFill>
                <a:srgbClr val="002060"/>
              </a:solidFill>
              <a:latin typeface="+mn-lt"/>
            </a:endParaRPr>
          </a:p>
        </p:txBody>
      </p:sp>
      <p:pic>
        <p:nvPicPr>
          <p:cNvPr id="2052" name="Picture 4"/>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562" r="4688" b="8321"/>
          <a:stretch/>
        </p:blipFill>
        <p:spPr bwMode="auto">
          <a:xfrm>
            <a:off x="566057" y="2419377"/>
            <a:ext cx="7848600" cy="4317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1484784" cy="990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56937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295400"/>
            <a:ext cx="8229600" cy="3048000"/>
          </a:xfrm>
        </p:spPr>
        <p:txBody>
          <a:bodyPr/>
          <a:lstStyle/>
          <a:p>
            <a:r>
              <a:rPr lang="en-US" altLang="en-US" sz="3200" b="1" smtClean="0">
                <a:solidFill>
                  <a:srgbClr val="0070C0"/>
                </a:solidFill>
              </a:rPr>
              <a:t>I. VĂN MINH VÀ TRUYỀN THỐNG GIAO TiẾP CỦA DÂN TỘC</a:t>
            </a:r>
          </a:p>
        </p:txBody>
      </p:sp>
      <p:sp>
        <p:nvSpPr>
          <p:cNvPr id="6147" name="Content Placeholder 2"/>
          <p:cNvSpPr>
            <a:spLocks noGrp="1"/>
          </p:cNvSpPr>
          <p:nvPr>
            <p:ph idx="1"/>
          </p:nvPr>
        </p:nvSpPr>
        <p:spPr>
          <a:xfrm>
            <a:off x="457200" y="1600200"/>
            <a:ext cx="8534400" cy="3505200"/>
          </a:xfrm>
        </p:spPr>
        <p:txBody>
          <a:bodyPr/>
          <a:lstStyle/>
          <a:p>
            <a:pPr marL="0" indent="0" algn="ctr">
              <a:buNone/>
            </a:pPr>
            <a:endParaRPr lang="en-US" altLang="en-US" dirty="0" smtClean="0"/>
          </a:p>
        </p:txBody>
      </p:sp>
    </p:spTree>
    <p:extLst>
      <p:ext uri="{BB962C8B-B14F-4D97-AF65-F5344CB8AC3E}">
        <p14:creationId xmlns="" xmlns:p14="http://schemas.microsoft.com/office/powerpoint/2010/main" val="423191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0" y="152400"/>
            <a:ext cx="8610600" cy="914400"/>
          </a:xfrm>
        </p:spPr>
        <p:txBody>
          <a:bodyPr/>
          <a:lstStyle/>
          <a:p>
            <a:pPr eaLnBrk="1" hangingPunct="1"/>
            <a:r>
              <a:rPr lang="en-US" altLang="en-US" sz="2400" b="1" dirty="0" smtClean="0">
                <a:solidFill>
                  <a:srgbClr val="0070C0"/>
                </a:solidFill>
              </a:rPr>
              <a:t>NHÌN LẠI LSVH VN TRONG LĨNH VỰC GIAO </a:t>
            </a:r>
            <a:r>
              <a:rPr lang="en-US" altLang="en-US" sz="2400" b="1" dirty="0" err="1" smtClean="0">
                <a:solidFill>
                  <a:srgbClr val="0070C0"/>
                </a:solidFill>
              </a:rPr>
              <a:t>TiẾP</a:t>
            </a:r>
            <a:endParaRPr lang="en-US" altLang="en-US" sz="2400" dirty="0" smtClean="0"/>
          </a:p>
        </p:txBody>
      </p:sp>
      <p:sp>
        <p:nvSpPr>
          <p:cNvPr id="11267" name="Content Placeholder 2"/>
          <p:cNvSpPr>
            <a:spLocks noGrp="1"/>
          </p:cNvSpPr>
          <p:nvPr>
            <p:ph idx="1"/>
          </p:nvPr>
        </p:nvSpPr>
        <p:spPr>
          <a:xfrm>
            <a:off x="304800" y="1143000"/>
            <a:ext cx="8534400" cy="5410200"/>
          </a:xfrm>
        </p:spPr>
        <p:txBody>
          <a:bodyPr/>
          <a:lstStyle/>
          <a:p>
            <a:pPr eaLnBrk="1" hangingPunct="1"/>
            <a:endParaRPr lang="en-US" altLang="en-US" dirty="0" smtClean="0"/>
          </a:p>
        </p:txBody>
      </p:sp>
      <p:sp>
        <p:nvSpPr>
          <p:cNvPr id="4" name="Rectangle 3"/>
          <p:cNvSpPr/>
          <p:nvPr/>
        </p:nvSpPr>
        <p:spPr>
          <a:xfrm>
            <a:off x="152400" y="1219200"/>
            <a:ext cx="5029200" cy="4495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sz="2400" b="1" dirty="0" smtClean="0">
              <a:solidFill>
                <a:srgbClr val="7030A0"/>
              </a:solidFill>
            </a:endParaRPr>
          </a:p>
          <a:p>
            <a:pPr algn="ctr">
              <a:defRPr/>
            </a:pPr>
            <a:endParaRPr lang="en-US" sz="2400" b="1" dirty="0">
              <a:solidFill>
                <a:srgbClr val="7030A0"/>
              </a:solidFill>
            </a:endParaRPr>
          </a:p>
          <a:p>
            <a:pPr algn="ctr">
              <a:defRPr/>
            </a:pPr>
            <a:r>
              <a:rPr lang="en-US" sz="2400" b="1" dirty="0" err="1" smtClean="0">
                <a:solidFill>
                  <a:srgbClr val="7030A0"/>
                </a:solidFill>
              </a:rPr>
              <a:t>Miếng</a:t>
            </a:r>
            <a:r>
              <a:rPr lang="en-US" sz="2400" b="1" dirty="0" smtClean="0">
                <a:solidFill>
                  <a:srgbClr val="7030A0"/>
                </a:solidFill>
              </a:rPr>
              <a:t> </a:t>
            </a:r>
            <a:r>
              <a:rPr lang="en-US" sz="2400" b="1" dirty="0" err="1">
                <a:solidFill>
                  <a:srgbClr val="7030A0"/>
                </a:solidFill>
              </a:rPr>
              <a:t>trầu</a:t>
            </a:r>
            <a:r>
              <a:rPr lang="en-US" sz="2400" b="1" dirty="0">
                <a:solidFill>
                  <a:srgbClr val="7030A0"/>
                </a:solidFill>
              </a:rPr>
              <a:t> </a:t>
            </a:r>
            <a:r>
              <a:rPr lang="en-US" sz="2400" b="1" dirty="0" err="1">
                <a:solidFill>
                  <a:srgbClr val="7030A0"/>
                </a:solidFill>
              </a:rPr>
              <a:t>là</a:t>
            </a:r>
            <a:r>
              <a:rPr lang="en-US" sz="2400" b="1" dirty="0">
                <a:solidFill>
                  <a:srgbClr val="7030A0"/>
                </a:solidFill>
              </a:rPr>
              <a:t> </a:t>
            </a:r>
            <a:r>
              <a:rPr lang="en-US" sz="2400" b="1" dirty="0" err="1">
                <a:solidFill>
                  <a:srgbClr val="7030A0"/>
                </a:solidFill>
              </a:rPr>
              <a:t>đầu</a:t>
            </a:r>
            <a:r>
              <a:rPr lang="en-US" sz="2400" b="1" dirty="0">
                <a:solidFill>
                  <a:srgbClr val="7030A0"/>
                </a:solidFill>
              </a:rPr>
              <a:t> </a:t>
            </a:r>
            <a:r>
              <a:rPr lang="en-US" sz="2400" b="1" dirty="0" err="1">
                <a:solidFill>
                  <a:srgbClr val="7030A0"/>
                </a:solidFill>
              </a:rPr>
              <a:t>câu</a:t>
            </a:r>
            <a:r>
              <a:rPr lang="en-US" sz="2400" b="1" dirty="0">
                <a:solidFill>
                  <a:srgbClr val="7030A0"/>
                </a:solidFill>
              </a:rPr>
              <a:t> </a:t>
            </a:r>
            <a:r>
              <a:rPr lang="en-US" sz="2400" b="1" dirty="0" err="1">
                <a:solidFill>
                  <a:srgbClr val="7030A0"/>
                </a:solidFill>
              </a:rPr>
              <a:t>chuyện</a:t>
            </a:r>
            <a:r>
              <a:rPr lang="en-US" sz="2400" b="1" dirty="0">
                <a:solidFill>
                  <a:srgbClr val="7030A0"/>
                </a:solidFill>
              </a:rPr>
              <a:t>.</a:t>
            </a:r>
          </a:p>
          <a:p>
            <a:pPr algn="ctr">
              <a:defRPr/>
            </a:pPr>
            <a:endParaRPr lang="en-US" sz="2400" b="1" dirty="0">
              <a:solidFill>
                <a:srgbClr val="7030A0"/>
              </a:solidFill>
            </a:endParaRPr>
          </a:p>
          <a:p>
            <a:pPr algn="ctr">
              <a:defRPr/>
            </a:pPr>
            <a:r>
              <a:rPr lang="en-US" sz="2400" b="1" dirty="0" err="1">
                <a:solidFill>
                  <a:srgbClr val="7030A0"/>
                </a:solidFill>
              </a:rPr>
              <a:t>Lời</a:t>
            </a:r>
            <a:r>
              <a:rPr lang="en-US" sz="2400" b="1" dirty="0">
                <a:solidFill>
                  <a:srgbClr val="7030A0"/>
                </a:solidFill>
              </a:rPr>
              <a:t> </a:t>
            </a:r>
            <a:r>
              <a:rPr lang="en-US" sz="2400" b="1" dirty="0" err="1">
                <a:solidFill>
                  <a:srgbClr val="7030A0"/>
                </a:solidFill>
              </a:rPr>
              <a:t>chào</a:t>
            </a:r>
            <a:r>
              <a:rPr lang="en-US" sz="2400" b="1" dirty="0">
                <a:solidFill>
                  <a:srgbClr val="7030A0"/>
                </a:solidFill>
              </a:rPr>
              <a:t> </a:t>
            </a:r>
            <a:r>
              <a:rPr lang="en-US" sz="2400" b="1" dirty="0" err="1">
                <a:solidFill>
                  <a:srgbClr val="7030A0"/>
                </a:solidFill>
              </a:rPr>
              <a:t>cao</a:t>
            </a:r>
            <a:r>
              <a:rPr lang="en-US" sz="2400" b="1" dirty="0">
                <a:solidFill>
                  <a:srgbClr val="7030A0"/>
                </a:solidFill>
              </a:rPr>
              <a:t> </a:t>
            </a:r>
            <a:r>
              <a:rPr lang="en-US" sz="2400" b="1" dirty="0" err="1">
                <a:solidFill>
                  <a:srgbClr val="7030A0"/>
                </a:solidFill>
              </a:rPr>
              <a:t>hơn</a:t>
            </a:r>
            <a:r>
              <a:rPr lang="en-US" sz="2400" b="1" dirty="0">
                <a:solidFill>
                  <a:srgbClr val="7030A0"/>
                </a:solidFill>
              </a:rPr>
              <a:t> </a:t>
            </a:r>
            <a:r>
              <a:rPr lang="en-US" sz="2400" b="1" dirty="0" err="1">
                <a:solidFill>
                  <a:srgbClr val="7030A0"/>
                </a:solidFill>
              </a:rPr>
              <a:t>mâm</a:t>
            </a:r>
            <a:r>
              <a:rPr lang="en-US" sz="2400" b="1" dirty="0">
                <a:solidFill>
                  <a:srgbClr val="7030A0"/>
                </a:solidFill>
              </a:rPr>
              <a:t> </a:t>
            </a:r>
            <a:r>
              <a:rPr lang="en-US" sz="2400" b="1" dirty="0" err="1">
                <a:solidFill>
                  <a:srgbClr val="7030A0"/>
                </a:solidFill>
              </a:rPr>
              <a:t>cỗ</a:t>
            </a:r>
            <a:r>
              <a:rPr lang="en-US" sz="2400" b="1" dirty="0">
                <a:solidFill>
                  <a:srgbClr val="7030A0"/>
                </a:solidFill>
              </a:rPr>
              <a:t>.</a:t>
            </a:r>
          </a:p>
          <a:p>
            <a:pPr algn="ctr">
              <a:defRPr/>
            </a:pPr>
            <a:endParaRPr lang="en-US" sz="2400" b="1" dirty="0">
              <a:solidFill>
                <a:srgbClr val="7030A0"/>
              </a:solidFill>
            </a:endParaRPr>
          </a:p>
          <a:p>
            <a:pPr algn="ctr">
              <a:defRPr/>
            </a:pPr>
            <a:r>
              <a:rPr lang="en-US" sz="2400" b="1" dirty="0" err="1">
                <a:solidFill>
                  <a:srgbClr val="7030A0"/>
                </a:solidFill>
              </a:rPr>
              <a:t>Ăn</a:t>
            </a:r>
            <a:r>
              <a:rPr lang="en-US" sz="2400" b="1" dirty="0">
                <a:solidFill>
                  <a:srgbClr val="7030A0"/>
                </a:solidFill>
              </a:rPr>
              <a:t> </a:t>
            </a:r>
            <a:r>
              <a:rPr lang="en-US" sz="2400" b="1" dirty="0" err="1">
                <a:solidFill>
                  <a:srgbClr val="7030A0"/>
                </a:solidFill>
              </a:rPr>
              <a:t>trông</a:t>
            </a:r>
            <a:r>
              <a:rPr lang="en-US" sz="2400" b="1" dirty="0">
                <a:solidFill>
                  <a:srgbClr val="7030A0"/>
                </a:solidFill>
              </a:rPr>
              <a:t> </a:t>
            </a:r>
            <a:r>
              <a:rPr lang="en-US" sz="2400" b="1" dirty="0" err="1">
                <a:solidFill>
                  <a:srgbClr val="7030A0"/>
                </a:solidFill>
              </a:rPr>
              <a:t>nồi</a:t>
            </a:r>
            <a:r>
              <a:rPr lang="en-US" sz="2400" b="1" dirty="0">
                <a:solidFill>
                  <a:srgbClr val="7030A0"/>
                </a:solidFill>
              </a:rPr>
              <a:t> </a:t>
            </a:r>
            <a:r>
              <a:rPr lang="en-US" sz="2400" b="1" dirty="0" err="1">
                <a:solidFill>
                  <a:srgbClr val="7030A0"/>
                </a:solidFill>
              </a:rPr>
              <a:t>ngồi</a:t>
            </a:r>
            <a:r>
              <a:rPr lang="en-US" sz="2400" b="1" dirty="0">
                <a:solidFill>
                  <a:srgbClr val="7030A0"/>
                </a:solidFill>
              </a:rPr>
              <a:t> </a:t>
            </a:r>
            <a:r>
              <a:rPr lang="en-US" sz="2400" b="1" dirty="0" err="1">
                <a:solidFill>
                  <a:srgbClr val="7030A0"/>
                </a:solidFill>
              </a:rPr>
              <a:t>trông</a:t>
            </a:r>
            <a:r>
              <a:rPr lang="en-US" sz="2400" b="1" dirty="0">
                <a:solidFill>
                  <a:srgbClr val="7030A0"/>
                </a:solidFill>
              </a:rPr>
              <a:t> </a:t>
            </a:r>
            <a:r>
              <a:rPr lang="en-US" sz="2400" b="1" dirty="0" err="1">
                <a:solidFill>
                  <a:srgbClr val="7030A0"/>
                </a:solidFill>
              </a:rPr>
              <a:t>hướng</a:t>
            </a:r>
            <a:r>
              <a:rPr lang="en-US" sz="2400" b="1" dirty="0">
                <a:solidFill>
                  <a:srgbClr val="7030A0"/>
                </a:solidFill>
              </a:rPr>
              <a:t>.</a:t>
            </a:r>
          </a:p>
          <a:p>
            <a:pPr algn="ctr">
              <a:defRPr/>
            </a:pPr>
            <a:endParaRPr lang="en-US" sz="2400" b="1" dirty="0">
              <a:solidFill>
                <a:srgbClr val="7030A0"/>
              </a:solidFill>
            </a:endParaRPr>
          </a:p>
          <a:p>
            <a:pPr algn="ctr">
              <a:defRPr/>
            </a:pPr>
            <a:r>
              <a:rPr lang="en-US" sz="2400" b="1" dirty="0" err="1">
                <a:solidFill>
                  <a:srgbClr val="7030A0"/>
                </a:solidFill>
              </a:rPr>
              <a:t>Lời</a:t>
            </a:r>
            <a:r>
              <a:rPr lang="en-US" sz="2400" b="1" dirty="0">
                <a:solidFill>
                  <a:srgbClr val="7030A0"/>
                </a:solidFill>
              </a:rPr>
              <a:t> </a:t>
            </a:r>
            <a:r>
              <a:rPr lang="en-US" sz="2400" b="1" dirty="0" err="1">
                <a:solidFill>
                  <a:srgbClr val="7030A0"/>
                </a:solidFill>
              </a:rPr>
              <a:t>nói</a:t>
            </a:r>
            <a:r>
              <a:rPr lang="en-US" sz="2400" b="1" dirty="0">
                <a:solidFill>
                  <a:srgbClr val="7030A0"/>
                </a:solidFill>
              </a:rPr>
              <a:t> </a:t>
            </a:r>
            <a:r>
              <a:rPr lang="en-US" sz="2400" b="1" dirty="0" err="1">
                <a:solidFill>
                  <a:srgbClr val="7030A0"/>
                </a:solidFill>
              </a:rPr>
              <a:t>không</a:t>
            </a:r>
            <a:r>
              <a:rPr lang="en-US" sz="2400" b="1" dirty="0">
                <a:solidFill>
                  <a:srgbClr val="7030A0"/>
                </a:solidFill>
              </a:rPr>
              <a:t> </a:t>
            </a:r>
            <a:r>
              <a:rPr lang="en-US" sz="2400" b="1" dirty="0" err="1">
                <a:solidFill>
                  <a:srgbClr val="7030A0"/>
                </a:solidFill>
              </a:rPr>
              <a:t>mất</a:t>
            </a:r>
            <a:r>
              <a:rPr lang="en-US" sz="2400" b="1" dirty="0">
                <a:solidFill>
                  <a:srgbClr val="7030A0"/>
                </a:solidFill>
              </a:rPr>
              <a:t> </a:t>
            </a:r>
            <a:r>
              <a:rPr lang="en-US" sz="2400" b="1" dirty="0" err="1">
                <a:solidFill>
                  <a:srgbClr val="7030A0"/>
                </a:solidFill>
              </a:rPr>
              <a:t>tiền</a:t>
            </a:r>
            <a:r>
              <a:rPr lang="en-US" sz="2400" b="1" dirty="0">
                <a:solidFill>
                  <a:srgbClr val="7030A0"/>
                </a:solidFill>
              </a:rPr>
              <a:t> </a:t>
            </a:r>
            <a:r>
              <a:rPr lang="en-US" sz="2400" b="1" dirty="0" err="1">
                <a:solidFill>
                  <a:srgbClr val="7030A0"/>
                </a:solidFill>
              </a:rPr>
              <a:t>mua</a:t>
            </a:r>
            <a:r>
              <a:rPr lang="en-US" sz="2400" b="1" dirty="0">
                <a:solidFill>
                  <a:srgbClr val="7030A0"/>
                </a:solidFill>
              </a:rPr>
              <a:t>, </a:t>
            </a:r>
            <a:r>
              <a:rPr lang="en-US" sz="2400" b="1" dirty="0" err="1">
                <a:solidFill>
                  <a:srgbClr val="7030A0"/>
                </a:solidFill>
              </a:rPr>
              <a:t>lựa</a:t>
            </a:r>
            <a:r>
              <a:rPr lang="en-US" sz="2400" b="1" dirty="0">
                <a:solidFill>
                  <a:srgbClr val="7030A0"/>
                </a:solidFill>
              </a:rPr>
              <a:t> </a:t>
            </a:r>
            <a:r>
              <a:rPr lang="en-US" sz="2400" b="1" dirty="0" err="1">
                <a:solidFill>
                  <a:srgbClr val="7030A0"/>
                </a:solidFill>
              </a:rPr>
              <a:t>lời</a:t>
            </a:r>
            <a:r>
              <a:rPr lang="en-US" sz="2400" b="1" dirty="0">
                <a:solidFill>
                  <a:srgbClr val="7030A0"/>
                </a:solidFill>
              </a:rPr>
              <a:t> mà </a:t>
            </a:r>
            <a:r>
              <a:rPr lang="en-US" sz="2400" b="1" dirty="0" err="1">
                <a:solidFill>
                  <a:srgbClr val="7030A0"/>
                </a:solidFill>
              </a:rPr>
              <a:t>nói</a:t>
            </a:r>
            <a:r>
              <a:rPr lang="en-US" sz="2400" b="1" dirty="0">
                <a:solidFill>
                  <a:srgbClr val="7030A0"/>
                </a:solidFill>
              </a:rPr>
              <a:t> </a:t>
            </a:r>
            <a:r>
              <a:rPr lang="en-US" sz="2400" b="1" dirty="0" err="1">
                <a:solidFill>
                  <a:srgbClr val="7030A0"/>
                </a:solidFill>
              </a:rPr>
              <a:t>cho</a:t>
            </a:r>
            <a:r>
              <a:rPr lang="en-US" sz="2400" b="1" dirty="0">
                <a:solidFill>
                  <a:srgbClr val="7030A0"/>
                </a:solidFill>
              </a:rPr>
              <a:t> </a:t>
            </a:r>
            <a:r>
              <a:rPr lang="en-US" sz="2400" b="1" dirty="0" err="1">
                <a:solidFill>
                  <a:srgbClr val="7030A0"/>
                </a:solidFill>
              </a:rPr>
              <a:t>vừa</a:t>
            </a:r>
            <a:r>
              <a:rPr lang="en-US" sz="2400" b="1" dirty="0">
                <a:solidFill>
                  <a:srgbClr val="7030A0"/>
                </a:solidFill>
              </a:rPr>
              <a:t> </a:t>
            </a:r>
            <a:r>
              <a:rPr lang="en-US" sz="2400" b="1" dirty="0" err="1">
                <a:solidFill>
                  <a:srgbClr val="7030A0"/>
                </a:solidFill>
              </a:rPr>
              <a:t>lòng</a:t>
            </a:r>
            <a:r>
              <a:rPr lang="en-US" sz="2400" b="1" dirty="0">
                <a:solidFill>
                  <a:srgbClr val="7030A0"/>
                </a:solidFill>
              </a:rPr>
              <a:t> </a:t>
            </a:r>
            <a:r>
              <a:rPr lang="en-US" sz="2400" b="1" dirty="0" err="1">
                <a:solidFill>
                  <a:srgbClr val="7030A0"/>
                </a:solidFill>
              </a:rPr>
              <a:t>nhau</a:t>
            </a:r>
            <a:r>
              <a:rPr lang="en-US" sz="2400" b="1" dirty="0">
                <a:solidFill>
                  <a:srgbClr val="7030A0"/>
                </a:solidFill>
              </a:rPr>
              <a:t>.</a:t>
            </a:r>
          </a:p>
          <a:p>
            <a:pPr algn="ctr">
              <a:defRPr/>
            </a:pPr>
            <a:endParaRPr lang="en-US" sz="2400" b="1" dirty="0">
              <a:solidFill>
                <a:srgbClr val="7030A0"/>
              </a:solidFill>
            </a:endParaRPr>
          </a:p>
          <a:p>
            <a:pPr algn="ctr">
              <a:defRPr/>
            </a:pPr>
            <a:r>
              <a:rPr lang="en-US" sz="2400" b="1" dirty="0" err="1">
                <a:solidFill>
                  <a:srgbClr val="FF0000"/>
                </a:solidFill>
              </a:rPr>
              <a:t>Học</a:t>
            </a:r>
            <a:r>
              <a:rPr lang="en-US" sz="2400" b="1" dirty="0">
                <a:solidFill>
                  <a:srgbClr val="FF0000"/>
                </a:solidFill>
              </a:rPr>
              <a:t> </a:t>
            </a:r>
            <a:r>
              <a:rPr lang="en-US" sz="2400" b="1" dirty="0" err="1">
                <a:solidFill>
                  <a:srgbClr val="FF0000"/>
                </a:solidFill>
              </a:rPr>
              <a:t>ăn</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nói</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gói</a:t>
            </a:r>
            <a:r>
              <a:rPr lang="en-US" sz="2400" b="1" dirty="0">
                <a:solidFill>
                  <a:srgbClr val="FF0000"/>
                </a:solidFill>
              </a:rPr>
              <a:t>, </a:t>
            </a:r>
            <a:r>
              <a:rPr lang="en-US" sz="2400" b="1" dirty="0" err="1">
                <a:solidFill>
                  <a:srgbClr val="FF0000"/>
                </a:solidFill>
              </a:rPr>
              <a:t>học</a:t>
            </a:r>
            <a:r>
              <a:rPr lang="en-US" sz="2400" b="1" dirty="0">
                <a:solidFill>
                  <a:srgbClr val="FF0000"/>
                </a:solidFill>
              </a:rPr>
              <a:t> </a:t>
            </a:r>
            <a:r>
              <a:rPr lang="en-US" sz="2400" b="1" dirty="0" err="1">
                <a:solidFill>
                  <a:srgbClr val="FF0000"/>
                </a:solidFill>
              </a:rPr>
              <a:t>mở</a:t>
            </a:r>
            <a:r>
              <a:rPr lang="en-US" sz="2400" b="1" dirty="0">
                <a:solidFill>
                  <a:srgbClr val="FF0000"/>
                </a:solidFill>
              </a:rPr>
              <a:t>.</a:t>
            </a:r>
          </a:p>
          <a:p>
            <a:pPr algn="ctr">
              <a:defRPr/>
            </a:pPr>
            <a:endParaRPr lang="en-US" sz="2400" b="1" dirty="0">
              <a:solidFill>
                <a:srgbClr val="7030A0"/>
              </a:solidFill>
            </a:endParaRPr>
          </a:p>
          <a:p>
            <a:pPr algn="ctr">
              <a:defRPr/>
            </a:pPr>
            <a:r>
              <a:rPr lang="en-US" sz="2400" b="1" dirty="0" err="1">
                <a:solidFill>
                  <a:srgbClr val="7030A0"/>
                </a:solidFill>
              </a:rPr>
              <a:t>Tiên</a:t>
            </a:r>
            <a:r>
              <a:rPr lang="en-US" sz="2400" b="1" dirty="0">
                <a:solidFill>
                  <a:srgbClr val="7030A0"/>
                </a:solidFill>
              </a:rPr>
              <a:t> </a:t>
            </a:r>
            <a:r>
              <a:rPr lang="en-US" sz="2400" b="1" dirty="0" err="1">
                <a:solidFill>
                  <a:srgbClr val="7030A0"/>
                </a:solidFill>
              </a:rPr>
              <a:t>học</a:t>
            </a:r>
            <a:r>
              <a:rPr lang="en-US" sz="2400" b="1" dirty="0">
                <a:solidFill>
                  <a:srgbClr val="7030A0"/>
                </a:solidFill>
              </a:rPr>
              <a:t> </a:t>
            </a:r>
            <a:r>
              <a:rPr lang="en-US" sz="2400" b="1" dirty="0" err="1">
                <a:solidFill>
                  <a:srgbClr val="7030A0"/>
                </a:solidFill>
              </a:rPr>
              <a:t>lễ</a:t>
            </a:r>
            <a:r>
              <a:rPr lang="en-US" sz="2400" b="1" dirty="0">
                <a:solidFill>
                  <a:srgbClr val="7030A0"/>
                </a:solidFill>
              </a:rPr>
              <a:t>, </a:t>
            </a:r>
            <a:r>
              <a:rPr lang="en-US" sz="2400" b="1" dirty="0" err="1">
                <a:solidFill>
                  <a:srgbClr val="7030A0"/>
                </a:solidFill>
              </a:rPr>
              <a:t>hậu</a:t>
            </a:r>
            <a:r>
              <a:rPr lang="en-US" sz="2400" b="1" dirty="0">
                <a:solidFill>
                  <a:srgbClr val="7030A0"/>
                </a:solidFill>
              </a:rPr>
              <a:t> </a:t>
            </a:r>
            <a:r>
              <a:rPr lang="en-US" sz="2400" b="1" dirty="0" err="1">
                <a:solidFill>
                  <a:srgbClr val="7030A0"/>
                </a:solidFill>
              </a:rPr>
              <a:t>học</a:t>
            </a:r>
            <a:r>
              <a:rPr lang="en-US" sz="2400" b="1" dirty="0">
                <a:solidFill>
                  <a:srgbClr val="7030A0"/>
                </a:solidFill>
              </a:rPr>
              <a:t> </a:t>
            </a:r>
            <a:r>
              <a:rPr lang="en-US" sz="2400" b="1" dirty="0" err="1">
                <a:solidFill>
                  <a:srgbClr val="7030A0"/>
                </a:solidFill>
              </a:rPr>
              <a:t>văn</a:t>
            </a:r>
            <a:endParaRPr lang="en-US" sz="2400" b="1" dirty="0">
              <a:solidFill>
                <a:srgbClr val="7030A0"/>
              </a:solidFill>
            </a:endParaRPr>
          </a:p>
        </p:txBody>
      </p:sp>
      <p:sp>
        <p:nvSpPr>
          <p:cNvPr id="6" name="Oval 5"/>
          <p:cNvSpPr/>
          <p:nvPr/>
        </p:nvSpPr>
        <p:spPr>
          <a:xfrm>
            <a:off x="5638800" y="1981200"/>
            <a:ext cx="3505200" cy="2743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 </a:t>
            </a:r>
            <a:r>
              <a:rPr lang="en-US" sz="2400" b="1" dirty="0" err="1"/>
              <a:t>Rèn</a:t>
            </a:r>
            <a:r>
              <a:rPr lang="en-US" sz="2400" b="1" dirty="0"/>
              <a:t> </a:t>
            </a:r>
            <a:r>
              <a:rPr lang="en-US" sz="2400" b="1" dirty="0" err="1"/>
              <a:t>luyện</a:t>
            </a:r>
            <a:r>
              <a:rPr lang="en-US" sz="2400" b="1" dirty="0"/>
              <a:t> </a:t>
            </a:r>
            <a:r>
              <a:rPr lang="en-US" sz="2400" b="1" dirty="0" err="1"/>
              <a:t>kỹ</a:t>
            </a:r>
            <a:r>
              <a:rPr lang="en-US" sz="2400" b="1" dirty="0"/>
              <a:t> </a:t>
            </a:r>
            <a:r>
              <a:rPr lang="en-US" sz="2400" b="1" dirty="0" err="1"/>
              <a:t>năng</a:t>
            </a:r>
            <a:r>
              <a:rPr lang="en-US" sz="2400" b="1" dirty="0"/>
              <a:t> </a:t>
            </a:r>
            <a:r>
              <a:rPr lang="en-US" sz="2400" b="1" dirty="0" err="1"/>
              <a:t>giao</a:t>
            </a:r>
            <a:r>
              <a:rPr lang="en-US" sz="2400" b="1" dirty="0"/>
              <a:t> </a:t>
            </a:r>
            <a:r>
              <a:rPr lang="en-US" sz="2400" b="1" dirty="0" err="1"/>
              <a:t>tiếp</a:t>
            </a:r>
            <a:r>
              <a:rPr lang="en-US" sz="2400" b="1" dirty="0"/>
              <a:t> </a:t>
            </a:r>
            <a:r>
              <a:rPr lang="en-US" sz="2400" b="1" dirty="0" err="1"/>
              <a:t>tạo</a:t>
            </a:r>
            <a:r>
              <a:rPr lang="en-US" sz="2400" b="1" dirty="0"/>
              <a:t> </a:t>
            </a:r>
            <a:r>
              <a:rPr lang="en-US" sz="2400" b="1" dirty="0" err="1"/>
              <a:t>sự</a:t>
            </a:r>
            <a:r>
              <a:rPr lang="en-US" sz="2400" b="1" dirty="0"/>
              <a:t> </a:t>
            </a:r>
            <a:r>
              <a:rPr lang="en-US" sz="2400" b="1" dirty="0" err="1"/>
              <a:t>THÂN</a:t>
            </a:r>
            <a:r>
              <a:rPr lang="en-US" sz="2400" b="1" dirty="0"/>
              <a:t> </a:t>
            </a:r>
            <a:r>
              <a:rPr lang="en-US" sz="2400" b="1" dirty="0" err="1"/>
              <a:t>THIỆN</a:t>
            </a:r>
            <a:r>
              <a:rPr lang="en-US" sz="2400" b="1" dirty="0"/>
              <a:t>.</a:t>
            </a:r>
          </a:p>
          <a:p>
            <a:pPr algn="ctr">
              <a:defRPr/>
            </a:pPr>
            <a:r>
              <a:rPr lang="en-US" sz="2400" b="1" dirty="0"/>
              <a:t>+ </a:t>
            </a:r>
            <a:r>
              <a:rPr lang="en-US" sz="2400" b="1" dirty="0" err="1"/>
              <a:t>Rèn</a:t>
            </a:r>
            <a:r>
              <a:rPr lang="en-US" sz="2400" b="1" dirty="0"/>
              <a:t> </a:t>
            </a:r>
            <a:r>
              <a:rPr lang="en-US" sz="2400" b="1" dirty="0" err="1"/>
              <a:t>luyện</a:t>
            </a:r>
            <a:r>
              <a:rPr lang="en-US" sz="2400" b="1" dirty="0"/>
              <a:t> </a:t>
            </a:r>
            <a:r>
              <a:rPr lang="en-US" sz="2400" b="1" dirty="0" err="1"/>
              <a:t>THÁI</a:t>
            </a:r>
            <a:r>
              <a:rPr lang="en-US" sz="2400" b="1" dirty="0"/>
              <a:t> </a:t>
            </a:r>
            <a:r>
              <a:rPr lang="en-US" sz="2400" b="1" dirty="0" err="1"/>
              <a:t>ĐỘ</a:t>
            </a:r>
            <a:r>
              <a:rPr lang="en-US" sz="2400" b="1" dirty="0"/>
              <a:t>  </a:t>
            </a:r>
            <a:r>
              <a:rPr lang="en-US" sz="2400" b="1" dirty="0" err="1"/>
              <a:t>ứng</a:t>
            </a:r>
            <a:r>
              <a:rPr lang="en-US" sz="2400" b="1" dirty="0"/>
              <a:t> </a:t>
            </a:r>
            <a:r>
              <a:rPr lang="en-US" sz="2400" b="1" dirty="0" err="1"/>
              <a:t>xử</a:t>
            </a:r>
            <a:r>
              <a:rPr lang="en-US" sz="2400" b="1" dirty="0"/>
              <a:t> </a:t>
            </a:r>
            <a:r>
              <a:rPr lang="en-US" sz="2400" b="1" dirty="0" err="1"/>
              <a:t>khi</a:t>
            </a:r>
            <a:r>
              <a:rPr lang="en-US" sz="2400" b="1" dirty="0"/>
              <a:t> </a:t>
            </a:r>
            <a:r>
              <a:rPr lang="en-US" sz="2400" b="1" dirty="0" err="1"/>
              <a:t>giao</a:t>
            </a:r>
            <a:r>
              <a:rPr lang="en-US" sz="2400" b="1" dirty="0"/>
              <a:t> </a:t>
            </a:r>
            <a:r>
              <a:rPr lang="en-US" sz="2400" b="1" dirty="0" err="1"/>
              <a:t>tiếp</a:t>
            </a:r>
            <a:r>
              <a:rPr lang="en-US" sz="2400" b="1" dirty="0"/>
              <a:t>.</a:t>
            </a:r>
          </a:p>
        </p:txBody>
      </p:sp>
      <p:sp>
        <p:nvSpPr>
          <p:cNvPr id="8" name="Right Arrow 7"/>
          <p:cNvSpPr/>
          <p:nvPr/>
        </p:nvSpPr>
        <p:spPr>
          <a:xfrm>
            <a:off x="4953000" y="3352800"/>
            <a:ext cx="6096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385013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52400"/>
            <a:ext cx="8458200" cy="838200"/>
          </a:xfrm>
        </p:spPr>
        <p:txBody>
          <a:bodyPr/>
          <a:lstStyle/>
          <a:p>
            <a:r>
              <a:rPr lang="en-US" altLang="en-US" sz="2800" dirty="0">
                <a:solidFill>
                  <a:srgbClr val="0070C0"/>
                </a:solidFill>
              </a:rPr>
              <a:t>NHÌN LẠI LSVH VN TRONG LĨNH VỰC GIAO </a:t>
            </a:r>
            <a:r>
              <a:rPr lang="en-US" altLang="en-US" sz="2800" dirty="0" err="1">
                <a:solidFill>
                  <a:srgbClr val="0070C0"/>
                </a:solidFill>
              </a:rPr>
              <a:t>TiẾP</a:t>
            </a:r>
            <a:endParaRPr lang="en-US" altLang="en-US" sz="2800" dirty="0" smtClean="0"/>
          </a:p>
        </p:txBody>
      </p:sp>
      <p:sp>
        <p:nvSpPr>
          <p:cNvPr id="12291" name="Content Placeholder 2"/>
          <p:cNvSpPr>
            <a:spLocks noGrp="1"/>
          </p:cNvSpPr>
          <p:nvPr>
            <p:ph idx="1"/>
          </p:nvPr>
        </p:nvSpPr>
        <p:spPr>
          <a:xfrm>
            <a:off x="304800" y="1219200"/>
            <a:ext cx="8686800" cy="5334000"/>
          </a:xfrm>
        </p:spPr>
        <p:txBody>
          <a:bodyPr/>
          <a:lstStyle/>
          <a:p>
            <a:pPr eaLnBrk="1" hangingPunct="1"/>
            <a:endParaRPr lang="en-US" altLang="en-US" smtClean="0"/>
          </a:p>
        </p:txBody>
      </p:sp>
      <p:sp>
        <p:nvSpPr>
          <p:cNvPr id="6" name="Rounded Rectangle 5"/>
          <p:cNvSpPr/>
          <p:nvPr/>
        </p:nvSpPr>
        <p:spPr>
          <a:xfrm>
            <a:off x="304800" y="1371600"/>
            <a:ext cx="3962400" cy="1828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rPr>
              <a:t>Một</a:t>
            </a:r>
            <a:r>
              <a:rPr lang="en-US" sz="2400" b="1" dirty="0">
                <a:solidFill>
                  <a:srgbClr val="FF0000"/>
                </a:solidFill>
              </a:rPr>
              <a:t> </a:t>
            </a:r>
            <a:r>
              <a:rPr lang="en-US" sz="2400" b="1" dirty="0" err="1">
                <a:solidFill>
                  <a:srgbClr val="FF0000"/>
                </a:solidFill>
              </a:rPr>
              <a:t>điều</a:t>
            </a:r>
            <a:r>
              <a:rPr lang="en-US" sz="2400" b="1" dirty="0">
                <a:solidFill>
                  <a:srgbClr val="FF0000"/>
                </a:solidFill>
              </a:rPr>
              <a:t> </a:t>
            </a:r>
            <a:r>
              <a:rPr lang="en-US" sz="2400" b="1" dirty="0" err="1">
                <a:solidFill>
                  <a:srgbClr val="FF0000"/>
                </a:solidFill>
              </a:rPr>
              <a:t>nhịn</a:t>
            </a:r>
            <a:r>
              <a:rPr lang="en-US" sz="2400" b="1" dirty="0">
                <a:solidFill>
                  <a:srgbClr val="FF0000"/>
                </a:solidFill>
              </a:rPr>
              <a:t>, </a:t>
            </a:r>
            <a:r>
              <a:rPr lang="en-US" sz="2400" b="1" dirty="0" err="1">
                <a:solidFill>
                  <a:srgbClr val="002060"/>
                </a:solidFill>
              </a:rPr>
              <a:t>chín</a:t>
            </a:r>
            <a:r>
              <a:rPr lang="en-US" sz="2400" b="1" dirty="0">
                <a:solidFill>
                  <a:srgbClr val="002060"/>
                </a:solidFill>
              </a:rPr>
              <a:t> </a:t>
            </a:r>
            <a:r>
              <a:rPr lang="en-US" sz="2400" b="1" dirty="0" err="1">
                <a:solidFill>
                  <a:srgbClr val="002060"/>
                </a:solidFill>
              </a:rPr>
              <a:t>điều</a:t>
            </a:r>
            <a:r>
              <a:rPr lang="en-US" sz="2400" b="1" dirty="0">
                <a:solidFill>
                  <a:srgbClr val="002060"/>
                </a:solidFill>
              </a:rPr>
              <a:t> </a:t>
            </a:r>
            <a:r>
              <a:rPr lang="en-US" sz="2400" b="1" dirty="0" err="1">
                <a:solidFill>
                  <a:srgbClr val="002060"/>
                </a:solidFill>
              </a:rPr>
              <a:t>lành</a:t>
            </a:r>
            <a:r>
              <a:rPr lang="en-US" sz="2400" b="1" dirty="0">
                <a:solidFill>
                  <a:srgbClr val="002060"/>
                </a:solidFill>
              </a:rPr>
              <a:t>.</a:t>
            </a:r>
          </a:p>
          <a:p>
            <a:pPr algn="ctr">
              <a:defRPr/>
            </a:pPr>
            <a:r>
              <a:rPr lang="en-US" sz="2400" b="1" dirty="0" err="1">
                <a:solidFill>
                  <a:srgbClr val="FF0000"/>
                </a:solidFill>
              </a:rPr>
              <a:t>Lùi</a:t>
            </a:r>
            <a:r>
              <a:rPr lang="en-US" sz="2400" b="1" dirty="0">
                <a:solidFill>
                  <a:srgbClr val="FF0000"/>
                </a:solidFill>
              </a:rPr>
              <a:t> </a:t>
            </a:r>
            <a:r>
              <a:rPr lang="en-US" sz="2400" b="1" dirty="0" err="1">
                <a:solidFill>
                  <a:srgbClr val="FF0000"/>
                </a:solidFill>
              </a:rPr>
              <a:t>một</a:t>
            </a:r>
            <a:r>
              <a:rPr lang="en-US" sz="2400" b="1" dirty="0">
                <a:solidFill>
                  <a:srgbClr val="FF0000"/>
                </a:solidFill>
              </a:rPr>
              <a:t>  </a:t>
            </a:r>
            <a:r>
              <a:rPr lang="en-US" sz="2400" b="1" dirty="0" err="1">
                <a:solidFill>
                  <a:srgbClr val="FF0000"/>
                </a:solidFill>
              </a:rPr>
              <a:t>bước</a:t>
            </a:r>
            <a:r>
              <a:rPr lang="en-US" sz="2400" b="1" dirty="0">
                <a:solidFill>
                  <a:srgbClr val="FF0000"/>
                </a:solidFill>
              </a:rPr>
              <a:t> </a:t>
            </a:r>
            <a:r>
              <a:rPr lang="en-US" sz="2400" b="1" dirty="0" err="1">
                <a:solidFill>
                  <a:srgbClr val="FF0000"/>
                </a:solidFill>
              </a:rPr>
              <a:t>để</a:t>
            </a:r>
            <a:r>
              <a:rPr lang="en-US" sz="2400" b="1" dirty="0">
                <a:solidFill>
                  <a:srgbClr val="FF0000"/>
                </a:solidFill>
              </a:rPr>
              <a:t> </a:t>
            </a:r>
            <a:r>
              <a:rPr lang="en-US" sz="2400" b="1" dirty="0" err="1">
                <a:solidFill>
                  <a:srgbClr val="002060"/>
                </a:solidFill>
              </a:rPr>
              <a:t>tiến</a:t>
            </a:r>
            <a:r>
              <a:rPr lang="en-US" sz="2400" b="1" dirty="0">
                <a:solidFill>
                  <a:srgbClr val="002060"/>
                </a:solidFill>
              </a:rPr>
              <a:t> </a:t>
            </a:r>
            <a:r>
              <a:rPr lang="en-US" sz="2400" b="1" dirty="0" err="1">
                <a:solidFill>
                  <a:srgbClr val="002060"/>
                </a:solidFill>
              </a:rPr>
              <a:t>ba</a:t>
            </a:r>
            <a:r>
              <a:rPr lang="en-US" sz="2400" b="1" dirty="0">
                <a:solidFill>
                  <a:srgbClr val="002060"/>
                </a:solidFill>
              </a:rPr>
              <a:t> </a:t>
            </a:r>
            <a:r>
              <a:rPr lang="en-US" sz="2400" b="1" dirty="0" err="1">
                <a:solidFill>
                  <a:srgbClr val="002060"/>
                </a:solidFill>
              </a:rPr>
              <a:t>bước</a:t>
            </a:r>
            <a:endParaRPr lang="en-US" sz="2400" b="1" dirty="0">
              <a:solidFill>
                <a:srgbClr val="002060"/>
              </a:solidFill>
            </a:endParaRPr>
          </a:p>
        </p:txBody>
      </p:sp>
      <p:sp>
        <p:nvSpPr>
          <p:cNvPr id="7" name="Oval 6"/>
          <p:cNvSpPr/>
          <p:nvPr/>
        </p:nvSpPr>
        <p:spPr>
          <a:xfrm>
            <a:off x="5181600" y="1295400"/>
            <a:ext cx="3733800" cy="19050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2060"/>
                </a:solidFill>
              </a:rPr>
              <a:t>Rèn</a:t>
            </a:r>
            <a:r>
              <a:rPr lang="en-US" sz="2400" b="1" dirty="0">
                <a:solidFill>
                  <a:srgbClr val="002060"/>
                </a:solidFill>
              </a:rPr>
              <a:t> </a:t>
            </a:r>
            <a:r>
              <a:rPr lang="en-US" sz="2400" b="1" dirty="0" err="1">
                <a:solidFill>
                  <a:srgbClr val="002060"/>
                </a:solidFill>
              </a:rPr>
              <a:t>luyện</a:t>
            </a:r>
            <a:r>
              <a:rPr lang="en-US" sz="2400" b="1" dirty="0">
                <a:solidFill>
                  <a:srgbClr val="002060"/>
                </a:solidFill>
              </a:rPr>
              <a:t> </a:t>
            </a:r>
            <a:r>
              <a:rPr lang="en-US" sz="2400" b="1" dirty="0" err="1">
                <a:solidFill>
                  <a:srgbClr val="002060"/>
                </a:solidFill>
              </a:rPr>
              <a:t>kỹ</a:t>
            </a:r>
            <a:r>
              <a:rPr lang="en-US" sz="2400" b="1" dirty="0">
                <a:solidFill>
                  <a:srgbClr val="002060"/>
                </a:solidFill>
              </a:rPr>
              <a:t> </a:t>
            </a:r>
            <a:r>
              <a:rPr lang="en-US" sz="2400" b="1" dirty="0" err="1">
                <a:solidFill>
                  <a:srgbClr val="002060"/>
                </a:solidFill>
              </a:rPr>
              <a:t>năng</a:t>
            </a:r>
            <a:r>
              <a:rPr lang="en-US" sz="2400" b="1" dirty="0">
                <a:solidFill>
                  <a:srgbClr val="002060"/>
                </a:solidFill>
              </a:rPr>
              <a:t> </a:t>
            </a:r>
            <a:r>
              <a:rPr lang="en-US" sz="2400" b="1" dirty="0" err="1">
                <a:solidFill>
                  <a:srgbClr val="002060"/>
                </a:solidFill>
              </a:rPr>
              <a:t>tự</a:t>
            </a:r>
            <a:r>
              <a:rPr lang="en-US" sz="2400" b="1" dirty="0">
                <a:solidFill>
                  <a:srgbClr val="002060"/>
                </a:solidFill>
              </a:rPr>
              <a:t> </a:t>
            </a:r>
            <a:r>
              <a:rPr lang="en-US" sz="2400" b="1" dirty="0" err="1">
                <a:solidFill>
                  <a:srgbClr val="002060"/>
                </a:solidFill>
              </a:rPr>
              <a:t>kiềm</a:t>
            </a:r>
            <a:r>
              <a:rPr lang="en-US" sz="2400" b="1" dirty="0">
                <a:solidFill>
                  <a:srgbClr val="002060"/>
                </a:solidFill>
              </a:rPr>
              <a:t> </a:t>
            </a:r>
            <a:r>
              <a:rPr lang="en-US" sz="2400" b="1" dirty="0" err="1">
                <a:solidFill>
                  <a:srgbClr val="002060"/>
                </a:solidFill>
              </a:rPr>
              <a:t>chế</a:t>
            </a:r>
            <a:r>
              <a:rPr lang="en-US" sz="2400" b="1" dirty="0">
                <a:solidFill>
                  <a:srgbClr val="002060"/>
                </a:solidFill>
              </a:rPr>
              <a:t> </a:t>
            </a:r>
            <a:r>
              <a:rPr lang="en-US" sz="2400" b="1" dirty="0" err="1">
                <a:solidFill>
                  <a:srgbClr val="002060"/>
                </a:solidFill>
              </a:rPr>
              <a:t>bản</a:t>
            </a:r>
            <a:r>
              <a:rPr lang="en-US" sz="2400" b="1" dirty="0">
                <a:solidFill>
                  <a:srgbClr val="002060"/>
                </a:solidFill>
              </a:rPr>
              <a:t> </a:t>
            </a:r>
            <a:r>
              <a:rPr lang="en-US" sz="2400" b="1" dirty="0" err="1">
                <a:solidFill>
                  <a:srgbClr val="002060"/>
                </a:solidFill>
              </a:rPr>
              <a:t>thân</a:t>
            </a:r>
            <a:r>
              <a:rPr lang="en-US" sz="2400" b="1" dirty="0">
                <a:solidFill>
                  <a:srgbClr val="002060"/>
                </a:solidFill>
              </a:rPr>
              <a:t>?</a:t>
            </a:r>
          </a:p>
          <a:p>
            <a:pPr algn="ctr">
              <a:defRPr/>
            </a:pPr>
            <a:r>
              <a:rPr lang="en-US" sz="2400" b="1" dirty="0" err="1">
                <a:solidFill>
                  <a:srgbClr val="002060"/>
                </a:solidFill>
              </a:rPr>
              <a:t>Thái</a:t>
            </a:r>
            <a:r>
              <a:rPr lang="en-US" sz="2400" b="1" dirty="0">
                <a:solidFill>
                  <a:srgbClr val="002060"/>
                </a:solidFill>
              </a:rPr>
              <a:t> </a:t>
            </a:r>
            <a:r>
              <a:rPr lang="en-US" sz="2400" b="1" dirty="0" err="1">
                <a:solidFill>
                  <a:srgbClr val="002060"/>
                </a:solidFill>
              </a:rPr>
              <a:t>độ</a:t>
            </a:r>
            <a:r>
              <a:rPr lang="en-US" sz="2400" b="1" dirty="0">
                <a:solidFill>
                  <a:srgbClr val="002060"/>
                </a:solidFill>
              </a:rPr>
              <a:t> </a:t>
            </a:r>
            <a:r>
              <a:rPr lang="en-US" sz="2400" b="1" dirty="0" err="1">
                <a:solidFill>
                  <a:srgbClr val="002060"/>
                </a:solidFill>
              </a:rPr>
              <a:t>ứng</a:t>
            </a:r>
            <a:r>
              <a:rPr lang="en-US" sz="2400" b="1" dirty="0">
                <a:solidFill>
                  <a:srgbClr val="002060"/>
                </a:solidFill>
              </a:rPr>
              <a:t> </a:t>
            </a:r>
            <a:r>
              <a:rPr lang="en-US" sz="2400" b="1" dirty="0" err="1">
                <a:solidFill>
                  <a:srgbClr val="002060"/>
                </a:solidFill>
              </a:rPr>
              <a:t>xử</a:t>
            </a:r>
            <a:r>
              <a:rPr lang="en-US" sz="2400" b="1" dirty="0">
                <a:solidFill>
                  <a:srgbClr val="002060"/>
                </a:solidFill>
              </a:rPr>
              <a:t>??</a:t>
            </a:r>
          </a:p>
        </p:txBody>
      </p:sp>
      <p:sp>
        <p:nvSpPr>
          <p:cNvPr id="8" name="Right Arrow 7"/>
          <p:cNvSpPr/>
          <p:nvPr/>
        </p:nvSpPr>
        <p:spPr>
          <a:xfrm>
            <a:off x="4419600" y="2286000"/>
            <a:ext cx="685800" cy="3810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304800" y="3962400"/>
            <a:ext cx="3886200" cy="16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accent6">
                    <a:lumMod val="75000"/>
                  </a:schemeClr>
                </a:solidFill>
              </a:rPr>
              <a:t>Cái</a:t>
            </a:r>
            <a:r>
              <a:rPr lang="en-US" sz="2400" b="1" dirty="0">
                <a:solidFill>
                  <a:schemeClr val="accent6">
                    <a:lumMod val="75000"/>
                  </a:schemeClr>
                </a:solidFill>
              </a:rPr>
              <a:t> </a:t>
            </a:r>
            <a:r>
              <a:rPr lang="en-US" sz="2400" b="1" dirty="0" err="1">
                <a:solidFill>
                  <a:schemeClr val="accent6">
                    <a:lumMod val="75000"/>
                  </a:schemeClr>
                </a:solidFill>
              </a:rPr>
              <a:t>răng</a:t>
            </a:r>
            <a:r>
              <a:rPr lang="en-US" sz="2400" b="1" dirty="0">
                <a:solidFill>
                  <a:schemeClr val="accent6">
                    <a:lumMod val="75000"/>
                  </a:schemeClr>
                </a:solidFill>
              </a:rPr>
              <a:t> </a:t>
            </a:r>
            <a:r>
              <a:rPr lang="en-US" sz="2400" b="1" dirty="0" err="1">
                <a:solidFill>
                  <a:schemeClr val="accent6">
                    <a:lumMod val="75000"/>
                  </a:schemeClr>
                </a:solidFill>
              </a:rPr>
              <a:t>cái</a:t>
            </a:r>
            <a:r>
              <a:rPr lang="en-US" sz="2400" b="1" dirty="0">
                <a:solidFill>
                  <a:schemeClr val="accent6">
                    <a:lumMod val="75000"/>
                  </a:schemeClr>
                </a:solidFill>
              </a:rPr>
              <a:t> </a:t>
            </a:r>
            <a:r>
              <a:rPr lang="en-US" sz="2400" b="1" dirty="0" err="1">
                <a:solidFill>
                  <a:schemeClr val="accent6">
                    <a:lumMod val="75000"/>
                  </a:schemeClr>
                </a:solidFill>
              </a:rPr>
              <a:t>tóc</a:t>
            </a:r>
            <a:r>
              <a:rPr lang="en-US" sz="2400" b="1" dirty="0">
                <a:solidFill>
                  <a:schemeClr val="accent6">
                    <a:lumMod val="75000"/>
                  </a:schemeClr>
                </a:solidFill>
              </a:rPr>
              <a:t> </a:t>
            </a:r>
            <a:r>
              <a:rPr lang="en-US" sz="2400" b="1" dirty="0" err="1">
                <a:solidFill>
                  <a:schemeClr val="accent6">
                    <a:lumMod val="75000"/>
                  </a:schemeClr>
                </a:solidFill>
              </a:rPr>
              <a:t>là</a:t>
            </a:r>
            <a:r>
              <a:rPr lang="en-US" sz="2400" b="1" dirty="0">
                <a:solidFill>
                  <a:schemeClr val="accent6">
                    <a:lumMod val="75000"/>
                  </a:schemeClr>
                </a:solidFill>
              </a:rPr>
              <a:t> </a:t>
            </a:r>
            <a:r>
              <a:rPr lang="en-US" sz="2400" b="1" dirty="0" err="1">
                <a:solidFill>
                  <a:schemeClr val="accent6">
                    <a:lumMod val="75000"/>
                  </a:schemeClr>
                </a:solidFill>
              </a:rPr>
              <a:t>góc</a:t>
            </a:r>
            <a:r>
              <a:rPr lang="en-US" sz="2400" b="1" dirty="0">
                <a:solidFill>
                  <a:schemeClr val="accent6">
                    <a:lumMod val="75000"/>
                  </a:schemeClr>
                </a:solidFill>
              </a:rPr>
              <a:t> con </a:t>
            </a:r>
            <a:r>
              <a:rPr lang="en-US" sz="2400" b="1" dirty="0" err="1">
                <a:solidFill>
                  <a:schemeClr val="accent6">
                    <a:lumMod val="75000"/>
                  </a:schemeClr>
                </a:solidFill>
              </a:rPr>
              <a:t>người</a:t>
            </a:r>
            <a:endParaRPr lang="en-US" sz="2400" b="1" dirty="0">
              <a:solidFill>
                <a:schemeClr val="accent6">
                  <a:lumMod val="75000"/>
                </a:schemeClr>
              </a:solidFill>
            </a:endParaRPr>
          </a:p>
        </p:txBody>
      </p:sp>
      <p:sp>
        <p:nvSpPr>
          <p:cNvPr id="10" name="Oval 9"/>
          <p:cNvSpPr/>
          <p:nvPr/>
        </p:nvSpPr>
        <p:spPr>
          <a:xfrm>
            <a:off x="5181600" y="3657600"/>
            <a:ext cx="3657600" cy="1828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rPr>
              <a:t>Rèn</a:t>
            </a:r>
            <a:r>
              <a:rPr lang="en-US" sz="2400" b="1" dirty="0">
                <a:solidFill>
                  <a:srgbClr val="FF0000"/>
                </a:solidFill>
              </a:rPr>
              <a:t> </a:t>
            </a:r>
            <a:r>
              <a:rPr lang="en-US" sz="2400" b="1" dirty="0" err="1">
                <a:solidFill>
                  <a:srgbClr val="FF0000"/>
                </a:solidFill>
              </a:rPr>
              <a:t>luyện</a:t>
            </a:r>
            <a:r>
              <a:rPr lang="en-US" sz="2400" b="1" dirty="0">
                <a:solidFill>
                  <a:srgbClr val="FF0000"/>
                </a:solidFill>
              </a:rPr>
              <a:t> </a:t>
            </a:r>
            <a:r>
              <a:rPr lang="en-US" sz="2400" b="1" dirty="0" err="1">
                <a:solidFill>
                  <a:srgbClr val="FF0000"/>
                </a:solidFill>
              </a:rPr>
              <a:t>tính</a:t>
            </a:r>
            <a:r>
              <a:rPr lang="en-US" sz="2400" b="1" dirty="0">
                <a:solidFill>
                  <a:srgbClr val="FF0000"/>
                </a:solidFill>
              </a:rPr>
              <a:t> </a:t>
            </a:r>
            <a:r>
              <a:rPr lang="en-US" sz="2400" b="1" dirty="0" err="1">
                <a:solidFill>
                  <a:srgbClr val="FF0000"/>
                </a:solidFill>
              </a:rPr>
              <a:t>THẨM</a:t>
            </a:r>
            <a:r>
              <a:rPr lang="en-US" sz="2400" b="1" dirty="0">
                <a:solidFill>
                  <a:srgbClr val="FF0000"/>
                </a:solidFill>
              </a:rPr>
              <a:t> </a:t>
            </a:r>
            <a:r>
              <a:rPr lang="en-US" sz="2400" b="1" dirty="0" err="1">
                <a:solidFill>
                  <a:srgbClr val="FF0000"/>
                </a:solidFill>
              </a:rPr>
              <a:t>MỸ</a:t>
            </a:r>
            <a:endParaRPr lang="en-US" sz="2400" b="1" dirty="0">
              <a:solidFill>
                <a:srgbClr val="FF0000"/>
              </a:solidFill>
            </a:endParaRPr>
          </a:p>
        </p:txBody>
      </p:sp>
      <p:sp>
        <p:nvSpPr>
          <p:cNvPr id="11" name="Right Arrow 10"/>
          <p:cNvSpPr/>
          <p:nvPr/>
        </p:nvSpPr>
        <p:spPr>
          <a:xfrm>
            <a:off x="10134600" y="2971800"/>
            <a:ext cx="46038"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4343400" y="4114800"/>
            <a:ext cx="762000" cy="3810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1276509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28600"/>
            <a:ext cx="8229600" cy="838200"/>
          </a:xfrm>
        </p:spPr>
        <p:txBody>
          <a:bodyPr/>
          <a:lstStyle/>
          <a:p>
            <a:pPr algn="ctr"/>
            <a:r>
              <a:rPr lang="en-US" altLang="en-US" sz="3600" b="1" dirty="0" smtClean="0">
                <a:solidFill>
                  <a:srgbClr val="0070C0"/>
                </a:solidFill>
              </a:rPr>
              <a:t>NGÀY NAY</a:t>
            </a:r>
          </a:p>
        </p:txBody>
      </p:sp>
      <p:sp>
        <p:nvSpPr>
          <p:cNvPr id="12291" name="Content Placeholder 2"/>
          <p:cNvSpPr>
            <a:spLocks noGrp="1"/>
          </p:cNvSpPr>
          <p:nvPr>
            <p:ph idx="1"/>
          </p:nvPr>
        </p:nvSpPr>
        <p:spPr>
          <a:xfrm>
            <a:off x="457200" y="1143000"/>
            <a:ext cx="8305800" cy="4983163"/>
          </a:xfrm>
        </p:spPr>
        <p:txBody>
          <a:bodyPr/>
          <a:lstStyle/>
          <a:p>
            <a:r>
              <a:rPr lang="en-US" altLang="en-US" dirty="0" err="1" smtClean="0">
                <a:solidFill>
                  <a:srgbClr val="7030A0"/>
                </a:solidFill>
              </a:rPr>
              <a:t>Đòi</a:t>
            </a:r>
            <a:r>
              <a:rPr lang="en-US" altLang="en-US" dirty="0" smtClean="0">
                <a:solidFill>
                  <a:srgbClr val="7030A0"/>
                </a:solidFill>
              </a:rPr>
              <a:t> </a:t>
            </a:r>
            <a:r>
              <a:rPr lang="en-US" altLang="en-US" dirty="0" err="1" smtClean="0">
                <a:solidFill>
                  <a:srgbClr val="7030A0"/>
                </a:solidFill>
              </a:rPr>
              <a:t>hỏi</a:t>
            </a:r>
            <a:r>
              <a:rPr lang="en-US" altLang="en-US" dirty="0" smtClean="0">
                <a:solidFill>
                  <a:srgbClr val="7030A0"/>
                </a:solidFill>
              </a:rPr>
              <a:t> </a:t>
            </a:r>
            <a:r>
              <a:rPr lang="en-US" altLang="en-US" dirty="0" err="1" smtClean="0">
                <a:solidFill>
                  <a:srgbClr val="7030A0"/>
                </a:solidFill>
              </a:rPr>
              <a:t>xã</a:t>
            </a:r>
            <a:r>
              <a:rPr lang="en-US" altLang="en-US" dirty="0" smtClean="0">
                <a:solidFill>
                  <a:srgbClr val="7030A0"/>
                </a:solidFill>
              </a:rPr>
              <a:t> </a:t>
            </a:r>
            <a:r>
              <a:rPr lang="en-US" altLang="en-US" dirty="0" err="1" smtClean="0">
                <a:solidFill>
                  <a:srgbClr val="7030A0"/>
                </a:solidFill>
              </a:rPr>
              <a:t>hội</a:t>
            </a:r>
            <a:r>
              <a:rPr lang="en-US" altLang="en-US" dirty="0" smtClean="0">
                <a:solidFill>
                  <a:srgbClr val="7030A0"/>
                </a:solidFill>
              </a:rPr>
              <a:t>, </a:t>
            </a:r>
            <a:r>
              <a:rPr lang="en-US" altLang="en-US" dirty="0" err="1" smtClean="0">
                <a:solidFill>
                  <a:srgbClr val="7030A0"/>
                </a:solidFill>
              </a:rPr>
              <a:t>nền</a:t>
            </a:r>
            <a:r>
              <a:rPr lang="en-US" altLang="en-US" dirty="0" smtClean="0">
                <a:solidFill>
                  <a:srgbClr val="7030A0"/>
                </a:solidFill>
              </a:rPr>
              <a:t> </a:t>
            </a:r>
            <a:r>
              <a:rPr lang="en-US" altLang="en-US" dirty="0" err="1" smtClean="0">
                <a:solidFill>
                  <a:srgbClr val="7030A0"/>
                </a:solidFill>
              </a:rPr>
              <a:t>giáo</a:t>
            </a:r>
            <a:r>
              <a:rPr lang="en-US" altLang="en-US" dirty="0" smtClean="0">
                <a:solidFill>
                  <a:srgbClr val="7030A0"/>
                </a:solidFill>
              </a:rPr>
              <a:t> </a:t>
            </a:r>
            <a:r>
              <a:rPr lang="en-US" altLang="en-US" dirty="0" err="1" smtClean="0">
                <a:solidFill>
                  <a:srgbClr val="7030A0"/>
                </a:solidFill>
              </a:rPr>
              <a:t>dục</a:t>
            </a:r>
            <a:r>
              <a:rPr lang="en-US" altLang="en-US" dirty="0" smtClean="0">
                <a:solidFill>
                  <a:srgbClr val="7030A0"/>
                </a:solidFill>
              </a:rPr>
              <a:t> </a:t>
            </a:r>
            <a:r>
              <a:rPr lang="en-US" altLang="en-US" dirty="0" err="1" smtClean="0">
                <a:solidFill>
                  <a:srgbClr val="7030A0"/>
                </a:solidFill>
              </a:rPr>
              <a:t>phải</a:t>
            </a:r>
            <a:r>
              <a:rPr lang="en-US" altLang="en-US" dirty="0" smtClean="0">
                <a:solidFill>
                  <a:srgbClr val="7030A0"/>
                </a:solidFill>
              </a:rPr>
              <a:t> </a:t>
            </a:r>
            <a:r>
              <a:rPr lang="en-US" altLang="en-US" dirty="0" err="1" smtClean="0">
                <a:solidFill>
                  <a:srgbClr val="7030A0"/>
                </a:solidFill>
              </a:rPr>
              <a:t>thay</a:t>
            </a:r>
            <a:r>
              <a:rPr lang="en-US" altLang="en-US" dirty="0">
                <a:solidFill>
                  <a:srgbClr val="7030A0"/>
                </a:solidFill>
              </a:rPr>
              <a:t> </a:t>
            </a:r>
            <a:r>
              <a:rPr lang="en-US" altLang="en-US" dirty="0" err="1" smtClean="0">
                <a:solidFill>
                  <a:srgbClr val="7030A0"/>
                </a:solidFill>
              </a:rPr>
              <a:t>đổi</a:t>
            </a:r>
            <a:r>
              <a:rPr lang="en-US" altLang="en-US" dirty="0" smtClean="0">
                <a:solidFill>
                  <a:srgbClr val="7030A0"/>
                </a:solidFill>
              </a:rPr>
              <a:t> </a:t>
            </a:r>
          </a:p>
          <a:p>
            <a:pPr>
              <a:buFont typeface="Arial" panose="020B0604020202020204" pitchFamily="34" charset="0"/>
              <a:buNone/>
            </a:pPr>
            <a:r>
              <a:rPr lang="en-US" altLang="en-US" b="1" dirty="0" smtClean="0">
                <a:solidFill>
                  <a:srgbClr val="7030A0"/>
                </a:solidFill>
              </a:rPr>
              <a:t>1.Dấu </a:t>
            </a:r>
            <a:r>
              <a:rPr lang="en-US" altLang="en-US" b="1" dirty="0" err="1" smtClean="0">
                <a:solidFill>
                  <a:srgbClr val="7030A0"/>
                </a:solidFill>
              </a:rPr>
              <a:t>ấn</a:t>
            </a:r>
            <a:r>
              <a:rPr lang="en-US" altLang="en-US" b="1" dirty="0" smtClean="0">
                <a:solidFill>
                  <a:srgbClr val="7030A0"/>
                </a:solidFill>
              </a:rPr>
              <a:t> </a:t>
            </a:r>
            <a:r>
              <a:rPr lang="en-US" altLang="en-US" b="1" dirty="0" err="1" smtClean="0">
                <a:solidFill>
                  <a:srgbClr val="7030A0"/>
                </a:solidFill>
              </a:rPr>
              <a:t>tích</a:t>
            </a:r>
            <a:r>
              <a:rPr lang="en-US" altLang="en-US" b="1" dirty="0" smtClean="0">
                <a:solidFill>
                  <a:srgbClr val="7030A0"/>
                </a:solidFill>
              </a:rPr>
              <a:t> </a:t>
            </a:r>
            <a:r>
              <a:rPr lang="en-US" altLang="en-US" b="1" dirty="0" err="1" smtClean="0">
                <a:solidFill>
                  <a:srgbClr val="7030A0"/>
                </a:solidFill>
              </a:rPr>
              <a:t>cực</a:t>
            </a:r>
            <a:r>
              <a:rPr lang="en-US" altLang="en-US" b="1" dirty="0" smtClean="0">
                <a:solidFill>
                  <a:srgbClr val="7030A0"/>
                </a:solidFill>
              </a:rPr>
              <a:t>:</a:t>
            </a:r>
          </a:p>
          <a:p>
            <a:r>
              <a:rPr lang="en-US" altLang="en-US" dirty="0" err="1" smtClean="0">
                <a:solidFill>
                  <a:srgbClr val="7030A0"/>
                </a:solidFill>
              </a:rPr>
              <a:t>Phù</a:t>
            </a:r>
            <a:r>
              <a:rPr lang="en-US" altLang="en-US" dirty="0" smtClean="0">
                <a:solidFill>
                  <a:srgbClr val="7030A0"/>
                </a:solidFill>
              </a:rPr>
              <a:t> </a:t>
            </a:r>
            <a:r>
              <a:rPr lang="en-US" altLang="en-US" dirty="0" err="1" smtClean="0">
                <a:solidFill>
                  <a:srgbClr val="7030A0"/>
                </a:solidFill>
              </a:rPr>
              <a:t>hợp</a:t>
            </a:r>
            <a:r>
              <a:rPr lang="en-US" altLang="en-US" dirty="0" smtClean="0">
                <a:solidFill>
                  <a:srgbClr val="7030A0"/>
                </a:solidFill>
              </a:rPr>
              <a:t> </a:t>
            </a:r>
            <a:r>
              <a:rPr lang="en-US" altLang="en-US" dirty="0" err="1" smtClean="0">
                <a:solidFill>
                  <a:srgbClr val="7030A0"/>
                </a:solidFill>
              </a:rPr>
              <a:t>với</a:t>
            </a:r>
            <a:r>
              <a:rPr lang="en-US" altLang="en-US" dirty="0" smtClean="0">
                <a:solidFill>
                  <a:srgbClr val="7030A0"/>
                </a:solidFill>
              </a:rPr>
              <a:t> </a:t>
            </a:r>
            <a:r>
              <a:rPr lang="en-US" altLang="en-US" dirty="0" err="1" smtClean="0">
                <a:solidFill>
                  <a:srgbClr val="7030A0"/>
                </a:solidFill>
              </a:rPr>
              <a:t>sự</a:t>
            </a:r>
            <a:r>
              <a:rPr lang="en-US" altLang="en-US" dirty="0" smtClean="0">
                <a:solidFill>
                  <a:srgbClr val="7030A0"/>
                </a:solidFill>
              </a:rPr>
              <a:t> </a:t>
            </a:r>
            <a:r>
              <a:rPr lang="en-US" altLang="en-US" dirty="0" err="1" smtClean="0">
                <a:solidFill>
                  <a:srgbClr val="7030A0"/>
                </a:solidFill>
              </a:rPr>
              <a:t>phát</a:t>
            </a:r>
            <a:r>
              <a:rPr lang="en-US" altLang="en-US" dirty="0" smtClean="0">
                <a:solidFill>
                  <a:srgbClr val="7030A0"/>
                </a:solidFill>
              </a:rPr>
              <a:t> </a:t>
            </a:r>
            <a:r>
              <a:rPr lang="en-US" altLang="en-US" dirty="0" err="1" smtClean="0">
                <a:solidFill>
                  <a:srgbClr val="7030A0"/>
                </a:solidFill>
              </a:rPr>
              <a:t>triển</a:t>
            </a:r>
            <a:r>
              <a:rPr lang="en-US" altLang="en-US" dirty="0" smtClean="0">
                <a:solidFill>
                  <a:srgbClr val="7030A0"/>
                </a:solidFill>
              </a:rPr>
              <a:t> </a:t>
            </a:r>
            <a:r>
              <a:rPr lang="en-US" altLang="en-US" dirty="0" err="1" smtClean="0">
                <a:solidFill>
                  <a:srgbClr val="7030A0"/>
                </a:solidFill>
              </a:rPr>
              <a:t>của</a:t>
            </a:r>
            <a:r>
              <a:rPr lang="en-US" altLang="en-US" dirty="0" smtClean="0">
                <a:solidFill>
                  <a:srgbClr val="7030A0"/>
                </a:solidFill>
              </a:rPr>
              <a:t> </a:t>
            </a:r>
            <a:r>
              <a:rPr lang="en-US" altLang="en-US" dirty="0" err="1" smtClean="0">
                <a:solidFill>
                  <a:srgbClr val="7030A0"/>
                </a:solidFill>
              </a:rPr>
              <a:t>xã</a:t>
            </a:r>
            <a:r>
              <a:rPr lang="en-US" altLang="en-US" dirty="0" smtClean="0">
                <a:solidFill>
                  <a:srgbClr val="7030A0"/>
                </a:solidFill>
              </a:rPr>
              <a:t> </a:t>
            </a:r>
            <a:r>
              <a:rPr lang="en-US" altLang="en-US" dirty="0" err="1" smtClean="0">
                <a:solidFill>
                  <a:srgbClr val="7030A0"/>
                </a:solidFill>
              </a:rPr>
              <a:t>hội</a:t>
            </a:r>
            <a:r>
              <a:rPr lang="en-US" altLang="en-US" dirty="0" smtClean="0">
                <a:solidFill>
                  <a:srgbClr val="7030A0"/>
                </a:solidFill>
              </a:rPr>
              <a:t> </a:t>
            </a:r>
            <a:r>
              <a:rPr lang="en-US" altLang="en-US" dirty="0" err="1" smtClean="0">
                <a:solidFill>
                  <a:srgbClr val="7030A0"/>
                </a:solidFill>
              </a:rPr>
              <a:t>năng</a:t>
            </a:r>
            <a:r>
              <a:rPr lang="en-US" altLang="en-US" dirty="0" smtClean="0">
                <a:solidFill>
                  <a:srgbClr val="7030A0"/>
                </a:solidFill>
              </a:rPr>
              <a:t> </a:t>
            </a:r>
            <a:r>
              <a:rPr lang="en-US" altLang="en-US" dirty="0" err="1" smtClean="0">
                <a:solidFill>
                  <a:srgbClr val="7030A0"/>
                </a:solidFill>
              </a:rPr>
              <a:t>động</a:t>
            </a:r>
            <a:r>
              <a:rPr lang="en-US" altLang="en-US" dirty="0" smtClean="0">
                <a:solidFill>
                  <a:srgbClr val="7030A0"/>
                </a:solidFill>
              </a:rPr>
              <a:t>(</a:t>
            </a:r>
            <a:r>
              <a:rPr lang="en-US" altLang="en-US" dirty="0" err="1" smtClean="0">
                <a:solidFill>
                  <a:srgbClr val="7030A0"/>
                </a:solidFill>
              </a:rPr>
              <a:t>quan</a:t>
            </a:r>
            <a:r>
              <a:rPr lang="en-US" altLang="en-US" dirty="0" smtClean="0">
                <a:solidFill>
                  <a:srgbClr val="7030A0"/>
                </a:solidFill>
              </a:rPr>
              <a:t> </a:t>
            </a:r>
            <a:r>
              <a:rPr lang="en-US" altLang="en-US" dirty="0" err="1" smtClean="0">
                <a:solidFill>
                  <a:srgbClr val="7030A0"/>
                </a:solidFill>
              </a:rPr>
              <a:t>niệm,quan</a:t>
            </a:r>
            <a:r>
              <a:rPr lang="en-US" altLang="en-US" dirty="0" smtClean="0">
                <a:solidFill>
                  <a:srgbClr val="7030A0"/>
                </a:solidFill>
              </a:rPr>
              <a:t> </a:t>
            </a:r>
            <a:r>
              <a:rPr lang="en-US" altLang="en-US" dirty="0" err="1" smtClean="0">
                <a:solidFill>
                  <a:srgbClr val="7030A0"/>
                </a:solidFill>
              </a:rPr>
              <a:t>hệ,nghi</a:t>
            </a:r>
            <a:r>
              <a:rPr lang="en-US" altLang="en-US" dirty="0" smtClean="0">
                <a:solidFill>
                  <a:srgbClr val="7030A0"/>
                </a:solidFill>
              </a:rPr>
              <a:t> </a:t>
            </a:r>
            <a:r>
              <a:rPr lang="en-US" altLang="en-US" dirty="0" err="1" smtClean="0">
                <a:solidFill>
                  <a:srgbClr val="7030A0"/>
                </a:solidFill>
              </a:rPr>
              <a:t>lễ</a:t>
            </a:r>
            <a:r>
              <a:rPr lang="en-US" altLang="en-US" dirty="0" smtClean="0">
                <a:solidFill>
                  <a:srgbClr val="7030A0"/>
                </a:solidFill>
              </a:rPr>
              <a:t>..).</a:t>
            </a:r>
          </a:p>
          <a:p>
            <a:r>
              <a:rPr lang="en-US" altLang="en-US" dirty="0" err="1" smtClean="0">
                <a:solidFill>
                  <a:srgbClr val="7030A0"/>
                </a:solidFill>
              </a:rPr>
              <a:t>Hội</a:t>
            </a:r>
            <a:r>
              <a:rPr lang="en-US" altLang="en-US" dirty="0" smtClean="0">
                <a:solidFill>
                  <a:srgbClr val="7030A0"/>
                </a:solidFill>
              </a:rPr>
              <a:t> </a:t>
            </a:r>
            <a:r>
              <a:rPr lang="en-US" altLang="en-US" dirty="0" err="1" smtClean="0">
                <a:solidFill>
                  <a:srgbClr val="7030A0"/>
                </a:solidFill>
              </a:rPr>
              <a:t>nhập</a:t>
            </a:r>
            <a:r>
              <a:rPr lang="en-US" altLang="en-US" dirty="0" smtClean="0">
                <a:solidFill>
                  <a:srgbClr val="7030A0"/>
                </a:solidFill>
              </a:rPr>
              <a:t> </a:t>
            </a:r>
            <a:r>
              <a:rPr lang="en-US" altLang="en-US" dirty="0" err="1" smtClean="0">
                <a:solidFill>
                  <a:srgbClr val="7030A0"/>
                </a:solidFill>
              </a:rPr>
              <a:t>quốc</a:t>
            </a:r>
            <a:r>
              <a:rPr lang="en-US" altLang="en-US" dirty="0" smtClean="0">
                <a:solidFill>
                  <a:srgbClr val="7030A0"/>
                </a:solidFill>
              </a:rPr>
              <a:t> </a:t>
            </a:r>
            <a:r>
              <a:rPr lang="en-US" altLang="en-US" dirty="0" err="1" smtClean="0">
                <a:solidFill>
                  <a:srgbClr val="7030A0"/>
                </a:solidFill>
              </a:rPr>
              <a:t>tế</a:t>
            </a:r>
            <a:r>
              <a:rPr lang="en-US" altLang="en-US" dirty="0" smtClean="0">
                <a:solidFill>
                  <a:srgbClr val="7030A0"/>
                </a:solidFill>
              </a:rPr>
              <a:t> </a:t>
            </a:r>
            <a:r>
              <a:rPr lang="en-US" altLang="en-US" dirty="0" err="1" smtClean="0">
                <a:solidFill>
                  <a:srgbClr val="7030A0"/>
                </a:solidFill>
              </a:rPr>
              <a:t>và</a:t>
            </a:r>
            <a:r>
              <a:rPr lang="en-US" altLang="en-US" dirty="0" smtClean="0">
                <a:solidFill>
                  <a:srgbClr val="7030A0"/>
                </a:solidFill>
              </a:rPr>
              <a:t> </a:t>
            </a:r>
            <a:r>
              <a:rPr lang="en-US" altLang="en-US" dirty="0" err="1" smtClean="0">
                <a:solidFill>
                  <a:srgbClr val="7030A0"/>
                </a:solidFill>
              </a:rPr>
              <a:t>khu</a:t>
            </a:r>
            <a:r>
              <a:rPr lang="en-US" altLang="en-US" dirty="0" smtClean="0">
                <a:solidFill>
                  <a:srgbClr val="7030A0"/>
                </a:solidFill>
              </a:rPr>
              <a:t> </a:t>
            </a:r>
            <a:r>
              <a:rPr lang="en-US" altLang="en-US" dirty="0" err="1" smtClean="0">
                <a:solidFill>
                  <a:srgbClr val="7030A0"/>
                </a:solidFill>
              </a:rPr>
              <a:t>vực</a:t>
            </a:r>
            <a:r>
              <a:rPr lang="en-US" altLang="en-US" dirty="0" smtClean="0">
                <a:solidFill>
                  <a:srgbClr val="7030A0"/>
                </a:solidFill>
              </a:rPr>
              <a:t>.</a:t>
            </a:r>
          </a:p>
          <a:p>
            <a:r>
              <a:rPr lang="en-US" altLang="en-US" dirty="0" err="1" smtClean="0">
                <a:solidFill>
                  <a:srgbClr val="7030A0"/>
                </a:solidFill>
              </a:rPr>
              <a:t>Giữ</a:t>
            </a:r>
            <a:r>
              <a:rPr lang="en-US" altLang="en-US" dirty="0" smtClean="0">
                <a:solidFill>
                  <a:srgbClr val="7030A0"/>
                </a:solidFill>
              </a:rPr>
              <a:t> </a:t>
            </a:r>
            <a:r>
              <a:rPr lang="en-US" altLang="en-US" dirty="0" err="1" smtClean="0">
                <a:solidFill>
                  <a:srgbClr val="7030A0"/>
                </a:solidFill>
              </a:rPr>
              <a:t>gìn</a:t>
            </a:r>
            <a:r>
              <a:rPr lang="en-US" altLang="en-US" dirty="0" smtClean="0">
                <a:solidFill>
                  <a:srgbClr val="7030A0"/>
                </a:solidFill>
              </a:rPr>
              <a:t> </a:t>
            </a:r>
            <a:r>
              <a:rPr lang="en-US" altLang="en-US" dirty="0" err="1" smtClean="0">
                <a:solidFill>
                  <a:srgbClr val="7030A0"/>
                </a:solidFill>
              </a:rPr>
              <a:t>bản</a:t>
            </a:r>
            <a:r>
              <a:rPr lang="en-US" altLang="en-US" dirty="0" smtClean="0">
                <a:solidFill>
                  <a:srgbClr val="7030A0"/>
                </a:solidFill>
              </a:rPr>
              <a:t> </a:t>
            </a:r>
            <a:r>
              <a:rPr lang="en-US" altLang="en-US" dirty="0" err="1" smtClean="0">
                <a:solidFill>
                  <a:srgbClr val="7030A0"/>
                </a:solidFill>
              </a:rPr>
              <a:t>sắc</a:t>
            </a:r>
            <a:r>
              <a:rPr lang="en-US" altLang="en-US" dirty="0" smtClean="0">
                <a:solidFill>
                  <a:srgbClr val="7030A0"/>
                </a:solidFill>
              </a:rPr>
              <a:t> </a:t>
            </a:r>
            <a:r>
              <a:rPr lang="en-US" altLang="en-US" dirty="0" err="1" smtClean="0">
                <a:solidFill>
                  <a:srgbClr val="7030A0"/>
                </a:solidFill>
              </a:rPr>
              <a:t>dân</a:t>
            </a:r>
            <a:r>
              <a:rPr lang="en-US" altLang="en-US" dirty="0" smtClean="0">
                <a:solidFill>
                  <a:srgbClr val="7030A0"/>
                </a:solidFill>
              </a:rPr>
              <a:t> </a:t>
            </a:r>
            <a:r>
              <a:rPr lang="en-US" altLang="en-US" dirty="0" err="1" smtClean="0">
                <a:solidFill>
                  <a:srgbClr val="7030A0"/>
                </a:solidFill>
              </a:rPr>
              <a:t>tộc</a:t>
            </a:r>
            <a:r>
              <a:rPr lang="en-US" altLang="en-US" dirty="0" smtClean="0">
                <a:solidFill>
                  <a:srgbClr val="7030A0"/>
                </a:solidFill>
              </a:rPr>
              <a:t>.</a:t>
            </a:r>
          </a:p>
          <a:p>
            <a:pPr>
              <a:buFont typeface="Arial" panose="020B0604020202020204" pitchFamily="34" charset="0"/>
              <a:buNone/>
            </a:pPr>
            <a:r>
              <a:rPr lang="en-US" altLang="en-US" dirty="0" smtClean="0"/>
              <a:t>2.          </a:t>
            </a:r>
            <a:r>
              <a:rPr lang="en-US" altLang="en-US" b="1" dirty="0" err="1" smtClean="0"/>
              <a:t>Dấu</a:t>
            </a:r>
            <a:r>
              <a:rPr lang="en-US" altLang="en-US" b="1" dirty="0" smtClean="0"/>
              <a:t> </a:t>
            </a:r>
            <a:r>
              <a:rPr lang="en-US" altLang="en-US" b="1" dirty="0" err="1" smtClean="0"/>
              <a:t>ấn</a:t>
            </a:r>
            <a:r>
              <a:rPr lang="en-US" altLang="en-US" b="1" dirty="0" smtClean="0"/>
              <a:t> </a:t>
            </a:r>
            <a:r>
              <a:rPr lang="en-US" altLang="en-US" b="1" dirty="0" err="1" smtClean="0"/>
              <a:t>tiêu</a:t>
            </a:r>
            <a:r>
              <a:rPr lang="en-US" altLang="en-US" b="1" dirty="0" smtClean="0"/>
              <a:t> </a:t>
            </a:r>
            <a:r>
              <a:rPr lang="en-US" altLang="en-US" b="1" dirty="0" err="1" smtClean="0"/>
              <a:t>cực</a:t>
            </a:r>
            <a:r>
              <a:rPr lang="en-US" altLang="en-US" dirty="0" smtClean="0"/>
              <a:t>:</a:t>
            </a:r>
          </a:p>
          <a:p>
            <a:pPr>
              <a:buFont typeface="Arial" panose="020B0604020202020204" pitchFamily="34" charset="0"/>
              <a:buNone/>
            </a:pPr>
            <a:r>
              <a:rPr lang="en-US" altLang="en-US" dirty="0" smtClean="0">
                <a:solidFill>
                  <a:srgbClr val="FF0000"/>
                </a:solidFill>
              </a:rPr>
              <a:t>3</a:t>
            </a:r>
            <a:r>
              <a:rPr lang="en-US" altLang="en-US" b="1" dirty="0" smtClean="0">
                <a:solidFill>
                  <a:srgbClr val="FF0000"/>
                </a:solidFill>
              </a:rPr>
              <a:t>. </a:t>
            </a:r>
            <a:r>
              <a:rPr lang="en-US" altLang="en-US" b="1" dirty="0" err="1" smtClean="0">
                <a:solidFill>
                  <a:srgbClr val="FF0000"/>
                </a:solidFill>
              </a:rPr>
              <a:t>Cần</a:t>
            </a:r>
            <a:r>
              <a:rPr lang="en-US" altLang="en-US" b="1" dirty="0" smtClean="0">
                <a:solidFill>
                  <a:srgbClr val="FF0000"/>
                </a:solidFill>
              </a:rPr>
              <a:t> </a:t>
            </a:r>
            <a:r>
              <a:rPr lang="en-US" altLang="en-US" b="1" dirty="0" err="1" smtClean="0">
                <a:solidFill>
                  <a:srgbClr val="FF0000"/>
                </a:solidFill>
              </a:rPr>
              <a:t>thiết</a:t>
            </a:r>
            <a:r>
              <a:rPr lang="en-US" altLang="en-US" b="1" dirty="0" smtClean="0">
                <a:solidFill>
                  <a:srgbClr val="FF0000"/>
                </a:solidFill>
              </a:rPr>
              <a:t> </a:t>
            </a:r>
            <a:r>
              <a:rPr lang="en-US" altLang="en-US" b="1" dirty="0" err="1" smtClean="0">
                <a:solidFill>
                  <a:srgbClr val="FF0000"/>
                </a:solidFill>
              </a:rPr>
              <a:t>đổi</a:t>
            </a:r>
            <a:r>
              <a:rPr lang="en-US" altLang="en-US" b="1" dirty="0" smtClean="0">
                <a:solidFill>
                  <a:srgbClr val="FF0000"/>
                </a:solidFill>
              </a:rPr>
              <a:t> </a:t>
            </a:r>
            <a:r>
              <a:rPr lang="en-US" altLang="en-US" b="1" dirty="0" err="1" smtClean="0">
                <a:solidFill>
                  <a:srgbClr val="FF0000"/>
                </a:solidFill>
              </a:rPr>
              <a:t>mới</a:t>
            </a:r>
            <a:r>
              <a:rPr lang="en-US" altLang="en-US" b="1" dirty="0" smtClean="0">
                <a:solidFill>
                  <a:srgbClr val="FF0000"/>
                </a:solidFill>
              </a:rPr>
              <a:t> </a:t>
            </a:r>
            <a:r>
              <a:rPr lang="en-US" altLang="en-US" b="1" dirty="0" err="1" smtClean="0">
                <a:solidFill>
                  <a:srgbClr val="FF0000"/>
                </a:solidFill>
              </a:rPr>
              <a:t>kỹ</a:t>
            </a:r>
            <a:r>
              <a:rPr lang="en-US" altLang="en-US" b="1" dirty="0" smtClean="0">
                <a:solidFill>
                  <a:srgbClr val="FF0000"/>
                </a:solidFill>
              </a:rPr>
              <a:t> </a:t>
            </a:r>
            <a:r>
              <a:rPr lang="en-US" altLang="en-US" b="1" dirty="0" err="1" smtClean="0">
                <a:solidFill>
                  <a:srgbClr val="FF0000"/>
                </a:solidFill>
              </a:rPr>
              <a:t>năng</a:t>
            </a:r>
            <a:r>
              <a:rPr lang="en-US" altLang="en-US" b="1" dirty="0" smtClean="0">
                <a:solidFill>
                  <a:srgbClr val="FF0000"/>
                </a:solidFill>
              </a:rPr>
              <a:t>, </a:t>
            </a:r>
            <a:r>
              <a:rPr lang="en-US" altLang="en-US" b="1" dirty="0" err="1" smtClean="0">
                <a:solidFill>
                  <a:srgbClr val="FF0000"/>
                </a:solidFill>
              </a:rPr>
              <a:t>phong</a:t>
            </a:r>
            <a:r>
              <a:rPr lang="en-US" altLang="en-US" b="1" dirty="0" smtClean="0">
                <a:solidFill>
                  <a:srgbClr val="FF0000"/>
                </a:solidFill>
              </a:rPr>
              <a:t> </a:t>
            </a:r>
            <a:r>
              <a:rPr lang="en-US" altLang="en-US" b="1" dirty="0" err="1" smtClean="0">
                <a:solidFill>
                  <a:srgbClr val="FF0000"/>
                </a:solidFill>
              </a:rPr>
              <a:t>cách</a:t>
            </a:r>
            <a:r>
              <a:rPr lang="en-US" altLang="en-US" b="1" dirty="0" smtClean="0">
                <a:solidFill>
                  <a:srgbClr val="FF0000"/>
                </a:solidFill>
              </a:rPr>
              <a:t> </a:t>
            </a:r>
            <a:r>
              <a:rPr lang="en-US" altLang="en-US" b="1" dirty="0" err="1" smtClean="0">
                <a:solidFill>
                  <a:srgbClr val="FF0000"/>
                </a:solidFill>
              </a:rPr>
              <a:t>giao</a:t>
            </a:r>
            <a:r>
              <a:rPr lang="en-US" altLang="en-US" b="1" dirty="0" smtClean="0">
                <a:solidFill>
                  <a:srgbClr val="FF0000"/>
                </a:solidFill>
              </a:rPr>
              <a:t> </a:t>
            </a:r>
            <a:r>
              <a:rPr lang="en-US" altLang="en-US" b="1" dirty="0" err="1" smtClean="0">
                <a:solidFill>
                  <a:srgbClr val="FF0000"/>
                </a:solidFill>
              </a:rPr>
              <a:t>tiếp</a:t>
            </a:r>
            <a:endParaRPr lang="en-US" altLang="en-US" b="1" dirty="0" smtClean="0">
              <a:solidFill>
                <a:srgbClr val="FF0000"/>
              </a:solidFill>
            </a:endParaRPr>
          </a:p>
        </p:txBody>
      </p:sp>
      <p:sp>
        <p:nvSpPr>
          <p:cNvPr id="4" name="Right Arrow 3"/>
          <p:cNvSpPr/>
          <p:nvPr/>
        </p:nvSpPr>
        <p:spPr>
          <a:xfrm>
            <a:off x="8382000" y="1447800"/>
            <a:ext cx="38100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990600" y="4800600"/>
            <a:ext cx="596900" cy="1524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8208" y="0"/>
            <a:ext cx="1484784" cy="12700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926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 xmlns:p14="http://schemas.microsoft.com/office/powerpoint/2010/main" val="4151435092"/>
              </p:ext>
            </p:extLst>
          </p:nvPr>
        </p:nvGraphicFramePr>
        <p:xfrm>
          <a:off x="268224" y="1981200"/>
          <a:ext cx="8839200" cy="340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p:cNvSpPr>
            <a:spLocks noGrp="1"/>
          </p:cNvSpPr>
          <p:nvPr>
            <p:ph type="title"/>
          </p:nvPr>
        </p:nvSpPr>
        <p:spPr>
          <a:xfrm>
            <a:off x="990600" y="685800"/>
            <a:ext cx="7467600" cy="990600"/>
          </a:xfrm>
          <a:noFill/>
        </p:spPr>
        <p:txBody>
          <a:bodyPr>
            <a:normAutofit/>
          </a:bodyPr>
          <a:lstStyle/>
          <a:p>
            <a:pPr>
              <a:spcBef>
                <a:spcPct val="50000"/>
              </a:spcBef>
            </a:pPr>
            <a:r>
              <a:rPr lang="en-US" sz="3600" dirty="0" smtClean="0">
                <a:solidFill>
                  <a:srgbClr val="002060"/>
                </a:solidFill>
              </a:rPr>
              <a:t>1. KỸ </a:t>
            </a:r>
            <a:r>
              <a:rPr lang="en-US" sz="3600" dirty="0">
                <a:solidFill>
                  <a:srgbClr val="002060"/>
                </a:solidFill>
              </a:rPr>
              <a:t>NĂNG GIAO TIẾP CƠ BẢN</a:t>
            </a:r>
          </a:p>
        </p:txBody>
      </p:sp>
      <p:sp>
        <p:nvSpPr>
          <p:cNvPr id="2" name="Oval 1"/>
          <p:cNvSpPr/>
          <p:nvPr/>
        </p:nvSpPr>
        <p:spPr>
          <a:xfrm>
            <a:off x="1828800" y="2133600"/>
            <a:ext cx="10668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latin typeface="Arial" panose="020B0604020202020204" pitchFamily="34" charset="0"/>
                <a:cs typeface="Arial" panose="020B0604020202020204" pitchFamily="34" charset="0"/>
              </a:rPr>
              <a:t>1.1</a:t>
            </a:r>
            <a:endParaRPr lang="en-US" sz="24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3</a:t>
            </a:fld>
            <a:endParaRPr lang="en-US"/>
          </a:p>
        </p:txBody>
      </p:sp>
      <p:sp>
        <p:nvSpPr>
          <p:cNvPr id="8" name="Oval 7"/>
          <p:cNvSpPr/>
          <p:nvPr/>
        </p:nvSpPr>
        <p:spPr>
          <a:xfrm>
            <a:off x="1804416" y="4105656"/>
            <a:ext cx="10668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latin typeface="Arial" panose="020B0604020202020204" pitchFamily="34" charset="0"/>
                <a:cs typeface="Arial" panose="020B0604020202020204" pitchFamily="34" charset="0"/>
              </a:rPr>
              <a:t>1.2</a:t>
            </a:r>
            <a:endParaRPr lang="en-US" sz="2400" b="1" dirty="0">
              <a:solidFill>
                <a:srgbClr val="002060"/>
              </a:solidFill>
              <a:latin typeface="Arial" panose="020B0604020202020204" pitchFamily="34" charset="0"/>
              <a:cs typeface="Arial" panose="020B0604020202020204" pitchFamily="34" charset="0"/>
            </a:endParaRPr>
          </a:p>
        </p:txBody>
      </p:sp>
      <p:pic>
        <p:nvPicPr>
          <p:cNvPr id="9"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90209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819400" y="152400"/>
            <a:ext cx="8610600" cy="533400"/>
          </a:xfrm>
        </p:spPr>
        <p:txBody>
          <a:bodyPr/>
          <a:lstStyle/>
          <a:p>
            <a:r>
              <a:rPr lang="en-US" altLang="en-US" sz="3600" b="1" dirty="0" smtClean="0">
                <a:solidFill>
                  <a:srgbClr val="0070C0"/>
                </a:solidFill>
              </a:rPr>
              <a:t>HIỆN TRẠNG</a:t>
            </a:r>
          </a:p>
        </p:txBody>
      </p:sp>
      <p:pic>
        <p:nvPicPr>
          <p:cNvPr id="13315" name="Content Placeholder 3" descr="1_ffdj.jpg"/>
          <p:cNvPicPr>
            <a:picLocks noGrp="1" noChangeAspect="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6324600" y="3581400"/>
            <a:ext cx="2819400" cy="2971800"/>
          </a:xfrm>
        </p:spPr>
      </p:pic>
      <p:pic>
        <p:nvPicPr>
          <p:cNvPr id="13316" name="Content Placeholder 3" descr="khai-an-den-tran-1456105240.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867400" y="762000"/>
            <a:ext cx="2971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1" descr="Dieu duong mang benh nhan vi tien, lanh dao rung roi"/>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762000"/>
            <a:ext cx="28956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TextBox 6"/>
          <p:cNvSpPr txBox="1">
            <a:spLocks noChangeArrowheads="1"/>
          </p:cNvSpPr>
          <p:nvPr/>
        </p:nvSpPr>
        <p:spPr bwMode="auto">
          <a:xfrm>
            <a:off x="6172200" y="3886200"/>
            <a:ext cx="2819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0000"/>
                </a:solidFill>
              </a:rPr>
              <a:t>Chen lấn vào tắm tại CV nước hồ tây</a:t>
            </a:r>
          </a:p>
        </p:txBody>
      </p:sp>
      <p:sp>
        <p:nvSpPr>
          <p:cNvPr id="13319" name="TextBox 7"/>
          <p:cNvSpPr txBox="1">
            <a:spLocks noChangeArrowheads="1"/>
          </p:cNvSpPr>
          <p:nvPr/>
        </p:nvSpPr>
        <p:spPr bwMode="auto">
          <a:xfrm>
            <a:off x="6096000" y="1143000"/>
            <a:ext cx="2438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chemeClr val="bg1"/>
                </a:solidFill>
              </a:rPr>
              <a:t>Lễ hội đền Trần?</a:t>
            </a:r>
          </a:p>
        </p:txBody>
      </p:sp>
      <p:pic>
        <p:nvPicPr>
          <p:cNvPr id="13320" name="Picture 1" descr="http://image.congan.com.vn/thumbnail/CATP-480-2016-1-28/dieu-duong-nhi-dong-2-2_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895600" y="1143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1" name="Picture 1" descr="http://images.vov.vn/uploaded/thuthuy/2015_11_04/dieu_duong1_SKMJ.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3810000"/>
            <a:ext cx="3124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22" name="TextBox 10"/>
          <p:cNvSpPr txBox="1">
            <a:spLocks noChangeArrowheads="1"/>
          </p:cNvSpPr>
          <p:nvPr/>
        </p:nvSpPr>
        <p:spPr bwMode="auto">
          <a:xfrm>
            <a:off x="0" y="3962400"/>
            <a:ext cx="3429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chemeClr val="bg1"/>
                </a:solidFill>
              </a:rPr>
              <a:t>Đ D BV phụ sản TW mắng BN</a:t>
            </a:r>
          </a:p>
        </p:txBody>
      </p:sp>
      <p:sp>
        <p:nvSpPr>
          <p:cNvPr id="13323" name="TextBox 11"/>
          <p:cNvSpPr txBox="1">
            <a:spLocks noChangeArrowheads="1"/>
          </p:cNvSpPr>
          <p:nvPr/>
        </p:nvSpPr>
        <p:spPr bwMode="auto">
          <a:xfrm>
            <a:off x="1676400" y="2362200"/>
            <a:ext cx="2590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chemeClr val="bg1"/>
                </a:solidFill>
              </a:rPr>
              <a:t>Măng BN vì nộp ít tiền</a:t>
            </a:r>
          </a:p>
        </p:txBody>
      </p:sp>
      <p:sp>
        <p:nvSpPr>
          <p:cNvPr id="13324" name="TextBox 13"/>
          <p:cNvSpPr txBox="1">
            <a:spLocks noChangeArrowheads="1"/>
          </p:cNvSpPr>
          <p:nvPr/>
        </p:nvSpPr>
        <p:spPr bwMode="auto">
          <a:xfrm>
            <a:off x="685800" y="6248400"/>
            <a:ext cx="8905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VN nét</a:t>
            </a:r>
          </a:p>
        </p:txBody>
      </p:sp>
      <p:sp>
        <p:nvSpPr>
          <p:cNvPr id="13325" name="TextBox 14"/>
          <p:cNvSpPr txBox="1">
            <a:spLocks noChangeArrowheads="1"/>
          </p:cNvSpPr>
          <p:nvPr/>
        </p:nvSpPr>
        <p:spPr bwMode="auto">
          <a:xfrm>
            <a:off x="533400" y="3200400"/>
            <a:ext cx="2819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Báo đời sống sức khỏe</a:t>
            </a:r>
          </a:p>
        </p:txBody>
      </p:sp>
      <p:sp>
        <p:nvSpPr>
          <p:cNvPr id="15" name="Oval 14"/>
          <p:cNvSpPr/>
          <p:nvPr/>
        </p:nvSpPr>
        <p:spPr>
          <a:xfrm>
            <a:off x="3200400" y="4419600"/>
            <a:ext cx="3429000" cy="17526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rPr>
              <a:t>BỨC</a:t>
            </a:r>
            <a:r>
              <a:rPr lang="en-US" b="1" dirty="0">
                <a:solidFill>
                  <a:srgbClr val="FF0000"/>
                </a:solidFill>
              </a:rPr>
              <a:t> </a:t>
            </a:r>
            <a:r>
              <a:rPr lang="en-US" b="1" dirty="0" err="1">
                <a:solidFill>
                  <a:srgbClr val="FF0000"/>
                </a:solidFill>
              </a:rPr>
              <a:t>XÚC</a:t>
            </a:r>
            <a:r>
              <a:rPr lang="en-US" b="1" dirty="0">
                <a:solidFill>
                  <a:srgbClr val="FF0000"/>
                </a:solidFill>
              </a:rPr>
              <a:t> </a:t>
            </a:r>
            <a:r>
              <a:rPr lang="en-US" b="1" dirty="0" err="1">
                <a:solidFill>
                  <a:srgbClr val="FF0000"/>
                </a:solidFill>
              </a:rPr>
              <a:t>CỦA</a:t>
            </a:r>
            <a:r>
              <a:rPr lang="en-US" b="1" dirty="0">
                <a:solidFill>
                  <a:srgbClr val="FF0000"/>
                </a:solidFill>
              </a:rPr>
              <a:t> NB </a:t>
            </a:r>
            <a:r>
              <a:rPr lang="en-US" b="1" dirty="0" err="1">
                <a:solidFill>
                  <a:srgbClr val="FF0000"/>
                </a:solidFill>
              </a:rPr>
              <a:t>XuẤT</a:t>
            </a:r>
            <a:r>
              <a:rPr lang="en-US" b="1" dirty="0">
                <a:solidFill>
                  <a:srgbClr val="FF0000"/>
                </a:solidFill>
              </a:rPr>
              <a:t> </a:t>
            </a:r>
            <a:r>
              <a:rPr lang="en-US" b="1" dirty="0" err="1">
                <a:solidFill>
                  <a:srgbClr val="FF0000"/>
                </a:solidFill>
              </a:rPr>
              <a:t>PHÁT</a:t>
            </a:r>
            <a:r>
              <a:rPr lang="en-US" b="1" dirty="0">
                <a:solidFill>
                  <a:srgbClr val="FF0000"/>
                </a:solidFill>
              </a:rPr>
              <a:t> </a:t>
            </a:r>
            <a:r>
              <a:rPr lang="en-US" b="1" dirty="0" err="1">
                <a:solidFill>
                  <a:srgbClr val="FF0000"/>
                </a:solidFill>
              </a:rPr>
              <a:t>CHỦ</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TỪ</a:t>
            </a:r>
            <a:r>
              <a:rPr lang="en-US" b="1" dirty="0">
                <a:solidFill>
                  <a:srgbClr val="FF0000"/>
                </a:solidFill>
              </a:rPr>
              <a:t> </a:t>
            </a:r>
            <a:r>
              <a:rPr lang="en-US" b="1" dirty="0" err="1">
                <a:solidFill>
                  <a:srgbClr val="FF0000"/>
                </a:solidFill>
              </a:rPr>
              <a:t>THÁI</a:t>
            </a:r>
            <a:r>
              <a:rPr lang="en-US" b="1" dirty="0">
                <a:solidFill>
                  <a:srgbClr val="FF0000"/>
                </a:solidFill>
              </a:rPr>
              <a:t> </a:t>
            </a:r>
            <a:r>
              <a:rPr lang="en-US" b="1" dirty="0" err="1">
                <a:solidFill>
                  <a:srgbClr val="FF0000"/>
                </a:solidFill>
              </a:rPr>
              <a:t>ĐỘ</a:t>
            </a:r>
            <a:r>
              <a:rPr lang="en-US" b="1" dirty="0">
                <a:solidFill>
                  <a:srgbClr val="FF0000"/>
                </a:solidFill>
              </a:rPr>
              <a:t> </a:t>
            </a:r>
            <a:r>
              <a:rPr lang="en-US" b="1" dirty="0" err="1">
                <a:solidFill>
                  <a:srgbClr val="FF0000"/>
                </a:solidFill>
              </a:rPr>
              <a:t>PHỤC</a:t>
            </a:r>
            <a:r>
              <a:rPr lang="en-US" b="1" dirty="0">
                <a:solidFill>
                  <a:srgbClr val="FF0000"/>
                </a:solidFill>
              </a:rPr>
              <a:t> </a:t>
            </a:r>
            <a:r>
              <a:rPr lang="en-US" b="1" dirty="0" err="1">
                <a:solidFill>
                  <a:srgbClr val="FF0000"/>
                </a:solidFill>
              </a:rPr>
              <a:t>VỤ</a:t>
            </a:r>
            <a:r>
              <a:rPr lang="en-US" b="1" dirty="0">
                <a:solidFill>
                  <a:srgbClr val="FF0000"/>
                </a:solidFill>
              </a:rPr>
              <a:t>(</a:t>
            </a:r>
            <a:r>
              <a:rPr lang="en-US" b="1" dirty="0" err="1">
                <a:solidFill>
                  <a:srgbClr val="FF0000"/>
                </a:solidFill>
              </a:rPr>
              <a:t>BÁO</a:t>
            </a:r>
            <a:r>
              <a:rPr lang="en-US" b="1" dirty="0">
                <a:solidFill>
                  <a:srgbClr val="FF0000"/>
                </a:solidFill>
              </a:rPr>
              <a:t> </a:t>
            </a:r>
            <a:r>
              <a:rPr lang="en-US" b="1" dirty="0" err="1">
                <a:solidFill>
                  <a:srgbClr val="FF0000"/>
                </a:solidFill>
              </a:rPr>
              <a:t>CHÍ</a:t>
            </a:r>
            <a:r>
              <a:rPr lang="en-US" b="1" dirty="0">
                <a:solidFill>
                  <a:srgbClr val="FF0000"/>
                </a:solidFill>
              </a:rPr>
              <a:t>, </a:t>
            </a:r>
            <a:r>
              <a:rPr lang="en-US" b="1" dirty="0" err="1">
                <a:solidFill>
                  <a:srgbClr val="FF0000"/>
                </a:solidFill>
              </a:rPr>
              <a:t>TRUYỀN</a:t>
            </a:r>
            <a:r>
              <a:rPr lang="en-US" b="1" dirty="0">
                <a:solidFill>
                  <a:srgbClr val="FF0000"/>
                </a:solidFill>
              </a:rPr>
              <a:t> </a:t>
            </a:r>
            <a:r>
              <a:rPr lang="en-US" b="1" dirty="0" err="1">
                <a:solidFill>
                  <a:srgbClr val="FF0000"/>
                </a:solidFill>
              </a:rPr>
              <a:t>THÔNG</a:t>
            </a:r>
            <a:r>
              <a:rPr lang="en-US" b="1" dirty="0">
                <a:solidFill>
                  <a:srgbClr val="FF0000"/>
                </a:solidFill>
              </a:rPr>
              <a:t>..)</a:t>
            </a:r>
          </a:p>
        </p:txBody>
      </p:sp>
    </p:spTree>
    <p:extLst>
      <p:ext uri="{BB962C8B-B14F-4D97-AF65-F5344CB8AC3E}">
        <p14:creationId xmlns="" xmlns:p14="http://schemas.microsoft.com/office/powerpoint/2010/main" val="8395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0"/>
            <a:ext cx="8610600" cy="838200"/>
          </a:xfrm>
        </p:spPr>
        <p:txBody>
          <a:bodyPr/>
          <a:lstStyle/>
          <a:p>
            <a:pPr eaLnBrk="1" hangingPunct="1"/>
            <a:r>
              <a:rPr lang="en-US" altLang="en-US" sz="2400" b="1" dirty="0" smtClean="0">
                <a:solidFill>
                  <a:srgbClr val="0070C0"/>
                </a:solidFill>
              </a:rPr>
              <a:t>PHONG CÁCH - THÁI ĐỘ - TỰ TIN –CHUYÊN NGHIỆP</a:t>
            </a:r>
            <a:endParaRPr lang="en-US" altLang="en-US" sz="2400" dirty="0" smtClean="0"/>
          </a:p>
        </p:txBody>
      </p:sp>
      <p:sp>
        <p:nvSpPr>
          <p:cNvPr id="23555" name="Content Placeholder 2"/>
          <p:cNvSpPr>
            <a:spLocks noGrp="1"/>
          </p:cNvSpPr>
          <p:nvPr>
            <p:ph idx="1"/>
          </p:nvPr>
        </p:nvSpPr>
        <p:spPr>
          <a:xfrm>
            <a:off x="228600" y="838200"/>
            <a:ext cx="8763000" cy="5867400"/>
          </a:xfrm>
        </p:spPr>
        <p:txBody>
          <a:bodyPr/>
          <a:lstStyle/>
          <a:p>
            <a:pPr lvl="1" eaLnBrk="1" hangingPunct="1">
              <a:buFont typeface="Arial" panose="020B0604020202020204" pitchFamily="34" charset="0"/>
              <a:buNone/>
            </a:pPr>
            <a:endParaRPr lang="en-US" altLang="en-US" smtClean="0"/>
          </a:p>
        </p:txBody>
      </p:sp>
      <p:sp>
        <p:nvSpPr>
          <p:cNvPr id="5" name="Rounded Rectangle 4"/>
          <p:cNvSpPr/>
          <p:nvPr/>
        </p:nvSpPr>
        <p:spPr>
          <a:xfrm>
            <a:off x="609600" y="1752600"/>
            <a:ext cx="3200400" cy="533400"/>
          </a:xfrm>
          <a:prstGeom prst="roundRect">
            <a:avLst/>
          </a:prstGeom>
          <a:solidFill>
            <a:schemeClr val="accent3">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rPr>
              <a:t>Lắng</a:t>
            </a:r>
            <a:r>
              <a:rPr lang="en-US" sz="2400" dirty="0">
                <a:solidFill>
                  <a:srgbClr val="FF0000"/>
                </a:solidFill>
              </a:rPr>
              <a:t> </a:t>
            </a:r>
            <a:r>
              <a:rPr lang="en-US" sz="2400" dirty="0" err="1">
                <a:solidFill>
                  <a:srgbClr val="FF0000"/>
                </a:solidFill>
              </a:rPr>
              <a:t>nghe</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thấu</a:t>
            </a:r>
            <a:r>
              <a:rPr lang="en-US" sz="2400" dirty="0">
                <a:solidFill>
                  <a:srgbClr val="FF0000"/>
                </a:solidFill>
              </a:rPr>
              <a:t> </a:t>
            </a:r>
            <a:r>
              <a:rPr lang="en-US" sz="2400" dirty="0" err="1">
                <a:solidFill>
                  <a:srgbClr val="FF0000"/>
                </a:solidFill>
              </a:rPr>
              <a:t>hiểu</a:t>
            </a:r>
            <a:endParaRPr lang="en-US" sz="2400" dirty="0">
              <a:solidFill>
                <a:srgbClr val="FF0000"/>
              </a:solidFill>
            </a:endParaRPr>
          </a:p>
        </p:txBody>
      </p:sp>
      <p:sp>
        <p:nvSpPr>
          <p:cNvPr id="6" name="Rounded Rectangle 5"/>
          <p:cNvSpPr/>
          <p:nvPr/>
        </p:nvSpPr>
        <p:spPr>
          <a:xfrm>
            <a:off x="533400" y="2895600"/>
            <a:ext cx="3276600" cy="990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0070C0"/>
                </a:solidFill>
              </a:rPr>
              <a:t>Cơ</a:t>
            </a:r>
            <a:r>
              <a:rPr lang="en-US" sz="2400" dirty="0">
                <a:solidFill>
                  <a:srgbClr val="0070C0"/>
                </a:solidFill>
              </a:rPr>
              <a:t> </a:t>
            </a:r>
            <a:r>
              <a:rPr lang="en-US" sz="2400" dirty="0" err="1">
                <a:solidFill>
                  <a:srgbClr val="0070C0"/>
                </a:solidFill>
              </a:rPr>
              <a:t>sở</a:t>
            </a:r>
            <a:r>
              <a:rPr lang="en-US" sz="2400" dirty="0">
                <a:solidFill>
                  <a:srgbClr val="0070C0"/>
                </a:solidFill>
              </a:rPr>
              <a:t> </a:t>
            </a:r>
            <a:r>
              <a:rPr lang="en-US" sz="2400" dirty="0" err="1">
                <a:solidFill>
                  <a:srgbClr val="0070C0"/>
                </a:solidFill>
              </a:rPr>
              <a:t>hạ</a:t>
            </a:r>
            <a:r>
              <a:rPr lang="en-US" sz="2400" dirty="0">
                <a:solidFill>
                  <a:srgbClr val="0070C0"/>
                </a:solidFill>
              </a:rPr>
              <a:t> </a:t>
            </a:r>
            <a:r>
              <a:rPr lang="en-US" sz="2400" dirty="0" err="1">
                <a:solidFill>
                  <a:srgbClr val="0070C0"/>
                </a:solidFill>
              </a:rPr>
              <a:t>tầng</a:t>
            </a:r>
            <a:r>
              <a:rPr lang="en-US" sz="2400" dirty="0">
                <a:solidFill>
                  <a:srgbClr val="0070C0"/>
                </a:solidFill>
              </a:rPr>
              <a:t> </a:t>
            </a:r>
            <a:r>
              <a:rPr lang="en-US" sz="2400" dirty="0" err="1">
                <a:solidFill>
                  <a:srgbClr val="0070C0"/>
                </a:solidFill>
              </a:rPr>
              <a:t>chuẩn</a:t>
            </a:r>
            <a:r>
              <a:rPr lang="en-US" sz="2400" dirty="0">
                <a:solidFill>
                  <a:srgbClr val="0070C0"/>
                </a:solidFill>
              </a:rPr>
              <a:t> </a:t>
            </a:r>
            <a:r>
              <a:rPr lang="en-US" sz="2400" dirty="0" err="1">
                <a:solidFill>
                  <a:srgbClr val="0070C0"/>
                </a:solidFill>
              </a:rPr>
              <a:t>mực</a:t>
            </a:r>
            <a:r>
              <a:rPr lang="en-US" sz="2400" dirty="0">
                <a:solidFill>
                  <a:srgbClr val="0070C0"/>
                </a:solidFill>
              </a:rPr>
              <a:t> + </a:t>
            </a:r>
            <a:r>
              <a:rPr lang="en-US" sz="2400" dirty="0" err="1">
                <a:solidFill>
                  <a:srgbClr val="0070C0"/>
                </a:solidFill>
              </a:rPr>
              <a:t>trang</a:t>
            </a:r>
            <a:r>
              <a:rPr lang="en-US" sz="2400" dirty="0">
                <a:solidFill>
                  <a:srgbClr val="0070C0"/>
                </a:solidFill>
              </a:rPr>
              <a:t> </a:t>
            </a:r>
            <a:r>
              <a:rPr lang="en-US" sz="2400" dirty="0" err="1">
                <a:solidFill>
                  <a:srgbClr val="0070C0"/>
                </a:solidFill>
              </a:rPr>
              <a:t>thiết</a:t>
            </a:r>
            <a:r>
              <a:rPr lang="en-US" sz="2400" dirty="0">
                <a:solidFill>
                  <a:srgbClr val="0070C0"/>
                </a:solidFill>
              </a:rPr>
              <a:t> </a:t>
            </a:r>
            <a:r>
              <a:rPr lang="en-US" sz="2400" dirty="0" err="1">
                <a:solidFill>
                  <a:srgbClr val="0070C0"/>
                </a:solidFill>
              </a:rPr>
              <a:t>bị</a:t>
            </a:r>
            <a:r>
              <a:rPr lang="en-US" sz="2400" dirty="0">
                <a:solidFill>
                  <a:srgbClr val="0070C0"/>
                </a:solidFill>
              </a:rPr>
              <a:t>  </a:t>
            </a:r>
            <a:r>
              <a:rPr lang="en-US" sz="2400" dirty="0" err="1">
                <a:solidFill>
                  <a:srgbClr val="0070C0"/>
                </a:solidFill>
              </a:rPr>
              <a:t>đủ</a:t>
            </a:r>
            <a:r>
              <a:rPr lang="en-US" sz="2400" dirty="0">
                <a:solidFill>
                  <a:srgbClr val="0070C0"/>
                </a:solidFill>
              </a:rPr>
              <a:t> </a:t>
            </a:r>
            <a:r>
              <a:rPr lang="en-US" sz="2400" dirty="0" err="1">
                <a:solidFill>
                  <a:srgbClr val="0070C0"/>
                </a:solidFill>
              </a:rPr>
              <a:t>và</a:t>
            </a:r>
            <a:r>
              <a:rPr lang="en-US" sz="2400" dirty="0">
                <a:solidFill>
                  <a:srgbClr val="0070C0"/>
                </a:solidFill>
              </a:rPr>
              <a:t> </a:t>
            </a:r>
            <a:r>
              <a:rPr lang="en-US" sz="2400" dirty="0" err="1">
                <a:solidFill>
                  <a:srgbClr val="0070C0"/>
                </a:solidFill>
              </a:rPr>
              <a:t>hiện</a:t>
            </a:r>
            <a:r>
              <a:rPr lang="en-US" sz="2400" dirty="0">
                <a:solidFill>
                  <a:srgbClr val="0070C0"/>
                </a:solidFill>
              </a:rPr>
              <a:t> </a:t>
            </a:r>
            <a:r>
              <a:rPr lang="en-US" sz="2400" dirty="0" err="1">
                <a:solidFill>
                  <a:srgbClr val="0070C0"/>
                </a:solidFill>
              </a:rPr>
              <a:t>đại</a:t>
            </a:r>
            <a:endParaRPr lang="en-US" sz="2400" dirty="0">
              <a:solidFill>
                <a:srgbClr val="0070C0"/>
              </a:solidFill>
            </a:endParaRPr>
          </a:p>
        </p:txBody>
      </p:sp>
      <p:sp>
        <p:nvSpPr>
          <p:cNvPr id="7" name="Oval 6"/>
          <p:cNvSpPr/>
          <p:nvPr/>
        </p:nvSpPr>
        <p:spPr>
          <a:xfrm>
            <a:off x="5334000" y="838200"/>
            <a:ext cx="3505200" cy="533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CON </a:t>
            </a:r>
            <a:r>
              <a:rPr lang="en-US" b="1" dirty="0" err="1"/>
              <a:t>NGƯỜI</a:t>
            </a:r>
            <a:endParaRPr lang="en-US" b="1" dirty="0"/>
          </a:p>
        </p:txBody>
      </p:sp>
      <p:sp>
        <p:nvSpPr>
          <p:cNvPr id="8" name="Oval 7"/>
          <p:cNvSpPr/>
          <p:nvPr/>
        </p:nvSpPr>
        <p:spPr>
          <a:xfrm>
            <a:off x="457200" y="838200"/>
            <a:ext cx="3886200" cy="5334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0000"/>
                </a:solidFill>
              </a:rPr>
              <a:t>TÔN</a:t>
            </a:r>
            <a:r>
              <a:rPr lang="en-US" b="1" dirty="0">
                <a:solidFill>
                  <a:srgbClr val="FF0000"/>
                </a:solidFill>
              </a:rPr>
              <a:t> </a:t>
            </a:r>
            <a:r>
              <a:rPr lang="en-US" b="1" dirty="0" err="1">
                <a:solidFill>
                  <a:srgbClr val="FF0000"/>
                </a:solidFill>
              </a:rPr>
              <a:t>TRỌNG</a:t>
            </a:r>
            <a:r>
              <a:rPr lang="en-US" b="1" dirty="0">
                <a:solidFill>
                  <a:srgbClr val="FF0000"/>
                </a:solidFill>
              </a:rPr>
              <a:t> </a:t>
            </a:r>
            <a:r>
              <a:rPr lang="en-US" b="1" dirty="0" err="1">
                <a:solidFill>
                  <a:srgbClr val="FF0000"/>
                </a:solidFill>
              </a:rPr>
              <a:t>QUYỀN</a:t>
            </a:r>
            <a:r>
              <a:rPr lang="en-US" b="1" dirty="0">
                <a:solidFill>
                  <a:srgbClr val="FF0000"/>
                </a:solidFill>
              </a:rPr>
              <a:t> NB</a:t>
            </a:r>
          </a:p>
        </p:txBody>
      </p:sp>
      <p:sp>
        <p:nvSpPr>
          <p:cNvPr id="9" name="Rounded Rectangle 8"/>
          <p:cNvSpPr/>
          <p:nvPr/>
        </p:nvSpPr>
        <p:spPr>
          <a:xfrm>
            <a:off x="4876800" y="1752600"/>
            <a:ext cx="3962400" cy="76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  </a:t>
            </a:r>
            <a:r>
              <a:rPr lang="en-US" sz="2400" dirty="0" err="1"/>
              <a:t>Thái</a:t>
            </a:r>
            <a:r>
              <a:rPr lang="en-US" sz="2400" dirty="0"/>
              <a:t> </a:t>
            </a:r>
            <a:r>
              <a:rPr lang="en-US" sz="2400" dirty="0" err="1"/>
              <a:t>độ</a:t>
            </a:r>
            <a:r>
              <a:rPr lang="en-US" sz="2400" dirty="0"/>
              <a:t> </a:t>
            </a:r>
            <a:r>
              <a:rPr lang="en-US" sz="2400" dirty="0" err="1"/>
              <a:t>đúng</a:t>
            </a:r>
            <a:r>
              <a:rPr lang="en-US" sz="2400" dirty="0"/>
              <a:t>, </a:t>
            </a:r>
            <a:r>
              <a:rPr lang="en-US" sz="2400" dirty="0" err="1"/>
              <a:t>phong</a:t>
            </a:r>
            <a:r>
              <a:rPr lang="en-US" sz="2400" dirty="0"/>
              <a:t> </a:t>
            </a:r>
            <a:r>
              <a:rPr lang="en-US" sz="2400" dirty="0" err="1"/>
              <a:t>cách</a:t>
            </a:r>
            <a:r>
              <a:rPr lang="en-US" sz="2400" dirty="0"/>
              <a:t> </a:t>
            </a:r>
            <a:r>
              <a:rPr lang="en-US" sz="2400" dirty="0" err="1"/>
              <a:t>chuẩn</a:t>
            </a:r>
            <a:r>
              <a:rPr lang="en-US" sz="2400" dirty="0"/>
              <a:t> </a:t>
            </a:r>
            <a:r>
              <a:rPr lang="en-US" sz="2400" dirty="0" err="1"/>
              <a:t>mực</a:t>
            </a:r>
            <a:endParaRPr lang="en-US" sz="2400" dirty="0"/>
          </a:p>
        </p:txBody>
      </p:sp>
      <p:sp>
        <p:nvSpPr>
          <p:cNvPr id="10" name="Rounded Rectangle 9"/>
          <p:cNvSpPr/>
          <p:nvPr/>
        </p:nvSpPr>
        <p:spPr>
          <a:xfrm>
            <a:off x="4953000" y="3048000"/>
            <a:ext cx="3810000"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t>Tư</a:t>
            </a:r>
            <a:r>
              <a:rPr lang="en-US" sz="2400" dirty="0"/>
              <a:t> </a:t>
            </a:r>
            <a:r>
              <a:rPr lang="en-US" sz="2400" dirty="0" err="1"/>
              <a:t>duy</a:t>
            </a:r>
            <a:r>
              <a:rPr lang="en-US" sz="2400" dirty="0"/>
              <a:t> </a:t>
            </a:r>
            <a:r>
              <a:rPr lang="en-US" sz="2400" dirty="0" err="1"/>
              <a:t>vì</a:t>
            </a:r>
            <a:r>
              <a:rPr lang="en-US" sz="2400" dirty="0"/>
              <a:t> </a:t>
            </a:r>
            <a:r>
              <a:rPr lang="en-US" sz="2400" dirty="0" err="1"/>
              <a:t>NB,có</a:t>
            </a:r>
            <a:r>
              <a:rPr lang="en-US" sz="2400" dirty="0"/>
              <a:t> </a:t>
            </a:r>
            <a:r>
              <a:rPr lang="en-US" sz="2400" dirty="0" err="1"/>
              <a:t>kỹ</a:t>
            </a:r>
            <a:r>
              <a:rPr lang="en-US" sz="2400" dirty="0"/>
              <a:t> </a:t>
            </a:r>
            <a:r>
              <a:rPr lang="en-US" sz="2400" dirty="0" err="1"/>
              <a:t>năng</a:t>
            </a:r>
            <a:r>
              <a:rPr lang="en-US" sz="2400" dirty="0"/>
              <a:t> </a:t>
            </a:r>
            <a:r>
              <a:rPr lang="en-US" sz="2400" dirty="0" err="1"/>
              <a:t>chuyên</a:t>
            </a:r>
            <a:r>
              <a:rPr lang="en-US" sz="2400" dirty="0"/>
              <a:t> </a:t>
            </a:r>
            <a:r>
              <a:rPr lang="en-US" sz="2400" dirty="0" err="1"/>
              <a:t>môn</a:t>
            </a:r>
            <a:r>
              <a:rPr lang="en-US" sz="2400" dirty="0"/>
              <a:t>, </a:t>
            </a:r>
            <a:r>
              <a:rPr lang="en-US" sz="2400" dirty="0" err="1"/>
              <a:t>không</a:t>
            </a:r>
            <a:r>
              <a:rPr lang="en-US" sz="2400" dirty="0"/>
              <a:t> </a:t>
            </a:r>
            <a:r>
              <a:rPr lang="en-US" sz="2400" dirty="0" err="1"/>
              <a:t>ngừng</a:t>
            </a:r>
            <a:r>
              <a:rPr lang="en-US" sz="2400" dirty="0"/>
              <a:t> </a:t>
            </a:r>
            <a:r>
              <a:rPr lang="en-US" sz="2400" dirty="0" err="1"/>
              <a:t>học</a:t>
            </a:r>
            <a:r>
              <a:rPr lang="en-US" sz="2400" dirty="0"/>
              <a:t> </a:t>
            </a:r>
            <a:r>
              <a:rPr lang="en-US" sz="2400" dirty="0" err="1"/>
              <a:t>tập</a:t>
            </a:r>
            <a:endParaRPr lang="en-US" sz="2400" dirty="0"/>
          </a:p>
        </p:txBody>
      </p:sp>
      <p:sp>
        <p:nvSpPr>
          <p:cNvPr id="11" name="Rounded Rectangle 10"/>
          <p:cNvSpPr/>
          <p:nvPr/>
        </p:nvSpPr>
        <p:spPr>
          <a:xfrm>
            <a:off x="1752600" y="4572000"/>
            <a:ext cx="5562600" cy="381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NB </a:t>
            </a:r>
            <a:r>
              <a:rPr lang="en-US" sz="2800" b="1" dirty="0" err="1"/>
              <a:t>hài</a:t>
            </a:r>
            <a:r>
              <a:rPr lang="en-US" sz="2800" b="1" dirty="0"/>
              <a:t> </a:t>
            </a:r>
            <a:r>
              <a:rPr lang="en-US" sz="2800" b="1" dirty="0" err="1"/>
              <a:t>lòng</a:t>
            </a:r>
            <a:r>
              <a:rPr lang="en-US" sz="2800" b="1" dirty="0"/>
              <a:t> </a:t>
            </a:r>
            <a:r>
              <a:rPr lang="en-US" sz="2800" b="1" dirty="0" err="1"/>
              <a:t>với</a:t>
            </a:r>
            <a:r>
              <a:rPr lang="en-US" sz="2800" b="1" dirty="0"/>
              <a:t> </a:t>
            </a:r>
            <a:r>
              <a:rPr lang="en-US" sz="2800" b="1" dirty="0" err="1"/>
              <a:t>dịch</a:t>
            </a:r>
            <a:r>
              <a:rPr lang="en-US" sz="2800" b="1" dirty="0"/>
              <a:t> </a:t>
            </a:r>
            <a:r>
              <a:rPr lang="en-US" sz="2800" b="1" dirty="0" err="1"/>
              <a:t>vụ</a:t>
            </a:r>
            <a:r>
              <a:rPr lang="en-US" sz="2800" b="1" dirty="0"/>
              <a:t> y </a:t>
            </a:r>
            <a:r>
              <a:rPr lang="en-US" sz="2800" b="1" dirty="0" err="1"/>
              <a:t>tế</a:t>
            </a:r>
            <a:endParaRPr lang="en-US" sz="2800" b="1" dirty="0"/>
          </a:p>
        </p:txBody>
      </p:sp>
      <p:sp>
        <p:nvSpPr>
          <p:cNvPr id="12" name="Rounded Rectangle 11"/>
          <p:cNvSpPr/>
          <p:nvPr/>
        </p:nvSpPr>
        <p:spPr>
          <a:xfrm>
            <a:off x="990600" y="5486400"/>
            <a:ext cx="70104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B0F0"/>
                </a:solidFill>
              </a:rPr>
              <a:t>CHẤT</a:t>
            </a:r>
            <a:r>
              <a:rPr lang="en-US" sz="2800" b="1" dirty="0">
                <a:solidFill>
                  <a:srgbClr val="00B0F0"/>
                </a:solidFill>
              </a:rPr>
              <a:t> </a:t>
            </a:r>
            <a:r>
              <a:rPr lang="en-US" sz="2800" b="1" dirty="0" err="1">
                <a:solidFill>
                  <a:srgbClr val="00B0F0"/>
                </a:solidFill>
              </a:rPr>
              <a:t>LƯỢNG</a:t>
            </a:r>
            <a:r>
              <a:rPr lang="en-US" sz="2800" b="1" dirty="0">
                <a:solidFill>
                  <a:srgbClr val="00B0F0"/>
                </a:solidFill>
              </a:rPr>
              <a:t> </a:t>
            </a:r>
            <a:r>
              <a:rPr lang="en-US" sz="2800" b="1" dirty="0" err="1">
                <a:solidFill>
                  <a:srgbClr val="00B0F0"/>
                </a:solidFill>
              </a:rPr>
              <a:t>DỊCH</a:t>
            </a:r>
            <a:r>
              <a:rPr lang="en-US" sz="2800" b="1" dirty="0">
                <a:solidFill>
                  <a:srgbClr val="00B0F0"/>
                </a:solidFill>
              </a:rPr>
              <a:t> </a:t>
            </a:r>
            <a:r>
              <a:rPr lang="en-US" sz="2800" b="1" dirty="0" err="1">
                <a:solidFill>
                  <a:srgbClr val="00B0F0"/>
                </a:solidFill>
              </a:rPr>
              <a:t>VỤ</a:t>
            </a:r>
            <a:r>
              <a:rPr lang="en-US" sz="2800" b="1" dirty="0">
                <a:solidFill>
                  <a:srgbClr val="00B0F0"/>
                </a:solidFill>
              </a:rPr>
              <a:t> </a:t>
            </a:r>
            <a:r>
              <a:rPr lang="en-US" sz="2800" b="1" dirty="0" err="1">
                <a:solidFill>
                  <a:srgbClr val="00B0F0"/>
                </a:solidFill>
              </a:rPr>
              <a:t>CHĂM</a:t>
            </a:r>
            <a:r>
              <a:rPr lang="en-US" sz="2800" b="1" dirty="0">
                <a:solidFill>
                  <a:srgbClr val="00B0F0"/>
                </a:solidFill>
              </a:rPr>
              <a:t> </a:t>
            </a:r>
            <a:r>
              <a:rPr lang="en-US" sz="2800" b="1" dirty="0" err="1">
                <a:solidFill>
                  <a:srgbClr val="00B0F0"/>
                </a:solidFill>
              </a:rPr>
              <a:t>SÓC</a:t>
            </a:r>
            <a:r>
              <a:rPr lang="en-US" sz="2800" b="1" dirty="0">
                <a:solidFill>
                  <a:srgbClr val="00B0F0"/>
                </a:solidFill>
              </a:rPr>
              <a:t> NB</a:t>
            </a:r>
          </a:p>
        </p:txBody>
      </p:sp>
      <p:sp>
        <p:nvSpPr>
          <p:cNvPr id="14" name="Down Arrow 13"/>
          <p:cNvSpPr/>
          <p:nvPr/>
        </p:nvSpPr>
        <p:spPr>
          <a:xfrm>
            <a:off x="6858000" y="1447800"/>
            <a:ext cx="76200" cy="2286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6858000" y="2590800"/>
            <a:ext cx="76200" cy="381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6858000" y="4114800"/>
            <a:ext cx="76200" cy="381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2362200" y="1371600"/>
            <a:ext cx="46038" cy="304800"/>
          </a:xfrm>
          <a:prstGeom prst="down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own Arrow 17"/>
          <p:cNvSpPr/>
          <p:nvPr/>
        </p:nvSpPr>
        <p:spPr>
          <a:xfrm>
            <a:off x="2362200" y="2362200"/>
            <a:ext cx="46038" cy="457200"/>
          </a:xfrm>
          <a:prstGeom prst="down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Down Arrow 18"/>
          <p:cNvSpPr/>
          <p:nvPr/>
        </p:nvSpPr>
        <p:spPr>
          <a:xfrm>
            <a:off x="2438400" y="3962400"/>
            <a:ext cx="46038"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Down Arrow 19"/>
          <p:cNvSpPr/>
          <p:nvPr/>
        </p:nvSpPr>
        <p:spPr>
          <a:xfrm>
            <a:off x="4267200" y="5029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171761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81200" y="1054100"/>
            <a:ext cx="7086600" cy="927100"/>
          </a:xfrm>
        </p:spPr>
        <p:txBody>
          <a:bodyPr/>
          <a:lstStyle/>
          <a:p>
            <a:r>
              <a:rPr lang="en-US" sz="3200" dirty="0" smtClean="0">
                <a:latin typeface="+mn-lt"/>
              </a:rPr>
              <a:t>CƠ SỞ LÝ LUẬN VÀ THỰC TIỄN</a:t>
            </a:r>
            <a:endParaRPr lang="en-US" sz="3200" dirty="0">
              <a:latin typeface="+mn-lt"/>
            </a:endParaRPr>
          </a:p>
        </p:txBody>
      </p:sp>
      <p:sp>
        <p:nvSpPr>
          <p:cNvPr id="66563" name="Freeform 3"/>
          <p:cNvSpPr>
            <a:spLocks/>
          </p:cNvSpPr>
          <p:nvPr/>
        </p:nvSpPr>
        <p:spPr bwMode="gray">
          <a:xfrm>
            <a:off x="2336800" y="3570288"/>
            <a:ext cx="1900238" cy="1376362"/>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66564" name="Freeform 4"/>
          <p:cNvSpPr>
            <a:spLocks/>
          </p:cNvSpPr>
          <p:nvPr/>
        </p:nvSpPr>
        <p:spPr bwMode="gray">
          <a:xfrm>
            <a:off x="4256088" y="3505200"/>
            <a:ext cx="366712" cy="1562100"/>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66565" name="Freeform 5"/>
          <p:cNvSpPr>
            <a:spLocks/>
          </p:cNvSpPr>
          <p:nvPr/>
        </p:nvSpPr>
        <p:spPr bwMode="gray">
          <a:xfrm flipH="1">
            <a:off x="4656138" y="3570288"/>
            <a:ext cx="1900237" cy="1376362"/>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w="9525" cap="flat" cmpd="sng">
            <a:noFill/>
            <a:prstDash val="solid"/>
            <a:round/>
            <a:headEnd type="none" w="med" len="med"/>
            <a:tailEnd type="none" w="med" len="med"/>
          </a:ln>
          <a:effectLst/>
        </p:spPr>
        <p:txBody>
          <a:bodyPr wrap="none" anchor="ctr"/>
          <a:lstStyle/>
          <a:p>
            <a:endParaRPr lang="en-US"/>
          </a:p>
        </p:txBody>
      </p:sp>
      <p:grpSp>
        <p:nvGrpSpPr>
          <p:cNvPr id="66566" name="Group 6"/>
          <p:cNvGrpSpPr>
            <a:grpSpLocks/>
          </p:cNvGrpSpPr>
          <p:nvPr/>
        </p:nvGrpSpPr>
        <p:grpSpPr bwMode="auto">
          <a:xfrm>
            <a:off x="1974850" y="2343150"/>
            <a:ext cx="1362075" cy="1322388"/>
            <a:chOff x="4320" y="1152"/>
            <a:chExt cx="414" cy="402"/>
          </a:xfrm>
        </p:grpSpPr>
        <p:sp>
          <p:nvSpPr>
            <p:cNvPr id="66567" name="AutoShape 7"/>
            <p:cNvSpPr>
              <a:spLocks noChangeArrowheads="1"/>
            </p:cNvSpPr>
            <p:nvPr/>
          </p:nvSpPr>
          <p:spPr bwMode="lt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en-US"/>
            </a:p>
          </p:txBody>
        </p:sp>
        <p:sp>
          <p:nvSpPr>
            <p:cNvPr id="66568" name="Freeform 8"/>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endParaRPr lang="en-US"/>
            </a:p>
          </p:txBody>
        </p:sp>
      </p:grpSp>
      <p:sp>
        <p:nvSpPr>
          <p:cNvPr id="66569" name="Rectangle 9"/>
          <p:cNvSpPr>
            <a:spLocks noChangeArrowheads="1"/>
          </p:cNvSpPr>
          <p:nvPr/>
        </p:nvSpPr>
        <p:spPr bwMode="black">
          <a:xfrm>
            <a:off x="1964006" y="2583160"/>
            <a:ext cx="1404422" cy="830997"/>
          </a:xfrm>
          <a:prstGeom prst="rect">
            <a:avLst/>
          </a:prstGeom>
          <a:noFill/>
          <a:ln w="9525" algn="ctr">
            <a:noFill/>
            <a:miter lim="800000"/>
            <a:headEnd/>
            <a:tailEnd/>
          </a:ln>
          <a:effectLst>
            <a:outerShdw dist="17961" dir="2700000" algn="ctr" rotWithShape="0">
              <a:srgbClr val="C0C0C0"/>
            </a:outerShdw>
          </a:effectLst>
        </p:spPr>
        <p:txBody>
          <a:bodyPr wrap="none">
            <a:spAutoFit/>
            <a:flatTx/>
          </a:bodyPr>
          <a:lstStyle/>
          <a:p>
            <a:r>
              <a:rPr lang="en-US" sz="1600" b="1" dirty="0" err="1" smtClean="0">
                <a:solidFill>
                  <a:srgbClr val="FFFFFF"/>
                </a:solidFill>
              </a:rPr>
              <a:t>Nghị</a:t>
            </a:r>
            <a:r>
              <a:rPr lang="en-US" sz="1600" b="1" dirty="0" smtClean="0">
                <a:solidFill>
                  <a:srgbClr val="FFFFFF"/>
                </a:solidFill>
              </a:rPr>
              <a:t> </a:t>
            </a:r>
            <a:r>
              <a:rPr lang="en-US" sz="1600" b="1" dirty="0" err="1" smtClean="0">
                <a:solidFill>
                  <a:srgbClr val="FFFFFF"/>
                </a:solidFill>
              </a:rPr>
              <a:t>quyết</a:t>
            </a:r>
            <a:endParaRPr lang="en-US" sz="1600" b="1" dirty="0" smtClean="0">
              <a:solidFill>
                <a:srgbClr val="FFFFFF"/>
              </a:solidFill>
            </a:endParaRPr>
          </a:p>
          <a:p>
            <a:r>
              <a:rPr lang="en-US" sz="1600" b="1" dirty="0" smtClean="0">
                <a:solidFill>
                  <a:srgbClr val="FFFFFF"/>
                </a:solidFill>
              </a:rPr>
              <a:t> </a:t>
            </a:r>
            <a:r>
              <a:rPr lang="en-US" sz="1600" b="1" dirty="0" err="1" smtClean="0">
                <a:solidFill>
                  <a:srgbClr val="FFFFFF"/>
                </a:solidFill>
              </a:rPr>
              <a:t>của</a:t>
            </a:r>
            <a:r>
              <a:rPr lang="en-US" sz="1600" b="1" dirty="0" smtClean="0">
                <a:solidFill>
                  <a:srgbClr val="FFFFFF"/>
                </a:solidFill>
              </a:rPr>
              <a:t> </a:t>
            </a:r>
          </a:p>
          <a:p>
            <a:r>
              <a:rPr lang="en-US" sz="1600" b="1" dirty="0" err="1" smtClean="0">
                <a:solidFill>
                  <a:srgbClr val="FFFFFF"/>
                </a:solidFill>
              </a:rPr>
              <a:t>Bộ</a:t>
            </a:r>
            <a:r>
              <a:rPr lang="en-US" sz="1600" b="1" dirty="0" smtClean="0">
                <a:solidFill>
                  <a:srgbClr val="FFFFFF"/>
                </a:solidFill>
              </a:rPr>
              <a:t> </a:t>
            </a:r>
            <a:r>
              <a:rPr lang="en-US" sz="1600" b="1" dirty="0" err="1" smtClean="0">
                <a:solidFill>
                  <a:srgbClr val="FFFFFF"/>
                </a:solidFill>
              </a:rPr>
              <a:t>Chính</a:t>
            </a:r>
            <a:r>
              <a:rPr lang="en-US" sz="1600" b="1" dirty="0" smtClean="0">
                <a:solidFill>
                  <a:srgbClr val="FFFFFF"/>
                </a:solidFill>
              </a:rPr>
              <a:t> </a:t>
            </a:r>
            <a:r>
              <a:rPr lang="en-US" sz="1600" b="1" dirty="0" err="1" smtClean="0">
                <a:solidFill>
                  <a:srgbClr val="FFFFFF"/>
                </a:solidFill>
              </a:rPr>
              <a:t>Trị</a:t>
            </a:r>
            <a:endParaRPr lang="en-US" sz="1600" b="1" dirty="0">
              <a:solidFill>
                <a:srgbClr val="FFFFFF"/>
              </a:solidFill>
            </a:endParaRPr>
          </a:p>
        </p:txBody>
      </p:sp>
      <p:grpSp>
        <p:nvGrpSpPr>
          <p:cNvPr id="66570" name="Group 10"/>
          <p:cNvGrpSpPr>
            <a:grpSpLocks/>
          </p:cNvGrpSpPr>
          <p:nvPr/>
        </p:nvGrpSpPr>
        <p:grpSpPr bwMode="auto">
          <a:xfrm>
            <a:off x="3754438" y="2343150"/>
            <a:ext cx="1362075" cy="1322388"/>
            <a:chOff x="4320" y="1152"/>
            <a:chExt cx="414" cy="402"/>
          </a:xfrm>
        </p:grpSpPr>
        <p:sp>
          <p:nvSpPr>
            <p:cNvPr id="66571" name="AutoShape 11"/>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en-US"/>
            </a:p>
          </p:txBody>
        </p:sp>
        <p:sp>
          <p:nvSpPr>
            <p:cNvPr id="66572" name="Freeform 12"/>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endParaRPr lang="en-US"/>
            </a:p>
          </p:txBody>
        </p:sp>
      </p:grpSp>
      <p:grpSp>
        <p:nvGrpSpPr>
          <p:cNvPr id="66573" name="Group 13"/>
          <p:cNvGrpSpPr>
            <a:grpSpLocks/>
          </p:cNvGrpSpPr>
          <p:nvPr/>
        </p:nvGrpSpPr>
        <p:grpSpPr bwMode="auto">
          <a:xfrm>
            <a:off x="5541963" y="2352675"/>
            <a:ext cx="1362075" cy="1322388"/>
            <a:chOff x="4320" y="1152"/>
            <a:chExt cx="414" cy="402"/>
          </a:xfrm>
        </p:grpSpPr>
        <p:sp>
          <p:nvSpPr>
            <p:cNvPr id="66574" name="AutoShape 14"/>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endParaRPr lang="en-US"/>
            </a:p>
          </p:txBody>
        </p:sp>
        <p:sp>
          <p:nvSpPr>
            <p:cNvPr id="66575" name="Freeform 15"/>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endParaRPr lang="en-US"/>
            </a:p>
          </p:txBody>
        </p:sp>
      </p:grpSp>
      <p:sp>
        <p:nvSpPr>
          <p:cNvPr id="66576" name="Rectangle 16"/>
          <p:cNvSpPr>
            <a:spLocks noChangeArrowheads="1"/>
          </p:cNvSpPr>
          <p:nvPr/>
        </p:nvSpPr>
        <p:spPr bwMode="black">
          <a:xfrm>
            <a:off x="3713211" y="2724150"/>
            <a:ext cx="1428660" cy="923330"/>
          </a:xfrm>
          <a:prstGeom prst="rect">
            <a:avLst/>
          </a:prstGeom>
          <a:noFill/>
          <a:ln w="9525" algn="ctr">
            <a:noFill/>
            <a:miter lim="800000"/>
            <a:headEnd/>
            <a:tailEnd/>
          </a:ln>
          <a:effectLst>
            <a:outerShdw dist="17961" dir="2700000" algn="ctr" rotWithShape="0">
              <a:srgbClr val="C0C0C0"/>
            </a:outerShdw>
          </a:effectLst>
        </p:spPr>
        <p:txBody>
          <a:bodyPr wrap="none">
            <a:spAutoFit/>
            <a:flatTx/>
          </a:bodyPr>
          <a:lstStyle/>
          <a:p>
            <a:r>
              <a:rPr lang="en-US" b="1" dirty="0" err="1" smtClean="0">
                <a:solidFill>
                  <a:srgbClr val="FFFFFF"/>
                </a:solidFill>
              </a:rPr>
              <a:t>Thông</a:t>
            </a:r>
            <a:r>
              <a:rPr lang="en-US" b="1" dirty="0" smtClean="0">
                <a:solidFill>
                  <a:srgbClr val="FFFFFF"/>
                </a:solidFill>
              </a:rPr>
              <a:t> </a:t>
            </a:r>
            <a:r>
              <a:rPr lang="en-US" b="1" dirty="0" err="1" smtClean="0">
                <a:solidFill>
                  <a:srgbClr val="FFFFFF"/>
                </a:solidFill>
              </a:rPr>
              <a:t>tu</a:t>
            </a:r>
            <a:r>
              <a:rPr lang="en-US" b="1" dirty="0" smtClean="0">
                <a:solidFill>
                  <a:srgbClr val="FFFFFF"/>
                </a:solidFill>
              </a:rPr>
              <a:t> </a:t>
            </a:r>
          </a:p>
          <a:p>
            <a:r>
              <a:rPr lang="en-US" b="1" dirty="0" smtClean="0">
                <a:solidFill>
                  <a:srgbClr val="FFFFFF"/>
                </a:solidFill>
              </a:rPr>
              <a:t>07/2014/TT-</a:t>
            </a:r>
          </a:p>
          <a:p>
            <a:r>
              <a:rPr lang="en-US" b="1" dirty="0" smtClean="0">
                <a:solidFill>
                  <a:srgbClr val="FFFFFF"/>
                </a:solidFill>
              </a:rPr>
              <a:t>BYT</a:t>
            </a:r>
            <a:endParaRPr lang="en-US" b="1" dirty="0">
              <a:solidFill>
                <a:srgbClr val="FFFFFF"/>
              </a:solidFill>
            </a:endParaRPr>
          </a:p>
        </p:txBody>
      </p:sp>
      <p:sp>
        <p:nvSpPr>
          <p:cNvPr id="66577" name="Rectangle 17"/>
          <p:cNvSpPr>
            <a:spLocks noChangeArrowheads="1"/>
          </p:cNvSpPr>
          <p:nvPr/>
        </p:nvSpPr>
        <p:spPr bwMode="black">
          <a:xfrm>
            <a:off x="5678403" y="2733675"/>
            <a:ext cx="1133645" cy="369332"/>
          </a:xfrm>
          <a:prstGeom prst="rect">
            <a:avLst/>
          </a:prstGeom>
          <a:noFill/>
          <a:ln w="9525" algn="ctr">
            <a:noFill/>
            <a:miter lim="800000"/>
            <a:headEnd/>
            <a:tailEnd/>
          </a:ln>
          <a:effectLst>
            <a:outerShdw dist="17961" dir="2700000" algn="ctr" rotWithShape="0">
              <a:srgbClr val="C0C0C0"/>
            </a:outerShdw>
          </a:effectLst>
        </p:spPr>
        <p:txBody>
          <a:bodyPr wrap="none">
            <a:spAutoFit/>
            <a:flatTx/>
          </a:bodyPr>
          <a:lstStyle/>
          <a:p>
            <a:r>
              <a:rPr lang="en-US" b="1" dirty="0" err="1" smtClean="0">
                <a:solidFill>
                  <a:srgbClr val="FFFFFF"/>
                </a:solidFill>
              </a:rPr>
              <a:t>Hội</a:t>
            </a:r>
            <a:r>
              <a:rPr lang="en-US" b="1" dirty="0" smtClean="0">
                <a:solidFill>
                  <a:srgbClr val="FFFFFF"/>
                </a:solidFill>
              </a:rPr>
              <a:t> </a:t>
            </a:r>
            <a:r>
              <a:rPr lang="en-US" b="1" dirty="0" err="1" smtClean="0">
                <a:solidFill>
                  <a:srgbClr val="FFFFFF"/>
                </a:solidFill>
              </a:rPr>
              <a:t>Nghị</a:t>
            </a:r>
            <a:endParaRPr lang="en-US" b="1" dirty="0">
              <a:solidFill>
                <a:srgbClr val="FFFFFF"/>
              </a:solidFill>
            </a:endParaRPr>
          </a:p>
        </p:txBody>
      </p:sp>
      <p:sp>
        <p:nvSpPr>
          <p:cNvPr id="66579" name="AutoShape 19"/>
          <p:cNvSpPr>
            <a:spLocks noChangeArrowheads="1"/>
          </p:cNvSpPr>
          <p:nvPr/>
        </p:nvSpPr>
        <p:spPr bwMode="ltGray">
          <a:xfrm>
            <a:off x="1325563" y="5157788"/>
            <a:ext cx="6238875" cy="976312"/>
          </a:xfrm>
          <a:prstGeom prst="roundRect">
            <a:avLst>
              <a:gd name="adj" fmla="val 16667"/>
            </a:avLst>
          </a:prstGeom>
          <a:solidFill>
            <a:srgbClr val="FFFFFF"/>
          </a:solidFill>
          <a:ln w="57150" algn="ctr">
            <a:solidFill>
              <a:schemeClr val="accent1"/>
            </a:solidFill>
            <a:round/>
            <a:headEnd/>
            <a:tailEnd/>
          </a:ln>
          <a:effectLst/>
        </p:spPr>
        <p:txBody>
          <a:bodyPr wrap="none" anchor="ctr"/>
          <a:lstStyle/>
          <a:p>
            <a:endParaRPr lang="en-US"/>
          </a:p>
        </p:txBody>
      </p:sp>
      <p:sp>
        <p:nvSpPr>
          <p:cNvPr id="66580" name="Rectangle 20"/>
          <p:cNvSpPr>
            <a:spLocks noChangeArrowheads="1"/>
          </p:cNvSpPr>
          <p:nvPr/>
        </p:nvSpPr>
        <p:spPr bwMode="auto">
          <a:xfrm>
            <a:off x="1589088" y="5313363"/>
            <a:ext cx="5808662" cy="646331"/>
          </a:xfrm>
          <a:prstGeom prst="rect">
            <a:avLst/>
          </a:prstGeom>
          <a:noFill/>
          <a:ln w="9525" algn="ctr">
            <a:noFill/>
            <a:miter lim="800000"/>
            <a:headEnd/>
            <a:tailEnd/>
          </a:ln>
          <a:effectLst/>
        </p:spPr>
        <p:txBody>
          <a:bodyPr>
            <a:spAutoFit/>
          </a:bodyPr>
          <a:lstStyle/>
          <a:p>
            <a:pPr eaLnBrk="0" hangingPunct="0">
              <a:buClr>
                <a:srgbClr val="D7181F"/>
              </a:buClr>
              <a:buFont typeface="Wingdings" pitchFamily="2" charset="2"/>
              <a:buNone/>
            </a:pPr>
            <a:r>
              <a:rPr lang="en-US" b="1" dirty="0" err="1" smtClean="0"/>
              <a:t>Giao</a:t>
            </a:r>
            <a:r>
              <a:rPr lang="en-US" b="1" dirty="0" smtClean="0"/>
              <a:t> </a:t>
            </a:r>
            <a:r>
              <a:rPr lang="en-US" b="1" dirty="0" err="1" smtClean="0"/>
              <a:t>tiếp</a:t>
            </a:r>
            <a:r>
              <a:rPr lang="en-US" b="1" dirty="0" smtClean="0"/>
              <a:t> </a:t>
            </a:r>
            <a:r>
              <a:rPr lang="en-US" b="1" dirty="0" err="1" smtClean="0"/>
              <a:t>ứng</a:t>
            </a:r>
            <a:r>
              <a:rPr lang="en-US" b="1" dirty="0" smtClean="0"/>
              <a:t> </a:t>
            </a:r>
            <a:r>
              <a:rPr lang="en-US" b="1" dirty="0" err="1" smtClean="0"/>
              <a:t>xử</a:t>
            </a:r>
            <a:r>
              <a:rPr lang="en-US" b="1" dirty="0" smtClean="0"/>
              <a:t> </a:t>
            </a:r>
            <a:r>
              <a:rPr lang="en-US" b="1" dirty="0" err="1" smtClean="0"/>
              <a:t>của</a:t>
            </a:r>
            <a:r>
              <a:rPr lang="en-US" b="1" dirty="0" smtClean="0"/>
              <a:t> CBYT </a:t>
            </a:r>
            <a:r>
              <a:rPr lang="en-US" b="1" dirty="0" err="1" smtClean="0"/>
              <a:t>nhằm</a:t>
            </a:r>
            <a:r>
              <a:rPr lang="en-US" b="1" dirty="0" smtClean="0"/>
              <a:t> </a:t>
            </a:r>
            <a:r>
              <a:rPr lang="en-US" b="1" dirty="0" err="1" smtClean="0"/>
              <a:t>hướng</a:t>
            </a:r>
            <a:r>
              <a:rPr lang="en-US" b="1" dirty="0" smtClean="0"/>
              <a:t> </a:t>
            </a:r>
            <a:r>
              <a:rPr lang="en-US" b="1" dirty="0" err="1" smtClean="0"/>
              <a:t>tới</a:t>
            </a:r>
            <a:r>
              <a:rPr lang="en-US" b="1" dirty="0" smtClean="0"/>
              <a:t> </a:t>
            </a:r>
          </a:p>
          <a:p>
            <a:pPr eaLnBrk="0" hangingPunct="0">
              <a:buClr>
                <a:srgbClr val="D7181F"/>
              </a:buClr>
              <a:buFont typeface="Wingdings" pitchFamily="2" charset="2"/>
              <a:buNone/>
            </a:pPr>
            <a:r>
              <a:rPr lang="en-US" b="1" dirty="0" err="1" smtClean="0"/>
              <a:t>Sự</a:t>
            </a:r>
            <a:r>
              <a:rPr lang="en-US" b="1" dirty="0" smtClean="0"/>
              <a:t> </a:t>
            </a:r>
            <a:r>
              <a:rPr lang="en-US" b="1" dirty="0" err="1" smtClean="0"/>
              <a:t>hài</a:t>
            </a:r>
            <a:r>
              <a:rPr lang="en-US" b="1" dirty="0" smtClean="0"/>
              <a:t> </a:t>
            </a:r>
            <a:r>
              <a:rPr lang="en-US" b="1" dirty="0" err="1" smtClean="0"/>
              <a:t>lòng</a:t>
            </a:r>
            <a:r>
              <a:rPr lang="en-US" b="1" dirty="0" smtClean="0"/>
              <a:t> </a:t>
            </a:r>
            <a:r>
              <a:rPr lang="en-US" b="1" dirty="0" err="1" smtClean="0"/>
              <a:t>của</a:t>
            </a:r>
            <a:r>
              <a:rPr lang="en-US" b="1" dirty="0" smtClean="0"/>
              <a:t> </a:t>
            </a:r>
            <a:r>
              <a:rPr lang="en-US" b="1" dirty="0" err="1" smtClean="0"/>
              <a:t>người</a:t>
            </a:r>
            <a:r>
              <a:rPr lang="en-US" b="1" dirty="0" smtClean="0"/>
              <a:t> </a:t>
            </a:r>
            <a:r>
              <a:rPr lang="en-US" b="1" dirty="0" err="1" smtClean="0"/>
              <a:t>bệnh</a:t>
            </a:r>
            <a:endParaRPr lang="en-US" b="1" dirty="0"/>
          </a:p>
        </p:txBody>
      </p:sp>
      <p:pic>
        <p:nvPicPr>
          <p:cNvPr id="20"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65931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gray">
          <a:xfrm>
            <a:off x="2360613" y="1612775"/>
            <a:ext cx="5556250" cy="1447800"/>
          </a:xfrm>
          <a:prstGeom prst="roundRect">
            <a:avLst>
              <a:gd name="adj" fmla="val 11505"/>
            </a:avLst>
          </a:prstGeom>
          <a:gradFill rotWithShape="1">
            <a:gsLst>
              <a:gs pos="0">
                <a:schemeClr val="accent1"/>
              </a:gs>
              <a:gs pos="100000">
                <a:schemeClr val="accent1">
                  <a:gamma/>
                  <a:tint val="0"/>
                  <a:invGamma/>
                  <a:alpha val="0"/>
                </a:schemeClr>
              </a:gs>
            </a:gsLst>
            <a:lin ang="0" scaled="1"/>
          </a:gradFill>
          <a:ln w="6350" algn="ctr">
            <a:noFill/>
            <a:prstDash val="sysDot"/>
            <a:round/>
            <a:headEnd/>
            <a:tailEnd/>
          </a:ln>
          <a:effectLst/>
        </p:spPr>
        <p:txBody>
          <a:bodyPr wrap="none" anchor="ctr"/>
          <a:lstStyle/>
          <a:p>
            <a:endParaRPr lang="en-US"/>
          </a:p>
        </p:txBody>
      </p:sp>
      <p:sp>
        <p:nvSpPr>
          <p:cNvPr id="68611" name="Text Box 3"/>
          <p:cNvSpPr txBox="1">
            <a:spLocks noChangeArrowheads="1"/>
          </p:cNvSpPr>
          <p:nvPr/>
        </p:nvSpPr>
        <p:spPr bwMode="black">
          <a:xfrm>
            <a:off x="2601913" y="1747045"/>
            <a:ext cx="5095875" cy="954107"/>
          </a:xfrm>
          <a:prstGeom prst="rect">
            <a:avLst/>
          </a:prstGeom>
          <a:noFill/>
          <a:ln w="9525" algn="ctr">
            <a:noFill/>
            <a:miter lim="800000"/>
            <a:headEnd/>
            <a:tailEnd/>
          </a:ln>
          <a:effectLst/>
        </p:spPr>
        <p:txBody>
          <a:bodyPr>
            <a:spAutoFit/>
          </a:bodyPr>
          <a:lstStyle/>
          <a:p>
            <a:pPr algn="l">
              <a:spcBef>
                <a:spcPct val="50000"/>
              </a:spcBef>
            </a:pPr>
            <a:r>
              <a:rPr lang="en-US" sz="2800" b="1" dirty="0" smtClean="0"/>
              <a:t>5 </a:t>
            </a:r>
            <a:r>
              <a:rPr lang="en-US" sz="2800" b="1" dirty="0" err="1" smtClean="0"/>
              <a:t>bước</a:t>
            </a:r>
            <a:r>
              <a:rPr lang="en-US" sz="2800" b="1" dirty="0" smtClean="0"/>
              <a:t> </a:t>
            </a:r>
            <a:r>
              <a:rPr lang="en-US" sz="2800" b="1" dirty="0" err="1" smtClean="0"/>
              <a:t>của</a:t>
            </a:r>
            <a:r>
              <a:rPr lang="en-US" sz="2800" b="1" dirty="0" smtClean="0"/>
              <a:t> AIDET </a:t>
            </a:r>
            <a:r>
              <a:rPr lang="en-US" sz="2800" b="1" dirty="0" err="1" smtClean="0"/>
              <a:t>trong</a:t>
            </a:r>
            <a:r>
              <a:rPr lang="en-US" sz="2800" b="1" dirty="0" smtClean="0"/>
              <a:t> </a:t>
            </a:r>
            <a:r>
              <a:rPr lang="en-US" sz="2800" b="1" dirty="0" err="1" smtClean="0"/>
              <a:t>giao</a:t>
            </a:r>
            <a:r>
              <a:rPr lang="en-US" sz="2800" b="1" dirty="0" smtClean="0"/>
              <a:t> </a:t>
            </a:r>
            <a:r>
              <a:rPr lang="en-US" sz="2800" b="1" dirty="0" err="1" smtClean="0"/>
              <a:t>tiếp</a:t>
            </a:r>
            <a:r>
              <a:rPr lang="en-US" sz="2800" b="1" dirty="0" smtClean="0"/>
              <a:t> </a:t>
            </a:r>
            <a:r>
              <a:rPr lang="en-US" sz="2800" b="1" dirty="0" err="1" smtClean="0"/>
              <a:t>với</a:t>
            </a:r>
            <a:r>
              <a:rPr lang="en-US" sz="2800" b="1" dirty="0" smtClean="0"/>
              <a:t> </a:t>
            </a:r>
            <a:r>
              <a:rPr lang="en-US" sz="2800" b="1" dirty="0" err="1" smtClean="0"/>
              <a:t>người</a:t>
            </a:r>
            <a:r>
              <a:rPr lang="en-US" sz="2800" b="1" dirty="0" smtClean="0"/>
              <a:t> </a:t>
            </a:r>
            <a:r>
              <a:rPr lang="en-US" sz="2800" b="1" dirty="0" err="1" smtClean="0"/>
              <a:t>bệnh</a:t>
            </a:r>
            <a:endParaRPr lang="en-US" sz="2800" b="1" dirty="0"/>
          </a:p>
        </p:txBody>
      </p:sp>
      <p:sp>
        <p:nvSpPr>
          <p:cNvPr id="68612" name="AutoShape 4"/>
          <p:cNvSpPr>
            <a:spLocks noChangeArrowheads="1"/>
          </p:cNvSpPr>
          <p:nvPr/>
        </p:nvSpPr>
        <p:spPr bwMode="gray">
          <a:xfrm>
            <a:off x="2138363" y="1982120"/>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68613" name="Picture 5" descr="DO_circle001"/>
          <p:cNvPicPr>
            <a:picLocks noChangeAspect="1" noChangeArrowheads="1"/>
          </p:cNvPicPr>
          <p:nvPr/>
        </p:nvPicPr>
        <p:blipFill>
          <a:blip r:embed="rId2"/>
          <a:srcRect/>
          <a:stretch>
            <a:fillRect/>
          </a:stretch>
        </p:blipFill>
        <p:spPr bwMode="auto">
          <a:xfrm>
            <a:off x="668338" y="1346075"/>
            <a:ext cx="1714500" cy="1714500"/>
          </a:xfrm>
          <a:prstGeom prst="rect">
            <a:avLst/>
          </a:prstGeom>
          <a:noFill/>
        </p:spPr>
      </p:pic>
      <p:sp>
        <p:nvSpPr>
          <p:cNvPr id="68614" name="Rectangle 6"/>
          <p:cNvSpPr>
            <a:spLocks noGrp="1" noChangeArrowheads="1"/>
          </p:cNvSpPr>
          <p:nvPr>
            <p:ph type="title"/>
          </p:nvPr>
        </p:nvSpPr>
        <p:spPr>
          <a:xfrm>
            <a:off x="1752600" y="596900"/>
            <a:ext cx="9144000" cy="927100"/>
          </a:xfrm>
        </p:spPr>
        <p:txBody>
          <a:bodyPr/>
          <a:lstStyle/>
          <a:p>
            <a:r>
              <a:rPr lang="en-US" sz="2800" dirty="0">
                <a:solidFill>
                  <a:srgbClr val="002060"/>
                </a:solidFill>
              </a:rPr>
              <a:t>3. KỸ NĂNG GIAO TIẾP VỚI NGƯỜI BỆNH</a:t>
            </a:r>
            <a:endParaRPr lang="en-US" sz="2800" dirty="0"/>
          </a:p>
        </p:txBody>
      </p:sp>
      <p:sp>
        <p:nvSpPr>
          <p:cNvPr id="68615" name="Text Box 7"/>
          <p:cNvSpPr txBox="1">
            <a:spLocks noChangeArrowheads="1"/>
          </p:cNvSpPr>
          <p:nvPr/>
        </p:nvSpPr>
        <p:spPr bwMode="black">
          <a:xfrm>
            <a:off x="690563" y="1910937"/>
            <a:ext cx="1670050" cy="584775"/>
          </a:xfrm>
          <a:prstGeom prst="rect">
            <a:avLst/>
          </a:prstGeom>
          <a:noFill/>
          <a:ln w="9525" algn="ctr">
            <a:noFill/>
            <a:miter lim="800000"/>
            <a:headEnd/>
            <a:tailEnd/>
          </a:ln>
          <a:effectLst/>
        </p:spPr>
        <p:txBody>
          <a:bodyPr>
            <a:spAutoFit/>
          </a:bodyPr>
          <a:lstStyle/>
          <a:p>
            <a:pPr>
              <a:spcBef>
                <a:spcPct val="50000"/>
              </a:spcBef>
            </a:pPr>
            <a:r>
              <a:rPr lang="en-US" sz="3200" b="1" dirty="0" smtClean="0"/>
              <a:t>3.1</a:t>
            </a:r>
            <a:endParaRPr lang="en-US" sz="3200" b="1" dirty="0"/>
          </a:p>
        </p:txBody>
      </p:sp>
      <p:sp>
        <p:nvSpPr>
          <p:cNvPr id="68616" name="AutoShape 8"/>
          <p:cNvSpPr>
            <a:spLocks noChangeArrowheads="1"/>
          </p:cNvSpPr>
          <p:nvPr/>
        </p:nvSpPr>
        <p:spPr bwMode="gray">
          <a:xfrm>
            <a:off x="2339609" y="3471596"/>
            <a:ext cx="5556250" cy="1447800"/>
          </a:xfrm>
          <a:prstGeom prst="roundRect">
            <a:avLst>
              <a:gd name="adj" fmla="val 11505"/>
            </a:avLst>
          </a:prstGeom>
          <a:gradFill rotWithShape="1">
            <a:gsLst>
              <a:gs pos="0">
                <a:schemeClr val="hlink"/>
              </a:gs>
              <a:gs pos="100000">
                <a:schemeClr val="hlink">
                  <a:gamma/>
                  <a:tint val="0"/>
                  <a:invGamma/>
                  <a:alpha val="0"/>
                </a:schemeClr>
              </a:gs>
            </a:gsLst>
            <a:lin ang="0" scaled="1"/>
          </a:gradFill>
          <a:ln w="6350" algn="ctr">
            <a:noFill/>
            <a:prstDash val="sysDot"/>
            <a:round/>
            <a:headEnd/>
            <a:tailEnd/>
          </a:ln>
          <a:effectLst/>
        </p:spPr>
        <p:txBody>
          <a:bodyPr wrap="none" anchor="ctr"/>
          <a:lstStyle/>
          <a:p>
            <a:endParaRPr lang="en-US"/>
          </a:p>
        </p:txBody>
      </p:sp>
      <p:sp>
        <p:nvSpPr>
          <p:cNvPr id="68617" name="Text Box 9"/>
          <p:cNvSpPr txBox="1">
            <a:spLocks noChangeArrowheads="1"/>
          </p:cNvSpPr>
          <p:nvPr/>
        </p:nvSpPr>
        <p:spPr bwMode="black">
          <a:xfrm>
            <a:off x="2522416" y="3557425"/>
            <a:ext cx="5095875" cy="954107"/>
          </a:xfrm>
          <a:prstGeom prst="rect">
            <a:avLst/>
          </a:prstGeom>
          <a:noFill/>
          <a:ln w="9525" algn="ctr">
            <a:noFill/>
            <a:miter lim="800000"/>
            <a:headEnd/>
            <a:tailEnd/>
          </a:ln>
          <a:effectLst/>
        </p:spPr>
        <p:txBody>
          <a:bodyPr>
            <a:spAutoFit/>
          </a:bodyPr>
          <a:lstStyle/>
          <a:p>
            <a:pPr algn="l">
              <a:spcBef>
                <a:spcPct val="50000"/>
              </a:spcBef>
            </a:pPr>
            <a:r>
              <a:rPr lang="en-US" sz="2800" b="1" dirty="0" smtClean="0"/>
              <a:t>10 </a:t>
            </a:r>
            <a:r>
              <a:rPr lang="en-US" sz="2800" b="1" dirty="0" err="1" smtClean="0"/>
              <a:t>nguyên</a:t>
            </a:r>
            <a:r>
              <a:rPr lang="en-US" sz="2800" b="1" dirty="0" smtClean="0"/>
              <a:t> </a:t>
            </a:r>
            <a:r>
              <a:rPr lang="en-US" sz="2800" b="1" dirty="0" err="1" smtClean="0"/>
              <a:t>tắc</a:t>
            </a:r>
            <a:r>
              <a:rPr lang="en-US" sz="2800" b="1" dirty="0" smtClean="0"/>
              <a:t> </a:t>
            </a:r>
            <a:r>
              <a:rPr lang="en-US" sz="2800" b="1" dirty="0" err="1" smtClean="0"/>
              <a:t>giao</a:t>
            </a:r>
            <a:r>
              <a:rPr lang="en-US" sz="2800" b="1" dirty="0" smtClean="0"/>
              <a:t> </a:t>
            </a:r>
            <a:r>
              <a:rPr lang="en-US" sz="2800" b="1" dirty="0" err="1" smtClean="0"/>
              <a:t>tiếp</a:t>
            </a:r>
            <a:r>
              <a:rPr lang="en-US" sz="2800" b="1" dirty="0" smtClean="0"/>
              <a:t> </a:t>
            </a:r>
            <a:r>
              <a:rPr lang="en-US" sz="2800" b="1" dirty="0" err="1" smtClean="0"/>
              <a:t>ứng</a:t>
            </a:r>
            <a:r>
              <a:rPr lang="en-US" sz="2800" b="1" dirty="0" smtClean="0"/>
              <a:t> </a:t>
            </a:r>
            <a:r>
              <a:rPr lang="en-US" sz="2800" b="1" dirty="0" err="1" smtClean="0"/>
              <a:t>xử</a:t>
            </a:r>
            <a:r>
              <a:rPr lang="en-US" sz="2800" b="1" dirty="0" smtClean="0"/>
              <a:t> </a:t>
            </a:r>
            <a:r>
              <a:rPr lang="en-US" sz="2800" b="1" dirty="0" err="1" smtClean="0"/>
              <a:t>với</a:t>
            </a:r>
            <a:r>
              <a:rPr lang="en-US" sz="2800" b="1" dirty="0" smtClean="0"/>
              <a:t> </a:t>
            </a:r>
            <a:r>
              <a:rPr lang="en-US" sz="2800" b="1" dirty="0" err="1" smtClean="0"/>
              <a:t>người</a:t>
            </a:r>
            <a:r>
              <a:rPr lang="en-US" sz="2800" b="1" dirty="0" smtClean="0"/>
              <a:t> </a:t>
            </a:r>
            <a:r>
              <a:rPr lang="en-US" sz="2800" b="1" dirty="0" err="1" smtClean="0"/>
              <a:t>bệnh</a:t>
            </a:r>
            <a:endParaRPr lang="en-US" sz="2800" b="1" dirty="0"/>
          </a:p>
        </p:txBody>
      </p:sp>
      <p:sp>
        <p:nvSpPr>
          <p:cNvPr id="68618" name="AutoShape 10"/>
          <p:cNvSpPr>
            <a:spLocks noChangeArrowheads="1"/>
          </p:cNvSpPr>
          <p:nvPr/>
        </p:nvSpPr>
        <p:spPr bwMode="gray">
          <a:xfrm>
            <a:off x="2122916" y="3884611"/>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68619" name="Picture 11" descr="DP_circle001"/>
          <p:cNvPicPr>
            <a:picLocks noChangeAspect="1" noChangeArrowheads="1"/>
          </p:cNvPicPr>
          <p:nvPr/>
        </p:nvPicPr>
        <p:blipFill>
          <a:blip r:embed="rId3"/>
          <a:srcRect/>
          <a:stretch>
            <a:fillRect/>
          </a:stretch>
        </p:blipFill>
        <p:spPr bwMode="auto">
          <a:xfrm>
            <a:off x="646968" y="3297604"/>
            <a:ext cx="1727200" cy="1727200"/>
          </a:xfrm>
          <a:prstGeom prst="rect">
            <a:avLst/>
          </a:prstGeom>
          <a:noFill/>
        </p:spPr>
      </p:pic>
      <p:sp>
        <p:nvSpPr>
          <p:cNvPr id="68620" name="Text Box 12"/>
          <p:cNvSpPr txBox="1">
            <a:spLocks noChangeArrowheads="1"/>
          </p:cNvSpPr>
          <p:nvPr/>
        </p:nvSpPr>
        <p:spPr bwMode="black">
          <a:xfrm>
            <a:off x="735013" y="3847163"/>
            <a:ext cx="1670050" cy="584775"/>
          </a:xfrm>
          <a:prstGeom prst="rect">
            <a:avLst/>
          </a:prstGeom>
          <a:noFill/>
          <a:ln w="9525" algn="ctr">
            <a:noFill/>
            <a:miter lim="800000"/>
            <a:headEnd/>
            <a:tailEnd/>
          </a:ln>
          <a:effectLst/>
        </p:spPr>
        <p:txBody>
          <a:bodyPr>
            <a:spAutoFit/>
          </a:bodyPr>
          <a:lstStyle/>
          <a:p>
            <a:pPr>
              <a:spcBef>
                <a:spcPct val="50000"/>
              </a:spcBef>
            </a:pPr>
            <a:r>
              <a:rPr lang="en-US" sz="3200" b="1" dirty="0" smtClean="0"/>
              <a:t>3.2</a:t>
            </a:r>
            <a:endParaRPr lang="en-US" sz="3200" b="1" dirty="0"/>
          </a:p>
        </p:txBody>
      </p:sp>
      <p:pic>
        <p:nvPicPr>
          <p:cNvPr id="13"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3277555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0" y="762000"/>
            <a:ext cx="7924800" cy="685800"/>
          </a:xfrm>
        </p:spPr>
        <p:txBody>
          <a:bodyPr>
            <a:normAutofit fontScale="90000"/>
          </a:bodyPr>
          <a:lstStyle/>
          <a:p>
            <a:r>
              <a:rPr lang="en-US" dirty="0" smtClean="0"/>
              <a:t>3.1. AIDET – 5 BƯỚC </a:t>
            </a:r>
          </a:p>
        </p:txBody>
      </p:sp>
      <p:graphicFrame>
        <p:nvGraphicFramePr>
          <p:cNvPr id="4" name="Content Placeholder 3"/>
          <p:cNvGraphicFramePr>
            <a:graphicFrameLocks noGrp="1"/>
          </p:cNvGraphicFramePr>
          <p:nvPr>
            <p:ph idx="1"/>
          </p:nvPr>
        </p:nvGraphicFramePr>
        <p:xfrm>
          <a:off x="152400" y="1489075"/>
          <a:ext cx="8839200" cy="5216749"/>
        </p:xfrm>
        <a:graphic>
          <a:graphicData uri="http://schemas.openxmlformats.org/drawingml/2006/table">
            <a:tbl>
              <a:tblPr firstRow="1" bandRow="1">
                <a:tableStyleId>{5C22544A-7EE6-4342-B048-85BDC9FD1C3A}</a:tableStyleId>
              </a:tblPr>
              <a:tblGrid>
                <a:gridCol w="525317">
                  <a:extLst>
                    <a:ext uri="{9D8B030D-6E8A-4147-A177-3AD203B41FA5}">
                      <a16:colId xmlns="" xmlns:a16="http://schemas.microsoft.com/office/drawing/2014/main" val="20000"/>
                    </a:ext>
                  </a:extLst>
                </a:gridCol>
                <a:gridCol w="1926165">
                  <a:extLst>
                    <a:ext uri="{9D8B030D-6E8A-4147-A177-3AD203B41FA5}">
                      <a16:colId xmlns="" xmlns:a16="http://schemas.microsoft.com/office/drawing/2014/main" val="20001"/>
                    </a:ext>
                  </a:extLst>
                </a:gridCol>
                <a:gridCol w="6387718">
                  <a:extLst>
                    <a:ext uri="{9D8B030D-6E8A-4147-A177-3AD203B41FA5}">
                      <a16:colId xmlns="" xmlns:a16="http://schemas.microsoft.com/office/drawing/2014/main" val="20002"/>
                    </a:ext>
                  </a:extLst>
                </a:gridCol>
              </a:tblGrid>
              <a:tr h="370659">
                <a:tc>
                  <a:txBody>
                    <a:bodyPr/>
                    <a:lstStyle/>
                    <a:p>
                      <a:endParaRPr lang="en-US" sz="1800" dirty="0"/>
                    </a:p>
                  </a:txBody>
                  <a:tcPr marT="45697" marB="45697"/>
                </a:tc>
                <a:tc>
                  <a:txBody>
                    <a:bodyPr/>
                    <a:lstStyle/>
                    <a:p>
                      <a:endParaRPr lang="en-US" sz="1800"/>
                    </a:p>
                  </a:txBody>
                  <a:tcPr marT="45697" marB="45697"/>
                </a:tc>
                <a:tc>
                  <a:txBody>
                    <a:bodyPr/>
                    <a:lstStyle/>
                    <a:p>
                      <a:endParaRPr lang="en-US" sz="1800"/>
                    </a:p>
                  </a:txBody>
                  <a:tcPr marT="45697" marB="45697"/>
                </a:tc>
                <a:extLst>
                  <a:ext uri="{0D108BD9-81ED-4DB2-BD59-A6C34878D82A}">
                    <a16:rowId xmlns="" xmlns:a16="http://schemas.microsoft.com/office/drawing/2014/main" val="10000"/>
                  </a:ext>
                </a:extLst>
              </a:tr>
              <a:tr h="914312">
                <a:tc>
                  <a:txBody>
                    <a:bodyPr/>
                    <a:lstStyle/>
                    <a:p>
                      <a:r>
                        <a:rPr lang="en-US" sz="1800" b="0" i="0" kern="1200" dirty="0" smtClean="0">
                          <a:solidFill>
                            <a:schemeClr val="dk1"/>
                          </a:solidFill>
                          <a:latin typeface="+mn-lt"/>
                          <a:ea typeface="+mn-ea"/>
                          <a:cs typeface="+mn-cs"/>
                        </a:rPr>
                        <a:t>A</a:t>
                      </a:r>
                    </a:p>
                    <a:p>
                      <a:r>
                        <a:rPr lang="en-US" sz="1800" b="0" i="0" kern="1200" dirty="0" smtClean="0">
                          <a:solidFill>
                            <a:schemeClr val="dk1"/>
                          </a:solidFill>
                          <a:latin typeface="+mn-lt"/>
                          <a:ea typeface="+mn-ea"/>
                          <a:cs typeface="+mn-cs"/>
                        </a:rPr>
                        <a:t/>
                      </a:r>
                      <a:br>
                        <a:rPr lang="en-US" sz="1800" b="0" i="0" kern="1200" dirty="0" smtClean="0">
                          <a:solidFill>
                            <a:schemeClr val="dk1"/>
                          </a:solidFill>
                          <a:latin typeface="+mn-lt"/>
                          <a:ea typeface="+mn-ea"/>
                          <a:cs typeface="+mn-cs"/>
                        </a:rPr>
                      </a:br>
                      <a:endParaRPr lang="en-US" sz="1800" dirty="0"/>
                    </a:p>
                  </a:txBody>
                  <a:tcPr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latin typeface="+mn-lt"/>
                          <a:ea typeface="+mn-ea"/>
                          <a:cs typeface="+mn-cs"/>
                        </a:rPr>
                        <a:t>Acknowledge:</a:t>
                      </a:r>
                    </a:p>
                    <a:p>
                      <a:endParaRPr lang="en-US" sz="1800" dirty="0"/>
                    </a:p>
                  </a:txBody>
                  <a:tcPr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latin typeface="+mn-lt"/>
                          <a:ea typeface="+mn-ea"/>
                          <a:cs typeface="+mn-cs"/>
                        </a:rPr>
                        <a:t>Greet the patient by name. Make eye contact, smile, and acknowledge family or friends in the room.</a:t>
                      </a:r>
                    </a:p>
                    <a:p>
                      <a:endParaRPr lang="en-US" sz="1800" dirty="0"/>
                    </a:p>
                  </a:txBody>
                  <a:tcPr marT="45697" marB="45697"/>
                </a:tc>
                <a:extLst>
                  <a:ext uri="{0D108BD9-81ED-4DB2-BD59-A6C34878D82A}">
                    <a16:rowId xmlns="" xmlns:a16="http://schemas.microsoft.com/office/drawing/2014/main" val="10001"/>
                  </a:ext>
                </a:extLst>
              </a:tr>
              <a:tr h="914312">
                <a:tc>
                  <a:txBody>
                    <a:bodyPr/>
                    <a:lstStyle/>
                    <a:p>
                      <a:r>
                        <a:rPr lang="en-US" sz="1800" dirty="0" smtClean="0"/>
                        <a:t>I</a:t>
                      </a:r>
                      <a:endParaRPr lang="en-US" sz="1800" dirty="0"/>
                    </a:p>
                  </a:txBody>
                  <a:tcPr marT="45697" marB="45697"/>
                </a:tc>
                <a:tc>
                  <a:txBody>
                    <a:bodyPr/>
                    <a:lstStyle/>
                    <a:p>
                      <a:r>
                        <a:rPr lang="en-US" sz="1800" b="0" i="0" kern="1200" dirty="0" smtClean="0">
                          <a:solidFill>
                            <a:schemeClr val="dk1"/>
                          </a:solidFill>
                          <a:latin typeface="+mn-lt"/>
                          <a:ea typeface="+mn-ea"/>
                          <a:cs typeface="+mn-cs"/>
                        </a:rPr>
                        <a:t>Introduce:</a:t>
                      </a:r>
                    </a:p>
                    <a:p>
                      <a:endParaRPr lang="en-US" sz="1800" dirty="0"/>
                    </a:p>
                  </a:txBody>
                  <a:tcPr marT="45697" marB="4569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latin typeface="+mn-lt"/>
                          <a:ea typeface="+mn-ea"/>
                          <a:cs typeface="+mn-cs"/>
                        </a:rPr>
                        <a:t>Introduce yourself with your name, skill set, professional certification, and experience.</a:t>
                      </a:r>
                    </a:p>
                    <a:p>
                      <a:endParaRPr lang="en-US" sz="1800" dirty="0"/>
                    </a:p>
                  </a:txBody>
                  <a:tcPr marT="45697" marB="45697"/>
                </a:tc>
                <a:extLst>
                  <a:ext uri="{0D108BD9-81ED-4DB2-BD59-A6C34878D82A}">
                    <a16:rowId xmlns="" xmlns:a16="http://schemas.microsoft.com/office/drawing/2014/main" val="10002"/>
                  </a:ext>
                </a:extLst>
              </a:tr>
              <a:tr h="914312">
                <a:tc>
                  <a:txBody>
                    <a:bodyPr/>
                    <a:lstStyle/>
                    <a:p>
                      <a:r>
                        <a:rPr lang="en-US" sz="1800" dirty="0" smtClean="0"/>
                        <a:t>D</a:t>
                      </a:r>
                      <a:endParaRPr lang="en-US" sz="1800" dirty="0"/>
                    </a:p>
                  </a:txBody>
                  <a:tcPr marT="45697" marB="45697"/>
                </a:tc>
                <a:tc>
                  <a:txBody>
                    <a:bodyPr/>
                    <a:lstStyle/>
                    <a:p>
                      <a:pPr algn="l"/>
                      <a:r>
                        <a:rPr lang="en-US" sz="1800" b="0" i="0" dirty="0" smtClean="0">
                          <a:solidFill>
                            <a:srgbClr val="2A3A51"/>
                          </a:solidFill>
                          <a:latin typeface="Oswald"/>
                        </a:rPr>
                        <a:t>Duration:</a:t>
                      </a:r>
                    </a:p>
                    <a:p>
                      <a:pPr algn="l"/>
                      <a:endParaRPr lang="en-US" sz="1800" b="0" i="0" dirty="0">
                        <a:solidFill>
                          <a:srgbClr val="2A3A51"/>
                        </a:solidFill>
                        <a:latin typeface="Lato"/>
                      </a:endParaRPr>
                    </a:p>
                  </a:txBody>
                  <a:tcPr marT="45697" marB="45697"/>
                </a:tc>
                <a:tc>
                  <a:txBody>
                    <a:bodyPr/>
                    <a:lstStyle/>
                    <a:p>
                      <a:pPr algn="l"/>
                      <a:r>
                        <a:rPr lang="en-US" sz="1800" b="0" i="0" dirty="0" smtClean="0">
                          <a:solidFill>
                            <a:srgbClr val="2A3A51"/>
                          </a:solidFill>
                          <a:latin typeface="Lato"/>
                        </a:rPr>
                        <a:t>Give an accurate time expectation for tests, physician arrival, and identify next steps. When this is not possible, give a time in which you will update the patient on progress.</a:t>
                      </a:r>
                      <a:endParaRPr lang="en-US" sz="1800" b="0" i="0" dirty="0">
                        <a:solidFill>
                          <a:srgbClr val="2A3A51"/>
                        </a:solidFill>
                        <a:latin typeface="Lato"/>
                      </a:endParaRPr>
                    </a:p>
                  </a:txBody>
                  <a:tcPr marT="45697" marB="45697"/>
                </a:tc>
                <a:extLst>
                  <a:ext uri="{0D108BD9-81ED-4DB2-BD59-A6C34878D82A}">
                    <a16:rowId xmlns="" xmlns:a16="http://schemas.microsoft.com/office/drawing/2014/main" val="10003"/>
                  </a:ext>
                </a:extLst>
              </a:tr>
              <a:tr h="914312">
                <a:tc>
                  <a:txBody>
                    <a:bodyPr/>
                    <a:lstStyle/>
                    <a:p>
                      <a:r>
                        <a:rPr lang="en-US" sz="1800" dirty="0" smtClean="0"/>
                        <a:t>E</a:t>
                      </a:r>
                      <a:endParaRPr lang="en-US" sz="1800" dirty="0"/>
                    </a:p>
                  </a:txBody>
                  <a:tcPr marT="45697" marB="45697"/>
                </a:tc>
                <a:tc>
                  <a:txBody>
                    <a:bodyPr/>
                    <a:lstStyle/>
                    <a:p>
                      <a:r>
                        <a:rPr lang="en-US" sz="1800" b="0" i="0" kern="1200" dirty="0" err="1" smtClean="0">
                          <a:solidFill>
                            <a:schemeClr val="dk1"/>
                          </a:solidFill>
                          <a:latin typeface="+mn-lt"/>
                          <a:ea typeface="+mn-ea"/>
                          <a:cs typeface="+mn-cs"/>
                        </a:rPr>
                        <a:t>Explaination</a:t>
                      </a:r>
                      <a:endParaRPr lang="en-US" sz="1800" dirty="0"/>
                    </a:p>
                  </a:txBody>
                  <a:tcPr marT="45697" marB="45697"/>
                </a:tc>
                <a:tc>
                  <a:txBody>
                    <a:bodyPr/>
                    <a:lstStyle/>
                    <a:p>
                      <a:r>
                        <a:rPr lang="en-US" sz="1800" b="0" i="0" kern="1200" dirty="0" smtClean="0">
                          <a:solidFill>
                            <a:schemeClr val="dk1"/>
                          </a:solidFill>
                          <a:latin typeface="+mn-lt"/>
                          <a:ea typeface="+mn-ea"/>
                          <a:cs typeface="+mn-cs"/>
                        </a:rPr>
                        <a:t>Explain step-by-step what to expect next, answer questions, and let the patient know how to contact you, such as a nurse call button.</a:t>
                      </a:r>
                      <a:endParaRPr lang="en-US" sz="1800" dirty="0"/>
                    </a:p>
                  </a:txBody>
                  <a:tcPr marT="45697" marB="45697"/>
                </a:tc>
                <a:extLst>
                  <a:ext uri="{0D108BD9-81ED-4DB2-BD59-A6C34878D82A}">
                    <a16:rowId xmlns="" xmlns:a16="http://schemas.microsoft.com/office/drawing/2014/main" val="10004"/>
                  </a:ext>
                </a:extLst>
              </a:tr>
              <a:tr h="1188618">
                <a:tc>
                  <a:txBody>
                    <a:bodyPr/>
                    <a:lstStyle/>
                    <a:p>
                      <a:r>
                        <a:rPr lang="en-US" sz="1800" dirty="0" smtClean="0"/>
                        <a:t>T</a:t>
                      </a:r>
                      <a:endParaRPr lang="en-US" sz="1800" dirty="0"/>
                    </a:p>
                  </a:txBody>
                  <a:tcPr marT="45697" marB="45697"/>
                </a:tc>
                <a:tc>
                  <a:txBody>
                    <a:bodyPr/>
                    <a:lstStyle/>
                    <a:p>
                      <a:r>
                        <a:rPr lang="en-US" sz="1800" dirty="0" smtClean="0"/>
                        <a:t>Thank you</a:t>
                      </a:r>
                      <a:endParaRPr lang="en-US" sz="1800" dirty="0"/>
                    </a:p>
                  </a:txBody>
                  <a:tcPr marT="45697" marB="45697"/>
                </a:tc>
                <a:tc>
                  <a:txBody>
                    <a:bodyPr/>
                    <a:lstStyle/>
                    <a:p>
                      <a:r>
                        <a:rPr lang="en-US" sz="1800" b="0" i="0" kern="1200" dirty="0" smtClean="0">
                          <a:solidFill>
                            <a:schemeClr val="dk1"/>
                          </a:solidFill>
                          <a:latin typeface="+mn-lt"/>
                          <a:ea typeface="+mn-ea"/>
                          <a:cs typeface="+mn-cs"/>
                        </a:rPr>
                        <a:t>Thank the patient and/or family. You might express gratitude to them for choosing your hospital or for their communication and cooperation. Thank family members for being there to support the patient.</a:t>
                      </a:r>
                      <a:endParaRPr lang="en-US" sz="1800" dirty="0"/>
                    </a:p>
                  </a:txBody>
                  <a:tcPr marT="45697" marB="45697"/>
                </a:tc>
                <a:extLst>
                  <a:ext uri="{0D108BD9-81ED-4DB2-BD59-A6C34878D82A}">
                    <a16:rowId xmlns=""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AE897847-11BD-4E79-880F-A6AF1D85F133}" type="slidenum">
              <a:rPr lang="en-US" smtClean="0"/>
              <a:pPr/>
              <a:t>34</a:t>
            </a:fld>
            <a:endParaRPr lang="en-US"/>
          </a:p>
        </p:txBody>
      </p:sp>
      <p:pic>
        <p:nvPicPr>
          <p:cNvPr id="5"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762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69619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76400" y="762000"/>
            <a:ext cx="7924800" cy="685800"/>
          </a:xfrm>
        </p:spPr>
        <p:txBody>
          <a:bodyPr>
            <a:normAutofit fontScale="90000"/>
          </a:bodyPr>
          <a:lstStyle/>
          <a:p>
            <a:r>
              <a:rPr lang="en-US" dirty="0"/>
              <a:t>3.1. AIDET – 5 BƯỚC </a:t>
            </a:r>
            <a:endParaRPr lang="en-US" dirty="0" smtClean="0"/>
          </a:p>
        </p:txBody>
      </p:sp>
      <p:graphicFrame>
        <p:nvGraphicFramePr>
          <p:cNvPr id="4" name="Content Placeholder 3"/>
          <p:cNvGraphicFramePr>
            <a:graphicFrameLocks noGrp="1"/>
          </p:cNvGraphicFramePr>
          <p:nvPr>
            <p:ph idx="1"/>
          </p:nvPr>
        </p:nvGraphicFramePr>
        <p:xfrm>
          <a:off x="152400" y="1489075"/>
          <a:ext cx="8839200" cy="4668839"/>
        </p:xfrm>
        <a:graphic>
          <a:graphicData uri="http://schemas.openxmlformats.org/drawingml/2006/table">
            <a:tbl>
              <a:tblPr firstRow="1" bandRow="1">
                <a:tableStyleId>{5C22544A-7EE6-4342-B048-85BDC9FD1C3A}</a:tableStyleId>
              </a:tblPr>
              <a:tblGrid>
                <a:gridCol w="533400">
                  <a:extLst>
                    <a:ext uri="{9D8B030D-6E8A-4147-A177-3AD203B41FA5}">
                      <a16:colId xmlns="" xmlns:a16="http://schemas.microsoft.com/office/drawing/2014/main" val="20000"/>
                    </a:ext>
                  </a:extLst>
                </a:gridCol>
                <a:gridCol w="1676400">
                  <a:extLst>
                    <a:ext uri="{9D8B030D-6E8A-4147-A177-3AD203B41FA5}">
                      <a16:colId xmlns="" xmlns:a16="http://schemas.microsoft.com/office/drawing/2014/main" val="20001"/>
                    </a:ext>
                  </a:extLst>
                </a:gridCol>
                <a:gridCol w="6629400">
                  <a:extLst>
                    <a:ext uri="{9D8B030D-6E8A-4147-A177-3AD203B41FA5}">
                      <a16:colId xmlns="" xmlns:a16="http://schemas.microsoft.com/office/drawing/2014/main" val="20002"/>
                    </a:ext>
                  </a:extLst>
                </a:gridCol>
              </a:tblGrid>
              <a:tr h="370782">
                <a:tc>
                  <a:txBody>
                    <a:bodyPr/>
                    <a:lstStyle/>
                    <a:p>
                      <a:r>
                        <a:rPr lang="en-US" sz="1800" dirty="0" err="1" smtClean="0"/>
                        <a:t>Tắt</a:t>
                      </a:r>
                      <a:endParaRPr lang="en-US" sz="1800" dirty="0"/>
                    </a:p>
                  </a:txBody>
                  <a:tcPr marT="45713" marB="45713"/>
                </a:tc>
                <a:tc>
                  <a:txBody>
                    <a:bodyPr/>
                    <a:lstStyle/>
                    <a:p>
                      <a:endParaRPr lang="en-US" sz="1800"/>
                    </a:p>
                  </a:txBody>
                  <a:tcPr marT="45713" marB="45713"/>
                </a:tc>
                <a:tc>
                  <a:txBody>
                    <a:bodyPr/>
                    <a:lstStyle/>
                    <a:p>
                      <a:endParaRPr lang="en-US" sz="1800"/>
                    </a:p>
                  </a:txBody>
                  <a:tcPr marT="45713" marB="45713"/>
                </a:tc>
                <a:extLst>
                  <a:ext uri="{0D108BD9-81ED-4DB2-BD59-A6C34878D82A}">
                    <a16:rowId xmlns="" xmlns:a16="http://schemas.microsoft.com/office/drawing/2014/main" val="10000"/>
                  </a:ext>
                </a:extLst>
              </a:tr>
              <a:tr h="914482">
                <a:tc>
                  <a:txBody>
                    <a:bodyPr/>
                    <a:lstStyle/>
                    <a:p>
                      <a:r>
                        <a:rPr lang="en-US" sz="1800" b="0" i="0" kern="1200" dirty="0" smtClean="0">
                          <a:solidFill>
                            <a:schemeClr val="dk1"/>
                          </a:solidFill>
                          <a:latin typeface="+mn-lt"/>
                          <a:ea typeface="+mn-ea"/>
                          <a:cs typeface="+mn-cs"/>
                        </a:rPr>
                        <a:t>A</a:t>
                      </a:r>
                    </a:p>
                    <a:p>
                      <a:r>
                        <a:rPr lang="en-US" sz="1800" b="0" i="0" kern="1200" dirty="0" smtClean="0">
                          <a:solidFill>
                            <a:schemeClr val="dk1"/>
                          </a:solidFill>
                          <a:latin typeface="+mn-lt"/>
                          <a:ea typeface="+mn-ea"/>
                          <a:cs typeface="+mn-cs"/>
                        </a:rPr>
                        <a:t/>
                      </a:r>
                      <a:br>
                        <a:rPr lang="en-US" sz="1800" b="0" i="0" kern="1200" dirty="0" smtClean="0">
                          <a:solidFill>
                            <a:schemeClr val="dk1"/>
                          </a:solidFill>
                          <a:latin typeface="+mn-lt"/>
                          <a:ea typeface="+mn-ea"/>
                          <a:cs typeface="+mn-cs"/>
                        </a:rPr>
                      </a:br>
                      <a:endParaRPr lang="en-US" sz="1800" dirty="0"/>
                    </a:p>
                  </a:txBody>
                  <a:tcPr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latin typeface="+mn-lt"/>
                          <a:ea typeface="+mn-ea"/>
                          <a:cs typeface="+mn-cs"/>
                        </a:rPr>
                        <a:t>Acknowledge:</a:t>
                      </a:r>
                    </a:p>
                    <a:p>
                      <a:endParaRPr lang="en-US" sz="1800" dirty="0"/>
                    </a:p>
                  </a:txBody>
                  <a:tcPr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latin typeface="+mn-lt"/>
                          <a:ea typeface="+mn-ea"/>
                          <a:cs typeface="+mn-cs"/>
                        </a:rPr>
                        <a:t>Chào</a:t>
                      </a:r>
                      <a:r>
                        <a:rPr lang="en-US" sz="1800" b="0" i="0" kern="1200" baseline="0" dirty="0" smtClean="0">
                          <a:solidFill>
                            <a:schemeClr val="dk1"/>
                          </a:solidFill>
                          <a:latin typeface="+mn-lt"/>
                          <a:ea typeface="+mn-ea"/>
                          <a:cs typeface="+mn-cs"/>
                        </a:rPr>
                        <a:t> BN/KH </a:t>
                      </a:r>
                      <a:r>
                        <a:rPr lang="en-US" sz="1800" b="0" i="0" kern="1200" baseline="0" dirty="0" err="1" smtClean="0">
                          <a:solidFill>
                            <a:schemeClr val="dk1"/>
                          </a:solidFill>
                          <a:latin typeface="+mn-lt"/>
                          <a:ea typeface="+mn-ea"/>
                          <a:cs typeface="+mn-cs"/>
                        </a:rPr>
                        <a:t>bằng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tên</a:t>
                      </a:r>
                      <a:r>
                        <a:rPr lang="en-US" sz="1800" b="0" i="0" kern="1200" baseline="0" dirty="0" smtClean="0">
                          <a:solidFill>
                            <a:schemeClr val="dk1"/>
                          </a:solidFill>
                          <a:latin typeface="+mn-lt"/>
                          <a:ea typeface="+mn-ea"/>
                          <a:cs typeface="+mn-cs"/>
                        </a:rPr>
                        <a:t>.</a:t>
                      </a:r>
                      <a:r>
                        <a:rPr lang="en-US" sz="1800" b="0" i="0" kern="1200" dirty="0" smtClean="0">
                          <a:solidFill>
                            <a:schemeClr val="dk1"/>
                          </a:solidFill>
                          <a:latin typeface="+mn-lt"/>
                          <a:ea typeface="+mn-ea"/>
                          <a:cs typeface="+mn-cs"/>
                        </a:rPr>
                        <a:t>  </a:t>
                      </a:r>
                      <a:r>
                        <a:rPr lang="en-US" sz="1800" b="0" i="0" kern="1200" dirty="0" err="1" smtClean="0">
                          <a:solidFill>
                            <a:schemeClr val="dk1"/>
                          </a:solidFill>
                          <a:latin typeface="+mn-lt"/>
                          <a:ea typeface="+mn-ea"/>
                          <a:cs typeface="+mn-cs"/>
                        </a:rPr>
                        <a:t>Giao</a:t>
                      </a:r>
                      <a:r>
                        <a:rPr lang="en-US" sz="1800" b="0" i="0" kern="1200" dirty="0" smtClean="0">
                          <a:solidFill>
                            <a:schemeClr val="dk1"/>
                          </a:solidFill>
                          <a:latin typeface="+mn-lt"/>
                          <a:ea typeface="+mn-ea"/>
                          <a:cs typeface="+mn-cs"/>
                        </a:rPr>
                        <a:t> </a:t>
                      </a:r>
                      <a:r>
                        <a:rPr lang="en-US" sz="1800" b="0" i="0" kern="1200" dirty="0" err="1" smtClean="0">
                          <a:solidFill>
                            <a:schemeClr val="dk1"/>
                          </a:solidFill>
                          <a:latin typeface="+mn-lt"/>
                          <a:ea typeface="+mn-ea"/>
                          <a:cs typeface="+mn-cs"/>
                        </a:rPr>
                        <a:t>tiếp</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bằng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mắt</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mỉm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cười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và</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chào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những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người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đi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cùng</a:t>
                      </a:r>
                      <a:r>
                        <a:rPr lang="en-US" sz="1800" b="0" i="0" kern="1200" baseline="0" dirty="0" smtClean="0">
                          <a:solidFill>
                            <a:schemeClr val="dk1"/>
                          </a:solidFill>
                          <a:latin typeface="+mn-lt"/>
                          <a:ea typeface="+mn-ea"/>
                          <a:cs typeface="+mn-cs"/>
                        </a:rPr>
                        <a:t>, ở </a:t>
                      </a:r>
                      <a:r>
                        <a:rPr lang="en-US" sz="1800" b="0" i="0" kern="1200" baseline="0" dirty="0" err="1" smtClean="0">
                          <a:solidFill>
                            <a:schemeClr val="dk1"/>
                          </a:solidFill>
                          <a:latin typeface="+mn-lt"/>
                          <a:ea typeface="+mn-ea"/>
                          <a:cs typeface="+mn-cs"/>
                        </a:rPr>
                        <a:t>cùng</a:t>
                      </a:r>
                      <a:r>
                        <a:rPr lang="en-US" sz="1800" b="0" i="0" kern="1200" baseline="0" dirty="0" smtClean="0">
                          <a:solidFill>
                            <a:schemeClr val="dk1"/>
                          </a:solidFill>
                          <a:latin typeface="+mn-lt"/>
                          <a:ea typeface="+mn-ea"/>
                          <a:cs typeface="+mn-cs"/>
                        </a:rPr>
                        <a:t> BN </a:t>
                      </a:r>
                      <a:r>
                        <a:rPr lang="en-US" sz="1800" b="0" i="0" kern="1200" baseline="0" dirty="0" err="1" smtClean="0">
                          <a:solidFill>
                            <a:schemeClr val="dk1"/>
                          </a:solidFill>
                          <a:latin typeface="+mn-lt"/>
                          <a:ea typeface="+mn-ea"/>
                          <a:cs typeface="+mn-cs"/>
                        </a:rPr>
                        <a:t>trong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phòng</a:t>
                      </a:r>
                      <a:endParaRPr lang="en-US" sz="1800" dirty="0"/>
                    </a:p>
                  </a:txBody>
                  <a:tcPr marT="45713" marB="45713"/>
                </a:tc>
                <a:extLst>
                  <a:ext uri="{0D108BD9-81ED-4DB2-BD59-A6C34878D82A}">
                    <a16:rowId xmlns="" xmlns:a16="http://schemas.microsoft.com/office/drawing/2014/main" val="10001"/>
                  </a:ext>
                </a:extLst>
              </a:tr>
              <a:tr h="640130">
                <a:tc>
                  <a:txBody>
                    <a:bodyPr/>
                    <a:lstStyle/>
                    <a:p>
                      <a:r>
                        <a:rPr lang="en-US" sz="1800" dirty="0" smtClean="0"/>
                        <a:t>I</a:t>
                      </a:r>
                      <a:endParaRPr lang="en-US" sz="1800" dirty="0"/>
                    </a:p>
                  </a:txBody>
                  <a:tcPr marT="45713" marB="45713"/>
                </a:tc>
                <a:tc>
                  <a:txBody>
                    <a:bodyPr/>
                    <a:lstStyle/>
                    <a:p>
                      <a:r>
                        <a:rPr lang="en-US" sz="1800" b="0" i="0" kern="1200" dirty="0" smtClean="0">
                          <a:solidFill>
                            <a:schemeClr val="dk1"/>
                          </a:solidFill>
                          <a:latin typeface="+mn-lt"/>
                          <a:ea typeface="+mn-ea"/>
                          <a:cs typeface="+mn-cs"/>
                        </a:rPr>
                        <a:t>Introduce:</a:t>
                      </a:r>
                    </a:p>
                    <a:p>
                      <a:endParaRPr lang="en-US" sz="1800" dirty="0"/>
                    </a:p>
                  </a:txBody>
                  <a:tcPr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latin typeface="+mn-lt"/>
                          <a:ea typeface="+mn-ea"/>
                          <a:cs typeface="+mn-cs"/>
                        </a:rPr>
                        <a:t>Giới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thiệu</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tên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nơi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công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tác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nghề</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nghiệp</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trách</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nhiệm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của</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bạn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và</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nếu</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có</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thể</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thì</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giới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thiệu</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khéo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léo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kinh</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nghiệm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bản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thân</a:t>
                      </a:r>
                      <a:endParaRPr lang="en-US" sz="1800" dirty="0"/>
                    </a:p>
                  </a:txBody>
                  <a:tcPr marT="45713" marB="45713"/>
                </a:tc>
                <a:extLst>
                  <a:ext uri="{0D108BD9-81ED-4DB2-BD59-A6C34878D82A}">
                    <a16:rowId xmlns="" xmlns:a16="http://schemas.microsoft.com/office/drawing/2014/main" val="10002"/>
                  </a:ext>
                </a:extLst>
              </a:tr>
              <a:tr h="1188833">
                <a:tc>
                  <a:txBody>
                    <a:bodyPr/>
                    <a:lstStyle/>
                    <a:p>
                      <a:r>
                        <a:rPr lang="en-US" sz="1800" dirty="0" smtClean="0"/>
                        <a:t>D</a:t>
                      </a:r>
                      <a:endParaRPr lang="en-US" sz="1800" dirty="0"/>
                    </a:p>
                  </a:txBody>
                  <a:tcPr marT="45713" marB="45713"/>
                </a:tc>
                <a:tc>
                  <a:txBody>
                    <a:bodyPr/>
                    <a:lstStyle/>
                    <a:p>
                      <a:pPr algn="l"/>
                      <a:r>
                        <a:rPr lang="en-US" sz="1800" b="0" i="0" dirty="0" smtClean="0">
                          <a:solidFill>
                            <a:srgbClr val="2A3A51"/>
                          </a:solidFill>
                          <a:latin typeface="Oswald"/>
                        </a:rPr>
                        <a:t>Duration:</a:t>
                      </a:r>
                    </a:p>
                    <a:p>
                      <a:pPr algn="l"/>
                      <a:endParaRPr lang="en-US" sz="1800" b="0" i="0" dirty="0">
                        <a:solidFill>
                          <a:srgbClr val="2A3A51"/>
                        </a:solidFill>
                        <a:latin typeface="Lato"/>
                      </a:endParaRPr>
                    </a:p>
                  </a:txBody>
                  <a:tcPr marT="45713" marB="45713"/>
                </a:tc>
                <a:tc>
                  <a:txBody>
                    <a:bodyPr/>
                    <a:lstStyle/>
                    <a:p>
                      <a:pPr algn="l"/>
                      <a:r>
                        <a:rPr lang="en-US" sz="1800" b="0" i="0" dirty="0" err="1" smtClean="0">
                          <a:solidFill>
                            <a:srgbClr val="2A3A51"/>
                          </a:solidFill>
                          <a:latin typeface="Lato"/>
                        </a:rPr>
                        <a:t>Thông</a:t>
                      </a:r>
                      <a:r>
                        <a:rPr lang="en-US" sz="1800" b="0" i="0" baseline="0" dirty="0" smtClean="0">
                          <a:solidFill>
                            <a:srgbClr val="2A3A51"/>
                          </a:solidFill>
                          <a:latin typeface="Lato"/>
                        </a:rPr>
                        <a:t> tin </a:t>
                      </a:r>
                      <a:r>
                        <a:rPr lang="en-US" sz="1800" b="0" i="0" baseline="0" dirty="0" err="1" smtClean="0">
                          <a:solidFill>
                            <a:srgbClr val="2A3A51"/>
                          </a:solidFill>
                          <a:latin typeface="Lato"/>
                        </a:rPr>
                        <a:t>về</a:t>
                      </a:r>
                      <a:r>
                        <a:rPr lang="en-US" sz="1800" b="0" i="0" baseline="0" dirty="0" smtClean="0">
                          <a:solidFill>
                            <a:srgbClr val="2A3A51"/>
                          </a:solidFill>
                          <a:latin typeface="Lato"/>
                        </a:rPr>
                        <a:t> </a:t>
                      </a:r>
                      <a:r>
                        <a:rPr lang="en-US" sz="1800" b="0" i="0" baseline="0" dirty="0" err="1" smtClean="0">
                          <a:solidFill>
                            <a:srgbClr val="2A3A51"/>
                          </a:solidFill>
                          <a:latin typeface="Lato"/>
                        </a:rPr>
                        <a:t>thời</a:t>
                      </a:r>
                      <a:r>
                        <a:rPr lang="en-US" sz="1800" b="0" i="0" baseline="0" dirty="0" smtClean="0">
                          <a:solidFill>
                            <a:srgbClr val="2A3A51"/>
                          </a:solidFill>
                          <a:latin typeface="Lato"/>
                        </a:rPr>
                        <a:t> </a:t>
                      </a:r>
                      <a:r>
                        <a:rPr lang="en-US" sz="1800" b="0" i="0" baseline="0" dirty="0" err="1" smtClean="0">
                          <a:solidFill>
                            <a:srgbClr val="2A3A51"/>
                          </a:solidFill>
                          <a:latin typeface="Lato"/>
                        </a:rPr>
                        <a:t>gian</a:t>
                      </a:r>
                      <a:r>
                        <a:rPr lang="en-US" sz="1800" b="0" i="0" baseline="0" dirty="0" smtClean="0">
                          <a:solidFill>
                            <a:srgbClr val="2A3A51"/>
                          </a:solidFill>
                          <a:latin typeface="Lato"/>
                        </a:rPr>
                        <a:t> </a:t>
                      </a:r>
                      <a:r>
                        <a:rPr lang="en-US" sz="1800" b="0" i="0" baseline="0" dirty="0" err="1" smtClean="0">
                          <a:solidFill>
                            <a:srgbClr val="2A3A51"/>
                          </a:solidFill>
                          <a:latin typeface="Lato"/>
                        </a:rPr>
                        <a:t>cần</a:t>
                      </a:r>
                      <a:r>
                        <a:rPr lang="en-US" sz="1800" b="0" i="0" baseline="0" dirty="0" smtClean="0">
                          <a:solidFill>
                            <a:srgbClr val="2A3A51"/>
                          </a:solidFill>
                          <a:latin typeface="Lato"/>
                        </a:rPr>
                        <a:t> </a:t>
                      </a:r>
                      <a:r>
                        <a:rPr lang="en-US" sz="1800" b="0" i="0" baseline="0" dirty="0" err="1" smtClean="0">
                          <a:solidFill>
                            <a:srgbClr val="2A3A51"/>
                          </a:solidFill>
                          <a:latin typeface="Lato"/>
                        </a:rPr>
                        <a:t>thiết</a:t>
                      </a:r>
                      <a:r>
                        <a:rPr lang="en-US" sz="1800" b="0" i="0" baseline="0" dirty="0" smtClean="0">
                          <a:solidFill>
                            <a:srgbClr val="2A3A51"/>
                          </a:solidFill>
                          <a:latin typeface="Lato"/>
                        </a:rPr>
                        <a:t> </a:t>
                      </a:r>
                      <a:r>
                        <a:rPr lang="en-US" sz="1800" b="0" i="0" baseline="0" dirty="0" err="1" smtClean="0">
                          <a:solidFill>
                            <a:srgbClr val="2A3A51"/>
                          </a:solidFill>
                          <a:latin typeface="Lato"/>
                        </a:rPr>
                        <a:t>chờ</a:t>
                      </a:r>
                      <a:r>
                        <a:rPr lang="en-US" sz="1800" b="0" i="0" baseline="0" dirty="0" smtClean="0">
                          <a:solidFill>
                            <a:srgbClr val="2A3A51"/>
                          </a:solidFill>
                          <a:latin typeface="Lato"/>
                        </a:rPr>
                        <a:t> </a:t>
                      </a:r>
                      <a:r>
                        <a:rPr lang="en-US" sz="1800" b="0" i="0" baseline="0" dirty="0" err="1" smtClean="0">
                          <a:solidFill>
                            <a:srgbClr val="2A3A51"/>
                          </a:solidFill>
                          <a:latin typeface="Lato"/>
                        </a:rPr>
                        <a:t>đợi</a:t>
                      </a:r>
                      <a:r>
                        <a:rPr lang="en-US" sz="1800" b="0" i="0" baseline="0" dirty="0" smtClean="0">
                          <a:solidFill>
                            <a:srgbClr val="2A3A51"/>
                          </a:solidFill>
                          <a:latin typeface="Lato"/>
                        </a:rPr>
                        <a:t>, </a:t>
                      </a:r>
                      <a:r>
                        <a:rPr lang="en-US" sz="1800" b="0" i="0" baseline="0" dirty="0" err="1" smtClean="0">
                          <a:solidFill>
                            <a:srgbClr val="2A3A51"/>
                          </a:solidFill>
                          <a:latin typeface="Lato"/>
                        </a:rPr>
                        <a:t>thời</a:t>
                      </a:r>
                      <a:r>
                        <a:rPr lang="en-US" sz="1800" b="0" i="0" baseline="0" dirty="0" smtClean="0">
                          <a:solidFill>
                            <a:srgbClr val="2A3A51"/>
                          </a:solidFill>
                          <a:latin typeface="Lato"/>
                        </a:rPr>
                        <a:t> </a:t>
                      </a:r>
                      <a:r>
                        <a:rPr lang="en-US" sz="1800" b="0" i="0" baseline="0" dirty="0" err="1" smtClean="0">
                          <a:solidFill>
                            <a:srgbClr val="2A3A51"/>
                          </a:solidFill>
                          <a:latin typeface="Lato"/>
                        </a:rPr>
                        <a:t>gian</a:t>
                      </a:r>
                      <a:r>
                        <a:rPr lang="en-US" sz="1800" b="0" i="0" baseline="0" dirty="0" smtClean="0">
                          <a:solidFill>
                            <a:srgbClr val="2A3A51"/>
                          </a:solidFill>
                          <a:latin typeface="Lato"/>
                        </a:rPr>
                        <a:t> </a:t>
                      </a:r>
                      <a:r>
                        <a:rPr lang="en-US" sz="1800" b="0" i="0" baseline="0" dirty="0" err="1" smtClean="0">
                          <a:solidFill>
                            <a:srgbClr val="2A3A51"/>
                          </a:solidFill>
                          <a:latin typeface="Lato"/>
                        </a:rPr>
                        <a:t>để</a:t>
                      </a:r>
                      <a:r>
                        <a:rPr lang="en-US" sz="1800" b="0" i="0" baseline="0" dirty="0" smtClean="0">
                          <a:solidFill>
                            <a:srgbClr val="2A3A51"/>
                          </a:solidFill>
                          <a:latin typeface="Lato"/>
                        </a:rPr>
                        <a:t> </a:t>
                      </a:r>
                      <a:r>
                        <a:rPr lang="en-US" sz="1800" b="0" i="0" baseline="0" dirty="0" err="1" smtClean="0">
                          <a:solidFill>
                            <a:srgbClr val="2A3A51"/>
                          </a:solidFill>
                          <a:latin typeface="Lato"/>
                        </a:rPr>
                        <a:t>tiến</a:t>
                      </a:r>
                      <a:r>
                        <a:rPr lang="en-US" sz="1800" b="0" i="0" baseline="0" dirty="0" smtClean="0">
                          <a:solidFill>
                            <a:srgbClr val="2A3A51"/>
                          </a:solidFill>
                          <a:latin typeface="Lato"/>
                        </a:rPr>
                        <a:t> </a:t>
                      </a:r>
                      <a:r>
                        <a:rPr lang="en-US" sz="1800" b="0" i="0" baseline="0" dirty="0" err="1" smtClean="0">
                          <a:solidFill>
                            <a:srgbClr val="2A3A51"/>
                          </a:solidFill>
                          <a:latin typeface="Lato"/>
                        </a:rPr>
                        <a:t>hành</a:t>
                      </a:r>
                      <a:r>
                        <a:rPr lang="en-US" sz="1800" b="0" i="0" baseline="0" dirty="0" smtClean="0">
                          <a:solidFill>
                            <a:srgbClr val="2A3A51"/>
                          </a:solidFill>
                          <a:latin typeface="Lato"/>
                        </a:rPr>
                        <a:t> XN, </a:t>
                      </a:r>
                      <a:r>
                        <a:rPr lang="en-US" sz="1800" b="0" i="0" baseline="0" dirty="0" err="1" smtClean="0">
                          <a:solidFill>
                            <a:srgbClr val="2A3A51"/>
                          </a:solidFill>
                          <a:latin typeface="Lato"/>
                        </a:rPr>
                        <a:t>thăm</a:t>
                      </a:r>
                      <a:r>
                        <a:rPr lang="en-US" sz="1800" b="0" i="0" baseline="0" dirty="0" smtClean="0">
                          <a:solidFill>
                            <a:srgbClr val="2A3A51"/>
                          </a:solidFill>
                          <a:latin typeface="Lato"/>
                        </a:rPr>
                        <a:t> </a:t>
                      </a:r>
                      <a:r>
                        <a:rPr lang="en-US" sz="1800" b="0" i="0" baseline="0" dirty="0" err="1" smtClean="0">
                          <a:solidFill>
                            <a:srgbClr val="2A3A51"/>
                          </a:solidFill>
                          <a:latin typeface="Lato"/>
                        </a:rPr>
                        <a:t>khám</a:t>
                      </a:r>
                      <a:r>
                        <a:rPr lang="en-US" sz="1800" b="0" i="0" baseline="0" dirty="0" smtClean="0">
                          <a:solidFill>
                            <a:srgbClr val="2A3A51"/>
                          </a:solidFill>
                          <a:latin typeface="Lato"/>
                        </a:rPr>
                        <a:t> </a:t>
                      </a:r>
                      <a:r>
                        <a:rPr lang="en-US" sz="1800" b="0" i="0" baseline="0" dirty="0" err="1" smtClean="0">
                          <a:solidFill>
                            <a:srgbClr val="2A3A51"/>
                          </a:solidFill>
                          <a:latin typeface="Lato"/>
                        </a:rPr>
                        <a:t>với</a:t>
                      </a:r>
                      <a:r>
                        <a:rPr lang="en-US" sz="1800" b="0" i="0" baseline="0" dirty="0" smtClean="0">
                          <a:solidFill>
                            <a:srgbClr val="2A3A51"/>
                          </a:solidFill>
                          <a:latin typeface="Lato"/>
                        </a:rPr>
                        <a:t> BN </a:t>
                      </a:r>
                      <a:r>
                        <a:rPr lang="en-US" sz="1800" b="0" i="0" baseline="0" dirty="0" err="1" smtClean="0">
                          <a:solidFill>
                            <a:srgbClr val="2A3A51"/>
                          </a:solidFill>
                          <a:latin typeface="Lato"/>
                        </a:rPr>
                        <a:t>mới</a:t>
                      </a:r>
                      <a:r>
                        <a:rPr lang="en-US" sz="1800" b="0" i="0" baseline="0" dirty="0" smtClean="0">
                          <a:solidFill>
                            <a:srgbClr val="2A3A51"/>
                          </a:solidFill>
                          <a:latin typeface="Lato"/>
                        </a:rPr>
                        <a:t> </a:t>
                      </a:r>
                      <a:r>
                        <a:rPr lang="en-US" sz="1800" b="0" i="0" baseline="0" dirty="0" err="1" smtClean="0">
                          <a:solidFill>
                            <a:srgbClr val="2A3A51"/>
                          </a:solidFill>
                          <a:latin typeface="Lato"/>
                        </a:rPr>
                        <a:t>tới</a:t>
                      </a:r>
                      <a:r>
                        <a:rPr lang="en-US" sz="1800" b="0" i="0" baseline="0" dirty="0" smtClean="0">
                          <a:solidFill>
                            <a:srgbClr val="2A3A51"/>
                          </a:solidFill>
                          <a:latin typeface="Lato"/>
                        </a:rPr>
                        <a:t> </a:t>
                      </a:r>
                      <a:r>
                        <a:rPr lang="en-US" sz="1800" b="0" i="0" baseline="0" dirty="0" err="1" smtClean="0">
                          <a:solidFill>
                            <a:srgbClr val="2A3A51"/>
                          </a:solidFill>
                          <a:latin typeface="Lato"/>
                        </a:rPr>
                        <a:t>và</a:t>
                      </a:r>
                      <a:r>
                        <a:rPr lang="en-US" sz="1800" b="0" i="0" baseline="0" dirty="0" smtClean="0">
                          <a:solidFill>
                            <a:srgbClr val="2A3A51"/>
                          </a:solidFill>
                          <a:latin typeface="Lato"/>
                        </a:rPr>
                        <a:t> </a:t>
                      </a:r>
                      <a:r>
                        <a:rPr lang="en-US" sz="1800" b="0" i="0" baseline="0" dirty="0" err="1" smtClean="0">
                          <a:solidFill>
                            <a:srgbClr val="2A3A51"/>
                          </a:solidFill>
                          <a:latin typeface="Lato"/>
                        </a:rPr>
                        <a:t>thời</a:t>
                      </a:r>
                      <a:r>
                        <a:rPr lang="en-US" sz="1800" b="0" i="0" baseline="0" dirty="0" smtClean="0">
                          <a:solidFill>
                            <a:srgbClr val="2A3A51"/>
                          </a:solidFill>
                          <a:latin typeface="Lato"/>
                        </a:rPr>
                        <a:t> </a:t>
                      </a:r>
                      <a:r>
                        <a:rPr lang="en-US" sz="1800" b="0" i="0" baseline="0" dirty="0" err="1" smtClean="0">
                          <a:solidFill>
                            <a:srgbClr val="2A3A51"/>
                          </a:solidFill>
                          <a:latin typeface="Lato"/>
                        </a:rPr>
                        <a:t>gian</a:t>
                      </a:r>
                      <a:r>
                        <a:rPr lang="en-US" sz="1800" b="0" i="0" baseline="0" dirty="0" smtClean="0">
                          <a:solidFill>
                            <a:srgbClr val="2A3A51"/>
                          </a:solidFill>
                          <a:latin typeface="Lato"/>
                        </a:rPr>
                        <a:t> </a:t>
                      </a:r>
                      <a:r>
                        <a:rPr lang="en-US" sz="1800" b="0" i="0" baseline="0" dirty="0" err="1" smtClean="0">
                          <a:solidFill>
                            <a:srgbClr val="2A3A51"/>
                          </a:solidFill>
                          <a:latin typeface="Lato"/>
                        </a:rPr>
                        <a:t>tiến</a:t>
                      </a:r>
                      <a:r>
                        <a:rPr lang="en-US" sz="1800" b="0" i="0" baseline="0" dirty="0" smtClean="0">
                          <a:solidFill>
                            <a:srgbClr val="2A3A51"/>
                          </a:solidFill>
                          <a:latin typeface="Lato"/>
                        </a:rPr>
                        <a:t> </a:t>
                      </a:r>
                      <a:r>
                        <a:rPr lang="en-US" sz="1800" b="0" i="0" baseline="0" dirty="0" err="1" smtClean="0">
                          <a:solidFill>
                            <a:srgbClr val="2A3A51"/>
                          </a:solidFill>
                          <a:latin typeface="Lato"/>
                        </a:rPr>
                        <a:t>hành</a:t>
                      </a:r>
                      <a:r>
                        <a:rPr lang="en-US" sz="1800" b="0" i="0" baseline="0" dirty="0" smtClean="0">
                          <a:solidFill>
                            <a:srgbClr val="2A3A51"/>
                          </a:solidFill>
                          <a:latin typeface="Lato"/>
                        </a:rPr>
                        <a:t> </a:t>
                      </a:r>
                      <a:r>
                        <a:rPr lang="en-US" sz="1800" b="0" i="0" baseline="0" dirty="0" err="1" smtClean="0">
                          <a:solidFill>
                            <a:srgbClr val="2A3A51"/>
                          </a:solidFill>
                          <a:latin typeface="Lato"/>
                        </a:rPr>
                        <a:t>các</a:t>
                      </a:r>
                      <a:r>
                        <a:rPr lang="en-US" sz="1800" b="0" i="0" baseline="0" dirty="0" smtClean="0">
                          <a:solidFill>
                            <a:srgbClr val="2A3A51"/>
                          </a:solidFill>
                          <a:latin typeface="Lato"/>
                        </a:rPr>
                        <a:t> </a:t>
                      </a:r>
                      <a:r>
                        <a:rPr lang="en-US" sz="1800" b="0" i="0" baseline="0" dirty="0" err="1" smtClean="0">
                          <a:solidFill>
                            <a:srgbClr val="2A3A51"/>
                          </a:solidFill>
                          <a:latin typeface="Lato"/>
                        </a:rPr>
                        <a:t>bước</a:t>
                      </a:r>
                      <a:r>
                        <a:rPr lang="en-US" sz="1800" b="0" i="0" baseline="0" dirty="0" smtClean="0">
                          <a:solidFill>
                            <a:srgbClr val="2A3A51"/>
                          </a:solidFill>
                          <a:latin typeface="Lato"/>
                        </a:rPr>
                        <a:t> </a:t>
                      </a:r>
                      <a:r>
                        <a:rPr lang="en-US" sz="1800" b="0" i="0" baseline="0" dirty="0" err="1" smtClean="0">
                          <a:solidFill>
                            <a:srgbClr val="2A3A51"/>
                          </a:solidFill>
                          <a:latin typeface="Lato"/>
                        </a:rPr>
                        <a:t>tiếp</a:t>
                      </a:r>
                      <a:r>
                        <a:rPr lang="en-US" sz="1800" b="0" i="0" baseline="0" dirty="0" smtClean="0">
                          <a:solidFill>
                            <a:srgbClr val="2A3A51"/>
                          </a:solidFill>
                          <a:latin typeface="Lato"/>
                        </a:rPr>
                        <a:t> </a:t>
                      </a:r>
                      <a:r>
                        <a:rPr lang="en-US" sz="1800" b="0" i="0" baseline="0" dirty="0" err="1" smtClean="0">
                          <a:solidFill>
                            <a:srgbClr val="2A3A51"/>
                          </a:solidFill>
                          <a:latin typeface="Lato"/>
                        </a:rPr>
                        <a:t>thep</a:t>
                      </a:r>
                      <a:r>
                        <a:rPr lang="en-US" sz="1800" b="0" i="0" baseline="0" dirty="0" smtClean="0">
                          <a:solidFill>
                            <a:srgbClr val="2A3A51"/>
                          </a:solidFill>
                          <a:latin typeface="Lato"/>
                        </a:rPr>
                        <a:t>. </a:t>
                      </a:r>
                      <a:r>
                        <a:rPr lang="en-US" sz="1800" b="0" i="0" baseline="0" dirty="0" err="1" smtClean="0">
                          <a:solidFill>
                            <a:srgbClr val="2A3A51"/>
                          </a:solidFill>
                          <a:latin typeface="Lato"/>
                        </a:rPr>
                        <a:t>Khi</a:t>
                      </a:r>
                      <a:r>
                        <a:rPr lang="en-US" sz="1800" b="0" i="0" baseline="0" dirty="0" smtClean="0">
                          <a:solidFill>
                            <a:srgbClr val="2A3A51"/>
                          </a:solidFill>
                          <a:latin typeface="Lato"/>
                        </a:rPr>
                        <a:t> </a:t>
                      </a:r>
                      <a:r>
                        <a:rPr lang="en-US" sz="1800" b="0" i="0" baseline="0" dirty="0" err="1" smtClean="0">
                          <a:solidFill>
                            <a:srgbClr val="2A3A51"/>
                          </a:solidFill>
                          <a:latin typeface="Lato"/>
                        </a:rPr>
                        <a:t>không</a:t>
                      </a:r>
                      <a:r>
                        <a:rPr lang="en-US" sz="1800" b="0" i="0" baseline="0" dirty="0" smtClean="0">
                          <a:solidFill>
                            <a:srgbClr val="2A3A51"/>
                          </a:solidFill>
                          <a:latin typeface="Lato"/>
                        </a:rPr>
                        <a:t> </a:t>
                      </a:r>
                      <a:r>
                        <a:rPr lang="en-US" sz="1800" b="0" i="0" baseline="0" dirty="0" err="1" smtClean="0">
                          <a:solidFill>
                            <a:srgbClr val="2A3A51"/>
                          </a:solidFill>
                          <a:latin typeface="Lato"/>
                        </a:rPr>
                        <a:t>thực</a:t>
                      </a:r>
                      <a:r>
                        <a:rPr lang="en-US" sz="1800" b="0" i="0" baseline="0" dirty="0" smtClean="0">
                          <a:solidFill>
                            <a:srgbClr val="2A3A51"/>
                          </a:solidFill>
                          <a:latin typeface="Lato"/>
                        </a:rPr>
                        <a:t> </a:t>
                      </a:r>
                      <a:r>
                        <a:rPr lang="en-US" sz="1800" b="0" i="0" baseline="0" dirty="0" err="1" smtClean="0">
                          <a:solidFill>
                            <a:srgbClr val="2A3A51"/>
                          </a:solidFill>
                          <a:latin typeface="Lato"/>
                        </a:rPr>
                        <a:t>hiện</a:t>
                      </a:r>
                      <a:r>
                        <a:rPr lang="en-US" sz="1800" b="0" i="0" baseline="0" dirty="0" smtClean="0">
                          <a:solidFill>
                            <a:srgbClr val="2A3A51"/>
                          </a:solidFill>
                          <a:latin typeface="Lato"/>
                        </a:rPr>
                        <a:t> </a:t>
                      </a:r>
                      <a:r>
                        <a:rPr lang="en-US" sz="1800" b="0" i="0" baseline="0" dirty="0" err="1" smtClean="0">
                          <a:solidFill>
                            <a:srgbClr val="2A3A51"/>
                          </a:solidFill>
                          <a:latin typeface="Lato"/>
                        </a:rPr>
                        <a:t>đúng</a:t>
                      </a:r>
                      <a:r>
                        <a:rPr lang="en-US" sz="1800" b="0" i="0" baseline="0" dirty="0" smtClean="0">
                          <a:solidFill>
                            <a:srgbClr val="2A3A51"/>
                          </a:solidFill>
                          <a:latin typeface="Lato"/>
                        </a:rPr>
                        <a:t> </a:t>
                      </a:r>
                      <a:r>
                        <a:rPr lang="en-US" sz="1800" b="0" i="0" baseline="0" dirty="0" err="1" smtClean="0">
                          <a:solidFill>
                            <a:srgbClr val="2A3A51"/>
                          </a:solidFill>
                          <a:latin typeface="Lato"/>
                        </a:rPr>
                        <a:t>thời</a:t>
                      </a:r>
                      <a:r>
                        <a:rPr lang="en-US" sz="1800" b="0" i="0" baseline="0" dirty="0" smtClean="0">
                          <a:solidFill>
                            <a:srgbClr val="2A3A51"/>
                          </a:solidFill>
                          <a:latin typeface="Lato"/>
                        </a:rPr>
                        <a:t> </a:t>
                      </a:r>
                      <a:r>
                        <a:rPr lang="en-US" sz="1800" b="0" i="0" baseline="0" dirty="0" err="1" smtClean="0">
                          <a:solidFill>
                            <a:srgbClr val="2A3A51"/>
                          </a:solidFill>
                          <a:latin typeface="Lato"/>
                        </a:rPr>
                        <a:t>gian</a:t>
                      </a:r>
                      <a:r>
                        <a:rPr lang="en-US" sz="1800" b="0" i="0" baseline="0" dirty="0" smtClean="0">
                          <a:solidFill>
                            <a:srgbClr val="2A3A51"/>
                          </a:solidFill>
                          <a:latin typeface="Lato"/>
                        </a:rPr>
                        <a:t> </a:t>
                      </a:r>
                      <a:r>
                        <a:rPr lang="en-US" sz="1800" b="0" i="0" baseline="0" dirty="0" err="1" smtClean="0">
                          <a:solidFill>
                            <a:srgbClr val="2A3A51"/>
                          </a:solidFill>
                          <a:latin typeface="Lato"/>
                        </a:rPr>
                        <a:t>đó</a:t>
                      </a:r>
                      <a:r>
                        <a:rPr lang="en-US" sz="1800" b="0" i="0" baseline="0" dirty="0" smtClean="0">
                          <a:solidFill>
                            <a:srgbClr val="2A3A51"/>
                          </a:solidFill>
                          <a:latin typeface="Lato"/>
                        </a:rPr>
                        <a:t>, </a:t>
                      </a:r>
                      <a:r>
                        <a:rPr lang="en-US" sz="1800" b="0" i="0" baseline="0" dirty="0" err="1" smtClean="0">
                          <a:solidFill>
                            <a:srgbClr val="2A3A51"/>
                          </a:solidFill>
                          <a:latin typeface="Lato"/>
                        </a:rPr>
                        <a:t>hãy</a:t>
                      </a:r>
                      <a:r>
                        <a:rPr lang="en-US" sz="1800" b="0" i="0" baseline="0" dirty="0" smtClean="0">
                          <a:solidFill>
                            <a:srgbClr val="2A3A51"/>
                          </a:solidFill>
                          <a:latin typeface="Lato"/>
                        </a:rPr>
                        <a:t> </a:t>
                      </a:r>
                      <a:r>
                        <a:rPr lang="en-US" sz="1800" b="0" i="0" baseline="0" dirty="0" err="1" smtClean="0">
                          <a:solidFill>
                            <a:srgbClr val="2A3A51"/>
                          </a:solidFill>
                          <a:latin typeface="Lato"/>
                        </a:rPr>
                        <a:t>cập</a:t>
                      </a:r>
                      <a:r>
                        <a:rPr lang="en-US" sz="1800" b="0" i="0" baseline="0" dirty="0" smtClean="0">
                          <a:solidFill>
                            <a:srgbClr val="2A3A51"/>
                          </a:solidFill>
                          <a:latin typeface="Lato"/>
                        </a:rPr>
                        <a:t> </a:t>
                      </a:r>
                      <a:r>
                        <a:rPr lang="en-US" sz="1800" b="0" i="0" baseline="0" dirty="0" err="1" smtClean="0">
                          <a:solidFill>
                            <a:srgbClr val="2A3A51"/>
                          </a:solidFill>
                          <a:latin typeface="Lato"/>
                        </a:rPr>
                        <a:t>nhật</a:t>
                      </a:r>
                      <a:r>
                        <a:rPr lang="en-US" sz="1800" b="0" i="0" baseline="0" dirty="0" smtClean="0">
                          <a:solidFill>
                            <a:srgbClr val="2A3A51"/>
                          </a:solidFill>
                          <a:latin typeface="Lato"/>
                        </a:rPr>
                        <a:t> </a:t>
                      </a:r>
                      <a:r>
                        <a:rPr lang="en-US" sz="1800" b="0" i="0" baseline="0" dirty="0" err="1" smtClean="0">
                          <a:solidFill>
                            <a:srgbClr val="2A3A51"/>
                          </a:solidFill>
                          <a:latin typeface="Lato"/>
                        </a:rPr>
                        <a:t>tiến</a:t>
                      </a:r>
                      <a:r>
                        <a:rPr lang="en-US" sz="1800" b="0" i="0" baseline="0" dirty="0" smtClean="0">
                          <a:solidFill>
                            <a:srgbClr val="2A3A51"/>
                          </a:solidFill>
                          <a:latin typeface="Lato"/>
                        </a:rPr>
                        <a:t> </a:t>
                      </a:r>
                      <a:r>
                        <a:rPr lang="en-US" sz="1800" b="0" i="0" baseline="0" dirty="0" err="1" smtClean="0">
                          <a:solidFill>
                            <a:srgbClr val="2A3A51"/>
                          </a:solidFill>
                          <a:latin typeface="Lato"/>
                        </a:rPr>
                        <a:t>độ</a:t>
                      </a:r>
                      <a:r>
                        <a:rPr lang="en-US" sz="1800" b="0" i="0" baseline="0" dirty="0" smtClean="0">
                          <a:solidFill>
                            <a:srgbClr val="2A3A51"/>
                          </a:solidFill>
                          <a:latin typeface="Lato"/>
                        </a:rPr>
                        <a:t> </a:t>
                      </a:r>
                      <a:r>
                        <a:rPr lang="en-US" sz="1800" b="0" i="0" baseline="0" dirty="0" err="1" smtClean="0">
                          <a:solidFill>
                            <a:srgbClr val="2A3A51"/>
                          </a:solidFill>
                          <a:latin typeface="Lato"/>
                        </a:rPr>
                        <a:t>cho</a:t>
                      </a:r>
                      <a:r>
                        <a:rPr lang="en-US" sz="1800" b="0" i="0" baseline="0" dirty="0" smtClean="0">
                          <a:solidFill>
                            <a:srgbClr val="2A3A51"/>
                          </a:solidFill>
                          <a:latin typeface="Lato"/>
                        </a:rPr>
                        <a:t> BN/KH </a:t>
                      </a:r>
                      <a:endParaRPr lang="en-US" sz="1800" b="0" i="0" dirty="0">
                        <a:solidFill>
                          <a:srgbClr val="2A3A51"/>
                        </a:solidFill>
                        <a:latin typeface="Lato"/>
                      </a:endParaRPr>
                    </a:p>
                  </a:txBody>
                  <a:tcPr marT="45713" marB="45713"/>
                </a:tc>
                <a:extLst>
                  <a:ext uri="{0D108BD9-81ED-4DB2-BD59-A6C34878D82A}">
                    <a16:rowId xmlns="" xmlns:a16="http://schemas.microsoft.com/office/drawing/2014/main" val="10003"/>
                  </a:ext>
                </a:extLst>
              </a:tr>
              <a:tr h="640130">
                <a:tc>
                  <a:txBody>
                    <a:bodyPr/>
                    <a:lstStyle/>
                    <a:p>
                      <a:r>
                        <a:rPr lang="en-US" sz="1800" dirty="0" smtClean="0"/>
                        <a:t>E</a:t>
                      </a:r>
                      <a:endParaRPr lang="en-US" sz="1800" dirty="0"/>
                    </a:p>
                  </a:txBody>
                  <a:tcPr marT="45713" marB="45713"/>
                </a:tc>
                <a:tc>
                  <a:txBody>
                    <a:bodyPr/>
                    <a:lstStyle/>
                    <a:p>
                      <a:r>
                        <a:rPr lang="en-US" sz="1800" b="0" i="0" kern="1200" dirty="0" err="1" smtClean="0">
                          <a:solidFill>
                            <a:schemeClr val="dk1"/>
                          </a:solidFill>
                          <a:latin typeface="+mn-lt"/>
                          <a:ea typeface="+mn-ea"/>
                          <a:cs typeface="+mn-cs"/>
                        </a:rPr>
                        <a:t>Explaination</a:t>
                      </a:r>
                      <a:endParaRPr lang="en-US" sz="1800" dirty="0"/>
                    </a:p>
                  </a:txBody>
                  <a:tcPr marT="45713" marB="45713"/>
                </a:tc>
                <a:tc>
                  <a:txBody>
                    <a:bodyPr/>
                    <a:lstStyle/>
                    <a:p>
                      <a:r>
                        <a:rPr lang="en-US" sz="1800" b="0" i="0" kern="1200" dirty="0" err="1" smtClean="0">
                          <a:solidFill>
                            <a:schemeClr val="dk1"/>
                          </a:solidFill>
                          <a:latin typeface="+mn-lt"/>
                          <a:ea typeface="+mn-ea"/>
                          <a:cs typeface="+mn-cs"/>
                        </a:rPr>
                        <a:t>Giải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thích</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từng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bước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cho</a:t>
                      </a:r>
                      <a:r>
                        <a:rPr lang="en-US" sz="1800" b="0" i="0" kern="1200" baseline="0" dirty="0" smtClean="0">
                          <a:solidFill>
                            <a:schemeClr val="dk1"/>
                          </a:solidFill>
                          <a:latin typeface="+mn-lt"/>
                          <a:ea typeface="+mn-ea"/>
                          <a:cs typeface="+mn-cs"/>
                        </a:rPr>
                        <a:t> NB </a:t>
                      </a:r>
                      <a:r>
                        <a:rPr lang="en-US" sz="1800" b="0" i="0" kern="1200" baseline="0" dirty="0" err="1" smtClean="0">
                          <a:solidFill>
                            <a:schemeClr val="dk1"/>
                          </a:solidFill>
                          <a:latin typeface="+mn-lt"/>
                          <a:ea typeface="+mn-ea"/>
                          <a:cs typeface="+mn-cs"/>
                        </a:rPr>
                        <a:t>và</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bước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tiếp</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theo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là</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gì</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trả</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lời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các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câu</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hỏi</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của</a:t>
                      </a:r>
                      <a:r>
                        <a:rPr lang="en-US" sz="1800" b="0" i="0" kern="1200" baseline="0" dirty="0" smtClean="0">
                          <a:solidFill>
                            <a:schemeClr val="dk1"/>
                          </a:solidFill>
                          <a:latin typeface="+mn-lt"/>
                          <a:ea typeface="+mn-ea"/>
                          <a:cs typeface="+mn-cs"/>
                        </a:rPr>
                        <a:t> BN </a:t>
                      </a:r>
                      <a:r>
                        <a:rPr lang="en-US" sz="1800" b="0" i="0" kern="1200" baseline="0" dirty="0" err="1" smtClean="0">
                          <a:solidFill>
                            <a:schemeClr val="dk1"/>
                          </a:solidFill>
                          <a:latin typeface="+mn-lt"/>
                          <a:ea typeface="+mn-ea"/>
                          <a:cs typeface="+mn-cs"/>
                        </a:rPr>
                        <a:t>và</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cho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họ</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biết</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làm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thế</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nào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để</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gọi</a:t>
                      </a:r>
                      <a:r>
                        <a:rPr lang="en-US" sz="1800" b="0" i="0" kern="1200" baseline="0" dirty="0" smtClean="0">
                          <a:solidFill>
                            <a:schemeClr val="dk1"/>
                          </a:solidFill>
                          <a:latin typeface="+mn-lt"/>
                          <a:ea typeface="+mn-ea"/>
                          <a:cs typeface="+mn-cs"/>
                        </a:rPr>
                        <a:t>/</a:t>
                      </a:r>
                      <a:r>
                        <a:rPr lang="en-US" sz="1800" b="0" i="0" kern="1200" baseline="0" dirty="0" err="1" smtClean="0">
                          <a:solidFill>
                            <a:schemeClr val="dk1"/>
                          </a:solidFill>
                          <a:latin typeface="+mn-lt"/>
                          <a:ea typeface="+mn-ea"/>
                          <a:cs typeface="+mn-cs"/>
                        </a:rPr>
                        <a:t>tìm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bạn</a:t>
                      </a:r>
                      <a:r>
                        <a:rPr lang="en-US" sz="1800" b="0" i="0" kern="1200" baseline="0" dirty="0" smtClean="0">
                          <a:solidFill>
                            <a:schemeClr val="dk1"/>
                          </a:solidFill>
                          <a:latin typeface="+mn-lt"/>
                          <a:ea typeface="+mn-ea"/>
                          <a:cs typeface="+mn-cs"/>
                        </a:rPr>
                        <a:t> </a:t>
                      </a:r>
                      <a:endParaRPr lang="en-US" sz="1800" dirty="0"/>
                    </a:p>
                  </a:txBody>
                  <a:tcPr marT="45713" marB="45713"/>
                </a:tc>
                <a:extLst>
                  <a:ext uri="{0D108BD9-81ED-4DB2-BD59-A6C34878D82A}">
                    <a16:rowId xmlns="" xmlns:a16="http://schemas.microsoft.com/office/drawing/2014/main" val="10004"/>
                  </a:ext>
                </a:extLst>
              </a:tr>
              <a:tr h="914482">
                <a:tc>
                  <a:txBody>
                    <a:bodyPr/>
                    <a:lstStyle/>
                    <a:p>
                      <a:r>
                        <a:rPr lang="en-US" sz="1800" dirty="0" smtClean="0"/>
                        <a:t>T</a:t>
                      </a:r>
                      <a:endParaRPr lang="en-US" sz="1800" dirty="0"/>
                    </a:p>
                  </a:txBody>
                  <a:tcPr marT="45713" marB="45713"/>
                </a:tc>
                <a:tc>
                  <a:txBody>
                    <a:bodyPr/>
                    <a:lstStyle/>
                    <a:p>
                      <a:r>
                        <a:rPr lang="en-US" sz="1800" dirty="0" smtClean="0"/>
                        <a:t>Thank you</a:t>
                      </a:r>
                      <a:endParaRPr lang="en-US" sz="1800" dirty="0"/>
                    </a:p>
                  </a:txBody>
                  <a:tcPr marT="45713" marB="45713"/>
                </a:tc>
                <a:tc>
                  <a:txBody>
                    <a:bodyPr/>
                    <a:lstStyle/>
                    <a:p>
                      <a:r>
                        <a:rPr lang="en-US" sz="1800" b="0" i="0" kern="1200" dirty="0" err="1" smtClean="0">
                          <a:solidFill>
                            <a:schemeClr val="dk1"/>
                          </a:solidFill>
                          <a:latin typeface="+mn-lt"/>
                          <a:ea typeface="+mn-ea"/>
                          <a:cs typeface="+mn-cs"/>
                        </a:rPr>
                        <a:t>Cảm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ơn</a:t>
                      </a:r>
                      <a:r>
                        <a:rPr lang="en-US" sz="1800" b="0" i="0" kern="1200" baseline="0" dirty="0" smtClean="0">
                          <a:solidFill>
                            <a:schemeClr val="dk1"/>
                          </a:solidFill>
                          <a:latin typeface="+mn-lt"/>
                          <a:ea typeface="+mn-ea"/>
                          <a:cs typeface="+mn-cs"/>
                        </a:rPr>
                        <a:t> BN/GĐ </a:t>
                      </a:r>
                      <a:r>
                        <a:rPr lang="en-US" sz="1800" b="0" i="0" kern="1200" baseline="0" dirty="0" err="1" smtClean="0">
                          <a:solidFill>
                            <a:schemeClr val="dk1"/>
                          </a:solidFill>
                          <a:latin typeface="+mn-lt"/>
                          <a:ea typeface="+mn-ea"/>
                          <a:cs typeface="+mn-cs"/>
                        </a:rPr>
                        <a:t>họ</a:t>
                      </a:r>
                      <a:r>
                        <a:rPr lang="en-US" sz="1800" b="0" i="0" kern="1200" dirty="0" smtClean="0">
                          <a:solidFill>
                            <a:schemeClr val="dk1"/>
                          </a:solidFill>
                          <a:latin typeface="+mn-lt"/>
                          <a:ea typeface="+mn-ea"/>
                          <a:cs typeface="+mn-cs"/>
                        </a:rPr>
                        <a:t>. </a:t>
                      </a:r>
                      <a:r>
                        <a:rPr lang="en-US" sz="1800" b="0" i="0" kern="1200" dirty="0" err="1" smtClean="0">
                          <a:solidFill>
                            <a:schemeClr val="dk1"/>
                          </a:solidFill>
                          <a:latin typeface="+mn-lt"/>
                          <a:ea typeface="+mn-ea"/>
                          <a:cs typeface="+mn-cs"/>
                        </a:rPr>
                        <a:t>Hãy</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cảm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ơn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họ</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đã</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chọn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dịch</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vụ</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của</a:t>
                      </a:r>
                      <a:r>
                        <a:rPr lang="en-US" sz="1800" b="0" i="0" kern="1200" baseline="0" dirty="0" smtClean="0">
                          <a:solidFill>
                            <a:schemeClr val="dk1"/>
                          </a:solidFill>
                          <a:latin typeface="+mn-lt"/>
                          <a:ea typeface="+mn-ea"/>
                          <a:cs typeface="+mn-cs"/>
                        </a:rPr>
                        <a:t> BV </a:t>
                      </a:r>
                      <a:r>
                        <a:rPr lang="en-US" sz="1800" b="0" i="0" kern="1200" baseline="0" dirty="0" err="1" smtClean="0">
                          <a:solidFill>
                            <a:schemeClr val="dk1"/>
                          </a:solidFill>
                          <a:latin typeface="+mn-lt"/>
                          <a:ea typeface="+mn-ea"/>
                          <a:cs typeface="+mn-cs"/>
                        </a:rPr>
                        <a:t>bạn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hoặc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đã</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hợp</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tác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cung</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cấp</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thông</a:t>
                      </a:r>
                      <a:r>
                        <a:rPr lang="en-US" sz="1800" b="0" i="0" kern="1200" baseline="0" dirty="0" smtClean="0">
                          <a:solidFill>
                            <a:schemeClr val="dk1"/>
                          </a:solidFill>
                          <a:latin typeface="+mn-lt"/>
                          <a:ea typeface="+mn-ea"/>
                          <a:cs typeface="+mn-cs"/>
                        </a:rPr>
                        <a:t> tin </a:t>
                      </a:r>
                      <a:r>
                        <a:rPr lang="en-US" sz="1800" b="0" i="0" kern="1200" baseline="0" dirty="0" err="1" smtClean="0">
                          <a:solidFill>
                            <a:schemeClr val="dk1"/>
                          </a:solidFill>
                          <a:latin typeface="+mn-lt"/>
                          <a:ea typeface="+mn-ea"/>
                          <a:cs typeface="+mn-cs"/>
                        </a:rPr>
                        <a:t>cho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bạn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Cảm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ơn</a:t>
                      </a:r>
                      <a:r>
                        <a:rPr lang="en-US" sz="1800" b="0" i="0" kern="1200" baseline="0" dirty="0" smtClean="0">
                          <a:solidFill>
                            <a:schemeClr val="dk1"/>
                          </a:solidFill>
                          <a:latin typeface="+mn-lt"/>
                          <a:ea typeface="+mn-ea"/>
                          <a:cs typeface="+mn-cs"/>
                        </a:rPr>
                        <a:t> GĐ BN </a:t>
                      </a:r>
                      <a:r>
                        <a:rPr lang="en-US" sz="1800" b="0" i="0" kern="1200" baseline="0" dirty="0" err="1" smtClean="0">
                          <a:solidFill>
                            <a:schemeClr val="dk1"/>
                          </a:solidFill>
                          <a:latin typeface="+mn-lt"/>
                          <a:ea typeface="+mn-ea"/>
                          <a:cs typeface="+mn-cs"/>
                        </a:rPr>
                        <a:t>đã</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hỗ</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trợ</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bạn</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chăm</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sóc</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giao</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tiếp</a:t>
                      </a:r>
                      <a:r>
                        <a:rPr lang="en-US" sz="1800" b="0" i="0" kern="1200" baseline="0" dirty="0" smtClean="0">
                          <a:solidFill>
                            <a:schemeClr val="dk1"/>
                          </a:solidFill>
                          <a:latin typeface="+mn-lt"/>
                          <a:ea typeface="+mn-ea"/>
                          <a:cs typeface="+mn-cs"/>
                        </a:rPr>
                        <a:t> </a:t>
                      </a:r>
                      <a:r>
                        <a:rPr lang="en-US" sz="1800" b="0" i="0" kern="1200" baseline="0" dirty="0" err="1" smtClean="0">
                          <a:solidFill>
                            <a:schemeClr val="dk1"/>
                          </a:solidFill>
                          <a:latin typeface="+mn-lt"/>
                          <a:ea typeface="+mn-ea"/>
                          <a:cs typeface="+mn-cs"/>
                        </a:rPr>
                        <a:t>với</a:t>
                      </a:r>
                      <a:r>
                        <a:rPr lang="en-US" sz="1800" b="0" i="0" kern="1200" baseline="0" dirty="0" smtClean="0">
                          <a:solidFill>
                            <a:schemeClr val="dk1"/>
                          </a:solidFill>
                          <a:latin typeface="+mn-lt"/>
                          <a:ea typeface="+mn-ea"/>
                          <a:cs typeface="+mn-cs"/>
                        </a:rPr>
                        <a:t> NB</a:t>
                      </a:r>
                      <a:endParaRPr lang="en-US" sz="1800" dirty="0"/>
                    </a:p>
                  </a:txBody>
                  <a:tcPr marT="45713" marB="45713"/>
                </a:tc>
                <a:extLst>
                  <a:ext uri="{0D108BD9-81ED-4DB2-BD59-A6C34878D82A}">
                    <a16:rowId xmlns="" xmlns:a16="http://schemas.microsoft.com/office/drawing/2014/main" val="10005"/>
                  </a:ext>
                </a:extLst>
              </a:tr>
            </a:tbl>
          </a:graphicData>
        </a:graphic>
      </p:graphicFrame>
      <p:sp>
        <p:nvSpPr>
          <p:cNvPr id="7201" name="TextBox 4"/>
          <p:cNvSpPr txBox="1">
            <a:spLocks noChangeArrowheads="1"/>
          </p:cNvSpPr>
          <p:nvPr/>
        </p:nvSpPr>
        <p:spPr bwMode="auto">
          <a:xfrm>
            <a:off x="762000" y="6400800"/>
            <a:ext cx="7010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hlinkClick r:id="rId2" action="ppaction://hlinkfile"/>
              </a:rPr>
              <a:t>Video\Tieu chuan giao tiep Aidet..mp4</a:t>
            </a:r>
            <a:endParaRPr lang="en-US"/>
          </a:p>
        </p:txBody>
      </p:sp>
      <p:sp>
        <p:nvSpPr>
          <p:cNvPr id="3" name="Slide Number Placeholder 2"/>
          <p:cNvSpPr>
            <a:spLocks noGrp="1"/>
          </p:cNvSpPr>
          <p:nvPr>
            <p:ph type="sldNum" sz="quarter" idx="12"/>
          </p:nvPr>
        </p:nvSpPr>
        <p:spPr/>
        <p:txBody>
          <a:bodyPr/>
          <a:lstStyle/>
          <a:p>
            <a:fld id="{AE897847-11BD-4E79-880F-A6AF1D85F133}" type="slidenum">
              <a:rPr lang="en-US" smtClean="0"/>
              <a:pPr/>
              <a:t>35</a:t>
            </a:fld>
            <a:endParaRPr lang="en-US"/>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32462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Video GTNB TC AIDET</a:t>
            </a:r>
            <a:endParaRPr lang="en-US" dirty="0"/>
          </a:p>
        </p:txBody>
      </p:sp>
      <p:pic>
        <p:nvPicPr>
          <p:cNvPr id="4" name="AIDET_ Mô hình giao tiếp bệnh nhân chuẩn- clip từ Facebook Hội điều dưỡng trẻ">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549275" y="1600200"/>
            <a:ext cx="8045450" cy="4525963"/>
          </a:xfrm>
        </p:spPr>
      </p:pic>
    </p:spTree>
    <p:extLst>
      <p:ext uri="{BB962C8B-B14F-4D97-AF65-F5344CB8AC3E}">
        <p14:creationId xmlns="" xmlns:p14="http://schemas.microsoft.com/office/powerpoint/2010/main" val="1164477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Video GTNB TC AIDET</a:t>
            </a:r>
          </a:p>
        </p:txBody>
      </p:sp>
      <p:pic>
        <p:nvPicPr>
          <p:cNvPr id="4" name="AIDET _ Five Communication Behaviors_ Acknowledge, Introduce, Duration, Explanation, and Thank You.">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549275" y="1600200"/>
            <a:ext cx="8045450" cy="4525963"/>
          </a:xfrm>
        </p:spPr>
      </p:pic>
    </p:spTree>
    <p:extLst>
      <p:ext uri="{BB962C8B-B14F-4D97-AF65-F5344CB8AC3E}">
        <p14:creationId xmlns="" xmlns:p14="http://schemas.microsoft.com/office/powerpoint/2010/main" val="3961019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4525" y="1112837"/>
            <a:ext cx="8229600" cy="4525963"/>
          </a:xfrm>
        </p:spPr>
        <p:txBody>
          <a:bodyPr/>
          <a:lstStyle/>
          <a:p>
            <a:pPr marL="0" indent="0" algn="ctr">
              <a:buNone/>
            </a:pPr>
            <a:r>
              <a:rPr lang="en-US" b="1" dirty="0">
                <a:solidFill>
                  <a:srgbClr val="FF0000"/>
                </a:solidFill>
              </a:rPr>
              <a:t> </a:t>
            </a:r>
            <a:r>
              <a:rPr lang="en-US" b="1" dirty="0" smtClean="0">
                <a:solidFill>
                  <a:srgbClr val="FF0000"/>
                </a:solidFill>
              </a:rPr>
              <a:t>10 NGUYÊN </a:t>
            </a:r>
            <a:r>
              <a:rPr lang="en-US" b="1" dirty="0">
                <a:solidFill>
                  <a:srgbClr val="FF0000"/>
                </a:solidFill>
              </a:rPr>
              <a:t>TẮC GT-ƯX </a:t>
            </a:r>
            <a:r>
              <a:rPr lang="en-US" b="1" dirty="0" smtClean="0">
                <a:solidFill>
                  <a:srgbClr val="FF0000"/>
                </a:solidFill>
              </a:rPr>
              <a:t>VỚI NB</a:t>
            </a:r>
          </a:p>
          <a:p>
            <a:pPr marL="0" indent="0" algn="ctr">
              <a:buNone/>
            </a:pPr>
            <a:r>
              <a:rPr lang="en-US" b="1" dirty="0" smtClean="0">
                <a:solidFill>
                  <a:srgbClr val="FF0000"/>
                </a:solidFill>
              </a:rPr>
              <a:t>HÃY VIẾT RA MẪU GIẤY CHIA SẺ 10 NGUYÊN TẮC KHI GT VỚI NGƯỜI BỆNH/KH</a:t>
            </a:r>
            <a:endParaRPr lang="en-US" b="1" dirty="0">
              <a:solidFill>
                <a:srgbClr val="FF0000"/>
              </a:solidFill>
            </a:endParaRPr>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Thái độ.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352800" y="4159249"/>
            <a:ext cx="3575050" cy="268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18835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010508" y="304800"/>
            <a:ext cx="7362092" cy="1143000"/>
          </a:xfrm>
        </p:spPr>
        <p:txBody>
          <a:bodyPr/>
          <a:lstStyle/>
          <a:p>
            <a:pPr eaLnBrk="1" hangingPunct="1"/>
            <a:r>
              <a:rPr lang="en-US" sz="2400" dirty="0" smtClean="0">
                <a:solidFill>
                  <a:schemeClr val="tx1"/>
                </a:solidFill>
              </a:rPr>
              <a:t>5.2. NGUYÊN TẮC GT-ƯX </a:t>
            </a:r>
            <a:r>
              <a:rPr lang="en-US" sz="2400" dirty="0" err="1" smtClean="0">
                <a:solidFill>
                  <a:schemeClr val="tx1"/>
                </a:solidFill>
              </a:rPr>
              <a:t>với</a:t>
            </a:r>
            <a:r>
              <a:rPr lang="en-US" sz="2400" dirty="0" smtClean="0">
                <a:solidFill>
                  <a:schemeClr val="tx1"/>
                </a:solidFill>
              </a:rPr>
              <a:t> NB </a:t>
            </a:r>
          </a:p>
        </p:txBody>
      </p:sp>
      <p:sp>
        <p:nvSpPr>
          <p:cNvPr id="12291" name="Rectangle 3"/>
          <p:cNvSpPr>
            <a:spLocks noGrp="1" noChangeArrowheads="1"/>
          </p:cNvSpPr>
          <p:nvPr>
            <p:ph idx="1"/>
          </p:nvPr>
        </p:nvSpPr>
        <p:spPr>
          <a:prstGeom prst="roundRect">
            <a:avLst>
              <a:gd name="adj" fmla="val 16667"/>
            </a:avLst>
          </a:prstGeom>
          <a:solidFill>
            <a:schemeClr val="bg1"/>
          </a:solidFill>
          <a:ln>
            <a:solidFill>
              <a:schemeClr val="tx2"/>
            </a:solidFill>
            <a:round/>
            <a:headEnd/>
            <a:tailEnd/>
          </a:ln>
        </p:spPr>
        <p:txBody>
          <a:bodyPr>
            <a:normAutofit/>
          </a:bodyPr>
          <a:lstStyle/>
          <a:p>
            <a:pPr marL="609600" indent="-609600" eaLnBrk="1" hangingPunct="1">
              <a:lnSpc>
                <a:spcPct val="90000"/>
              </a:lnSpc>
              <a:buSzPct val="100000"/>
              <a:buFontTx/>
              <a:buAutoNum type="arabicPeriod"/>
            </a:pPr>
            <a:r>
              <a:rPr lang="en-US" sz="2000" b="1" dirty="0" err="1" smtClean="0">
                <a:solidFill>
                  <a:schemeClr val="tx2"/>
                </a:solidFill>
              </a:rPr>
              <a:t>Giới</a:t>
            </a:r>
            <a:r>
              <a:rPr lang="en-US" sz="2000" b="1" dirty="0" smtClean="0">
                <a:solidFill>
                  <a:schemeClr val="tx2"/>
                </a:solidFill>
              </a:rPr>
              <a:t> </a:t>
            </a:r>
            <a:r>
              <a:rPr lang="en-US" sz="2000" b="1" dirty="0" err="1" smtClean="0">
                <a:solidFill>
                  <a:schemeClr val="tx2"/>
                </a:solidFill>
              </a:rPr>
              <a:t>thiệu</a:t>
            </a:r>
            <a:r>
              <a:rPr lang="en-US" sz="2000" b="1" dirty="0" smtClean="0">
                <a:solidFill>
                  <a:schemeClr val="tx2"/>
                </a:solidFill>
              </a:rPr>
              <a:t> </a:t>
            </a:r>
            <a:r>
              <a:rPr lang="en-US" sz="2000" b="1" dirty="0" err="1" smtClean="0">
                <a:solidFill>
                  <a:schemeClr val="tx2"/>
                </a:solidFill>
              </a:rPr>
              <a:t>tên</a:t>
            </a:r>
            <a:r>
              <a:rPr lang="en-US" sz="2000" b="1" dirty="0" smtClean="0">
                <a:solidFill>
                  <a:schemeClr val="tx2"/>
                </a:solidFill>
              </a:rPr>
              <a:t> </a:t>
            </a:r>
            <a:r>
              <a:rPr lang="en-US" sz="2000" b="1" dirty="0" err="1" smtClean="0">
                <a:solidFill>
                  <a:schemeClr val="tx2"/>
                </a:solidFill>
              </a:rPr>
              <a:t>với</a:t>
            </a:r>
            <a:r>
              <a:rPr lang="en-US" sz="2000" b="1" dirty="0" smtClean="0">
                <a:solidFill>
                  <a:schemeClr val="tx2"/>
                </a:solidFill>
              </a:rPr>
              <a:t> NB, </a:t>
            </a:r>
            <a:r>
              <a:rPr lang="en-US" sz="2000" b="1" dirty="0" err="1" smtClean="0">
                <a:solidFill>
                  <a:schemeClr val="tx2"/>
                </a:solidFill>
              </a:rPr>
              <a:t>gọi</a:t>
            </a:r>
            <a:r>
              <a:rPr lang="en-US" sz="2000" b="1" dirty="0" smtClean="0">
                <a:solidFill>
                  <a:schemeClr val="tx2"/>
                </a:solidFill>
              </a:rPr>
              <a:t> </a:t>
            </a:r>
            <a:r>
              <a:rPr lang="en-US" sz="2000" b="1" dirty="0" err="1" smtClean="0">
                <a:solidFill>
                  <a:schemeClr val="tx2"/>
                </a:solidFill>
              </a:rPr>
              <a:t>được</a:t>
            </a:r>
            <a:r>
              <a:rPr lang="en-US" sz="2000" b="1" dirty="0" smtClean="0">
                <a:solidFill>
                  <a:schemeClr val="tx2"/>
                </a:solidFill>
              </a:rPr>
              <a:t> </a:t>
            </a:r>
            <a:r>
              <a:rPr lang="en-US" sz="2000" b="1" dirty="0" err="1" smtClean="0">
                <a:solidFill>
                  <a:schemeClr val="tx2"/>
                </a:solidFill>
              </a:rPr>
              <a:t>tên</a:t>
            </a:r>
            <a:r>
              <a:rPr lang="en-US" sz="2000" b="1" dirty="0" smtClean="0">
                <a:solidFill>
                  <a:schemeClr val="tx2"/>
                </a:solidFill>
              </a:rPr>
              <a:t> NB</a:t>
            </a:r>
          </a:p>
          <a:p>
            <a:pPr marL="609600" indent="-609600" eaLnBrk="1" hangingPunct="1">
              <a:lnSpc>
                <a:spcPct val="90000"/>
              </a:lnSpc>
              <a:buSzPct val="100000"/>
              <a:buFontTx/>
              <a:buAutoNum type="arabicPeriod"/>
            </a:pPr>
            <a:r>
              <a:rPr lang="en-US" sz="2000" b="1" dirty="0" err="1" smtClean="0">
                <a:solidFill>
                  <a:schemeClr val="tx2"/>
                </a:solidFill>
              </a:rPr>
              <a:t>Lắng</a:t>
            </a:r>
            <a:r>
              <a:rPr lang="en-US" sz="2000" b="1" dirty="0" smtClean="0">
                <a:solidFill>
                  <a:schemeClr val="tx2"/>
                </a:solidFill>
              </a:rPr>
              <a:t> </a:t>
            </a:r>
            <a:r>
              <a:rPr lang="en-US" sz="2000" b="1" dirty="0" err="1" smtClean="0">
                <a:solidFill>
                  <a:schemeClr val="tx2"/>
                </a:solidFill>
              </a:rPr>
              <a:t>nghe</a:t>
            </a:r>
            <a:r>
              <a:rPr lang="en-US" sz="2000" b="1" dirty="0" smtClean="0">
                <a:solidFill>
                  <a:schemeClr val="tx2"/>
                </a:solidFill>
              </a:rPr>
              <a:t> NB </a:t>
            </a:r>
            <a:r>
              <a:rPr lang="en-US" sz="2000" b="1" dirty="0" err="1" smtClean="0">
                <a:solidFill>
                  <a:schemeClr val="tx2"/>
                </a:solidFill>
              </a:rPr>
              <a:t>nói</a:t>
            </a:r>
            <a:endParaRPr lang="en-US" sz="2000" b="1" dirty="0" smtClean="0">
              <a:solidFill>
                <a:schemeClr val="tx2"/>
              </a:solidFill>
            </a:endParaRPr>
          </a:p>
          <a:p>
            <a:pPr marL="609600" indent="-609600" eaLnBrk="1" hangingPunct="1">
              <a:lnSpc>
                <a:spcPct val="90000"/>
              </a:lnSpc>
              <a:buSzPct val="100000"/>
              <a:buFontTx/>
              <a:buAutoNum type="arabicPeriod"/>
            </a:pPr>
            <a:r>
              <a:rPr lang="en-US" sz="2000" b="1" dirty="0" err="1" smtClean="0">
                <a:solidFill>
                  <a:schemeClr val="tx2"/>
                </a:solidFill>
              </a:rPr>
              <a:t>Luôn</a:t>
            </a:r>
            <a:r>
              <a:rPr lang="en-US" sz="2000" b="1" dirty="0" smtClean="0">
                <a:solidFill>
                  <a:schemeClr val="tx2"/>
                </a:solidFill>
              </a:rPr>
              <a:t> </a:t>
            </a:r>
            <a:r>
              <a:rPr lang="en-US" sz="2000" b="1" dirty="0" err="1" smtClean="0">
                <a:solidFill>
                  <a:schemeClr val="tx2"/>
                </a:solidFill>
              </a:rPr>
              <a:t>nở</a:t>
            </a:r>
            <a:r>
              <a:rPr lang="en-US" sz="2000" b="1" dirty="0" smtClean="0">
                <a:solidFill>
                  <a:schemeClr val="tx2"/>
                </a:solidFill>
              </a:rPr>
              <a:t> </a:t>
            </a:r>
            <a:r>
              <a:rPr lang="en-US" sz="2000" b="1" dirty="0" err="1" smtClean="0">
                <a:solidFill>
                  <a:schemeClr val="tx2"/>
                </a:solidFill>
              </a:rPr>
              <a:t>nụ</a:t>
            </a:r>
            <a:r>
              <a:rPr lang="en-US" sz="2000" b="1" dirty="0" smtClean="0">
                <a:solidFill>
                  <a:schemeClr val="tx2"/>
                </a:solidFill>
              </a:rPr>
              <a:t> </a:t>
            </a:r>
            <a:r>
              <a:rPr lang="en-US" sz="2000" b="1" dirty="0" err="1" smtClean="0">
                <a:solidFill>
                  <a:schemeClr val="tx2"/>
                </a:solidFill>
              </a:rPr>
              <a:t>cười</a:t>
            </a:r>
            <a:r>
              <a:rPr lang="en-US" sz="2000" b="1" dirty="0" smtClean="0">
                <a:solidFill>
                  <a:schemeClr val="tx2"/>
                </a:solidFill>
              </a:rPr>
              <a:t> </a:t>
            </a:r>
            <a:r>
              <a:rPr lang="en-US" sz="2000" b="1" dirty="0" err="1" smtClean="0">
                <a:solidFill>
                  <a:schemeClr val="tx2"/>
                </a:solidFill>
              </a:rPr>
              <a:t>chân</a:t>
            </a:r>
            <a:r>
              <a:rPr lang="en-US" sz="2000" b="1" dirty="0" smtClean="0">
                <a:solidFill>
                  <a:schemeClr val="tx2"/>
                </a:solidFill>
              </a:rPr>
              <a:t> </a:t>
            </a:r>
            <a:r>
              <a:rPr lang="en-US" sz="2000" b="1" dirty="0" err="1" smtClean="0">
                <a:solidFill>
                  <a:schemeClr val="tx2"/>
                </a:solidFill>
              </a:rPr>
              <a:t>thật</a:t>
            </a:r>
            <a:endParaRPr lang="en-US" sz="2000" b="1" dirty="0" smtClean="0">
              <a:solidFill>
                <a:schemeClr val="tx2"/>
              </a:solidFill>
            </a:endParaRPr>
          </a:p>
          <a:p>
            <a:pPr marL="609600" indent="-609600" eaLnBrk="1" hangingPunct="1">
              <a:lnSpc>
                <a:spcPct val="90000"/>
              </a:lnSpc>
              <a:buSzPct val="100000"/>
              <a:buFontTx/>
              <a:buAutoNum type="arabicPeriod"/>
            </a:pPr>
            <a:r>
              <a:rPr lang="en-US" sz="2000" b="1" dirty="0" err="1" smtClean="0">
                <a:solidFill>
                  <a:schemeClr val="tx2"/>
                </a:solidFill>
              </a:rPr>
              <a:t>Tôn</a:t>
            </a:r>
            <a:r>
              <a:rPr lang="en-US" sz="2000" b="1" dirty="0" smtClean="0">
                <a:solidFill>
                  <a:schemeClr val="tx2"/>
                </a:solidFill>
              </a:rPr>
              <a:t> </a:t>
            </a:r>
            <a:r>
              <a:rPr lang="en-US" sz="2000" b="1" dirty="0" err="1" smtClean="0">
                <a:solidFill>
                  <a:schemeClr val="tx2"/>
                </a:solidFill>
              </a:rPr>
              <a:t>trong</a:t>
            </a:r>
            <a:r>
              <a:rPr lang="en-US" sz="2000" b="1" dirty="0" smtClean="0">
                <a:solidFill>
                  <a:schemeClr val="tx2"/>
                </a:solidFill>
              </a:rPr>
              <a:t> NB</a:t>
            </a:r>
          </a:p>
          <a:p>
            <a:pPr marL="609600" indent="-609600" eaLnBrk="1" hangingPunct="1">
              <a:lnSpc>
                <a:spcPct val="90000"/>
              </a:lnSpc>
              <a:buSzPct val="100000"/>
              <a:buFontTx/>
              <a:buAutoNum type="arabicPeriod"/>
            </a:pPr>
            <a:r>
              <a:rPr lang="en-US" sz="2000" b="1" dirty="0" err="1" smtClean="0">
                <a:solidFill>
                  <a:schemeClr val="tx2"/>
                </a:solidFill>
              </a:rPr>
              <a:t>Quan</a:t>
            </a:r>
            <a:r>
              <a:rPr lang="en-US" sz="2000" b="1" dirty="0" smtClean="0">
                <a:solidFill>
                  <a:schemeClr val="tx2"/>
                </a:solidFill>
              </a:rPr>
              <a:t> </a:t>
            </a:r>
            <a:r>
              <a:rPr lang="en-US" sz="2000" b="1" dirty="0" err="1" smtClean="0">
                <a:solidFill>
                  <a:schemeClr val="tx2"/>
                </a:solidFill>
              </a:rPr>
              <a:t>tâm</a:t>
            </a:r>
            <a:r>
              <a:rPr lang="en-US" sz="2000" b="1" dirty="0" smtClean="0">
                <a:solidFill>
                  <a:schemeClr val="tx2"/>
                </a:solidFill>
              </a:rPr>
              <a:t> NB</a:t>
            </a:r>
          </a:p>
          <a:p>
            <a:pPr marL="609600" indent="-609600" eaLnBrk="1" hangingPunct="1">
              <a:lnSpc>
                <a:spcPct val="90000"/>
              </a:lnSpc>
              <a:buSzPct val="100000"/>
              <a:buFontTx/>
              <a:buAutoNum type="arabicPeriod"/>
            </a:pPr>
            <a:r>
              <a:rPr lang="en-US" sz="2000" b="1" dirty="0" smtClean="0">
                <a:solidFill>
                  <a:schemeClr val="tx2"/>
                </a:solidFill>
              </a:rPr>
              <a:t>Chia </a:t>
            </a:r>
            <a:r>
              <a:rPr lang="en-US" sz="2000" b="1" dirty="0" err="1" smtClean="0">
                <a:solidFill>
                  <a:schemeClr val="tx2"/>
                </a:solidFill>
              </a:rPr>
              <a:t>sẻ</a:t>
            </a:r>
            <a:r>
              <a:rPr lang="en-US" sz="2000" b="1" dirty="0" smtClean="0">
                <a:solidFill>
                  <a:schemeClr val="tx2"/>
                </a:solidFill>
              </a:rPr>
              <a:t> </a:t>
            </a:r>
            <a:r>
              <a:rPr lang="en-US" sz="2000" b="1" dirty="0" err="1" smtClean="0">
                <a:solidFill>
                  <a:schemeClr val="tx2"/>
                </a:solidFill>
              </a:rPr>
              <a:t>với</a:t>
            </a:r>
            <a:r>
              <a:rPr lang="en-US" sz="2000" b="1" dirty="0" smtClean="0">
                <a:solidFill>
                  <a:schemeClr val="tx2"/>
                </a:solidFill>
              </a:rPr>
              <a:t> NB</a:t>
            </a:r>
          </a:p>
          <a:p>
            <a:pPr marL="609600" indent="-609600" eaLnBrk="1" hangingPunct="1">
              <a:lnSpc>
                <a:spcPct val="90000"/>
              </a:lnSpc>
              <a:buSzPct val="100000"/>
              <a:buFontTx/>
              <a:buAutoNum type="arabicPeriod"/>
            </a:pPr>
            <a:r>
              <a:rPr lang="en-US" sz="2000" b="1" dirty="0" err="1" smtClean="0">
                <a:solidFill>
                  <a:schemeClr val="tx2"/>
                </a:solidFill>
              </a:rPr>
              <a:t>Kiên</a:t>
            </a:r>
            <a:r>
              <a:rPr lang="en-US" sz="2000" b="1" dirty="0" smtClean="0">
                <a:solidFill>
                  <a:schemeClr val="tx2"/>
                </a:solidFill>
              </a:rPr>
              <a:t> </a:t>
            </a:r>
            <a:r>
              <a:rPr lang="en-US" sz="2000" b="1" dirty="0" err="1" smtClean="0">
                <a:solidFill>
                  <a:schemeClr val="tx2"/>
                </a:solidFill>
              </a:rPr>
              <a:t>định</a:t>
            </a:r>
            <a:r>
              <a:rPr lang="en-US" sz="2000" b="1" dirty="0" smtClean="0">
                <a:solidFill>
                  <a:schemeClr val="tx2"/>
                </a:solidFill>
              </a:rPr>
              <a:t>/</a:t>
            </a:r>
            <a:r>
              <a:rPr lang="en-US" sz="2000" b="1" dirty="0" err="1" smtClean="0">
                <a:solidFill>
                  <a:schemeClr val="tx2"/>
                </a:solidFill>
              </a:rPr>
              <a:t>giữ</a:t>
            </a:r>
            <a:r>
              <a:rPr lang="en-US" sz="2000" b="1" dirty="0" smtClean="0">
                <a:solidFill>
                  <a:schemeClr val="tx2"/>
                </a:solidFill>
              </a:rPr>
              <a:t> </a:t>
            </a: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a:t>
            </a:r>
            <a:r>
              <a:rPr lang="en-US" sz="2000" b="1" dirty="0" err="1" smtClean="0">
                <a:solidFill>
                  <a:schemeClr val="tx2"/>
                </a:solidFill>
              </a:rPr>
              <a:t>chuyên</a:t>
            </a:r>
            <a:r>
              <a:rPr lang="en-US" sz="2000" b="1" dirty="0" smtClean="0">
                <a:solidFill>
                  <a:schemeClr val="tx2"/>
                </a:solidFill>
              </a:rPr>
              <a:t> </a:t>
            </a:r>
            <a:r>
              <a:rPr lang="en-US" sz="2000" b="1" dirty="0" err="1" smtClean="0">
                <a:solidFill>
                  <a:schemeClr val="tx2"/>
                </a:solidFill>
              </a:rPr>
              <a:t>môn</a:t>
            </a:r>
            <a:r>
              <a:rPr lang="en-US" sz="2000" b="1" dirty="0" smtClean="0">
                <a:solidFill>
                  <a:schemeClr val="tx2"/>
                </a:solidFill>
              </a:rPr>
              <a:t> </a:t>
            </a:r>
          </a:p>
          <a:p>
            <a:pPr marL="609600" indent="-609600" eaLnBrk="1" hangingPunct="1">
              <a:lnSpc>
                <a:spcPct val="90000"/>
              </a:lnSpc>
              <a:buSzPct val="100000"/>
              <a:buFontTx/>
              <a:buAutoNum type="arabicPeriod"/>
            </a:pPr>
            <a:r>
              <a:rPr lang="en-US" sz="2000" b="1" dirty="0" err="1" smtClean="0">
                <a:solidFill>
                  <a:schemeClr val="tx2"/>
                </a:solidFill>
              </a:rPr>
              <a:t>Không</a:t>
            </a:r>
            <a:r>
              <a:rPr lang="en-US" sz="2000" b="1" dirty="0" smtClean="0">
                <a:solidFill>
                  <a:schemeClr val="tx2"/>
                </a:solidFill>
              </a:rPr>
              <a:t> </a:t>
            </a:r>
            <a:r>
              <a:rPr lang="en-US" sz="2000" b="1" dirty="0" err="1" smtClean="0">
                <a:solidFill>
                  <a:schemeClr val="tx2"/>
                </a:solidFill>
              </a:rPr>
              <a:t>nói</a:t>
            </a:r>
            <a:r>
              <a:rPr lang="en-US" sz="2000" b="1" dirty="0" smtClean="0">
                <a:solidFill>
                  <a:schemeClr val="tx2"/>
                </a:solidFill>
              </a:rPr>
              <a:t> </a:t>
            </a:r>
            <a:r>
              <a:rPr lang="en-US" sz="2000" b="1" dirty="0" err="1" smtClean="0">
                <a:solidFill>
                  <a:schemeClr val="tx2"/>
                </a:solidFill>
              </a:rPr>
              <a:t>quá</a:t>
            </a:r>
            <a:r>
              <a:rPr lang="en-US" sz="2000" b="1" dirty="0" smtClean="0">
                <a:solidFill>
                  <a:schemeClr val="tx2"/>
                </a:solidFill>
              </a:rPr>
              <a:t> </a:t>
            </a:r>
            <a:r>
              <a:rPr lang="en-US" sz="2000" b="1" dirty="0" err="1" smtClean="0">
                <a:solidFill>
                  <a:schemeClr val="tx2"/>
                </a:solidFill>
              </a:rPr>
              <a:t>về</a:t>
            </a:r>
            <a:r>
              <a:rPr lang="en-US" sz="2000" b="1" dirty="0" smtClean="0">
                <a:solidFill>
                  <a:schemeClr val="tx2"/>
                </a:solidFill>
              </a:rPr>
              <a:t> </a:t>
            </a:r>
            <a:r>
              <a:rPr lang="en-US" sz="2000" b="1" dirty="0" err="1" smtClean="0">
                <a:solidFill>
                  <a:schemeClr val="tx2"/>
                </a:solidFill>
              </a:rPr>
              <a:t>bệnh</a:t>
            </a:r>
            <a:r>
              <a:rPr lang="en-US" sz="2000" b="1" dirty="0" smtClean="0">
                <a:solidFill>
                  <a:schemeClr val="tx2"/>
                </a:solidFill>
              </a:rPr>
              <a:t>/ </a:t>
            </a:r>
            <a:r>
              <a:rPr lang="en-US" sz="2000" b="1" dirty="0" err="1" smtClean="0">
                <a:solidFill>
                  <a:schemeClr val="tx2"/>
                </a:solidFill>
              </a:rPr>
              <a:t>khả</a:t>
            </a:r>
            <a:r>
              <a:rPr lang="en-US" sz="2000" b="1" dirty="0" smtClean="0">
                <a:solidFill>
                  <a:schemeClr val="tx2"/>
                </a:solidFill>
              </a:rPr>
              <a:t> </a:t>
            </a:r>
            <a:r>
              <a:rPr lang="en-US" sz="2000" b="1" dirty="0" err="1" smtClean="0">
                <a:solidFill>
                  <a:schemeClr val="tx2"/>
                </a:solidFill>
              </a:rPr>
              <a:t>năng</a:t>
            </a:r>
            <a:r>
              <a:rPr lang="en-US" sz="2000" b="1" dirty="0" smtClean="0">
                <a:solidFill>
                  <a:schemeClr val="tx2"/>
                </a:solidFill>
              </a:rPr>
              <a:t> </a:t>
            </a:r>
            <a:r>
              <a:rPr lang="en-US" sz="2000" b="1" dirty="0" err="1" smtClean="0">
                <a:solidFill>
                  <a:schemeClr val="tx2"/>
                </a:solidFill>
              </a:rPr>
              <a:t>thành</a:t>
            </a:r>
            <a:r>
              <a:rPr lang="en-US" sz="2000" b="1" dirty="0" smtClean="0">
                <a:solidFill>
                  <a:schemeClr val="tx2"/>
                </a:solidFill>
              </a:rPr>
              <a:t> </a:t>
            </a:r>
            <a:r>
              <a:rPr lang="en-US" sz="2000" b="1" dirty="0" err="1" smtClean="0">
                <a:solidFill>
                  <a:schemeClr val="tx2"/>
                </a:solidFill>
              </a:rPr>
              <a:t>công</a:t>
            </a:r>
            <a:endParaRPr lang="en-US" sz="2000" b="1" dirty="0" smtClean="0">
              <a:solidFill>
                <a:schemeClr val="tx2"/>
              </a:solidFill>
            </a:endParaRPr>
          </a:p>
          <a:p>
            <a:pPr marL="609600" indent="-609600" eaLnBrk="1" hangingPunct="1">
              <a:lnSpc>
                <a:spcPct val="90000"/>
              </a:lnSpc>
              <a:buSzPct val="100000"/>
              <a:buFontTx/>
              <a:buAutoNum type="arabicPeriod"/>
            </a:pPr>
            <a:r>
              <a:rPr lang="en-US" sz="2000" b="1" dirty="0" err="1" smtClean="0">
                <a:solidFill>
                  <a:schemeClr val="tx2"/>
                </a:solidFill>
              </a:rPr>
              <a:t>Không</a:t>
            </a:r>
            <a:r>
              <a:rPr lang="en-US" sz="2000" b="1" dirty="0" smtClean="0">
                <a:solidFill>
                  <a:schemeClr val="tx2"/>
                </a:solidFill>
              </a:rPr>
              <a:t> </a:t>
            </a:r>
            <a:r>
              <a:rPr lang="en-US" sz="2000" b="1" dirty="0" err="1" smtClean="0">
                <a:solidFill>
                  <a:schemeClr val="tx2"/>
                </a:solidFill>
              </a:rPr>
              <a:t>tranh</a:t>
            </a:r>
            <a:r>
              <a:rPr lang="en-US" sz="2000" b="1" dirty="0" smtClean="0">
                <a:solidFill>
                  <a:schemeClr val="tx2"/>
                </a:solidFill>
              </a:rPr>
              <a:t> </a:t>
            </a:r>
            <a:r>
              <a:rPr lang="en-US" sz="2000" b="1" dirty="0" err="1" smtClean="0">
                <a:solidFill>
                  <a:schemeClr val="tx2"/>
                </a:solidFill>
              </a:rPr>
              <a:t>luận</a:t>
            </a:r>
            <a:r>
              <a:rPr lang="en-US" sz="2000" b="1" dirty="0" smtClean="0">
                <a:solidFill>
                  <a:schemeClr val="tx2"/>
                </a:solidFill>
              </a:rPr>
              <a:t> </a:t>
            </a:r>
            <a:r>
              <a:rPr lang="en-US" sz="2000" b="1" dirty="0" err="1" smtClean="0">
                <a:solidFill>
                  <a:schemeClr val="tx2"/>
                </a:solidFill>
              </a:rPr>
              <a:t>với</a:t>
            </a:r>
            <a:r>
              <a:rPr lang="en-US" sz="2000" b="1" dirty="0" smtClean="0">
                <a:solidFill>
                  <a:schemeClr val="tx2"/>
                </a:solidFill>
              </a:rPr>
              <a:t> NB</a:t>
            </a:r>
          </a:p>
          <a:p>
            <a:pPr marL="609600" indent="-609600" eaLnBrk="1" hangingPunct="1">
              <a:lnSpc>
                <a:spcPct val="90000"/>
              </a:lnSpc>
              <a:buSzPct val="100000"/>
              <a:buFontTx/>
              <a:buAutoNum type="arabicPeriod"/>
            </a:pPr>
            <a:r>
              <a:rPr lang="en-US" sz="2000" b="1" dirty="0" err="1" smtClean="0">
                <a:solidFill>
                  <a:schemeClr val="tx2"/>
                </a:solidFill>
              </a:rPr>
              <a:t>Dặn</a:t>
            </a:r>
            <a:r>
              <a:rPr lang="en-US" sz="2000" b="1" dirty="0" smtClean="0">
                <a:solidFill>
                  <a:schemeClr val="tx2"/>
                </a:solidFill>
              </a:rPr>
              <a:t> </a:t>
            </a:r>
            <a:r>
              <a:rPr lang="en-US" sz="2000" b="1" dirty="0" err="1" smtClean="0">
                <a:solidFill>
                  <a:schemeClr val="tx2"/>
                </a:solidFill>
              </a:rPr>
              <a:t>dò</a:t>
            </a:r>
            <a:r>
              <a:rPr lang="en-US" sz="2000" b="1" dirty="0" smtClean="0">
                <a:solidFill>
                  <a:schemeClr val="tx2"/>
                </a:solidFill>
              </a:rPr>
              <a:t> </a:t>
            </a:r>
            <a:r>
              <a:rPr lang="en-US" sz="2000" b="1" dirty="0" err="1" smtClean="0">
                <a:solidFill>
                  <a:schemeClr val="tx2"/>
                </a:solidFill>
              </a:rPr>
              <a:t>chu</a:t>
            </a:r>
            <a:r>
              <a:rPr lang="en-US" sz="2000" b="1" dirty="0" smtClean="0">
                <a:solidFill>
                  <a:schemeClr val="tx2"/>
                </a:solidFill>
              </a:rPr>
              <a:t> </a:t>
            </a:r>
            <a:r>
              <a:rPr lang="en-US" sz="2000" b="1" dirty="0" err="1" smtClean="0">
                <a:solidFill>
                  <a:schemeClr val="tx2"/>
                </a:solidFill>
              </a:rPr>
              <a:t>đáo</a:t>
            </a:r>
            <a:r>
              <a:rPr lang="en-US" sz="2000" b="1" dirty="0" smtClean="0">
                <a:solidFill>
                  <a:schemeClr val="tx2"/>
                </a:solidFill>
              </a:rPr>
              <a:t> </a:t>
            </a:r>
            <a:r>
              <a:rPr lang="en-US" sz="2000" b="1" dirty="0" err="1" smtClean="0">
                <a:solidFill>
                  <a:schemeClr val="tx2"/>
                </a:solidFill>
              </a:rPr>
              <a:t>khi</a:t>
            </a:r>
            <a:r>
              <a:rPr lang="en-US" sz="2000" b="1" dirty="0" smtClean="0">
                <a:solidFill>
                  <a:schemeClr val="tx2"/>
                </a:solidFill>
              </a:rPr>
              <a:t> NB </a:t>
            </a:r>
            <a:r>
              <a:rPr lang="en-US" sz="2000" b="1" dirty="0" err="1" smtClean="0">
                <a:solidFill>
                  <a:schemeClr val="tx2"/>
                </a:solidFill>
              </a:rPr>
              <a:t>xuất</a:t>
            </a:r>
            <a:r>
              <a:rPr lang="en-US" sz="2000" b="1" dirty="0" smtClean="0">
                <a:solidFill>
                  <a:schemeClr val="tx2"/>
                </a:solidFill>
              </a:rPr>
              <a:t> </a:t>
            </a:r>
            <a:r>
              <a:rPr lang="en-US" sz="2000" b="1" dirty="0" err="1" smtClean="0">
                <a:solidFill>
                  <a:schemeClr val="tx2"/>
                </a:solidFill>
              </a:rPr>
              <a:t>viện</a:t>
            </a:r>
            <a:endParaRPr lang="en-US" sz="2000" b="1" dirty="0" smtClean="0">
              <a:solidFill>
                <a:schemeClr val="tx2"/>
              </a:solidFill>
            </a:endParaRP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39</a:t>
            </a:fld>
            <a:endParaRPr lang="en-US"/>
          </a:p>
        </p:txBody>
      </p:sp>
      <p:pic>
        <p:nvPicPr>
          <p:cNvPr id="5"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762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80763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687" y="304800"/>
            <a:ext cx="6347713" cy="990600"/>
          </a:xfrm>
        </p:spPr>
        <p:txBody>
          <a:bodyPr>
            <a:normAutofit/>
          </a:bodyPr>
          <a:lstStyle/>
          <a:p>
            <a:r>
              <a:rPr lang="en-US" sz="3600" b="1" dirty="0" smtClean="0">
                <a:solidFill>
                  <a:srgbClr val="002060"/>
                </a:solidFill>
                <a:latin typeface="Arial" panose="020B0604020202020204" pitchFamily="34" charset="0"/>
                <a:cs typeface="Arial" panose="020B0604020202020204" pitchFamily="34" charset="0"/>
              </a:rPr>
              <a:t>1.1. KHÁI NIỆM GIAO TIẾP</a:t>
            </a:r>
            <a:endParaRPr lang="en-US" sz="3600" b="1"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3000" y="1600200"/>
            <a:ext cx="7239001" cy="3880773"/>
          </a:xfrm>
        </p:spPr>
        <p:txBody>
          <a:bodyPr>
            <a:normAutofit fontScale="92500"/>
          </a:bodyPr>
          <a:lstStyle/>
          <a:p>
            <a:pPr marL="0" indent="0">
              <a:lnSpc>
                <a:spcPct val="150000"/>
              </a:lnSpc>
              <a:buNone/>
            </a:pPr>
            <a:r>
              <a:rPr lang="nl-NL" sz="3600" b="1" u="sng" dirty="0" smtClean="0">
                <a:solidFill>
                  <a:srgbClr val="0070C0"/>
                </a:solidFill>
                <a:latin typeface="Arial" panose="020B0604020202020204" pitchFamily="34" charset="0"/>
                <a:cs typeface="Arial" panose="020B0604020202020204" pitchFamily="34" charset="0"/>
              </a:rPr>
              <a:t>Giao tiếp</a:t>
            </a:r>
            <a:r>
              <a:rPr lang="nl-NL" sz="3600" b="1" dirty="0" smtClean="0">
                <a:solidFill>
                  <a:srgbClr val="0070C0"/>
                </a:solidFill>
                <a:latin typeface="Arial" panose="020B0604020202020204" pitchFamily="34" charset="0"/>
                <a:cs typeface="Arial" panose="020B0604020202020204" pitchFamily="34" charset="0"/>
              </a:rPr>
              <a:t> </a:t>
            </a:r>
            <a:r>
              <a:rPr lang="nl-NL" sz="3200" dirty="0" smtClean="0">
                <a:solidFill>
                  <a:srgbClr val="0070C0"/>
                </a:solidFill>
                <a:latin typeface="Arial" panose="020B0604020202020204" pitchFamily="34" charset="0"/>
                <a:cs typeface="Arial" panose="020B0604020202020204" pitchFamily="34" charset="0"/>
              </a:rPr>
              <a:t>là hoạt động </a:t>
            </a:r>
            <a:r>
              <a:rPr lang="nl-NL" sz="3200" dirty="0" smtClean="0">
                <a:solidFill>
                  <a:srgbClr val="FF0000"/>
                </a:solidFill>
                <a:latin typeface="Arial" panose="020B0604020202020204" pitchFamily="34" charset="0"/>
                <a:cs typeface="Arial" panose="020B0604020202020204" pitchFamily="34" charset="0"/>
              </a:rPr>
              <a:t>giao lưu, tiếp xúc </a:t>
            </a:r>
            <a:r>
              <a:rPr lang="nl-NL" sz="3200" dirty="0" smtClean="0">
                <a:solidFill>
                  <a:srgbClr val="0070C0"/>
                </a:solidFill>
                <a:latin typeface="Arial" panose="020B0604020202020204" pitchFamily="34" charset="0"/>
                <a:cs typeface="Arial" panose="020B0604020202020204" pitchFamily="34" charset="0"/>
              </a:rPr>
              <a:t>giữa con người với con người. Trong quá trình đó, các bên tham gia </a:t>
            </a:r>
            <a:r>
              <a:rPr lang="nl-NL" sz="3200" dirty="0">
                <a:solidFill>
                  <a:srgbClr val="FF0000"/>
                </a:solidFill>
                <a:latin typeface="Arial" panose="020B0604020202020204" pitchFamily="34" charset="0"/>
                <a:cs typeface="Arial" panose="020B0604020202020204" pitchFamily="34" charset="0"/>
              </a:rPr>
              <a:t>tạo ra hoặc chia sẻ thông tin, cảm xúc </a:t>
            </a:r>
            <a:r>
              <a:rPr lang="nl-NL" sz="3200" dirty="0" smtClean="0">
                <a:solidFill>
                  <a:srgbClr val="0070C0"/>
                </a:solidFill>
                <a:latin typeface="Arial" panose="020B0604020202020204" pitchFamily="34" charset="0"/>
                <a:cs typeface="Arial" panose="020B0604020202020204" pitchFamily="34" charset="0"/>
              </a:rPr>
              <a:t>với nhau nhằm đạt được mục đích giao tiếp.</a:t>
            </a:r>
            <a:endParaRPr lang="en-US" sz="3200" dirty="0" smtClean="0">
              <a:solidFill>
                <a:srgbClr val="0070C0"/>
              </a:solidFill>
              <a:latin typeface="Arial" panose="020B0604020202020204" pitchFamily="34" charset="0"/>
              <a:cs typeface="Arial" panose="020B0604020202020204" pitchFamily="34" charset="0"/>
            </a:endParaRPr>
          </a:p>
          <a:p>
            <a:endParaRPr lang="en-US" sz="3200" dirty="0">
              <a:solidFill>
                <a:srgbClr val="0070C0"/>
              </a:solidFill>
            </a:endParaRPr>
          </a:p>
        </p:txBody>
      </p:sp>
      <p:sp>
        <p:nvSpPr>
          <p:cNvPr id="5" name="Slide Number Placeholder 4"/>
          <p:cNvSpPr>
            <a:spLocks noGrp="1"/>
          </p:cNvSpPr>
          <p:nvPr>
            <p:ph type="sldNum" sz="quarter" idx="12"/>
          </p:nvPr>
        </p:nvSpPr>
        <p:spPr/>
        <p:txBody>
          <a:bodyPr/>
          <a:lstStyle/>
          <a:p>
            <a:fld id="{AE897847-11BD-4E79-880F-A6AF1D85F133}" type="slidenum">
              <a:rPr lang="en-US" smtClean="0"/>
              <a:pPr/>
              <a:t>4</a:t>
            </a:fld>
            <a:endParaRPr lang="en-US"/>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50727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18" name="Picture 70" descr="1"/>
          <p:cNvPicPr>
            <a:picLocks noChangeAspect="1" noChangeArrowheads="1"/>
          </p:cNvPicPr>
          <p:nvPr/>
        </p:nvPicPr>
        <p:blipFill>
          <a:blip r:embed="rId2"/>
          <a:srcRect/>
          <a:stretch>
            <a:fillRect/>
          </a:stretch>
        </p:blipFill>
        <p:spPr bwMode="auto">
          <a:xfrm>
            <a:off x="6032500" y="2149475"/>
            <a:ext cx="2455863" cy="3730625"/>
          </a:xfrm>
          <a:prstGeom prst="rect">
            <a:avLst/>
          </a:prstGeom>
          <a:noFill/>
        </p:spPr>
      </p:pic>
      <p:pic>
        <p:nvPicPr>
          <p:cNvPr id="130116" name="Picture 68" descr="1"/>
          <p:cNvPicPr>
            <a:picLocks noChangeAspect="1" noChangeArrowheads="1"/>
          </p:cNvPicPr>
          <p:nvPr/>
        </p:nvPicPr>
        <p:blipFill>
          <a:blip r:embed="rId2"/>
          <a:srcRect/>
          <a:stretch>
            <a:fillRect/>
          </a:stretch>
        </p:blipFill>
        <p:spPr bwMode="auto">
          <a:xfrm>
            <a:off x="784225" y="2149475"/>
            <a:ext cx="2455863" cy="3730625"/>
          </a:xfrm>
          <a:prstGeom prst="rect">
            <a:avLst/>
          </a:prstGeom>
          <a:noFill/>
        </p:spPr>
      </p:pic>
      <p:sp>
        <p:nvSpPr>
          <p:cNvPr id="130051" name="Rectangle 3"/>
          <p:cNvSpPr>
            <a:spLocks noChangeArrowheads="1"/>
          </p:cNvSpPr>
          <p:nvPr/>
        </p:nvSpPr>
        <p:spPr bwMode="gray">
          <a:xfrm>
            <a:off x="180975" y="6088063"/>
            <a:ext cx="7902575" cy="287337"/>
          </a:xfrm>
          <a:prstGeom prst="rect">
            <a:avLst/>
          </a:prstGeom>
          <a:solidFill>
            <a:srgbClr val="EAEAEA"/>
          </a:solidFill>
          <a:ln w="9525" algn="ctr">
            <a:prstDash val="dash"/>
            <a:miter lim="800000"/>
            <a:headEnd/>
            <a:tailEnd/>
          </a:ln>
          <a:effectLst/>
          <a:scene3d>
            <a:camera prst="legacyPerspectiveTop">
              <a:rot lat="600000" lon="0" rev="0"/>
            </a:camera>
            <a:lightRig rig="legacyFlat3" dir="r"/>
          </a:scene3d>
          <a:sp3d extrusionH="3783000" prstMaterial="legacyMatte">
            <a:bevelT w="13500" h="13500" prst="angle"/>
            <a:bevelB w="13500" h="13500" prst="angle"/>
            <a:extrusionClr>
              <a:srgbClr val="EAEAEA"/>
            </a:extrusionClr>
          </a:sp3d>
        </p:spPr>
        <p:txBody>
          <a:bodyPr wrap="none" anchor="ctr">
            <a:flatTx/>
          </a:bodyPr>
          <a:lstStyle/>
          <a:p>
            <a:pPr algn="ctr" eaLnBrk="0" hangingPunct="0"/>
            <a:endParaRPr lang="en-US" b="1">
              <a:cs typeface="Arial" charset="0"/>
            </a:endParaRPr>
          </a:p>
        </p:txBody>
      </p:sp>
      <p:pic>
        <p:nvPicPr>
          <p:cNvPr id="130055" name="Picture 7" descr="light_shadow"/>
          <p:cNvPicPr>
            <a:picLocks noChangeAspect="1" noChangeArrowheads="1"/>
          </p:cNvPicPr>
          <p:nvPr/>
        </p:nvPicPr>
        <p:blipFill>
          <a:blip r:embed="rId3" cstate="print">
            <a:lum bright="-78000" contrast="-78000"/>
          </a:blip>
          <a:srcRect/>
          <a:stretch>
            <a:fillRect/>
          </a:stretch>
        </p:blipFill>
        <p:spPr bwMode="gray">
          <a:xfrm>
            <a:off x="1247775" y="5524500"/>
            <a:ext cx="1581150" cy="438150"/>
          </a:xfrm>
          <a:prstGeom prst="rect">
            <a:avLst/>
          </a:prstGeom>
          <a:noFill/>
        </p:spPr>
      </p:pic>
      <p:pic>
        <p:nvPicPr>
          <p:cNvPr id="130056" name="Picture 8" descr="light_shadow"/>
          <p:cNvPicPr>
            <a:picLocks noChangeAspect="1" noChangeArrowheads="1"/>
          </p:cNvPicPr>
          <p:nvPr/>
        </p:nvPicPr>
        <p:blipFill>
          <a:blip r:embed="rId4" cstate="print">
            <a:lum bright="-90000" contrast="-48000"/>
          </a:blip>
          <a:srcRect/>
          <a:stretch>
            <a:fillRect/>
          </a:stretch>
        </p:blipFill>
        <p:spPr bwMode="gray">
          <a:xfrm>
            <a:off x="6583363" y="5534025"/>
            <a:ext cx="1463675" cy="425450"/>
          </a:xfrm>
          <a:prstGeom prst="rect">
            <a:avLst/>
          </a:prstGeom>
          <a:noFill/>
        </p:spPr>
      </p:pic>
      <p:sp>
        <p:nvSpPr>
          <p:cNvPr id="130057" name="AutoShape 9"/>
          <p:cNvSpPr>
            <a:spLocks noChangeArrowheads="1"/>
          </p:cNvSpPr>
          <p:nvPr/>
        </p:nvSpPr>
        <p:spPr bwMode="gray">
          <a:xfrm>
            <a:off x="831850" y="2209800"/>
            <a:ext cx="2355850" cy="425450"/>
          </a:xfrm>
          <a:prstGeom prst="roundRect">
            <a:avLst>
              <a:gd name="adj" fmla="val 0"/>
            </a:avLst>
          </a:prstGeom>
          <a:gradFill rotWithShape="0">
            <a:gsLst>
              <a:gs pos="0">
                <a:schemeClr val="accent1">
                  <a:gamma/>
                  <a:shade val="46275"/>
                  <a:invGamma/>
                </a:schemeClr>
              </a:gs>
              <a:gs pos="100000">
                <a:schemeClr val="accent1"/>
              </a:gs>
            </a:gsLst>
            <a:lin ang="5400000" scaled="1"/>
          </a:gradFill>
          <a:ln w="19050" algn="ctr">
            <a:solidFill>
              <a:srgbClr val="DDDDDD"/>
            </a:solidFill>
            <a:round/>
            <a:headEnd/>
            <a:tailEnd/>
          </a:ln>
          <a:effectLst/>
        </p:spPr>
        <p:txBody>
          <a:bodyPr wrap="none" anchor="ctr"/>
          <a:lstStyle/>
          <a:p>
            <a:endParaRPr lang="en-US"/>
          </a:p>
        </p:txBody>
      </p:sp>
      <p:sp>
        <p:nvSpPr>
          <p:cNvPr id="130058" name="Text Box 10"/>
          <p:cNvSpPr txBox="1">
            <a:spLocks noChangeArrowheads="1"/>
          </p:cNvSpPr>
          <p:nvPr/>
        </p:nvSpPr>
        <p:spPr bwMode="white">
          <a:xfrm>
            <a:off x="858838" y="2190750"/>
            <a:ext cx="2305050" cy="427038"/>
          </a:xfrm>
          <a:prstGeom prst="rect">
            <a:avLst/>
          </a:prstGeom>
          <a:noFill/>
          <a:ln w="9525">
            <a:noFill/>
            <a:miter lim="800000"/>
            <a:headEnd/>
            <a:tailEnd/>
          </a:ln>
          <a:effectLst/>
        </p:spPr>
        <p:txBody>
          <a:bodyPr>
            <a:spAutoFit/>
          </a:bodyPr>
          <a:lstStyle/>
          <a:p>
            <a:pPr algn="ctr">
              <a:spcBef>
                <a:spcPct val="50000"/>
              </a:spcBef>
            </a:pPr>
            <a:r>
              <a:rPr lang="en-US" sz="2200" b="1" dirty="0" smtClean="0">
                <a:solidFill>
                  <a:srgbClr val="FEFEFE"/>
                </a:solidFill>
                <a:cs typeface="Arial" charset="0"/>
              </a:rPr>
              <a:t>KHÔNG</a:t>
            </a:r>
            <a:endParaRPr lang="en-US" sz="2200" b="1" dirty="0">
              <a:solidFill>
                <a:srgbClr val="FEFEFE"/>
              </a:solidFill>
              <a:cs typeface="Arial" charset="0"/>
            </a:endParaRPr>
          </a:p>
        </p:txBody>
      </p:sp>
      <p:sp>
        <p:nvSpPr>
          <p:cNvPr id="130059" name="AutoShape 11"/>
          <p:cNvSpPr>
            <a:spLocks noChangeArrowheads="1"/>
          </p:cNvSpPr>
          <p:nvPr/>
        </p:nvSpPr>
        <p:spPr bwMode="gray">
          <a:xfrm>
            <a:off x="6076950" y="2209800"/>
            <a:ext cx="2371725" cy="425450"/>
          </a:xfrm>
          <a:prstGeom prst="roundRect">
            <a:avLst>
              <a:gd name="adj" fmla="val 0"/>
            </a:avLst>
          </a:prstGeom>
          <a:gradFill rotWithShape="0">
            <a:gsLst>
              <a:gs pos="0">
                <a:schemeClr val="hlink">
                  <a:gamma/>
                  <a:shade val="66667"/>
                  <a:invGamma/>
                </a:schemeClr>
              </a:gs>
              <a:gs pos="100000">
                <a:schemeClr val="hlink"/>
              </a:gs>
            </a:gsLst>
            <a:lin ang="5400000" scaled="1"/>
          </a:gradFill>
          <a:ln w="19050" algn="ctr">
            <a:solidFill>
              <a:srgbClr val="DDDDDD"/>
            </a:solidFill>
            <a:round/>
            <a:headEnd/>
            <a:tailEnd/>
          </a:ln>
          <a:effectLst/>
        </p:spPr>
        <p:txBody>
          <a:bodyPr wrap="none" anchor="ctr"/>
          <a:lstStyle/>
          <a:p>
            <a:endParaRPr lang="en-US"/>
          </a:p>
        </p:txBody>
      </p:sp>
      <p:sp>
        <p:nvSpPr>
          <p:cNvPr id="130060" name="Text Box 12"/>
          <p:cNvSpPr txBox="1">
            <a:spLocks noChangeArrowheads="1"/>
          </p:cNvSpPr>
          <p:nvPr/>
        </p:nvSpPr>
        <p:spPr bwMode="white">
          <a:xfrm>
            <a:off x="6332538" y="2190750"/>
            <a:ext cx="1863725" cy="427038"/>
          </a:xfrm>
          <a:prstGeom prst="rect">
            <a:avLst/>
          </a:prstGeom>
          <a:noFill/>
          <a:ln w="9525">
            <a:noFill/>
            <a:miter lim="800000"/>
            <a:headEnd/>
            <a:tailEnd/>
          </a:ln>
          <a:effectLst/>
        </p:spPr>
        <p:txBody>
          <a:bodyPr>
            <a:spAutoFit/>
          </a:bodyPr>
          <a:lstStyle/>
          <a:p>
            <a:pPr algn="ctr">
              <a:spcBef>
                <a:spcPct val="50000"/>
              </a:spcBef>
            </a:pPr>
            <a:r>
              <a:rPr lang="en-US" sz="2200" b="1" dirty="0" smtClean="0">
                <a:solidFill>
                  <a:srgbClr val="FEFEFE"/>
                </a:solidFill>
                <a:cs typeface="Arial" charset="0"/>
              </a:rPr>
              <a:t>CÓ</a:t>
            </a:r>
            <a:endParaRPr lang="en-US" sz="2200" b="1" dirty="0">
              <a:solidFill>
                <a:srgbClr val="FEFEFE"/>
              </a:solidFill>
              <a:cs typeface="Arial" charset="0"/>
            </a:endParaRPr>
          </a:p>
        </p:txBody>
      </p:sp>
      <p:sp>
        <p:nvSpPr>
          <p:cNvPr id="130061" name="Rectangle 13"/>
          <p:cNvSpPr>
            <a:spLocks noChangeArrowheads="1"/>
          </p:cNvSpPr>
          <p:nvPr/>
        </p:nvSpPr>
        <p:spPr bwMode="black">
          <a:xfrm>
            <a:off x="1196932" y="2762250"/>
            <a:ext cx="1617751" cy="738664"/>
          </a:xfrm>
          <a:prstGeom prst="rect">
            <a:avLst/>
          </a:prstGeom>
          <a:noFill/>
          <a:ln w="9525" algn="ctr">
            <a:noFill/>
            <a:miter lim="800000"/>
            <a:headEnd/>
            <a:tailEnd/>
          </a:ln>
          <a:effectLst/>
        </p:spPr>
        <p:txBody>
          <a:bodyPr wrap="none">
            <a:spAutoFit/>
          </a:bodyPr>
          <a:lstStyle/>
          <a:p>
            <a:pPr>
              <a:buFontTx/>
              <a:buChar char="•"/>
            </a:pPr>
            <a:r>
              <a:rPr lang="en-US" sz="1400" b="1" dirty="0">
                <a:solidFill>
                  <a:srgbClr val="080808"/>
                </a:solidFill>
                <a:cs typeface="Arial" charset="0"/>
              </a:rPr>
              <a:t> </a:t>
            </a:r>
            <a:r>
              <a:rPr lang="en-US" sz="1400" b="1" dirty="0" err="1">
                <a:solidFill>
                  <a:srgbClr val="080808"/>
                </a:solidFill>
                <a:cs typeface="Arial" charset="0"/>
              </a:rPr>
              <a:t>Ô</a:t>
            </a:r>
            <a:r>
              <a:rPr lang="en-US" sz="1400" b="1" dirty="0" err="1" smtClean="0"/>
              <a:t>ng</a:t>
            </a:r>
            <a:r>
              <a:rPr lang="en-US" sz="1400" b="1" dirty="0" smtClean="0"/>
              <a:t> </a:t>
            </a:r>
            <a:r>
              <a:rPr lang="en-US" sz="1400" b="1" dirty="0" err="1"/>
              <a:t>kia</a:t>
            </a:r>
            <a:r>
              <a:rPr lang="en-US" sz="1400" b="1" dirty="0"/>
              <a:t>../</a:t>
            </a:r>
            <a:r>
              <a:rPr lang="en-US" sz="1400" b="1" dirty="0" err="1"/>
              <a:t>bà</a:t>
            </a:r>
            <a:r>
              <a:rPr lang="en-US" sz="1400" b="1" dirty="0"/>
              <a:t> </a:t>
            </a:r>
            <a:r>
              <a:rPr lang="en-US" sz="1400" b="1" dirty="0" err="1" smtClean="0"/>
              <a:t>kia</a:t>
            </a:r>
            <a:endParaRPr lang="en-US" sz="1400" b="1" dirty="0" smtClean="0"/>
          </a:p>
          <a:p>
            <a:pPr>
              <a:buFontTx/>
              <a:buChar char="•"/>
            </a:pPr>
            <a:r>
              <a:rPr lang="en-US" sz="1400" b="1" dirty="0" smtClean="0">
                <a:solidFill>
                  <a:srgbClr val="080808"/>
                </a:solidFill>
                <a:cs typeface="Arial" charset="0"/>
              </a:rPr>
              <a:t> </a:t>
            </a:r>
            <a:r>
              <a:rPr lang="en-US" sz="1400" b="1" dirty="0" err="1">
                <a:solidFill>
                  <a:srgbClr val="080808"/>
                </a:solidFill>
                <a:cs typeface="Arial" charset="0"/>
              </a:rPr>
              <a:t>Ô</a:t>
            </a:r>
            <a:r>
              <a:rPr lang="en-US" sz="1400" b="1" dirty="0" err="1"/>
              <a:t>ng</a:t>
            </a:r>
            <a:r>
              <a:rPr lang="en-US" sz="1400" b="1" dirty="0"/>
              <a:t> </a:t>
            </a:r>
            <a:r>
              <a:rPr lang="en-US" sz="1400" b="1" dirty="0" err="1"/>
              <a:t>kia</a:t>
            </a:r>
            <a:r>
              <a:rPr lang="en-US" sz="1400" b="1" dirty="0"/>
              <a:t>../</a:t>
            </a:r>
            <a:r>
              <a:rPr lang="en-US" sz="1400" b="1" dirty="0" err="1"/>
              <a:t>bà</a:t>
            </a:r>
            <a:r>
              <a:rPr lang="en-US" sz="1400" b="1" dirty="0"/>
              <a:t> </a:t>
            </a:r>
            <a:r>
              <a:rPr lang="en-US" sz="1400" b="1" dirty="0" err="1"/>
              <a:t>kia</a:t>
            </a:r>
            <a:endParaRPr lang="en-US" sz="1400" b="1" dirty="0">
              <a:solidFill>
                <a:srgbClr val="080808"/>
              </a:solidFill>
              <a:cs typeface="Arial" charset="0"/>
            </a:endParaRPr>
          </a:p>
          <a:p>
            <a:pPr>
              <a:buFontTx/>
              <a:buChar char="•"/>
            </a:pPr>
            <a:r>
              <a:rPr lang="en-US" sz="1400" b="1" dirty="0" smtClean="0">
                <a:solidFill>
                  <a:srgbClr val="080808"/>
                </a:solidFill>
                <a:cs typeface="Arial" charset="0"/>
              </a:rPr>
              <a:t>  </a:t>
            </a:r>
            <a:r>
              <a:rPr lang="en-US" sz="1400" b="1" dirty="0" err="1" smtClean="0">
                <a:solidFill>
                  <a:srgbClr val="080808"/>
                </a:solidFill>
                <a:cs typeface="Arial" charset="0"/>
              </a:rPr>
              <a:t>Bệnh</a:t>
            </a:r>
            <a:r>
              <a:rPr lang="en-US" sz="1400" b="1" dirty="0" smtClean="0">
                <a:solidFill>
                  <a:srgbClr val="080808"/>
                </a:solidFill>
                <a:cs typeface="Arial" charset="0"/>
              </a:rPr>
              <a:t> </a:t>
            </a:r>
            <a:r>
              <a:rPr lang="en-US" sz="1400" b="1" dirty="0" err="1" smtClean="0">
                <a:solidFill>
                  <a:srgbClr val="080808"/>
                </a:solidFill>
                <a:cs typeface="Arial" charset="0"/>
              </a:rPr>
              <a:t>nhân</a:t>
            </a:r>
            <a:r>
              <a:rPr lang="en-US" sz="1400" b="1" dirty="0" smtClean="0">
                <a:solidFill>
                  <a:srgbClr val="080808"/>
                </a:solidFill>
                <a:cs typeface="Arial" charset="0"/>
              </a:rPr>
              <a:t> </a:t>
            </a:r>
            <a:r>
              <a:rPr lang="en-US" sz="1400" b="1" dirty="0" err="1" smtClean="0">
                <a:solidFill>
                  <a:srgbClr val="080808"/>
                </a:solidFill>
                <a:cs typeface="Arial" charset="0"/>
              </a:rPr>
              <a:t>kia</a:t>
            </a:r>
            <a:r>
              <a:rPr lang="en-US" sz="1400" b="1" dirty="0" smtClean="0">
                <a:solidFill>
                  <a:srgbClr val="080808"/>
                </a:solidFill>
                <a:cs typeface="Arial" charset="0"/>
              </a:rPr>
              <a:t> </a:t>
            </a:r>
            <a:endParaRPr lang="en-US" sz="1400" b="1" dirty="0">
              <a:solidFill>
                <a:srgbClr val="080808"/>
              </a:solidFill>
              <a:cs typeface="Arial" charset="0"/>
            </a:endParaRPr>
          </a:p>
        </p:txBody>
      </p:sp>
      <p:sp>
        <p:nvSpPr>
          <p:cNvPr id="130062" name="Rectangle 14"/>
          <p:cNvSpPr>
            <a:spLocks noChangeArrowheads="1"/>
          </p:cNvSpPr>
          <p:nvPr/>
        </p:nvSpPr>
        <p:spPr bwMode="black">
          <a:xfrm>
            <a:off x="6201824" y="2762250"/>
            <a:ext cx="2262158" cy="738664"/>
          </a:xfrm>
          <a:prstGeom prst="rect">
            <a:avLst/>
          </a:prstGeom>
          <a:noFill/>
          <a:ln w="9525" algn="ctr">
            <a:noFill/>
            <a:miter lim="800000"/>
            <a:headEnd/>
            <a:tailEnd/>
          </a:ln>
          <a:effectLst/>
        </p:spPr>
        <p:txBody>
          <a:bodyPr wrap="none">
            <a:spAutoFit/>
          </a:bodyPr>
          <a:lstStyle/>
          <a:p>
            <a:pPr algn="l">
              <a:buFontTx/>
              <a:buChar char="•"/>
            </a:pPr>
            <a:r>
              <a:rPr lang="en-US" sz="1400" b="1" dirty="0">
                <a:solidFill>
                  <a:srgbClr val="080808"/>
                </a:solidFill>
                <a:cs typeface="Arial" charset="0"/>
              </a:rPr>
              <a:t> </a:t>
            </a:r>
            <a:r>
              <a:rPr lang="en-US" sz="1400" b="1" dirty="0" err="1"/>
              <a:t>Xưng</a:t>
            </a:r>
            <a:r>
              <a:rPr lang="en-US" sz="1400" b="1" dirty="0"/>
              <a:t> </a:t>
            </a:r>
            <a:r>
              <a:rPr lang="en-US" sz="1400" b="1" dirty="0" err="1"/>
              <a:t>tên</a:t>
            </a:r>
            <a:r>
              <a:rPr lang="en-US" sz="1400" b="1" dirty="0"/>
              <a:t> </a:t>
            </a:r>
            <a:r>
              <a:rPr lang="en-US" sz="1400" b="1" dirty="0" err="1"/>
              <a:t>cá</a:t>
            </a:r>
            <a:r>
              <a:rPr lang="en-US" sz="1400" b="1" dirty="0"/>
              <a:t> </a:t>
            </a:r>
            <a:r>
              <a:rPr lang="en-US" sz="1400" b="1" dirty="0" err="1" smtClean="0"/>
              <a:t>nhân</a:t>
            </a:r>
            <a:endParaRPr lang="en-US" sz="1400" b="1" dirty="0" smtClean="0"/>
          </a:p>
          <a:p>
            <a:pPr algn="l">
              <a:buFontTx/>
              <a:buChar char="•"/>
            </a:pPr>
            <a:r>
              <a:rPr lang="en-US" sz="1400" b="1" dirty="0" smtClean="0"/>
              <a:t> </a:t>
            </a:r>
            <a:r>
              <a:rPr lang="en-US" sz="1400" b="1" dirty="0" err="1" smtClean="0"/>
              <a:t>Người</a:t>
            </a:r>
            <a:r>
              <a:rPr lang="en-US" sz="1400" b="1" dirty="0" smtClean="0"/>
              <a:t> </a:t>
            </a:r>
            <a:r>
              <a:rPr lang="en-US" sz="1400" b="1" dirty="0" err="1" smtClean="0"/>
              <a:t>nhà</a:t>
            </a:r>
            <a:r>
              <a:rPr lang="en-US" sz="1400" b="1" dirty="0" smtClean="0"/>
              <a:t> </a:t>
            </a:r>
            <a:r>
              <a:rPr lang="en-US" sz="1400" b="1" dirty="0" err="1" smtClean="0"/>
              <a:t>người</a:t>
            </a:r>
            <a:r>
              <a:rPr lang="en-US" sz="1400" b="1" dirty="0" smtClean="0"/>
              <a:t> </a:t>
            </a:r>
            <a:r>
              <a:rPr lang="en-US" sz="1400" b="1" dirty="0" err="1" smtClean="0"/>
              <a:t>bệnh</a:t>
            </a:r>
            <a:endParaRPr lang="en-US" sz="1400" b="1" dirty="0" smtClean="0"/>
          </a:p>
          <a:p>
            <a:pPr algn="l">
              <a:buFontTx/>
              <a:buChar char="•"/>
            </a:pPr>
            <a:r>
              <a:rPr lang="en-US" sz="1400" b="1" dirty="0" smtClean="0">
                <a:solidFill>
                  <a:srgbClr val="080808"/>
                </a:solidFill>
                <a:cs typeface="Arial" charset="0"/>
              </a:rPr>
              <a:t> </a:t>
            </a:r>
            <a:r>
              <a:rPr lang="en-US" sz="1400" b="1" dirty="0" err="1" smtClean="0">
                <a:solidFill>
                  <a:srgbClr val="080808"/>
                </a:solidFill>
                <a:cs typeface="Arial" charset="0"/>
              </a:rPr>
              <a:t>Gọi</a:t>
            </a:r>
            <a:r>
              <a:rPr lang="en-US" sz="1400" b="1" dirty="0" smtClean="0">
                <a:solidFill>
                  <a:srgbClr val="080808"/>
                </a:solidFill>
                <a:cs typeface="Arial" charset="0"/>
              </a:rPr>
              <a:t> </a:t>
            </a:r>
            <a:r>
              <a:rPr lang="en-US" sz="1400" b="1" dirty="0" err="1" smtClean="0">
                <a:solidFill>
                  <a:srgbClr val="080808"/>
                </a:solidFill>
                <a:cs typeface="Arial" charset="0"/>
              </a:rPr>
              <a:t>tên</a:t>
            </a:r>
            <a:r>
              <a:rPr lang="en-US" sz="1400" b="1" dirty="0" smtClean="0">
                <a:solidFill>
                  <a:srgbClr val="080808"/>
                </a:solidFill>
                <a:cs typeface="Arial" charset="0"/>
              </a:rPr>
              <a:t> </a:t>
            </a:r>
            <a:r>
              <a:rPr lang="en-US" sz="1400" b="1" dirty="0" err="1" smtClean="0">
                <a:solidFill>
                  <a:srgbClr val="080808"/>
                </a:solidFill>
                <a:cs typeface="Arial" charset="0"/>
              </a:rPr>
              <a:t>khi</a:t>
            </a:r>
            <a:r>
              <a:rPr lang="en-US" sz="1400" b="1" dirty="0" smtClean="0">
                <a:solidFill>
                  <a:srgbClr val="080808"/>
                </a:solidFill>
                <a:cs typeface="Arial" charset="0"/>
              </a:rPr>
              <a:t> </a:t>
            </a:r>
            <a:r>
              <a:rPr lang="en-US" sz="1400" b="1" dirty="0" err="1" smtClean="0">
                <a:solidFill>
                  <a:srgbClr val="080808"/>
                </a:solidFill>
                <a:cs typeface="Arial" charset="0"/>
              </a:rPr>
              <a:t>chào</a:t>
            </a:r>
            <a:r>
              <a:rPr lang="en-US" sz="1400" b="1" dirty="0" smtClean="0">
                <a:solidFill>
                  <a:srgbClr val="080808"/>
                </a:solidFill>
                <a:cs typeface="Arial" charset="0"/>
              </a:rPr>
              <a:t> </a:t>
            </a:r>
            <a:r>
              <a:rPr lang="en-US" sz="1400" b="1" dirty="0" err="1" smtClean="0">
                <a:solidFill>
                  <a:srgbClr val="080808"/>
                </a:solidFill>
                <a:cs typeface="Arial" charset="0"/>
              </a:rPr>
              <a:t>hỏi</a:t>
            </a:r>
            <a:r>
              <a:rPr lang="en-US" sz="1400" b="1" dirty="0" smtClean="0">
                <a:solidFill>
                  <a:srgbClr val="080808"/>
                </a:solidFill>
                <a:cs typeface="Arial" charset="0"/>
              </a:rPr>
              <a:t>,…</a:t>
            </a:r>
            <a:endParaRPr lang="en-US" sz="1400" b="1" dirty="0">
              <a:solidFill>
                <a:srgbClr val="080808"/>
              </a:solidFill>
              <a:cs typeface="Arial" charset="0"/>
            </a:endParaRPr>
          </a:p>
        </p:txBody>
      </p:sp>
      <p:grpSp>
        <p:nvGrpSpPr>
          <p:cNvPr id="130083" name="Group 35"/>
          <p:cNvGrpSpPr>
            <a:grpSpLocks/>
          </p:cNvGrpSpPr>
          <p:nvPr/>
        </p:nvGrpSpPr>
        <p:grpSpPr bwMode="auto">
          <a:xfrm>
            <a:off x="1111250" y="3829050"/>
            <a:ext cx="1905000" cy="2438400"/>
            <a:chOff x="2304" y="2496"/>
            <a:chExt cx="1200" cy="1536"/>
          </a:xfrm>
        </p:grpSpPr>
        <p:pic>
          <p:nvPicPr>
            <p:cNvPr id="130084" name="Picture 36" descr="circuler_1"/>
            <p:cNvPicPr>
              <a:picLocks noChangeAspect="1" noChangeArrowheads="1"/>
            </p:cNvPicPr>
            <p:nvPr/>
          </p:nvPicPr>
          <p:blipFill>
            <a:blip r:embed="rId5"/>
            <a:srcRect/>
            <a:stretch>
              <a:fillRect/>
            </a:stretch>
          </p:blipFill>
          <p:spPr bwMode="gray">
            <a:xfrm>
              <a:off x="2314" y="2544"/>
              <a:ext cx="1182" cy="1196"/>
            </a:xfrm>
            <a:prstGeom prst="rect">
              <a:avLst/>
            </a:prstGeom>
            <a:noFill/>
            <a:ln w="9525">
              <a:noFill/>
              <a:miter lim="800000"/>
              <a:headEnd/>
              <a:tailEnd/>
            </a:ln>
          </p:spPr>
        </p:pic>
        <p:sp>
          <p:nvSpPr>
            <p:cNvPr id="130085" name="Oval 37"/>
            <p:cNvSpPr>
              <a:spLocks noChangeArrowheads="1"/>
            </p:cNvSpPr>
            <p:nvPr/>
          </p:nvSpPr>
          <p:spPr bwMode="gray">
            <a:xfrm>
              <a:off x="2314" y="2544"/>
              <a:ext cx="1190" cy="1199"/>
            </a:xfrm>
            <a:prstGeom prst="ellipse">
              <a:avLst/>
            </a:prstGeom>
            <a:solidFill>
              <a:schemeClr val="accent1">
                <a:alpha val="50000"/>
              </a:schemeClr>
            </a:solidFill>
            <a:ln w="9525" algn="ctr">
              <a:noFill/>
              <a:round/>
              <a:headEnd/>
              <a:tailEnd/>
            </a:ln>
            <a:effectLst/>
          </p:spPr>
          <p:txBody>
            <a:bodyPr wrap="none" anchor="ctr"/>
            <a:lstStyle/>
            <a:p>
              <a:endParaRPr lang="en-US"/>
            </a:p>
          </p:txBody>
        </p:sp>
        <p:pic>
          <p:nvPicPr>
            <p:cNvPr id="130086" name="Picture 38" descr="light_shadow1"/>
            <p:cNvPicPr>
              <a:picLocks noChangeAspect="1" noChangeArrowheads="1"/>
            </p:cNvPicPr>
            <p:nvPr/>
          </p:nvPicPr>
          <p:blipFill>
            <a:blip r:embed="rId6"/>
            <a:srcRect t="14285"/>
            <a:stretch>
              <a:fillRect/>
            </a:stretch>
          </p:blipFill>
          <p:spPr bwMode="gray">
            <a:xfrm>
              <a:off x="2304" y="2496"/>
              <a:ext cx="871" cy="748"/>
            </a:xfrm>
            <a:prstGeom prst="rect">
              <a:avLst/>
            </a:prstGeom>
            <a:noFill/>
            <a:ln w="9525">
              <a:noFill/>
              <a:miter lim="800000"/>
              <a:headEnd/>
              <a:tailEnd/>
            </a:ln>
          </p:spPr>
        </p:pic>
        <p:grpSp>
          <p:nvGrpSpPr>
            <p:cNvPr id="130087" name="Group 39"/>
            <p:cNvGrpSpPr>
              <a:grpSpLocks/>
            </p:cNvGrpSpPr>
            <p:nvPr/>
          </p:nvGrpSpPr>
          <p:grpSpPr bwMode="auto">
            <a:xfrm rot="-3733502" flipH="1" flipV="1">
              <a:off x="2673" y="3381"/>
              <a:ext cx="1049" cy="253"/>
              <a:chOff x="2532" y="1051"/>
              <a:chExt cx="893" cy="246"/>
            </a:xfrm>
          </p:grpSpPr>
          <p:grpSp>
            <p:nvGrpSpPr>
              <p:cNvPr id="130088" name="Group 40"/>
              <p:cNvGrpSpPr>
                <a:grpSpLocks/>
              </p:cNvGrpSpPr>
              <p:nvPr/>
            </p:nvGrpSpPr>
            <p:grpSpPr bwMode="auto">
              <a:xfrm>
                <a:off x="2532" y="1051"/>
                <a:ext cx="743" cy="185"/>
                <a:chOff x="1565" y="2568"/>
                <a:chExt cx="1118" cy="279"/>
              </a:xfrm>
            </p:grpSpPr>
            <p:sp>
              <p:nvSpPr>
                <p:cNvPr id="130089" name="AutoShape 41"/>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0" name="AutoShape 42"/>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1" name="AutoShape 43"/>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2" name="AutoShape 44"/>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nvGrpSpPr>
              <p:cNvPr id="130093" name="Group 45"/>
              <p:cNvGrpSpPr>
                <a:grpSpLocks/>
              </p:cNvGrpSpPr>
              <p:nvPr/>
            </p:nvGrpSpPr>
            <p:grpSpPr bwMode="auto">
              <a:xfrm rot="1353540">
                <a:off x="2682" y="1111"/>
                <a:ext cx="743" cy="186"/>
                <a:chOff x="1565" y="2568"/>
                <a:chExt cx="1118" cy="279"/>
              </a:xfrm>
            </p:grpSpPr>
            <p:sp>
              <p:nvSpPr>
                <p:cNvPr id="130094" name="AutoShape 46"/>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5" name="AutoShape 47"/>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6" name="AutoShape 48"/>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7" name="AutoShape 49"/>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grpSp>
      <p:grpSp>
        <p:nvGrpSpPr>
          <p:cNvPr id="130098" name="Group 50"/>
          <p:cNvGrpSpPr>
            <a:grpSpLocks/>
          </p:cNvGrpSpPr>
          <p:nvPr/>
        </p:nvGrpSpPr>
        <p:grpSpPr bwMode="auto">
          <a:xfrm>
            <a:off x="6397625" y="3829050"/>
            <a:ext cx="1905000" cy="2438400"/>
            <a:chOff x="2304" y="2496"/>
            <a:chExt cx="1200" cy="1536"/>
          </a:xfrm>
        </p:grpSpPr>
        <p:pic>
          <p:nvPicPr>
            <p:cNvPr id="130099" name="Picture 51" descr="circuler_1"/>
            <p:cNvPicPr>
              <a:picLocks noChangeAspect="1" noChangeArrowheads="1"/>
            </p:cNvPicPr>
            <p:nvPr/>
          </p:nvPicPr>
          <p:blipFill>
            <a:blip r:embed="rId5"/>
            <a:srcRect/>
            <a:stretch>
              <a:fillRect/>
            </a:stretch>
          </p:blipFill>
          <p:spPr bwMode="gray">
            <a:xfrm>
              <a:off x="2314" y="2544"/>
              <a:ext cx="1182" cy="1196"/>
            </a:xfrm>
            <a:prstGeom prst="rect">
              <a:avLst/>
            </a:prstGeom>
            <a:noFill/>
            <a:ln w="9525">
              <a:noFill/>
              <a:miter lim="800000"/>
              <a:headEnd/>
              <a:tailEnd/>
            </a:ln>
          </p:spPr>
        </p:pic>
        <p:sp>
          <p:nvSpPr>
            <p:cNvPr id="130100" name="Oval 52"/>
            <p:cNvSpPr>
              <a:spLocks noChangeArrowheads="1"/>
            </p:cNvSpPr>
            <p:nvPr/>
          </p:nvSpPr>
          <p:spPr bwMode="gray">
            <a:xfrm>
              <a:off x="2314" y="2544"/>
              <a:ext cx="1190" cy="1199"/>
            </a:xfrm>
            <a:prstGeom prst="ellipse">
              <a:avLst/>
            </a:prstGeom>
            <a:solidFill>
              <a:schemeClr val="hlink">
                <a:alpha val="50000"/>
              </a:schemeClr>
            </a:solidFill>
            <a:ln w="9525" algn="ctr">
              <a:noFill/>
              <a:round/>
              <a:headEnd/>
              <a:tailEnd/>
            </a:ln>
            <a:effectLst/>
          </p:spPr>
          <p:txBody>
            <a:bodyPr wrap="none" anchor="ctr"/>
            <a:lstStyle/>
            <a:p>
              <a:endParaRPr lang="en-US"/>
            </a:p>
          </p:txBody>
        </p:sp>
        <p:pic>
          <p:nvPicPr>
            <p:cNvPr id="130101" name="Picture 53" descr="light_shadow1"/>
            <p:cNvPicPr>
              <a:picLocks noChangeAspect="1" noChangeArrowheads="1"/>
            </p:cNvPicPr>
            <p:nvPr/>
          </p:nvPicPr>
          <p:blipFill>
            <a:blip r:embed="rId6"/>
            <a:srcRect t="14285"/>
            <a:stretch>
              <a:fillRect/>
            </a:stretch>
          </p:blipFill>
          <p:spPr bwMode="gray">
            <a:xfrm>
              <a:off x="2304" y="2496"/>
              <a:ext cx="871" cy="748"/>
            </a:xfrm>
            <a:prstGeom prst="rect">
              <a:avLst/>
            </a:prstGeom>
            <a:noFill/>
            <a:ln w="9525">
              <a:noFill/>
              <a:miter lim="800000"/>
              <a:headEnd/>
              <a:tailEnd/>
            </a:ln>
          </p:spPr>
        </p:pic>
        <p:grpSp>
          <p:nvGrpSpPr>
            <p:cNvPr id="130102" name="Group 54"/>
            <p:cNvGrpSpPr>
              <a:grpSpLocks/>
            </p:cNvGrpSpPr>
            <p:nvPr/>
          </p:nvGrpSpPr>
          <p:grpSpPr bwMode="auto">
            <a:xfrm rot="-3733502" flipH="1" flipV="1">
              <a:off x="2673" y="3381"/>
              <a:ext cx="1049" cy="253"/>
              <a:chOff x="2532" y="1051"/>
              <a:chExt cx="893" cy="246"/>
            </a:xfrm>
          </p:grpSpPr>
          <p:grpSp>
            <p:nvGrpSpPr>
              <p:cNvPr id="130103" name="Group 55"/>
              <p:cNvGrpSpPr>
                <a:grpSpLocks/>
              </p:cNvGrpSpPr>
              <p:nvPr/>
            </p:nvGrpSpPr>
            <p:grpSpPr bwMode="auto">
              <a:xfrm>
                <a:off x="2532" y="1051"/>
                <a:ext cx="743" cy="185"/>
                <a:chOff x="1565" y="2568"/>
                <a:chExt cx="1118" cy="279"/>
              </a:xfrm>
            </p:grpSpPr>
            <p:sp>
              <p:nvSpPr>
                <p:cNvPr id="130104" name="AutoShape 56"/>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05" name="AutoShape 57"/>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06" name="AutoShape 58"/>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07" name="AutoShape 59"/>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nvGrpSpPr>
              <p:cNvPr id="130108" name="Group 60"/>
              <p:cNvGrpSpPr>
                <a:grpSpLocks/>
              </p:cNvGrpSpPr>
              <p:nvPr/>
            </p:nvGrpSpPr>
            <p:grpSpPr bwMode="auto">
              <a:xfrm rot="1353540">
                <a:off x="2682" y="1111"/>
                <a:ext cx="743" cy="186"/>
                <a:chOff x="1565" y="2568"/>
                <a:chExt cx="1118" cy="279"/>
              </a:xfrm>
            </p:grpSpPr>
            <p:sp>
              <p:nvSpPr>
                <p:cNvPr id="130109" name="AutoShape 61"/>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10" name="AutoShape 62"/>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11" name="AutoShape 63"/>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12" name="AutoShape 64"/>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grpSp>
      <p:sp>
        <p:nvSpPr>
          <p:cNvPr id="130113" name="Rectangle 65"/>
          <p:cNvSpPr>
            <a:spLocks noChangeArrowheads="1"/>
          </p:cNvSpPr>
          <p:nvPr/>
        </p:nvSpPr>
        <p:spPr bwMode="auto">
          <a:xfrm>
            <a:off x="1289050" y="4572000"/>
            <a:ext cx="1492250" cy="707886"/>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0" hangingPunct="0"/>
            <a:r>
              <a:rPr lang="en-US" sz="2000" b="1" dirty="0" smtClean="0">
                <a:solidFill>
                  <a:srgbClr val="FF0000"/>
                </a:solidFill>
                <a:cs typeface="Arial" charset="0"/>
              </a:rPr>
              <a:t>KHÔNG NÊN</a:t>
            </a:r>
            <a:endParaRPr lang="en-US" sz="2000" b="1" dirty="0">
              <a:solidFill>
                <a:srgbClr val="FF0000"/>
              </a:solidFill>
              <a:cs typeface="Arial" charset="0"/>
            </a:endParaRPr>
          </a:p>
        </p:txBody>
      </p:sp>
      <p:sp>
        <p:nvSpPr>
          <p:cNvPr id="130115" name="Rectangle 67"/>
          <p:cNvSpPr>
            <a:spLocks noChangeArrowheads="1"/>
          </p:cNvSpPr>
          <p:nvPr/>
        </p:nvSpPr>
        <p:spPr bwMode="auto">
          <a:xfrm>
            <a:off x="6591300" y="4556125"/>
            <a:ext cx="1492250" cy="523220"/>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0" hangingPunct="0"/>
            <a:r>
              <a:rPr lang="en-US" sz="2800" b="1" dirty="0" smtClean="0">
                <a:solidFill>
                  <a:srgbClr val="002060"/>
                </a:solidFill>
                <a:latin typeface="Times New Roman" pitchFamily="18" charset="0"/>
                <a:cs typeface="Times New Roman" pitchFamily="18" charset="0"/>
              </a:rPr>
              <a:t>NÊN </a:t>
            </a:r>
            <a:endParaRPr lang="en-US" sz="2800" b="1" dirty="0">
              <a:solidFill>
                <a:srgbClr val="002060"/>
              </a:solidFill>
              <a:latin typeface="Times New Roman" pitchFamily="18" charset="0"/>
              <a:cs typeface="Times New Roman" pitchFamily="18" charset="0"/>
            </a:endParaRPr>
          </a:p>
        </p:txBody>
      </p:sp>
      <p:sp>
        <p:nvSpPr>
          <p:cNvPr id="70" name="Rectangle 2"/>
          <p:cNvSpPr>
            <a:spLocks noGrp="1" noChangeArrowheads="1"/>
          </p:cNvSpPr>
          <p:nvPr>
            <p:ph type="title"/>
          </p:nvPr>
        </p:nvSpPr>
        <p:spPr>
          <a:xfrm>
            <a:off x="1781908" y="1524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a:t>
            </a:r>
          </a:p>
        </p:txBody>
      </p:sp>
      <p:sp>
        <p:nvSpPr>
          <p:cNvPr id="71" name="Rectangle 3"/>
          <p:cNvSpPr>
            <a:spLocks noGrp="1" noChangeArrowheads="1"/>
          </p:cNvSpPr>
          <p:nvPr>
            <p:ph idx="1"/>
          </p:nvPr>
        </p:nvSpPr>
        <p:spPr>
          <a:xfrm>
            <a:off x="762000" y="15240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eaLnBrk="1" hangingPunct="1">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1: </a:t>
            </a:r>
            <a:r>
              <a:rPr lang="en-US" sz="2000" b="1" dirty="0" err="1" smtClean="0">
                <a:solidFill>
                  <a:schemeClr val="tx2"/>
                </a:solidFill>
              </a:rPr>
              <a:t>Giới</a:t>
            </a:r>
            <a:r>
              <a:rPr lang="en-US" sz="2000" b="1" dirty="0" smtClean="0">
                <a:solidFill>
                  <a:schemeClr val="tx2"/>
                </a:solidFill>
              </a:rPr>
              <a:t> </a:t>
            </a:r>
            <a:r>
              <a:rPr lang="en-US" sz="2000" b="1" dirty="0" err="1" smtClean="0">
                <a:solidFill>
                  <a:schemeClr val="tx2"/>
                </a:solidFill>
              </a:rPr>
              <a:t>thiệu</a:t>
            </a:r>
            <a:r>
              <a:rPr lang="en-US" sz="2000" b="1" dirty="0" smtClean="0">
                <a:solidFill>
                  <a:schemeClr val="tx2"/>
                </a:solidFill>
              </a:rPr>
              <a:t> </a:t>
            </a:r>
            <a:r>
              <a:rPr lang="en-US" sz="2000" b="1" dirty="0" err="1" smtClean="0">
                <a:solidFill>
                  <a:schemeClr val="tx2"/>
                </a:solidFill>
              </a:rPr>
              <a:t>tên</a:t>
            </a:r>
            <a:r>
              <a:rPr lang="en-US" sz="2000" b="1" dirty="0" smtClean="0">
                <a:solidFill>
                  <a:schemeClr val="tx2"/>
                </a:solidFill>
              </a:rPr>
              <a:t> </a:t>
            </a:r>
            <a:r>
              <a:rPr lang="en-US" sz="2000" b="1" dirty="0" err="1" smtClean="0">
                <a:solidFill>
                  <a:schemeClr val="tx2"/>
                </a:solidFill>
              </a:rPr>
              <a:t>với</a:t>
            </a:r>
            <a:r>
              <a:rPr lang="en-US" sz="2000" b="1" dirty="0" smtClean="0">
                <a:solidFill>
                  <a:schemeClr val="tx2"/>
                </a:solidFill>
              </a:rPr>
              <a:t> NB, </a:t>
            </a:r>
            <a:r>
              <a:rPr lang="en-US" sz="2000" b="1" dirty="0" err="1" smtClean="0">
                <a:solidFill>
                  <a:schemeClr val="tx2"/>
                </a:solidFill>
              </a:rPr>
              <a:t>gọi</a:t>
            </a:r>
            <a:r>
              <a:rPr lang="en-US" sz="2000" b="1" dirty="0" smtClean="0">
                <a:solidFill>
                  <a:schemeClr val="tx2"/>
                </a:solidFill>
              </a:rPr>
              <a:t> </a:t>
            </a:r>
            <a:r>
              <a:rPr lang="en-US" sz="2000" b="1" dirty="0" err="1" smtClean="0">
                <a:solidFill>
                  <a:schemeClr val="tx2"/>
                </a:solidFill>
              </a:rPr>
              <a:t>được</a:t>
            </a:r>
            <a:r>
              <a:rPr lang="en-US" sz="2000" b="1" dirty="0" smtClean="0">
                <a:solidFill>
                  <a:schemeClr val="tx2"/>
                </a:solidFill>
              </a:rPr>
              <a:t> </a:t>
            </a:r>
            <a:r>
              <a:rPr lang="en-US" sz="2000" b="1" dirty="0" err="1" smtClean="0">
                <a:solidFill>
                  <a:schemeClr val="tx2"/>
                </a:solidFill>
              </a:rPr>
              <a:t>tên</a:t>
            </a:r>
            <a:r>
              <a:rPr lang="en-US" sz="2000" b="1" dirty="0" smtClean="0">
                <a:solidFill>
                  <a:schemeClr val="tx2"/>
                </a:solidFill>
              </a:rPr>
              <a:t> NB</a:t>
            </a:r>
          </a:p>
          <a:p>
            <a:pPr marL="609600" indent="-609600" eaLnBrk="1" hangingPunct="1">
              <a:lnSpc>
                <a:spcPct val="90000"/>
              </a:lnSpc>
              <a:buSzPct val="100000"/>
              <a:buFontTx/>
              <a:buNone/>
            </a:pPr>
            <a:endParaRPr lang="en-US" sz="2000" b="1" dirty="0" smtClean="0">
              <a:solidFill>
                <a:schemeClr val="tx2"/>
              </a:solidFill>
            </a:endParaRPr>
          </a:p>
        </p:txBody>
      </p:sp>
      <p:pic>
        <p:nvPicPr>
          <p:cNvPr id="4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5983953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18" name="Picture 70" descr="1"/>
          <p:cNvPicPr>
            <a:picLocks noChangeAspect="1" noChangeArrowheads="1"/>
          </p:cNvPicPr>
          <p:nvPr/>
        </p:nvPicPr>
        <p:blipFill>
          <a:blip r:embed="rId2"/>
          <a:srcRect/>
          <a:stretch>
            <a:fillRect/>
          </a:stretch>
        </p:blipFill>
        <p:spPr bwMode="auto">
          <a:xfrm>
            <a:off x="6032500" y="2149475"/>
            <a:ext cx="2455863" cy="3730625"/>
          </a:xfrm>
          <a:prstGeom prst="rect">
            <a:avLst/>
          </a:prstGeom>
          <a:noFill/>
        </p:spPr>
      </p:pic>
      <p:pic>
        <p:nvPicPr>
          <p:cNvPr id="130116" name="Picture 68" descr="1"/>
          <p:cNvPicPr>
            <a:picLocks noChangeAspect="1" noChangeArrowheads="1"/>
          </p:cNvPicPr>
          <p:nvPr/>
        </p:nvPicPr>
        <p:blipFill>
          <a:blip r:embed="rId2"/>
          <a:srcRect/>
          <a:stretch>
            <a:fillRect/>
          </a:stretch>
        </p:blipFill>
        <p:spPr bwMode="auto">
          <a:xfrm>
            <a:off x="784225" y="2149475"/>
            <a:ext cx="2455863" cy="3730625"/>
          </a:xfrm>
          <a:prstGeom prst="rect">
            <a:avLst/>
          </a:prstGeom>
          <a:noFill/>
        </p:spPr>
      </p:pic>
      <p:sp>
        <p:nvSpPr>
          <p:cNvPr id="130051" name="Rectangle 3"/>
          <p:cNvSpPr>
            <a:spLocks noChangeArrowheads="1"/>
          </p:cNvSpPr>
          <p:nvPr/>
        </p:nvSpPr>
        <p:spPr bwMode="gray">
          <a:xfrm>
            <a:off x="180975" y="6088063"/>
            <a:ext cx="7902575" cy="287337"/>
          </a:xfrm>
          <a:prstGeom prst="rect">
            <a:avLst/>
          </a:prstGeom>
          <a:solidFill>
            <a:srgbClr val="EAEAEA"/>
          </a:solidFill>
          <a:ln w="9525" algn="ctr">
            <a:prstDash val="dash"/>
            <a:miter lim="800000"/>
            <a:headEnd/>
            <a:tailEnd/>
          </a:ln>
          <a:effectLst/>
          <a:scene3d>
            <a:camera prst="legacyPerspectiveTop">
              <a:rot lat="600000" lon="0" rev="0"/>
            </a:camera>
            <a:lightRig rig="legacyFlat3" dir="r"/>
          </a:scene3d>
          <a:sp3d extrusionH="3783000" prstMaterial="legacyMatte">
            <a:bevelT w="13500" h="13500" prst="angle"/>
            <a:bevelB w="13500" h="13500" prst="angle"/>
            <a:extrusionClr>
              <a:srgbClr val="EAEAEA"/>
            </a:extrusionClr>
          </a:sp3d>
        </p:spPr>
        <p:txBody>
          <a:bodyPr wrap="none" anchor="ctr">
            <a:flatTx/>
          </a:bodyPr>
          <a:lstStyle/>
          <a:p>
            <a:pPr algn="ctr" eaLnBrk="0" hangingPunct="0"/>
            <a:endParaRPr lang="en-US" b="1">
              <a:cs typeface="Arial" charset="0"/>
            </a:endParaRPr>
          </a:p>
        </p:txBody>
      </p:sp>
      <p:pic>
        <p:nvPicPr>
          <p:cNvPr id="130055" name="Picture 7" descr="light_shadow"/>
          <p:cNvPicPr>
            <a:picLocks noChangeAspect="1" noChangeArrowheads="1"/>
          </p:cNvPicPr>
          <p:nvPr/>
        </p:nvPicPr>
        <p:blipFill>
          <a:blip r:embed="rId3" cstate="print">
            <a:lum bright="-78000" contrast="-78000"/>
          </a:blip>
          <a:srcRect/>
          <a:stretch>
            <a:fillRect/>
          </a:stretch>
        </p:blipFill>
        <p:spPr bwMode="gray">
          <a:xfrm>
            <a:off x="1247775" y="5524500"/>
            <a:ext cx="1581150" cy="438150"/>
          </a:xfrm>
          <a:prstGeom prst="rect">
            <a:avLst/>
          </a:prstGeom>
          <a:noFill/>
        </p:spPr>
      </p:pic>
      <p:pic>
        <p:nvPicPr>
          <p:cNvPr id="130056" name="Picture 8" descr="light_shadow"/>
          <p:cNvPicPr>
            <a:picLocks noChangeAspect="1" noChangeArrowheads="1"/>
          </p:cNvPicPr>
          <p:nvPr/>
        </p:nvPicPr>
        <p:blipFill>
          <a:blip r:embed="rId4" cstate="print">
            <a:lum bright="-90000" contrast="-48000"/>
          </a:blip>
          <a:srcRect/>
          <a:stretch>
            <a:fillRect/>
          </a:stretch>
        </p:blipFill>
        <p:spPr bwMode="gray">
          <a:xfrm>
            <a:off x="6583363" y="5534025"/>
            <a:ext cx="1463675" cy="425450"/>
          </a:xfrm>
          <a:prstGeom prst="rect">
            <a:avLst/>
          </a:prstGeom>
          <a:noFill/>
        </p:spPr>
      </p:pic>
      <p:sp>
        <p:nvSpPr>
          <p:cNvPr id="130057" name="AutoShape 9"/>
          <p:cNvSpPr>
            <a:spLocks noChangeArrowheads="1"/>
          </p:cNvSpPr>
          <p:nvPr/>
        </p:nvSpPr>
        <p:spPr bwMode="gray">
          <a:xfrm>
            <a:off x="831850" y="2209800"/>
            <a:ext cx="2355850" cy="425450"/>
          </a:xfrm>
          <a:prstGeom prst="roundRect">
            <a:avLst>
              <a:gd name="adj" fmla="val 0"/>
            </a:avLst>
          </a:prstGeom>
          <a:gradFill rotWithShape="0">
            <a:gsLst>
              <a:gs pos="0">
                <a:schemeClr val="accent1">
                  <a:gamma/>
                  <a:shade val="46275"/>
                  <a:invGamma/>
                </a:schemeClr>
              </a:gs>
              <a:gs pos="100000">
                <a:schemeClr val="accent1"/>
              </a:gs>
            </a:gsLst>
            <a:lin ang="5400000" scaled="1"/>
          </a:gradFill>
          <a:ln w="19050" algn="ctr">
            <a:solidFill>
              <a:srgbClr val="DDDDDD"/>
            </a:solidFill>
            <a:round/>
            <a:headEnd/>
            <a:tailEnd/>
          </a:ln>
          <a:effectLst/>
        </p:spPr>
        <p:txBody>
          <a:bodyPr wrap="none" anchor="ctr"/>
          <a:lstStyle/>
          <a:p>
            <a:endParaRPr lang="en-US"/>
          </a:p>
        </p:txBody>
      </p:sp>
      <p:sp>
        <p:nvSpPr>
          <p:cNvPr id="130058" name="Text Box 10"/>
          <p:cNvSpPr txBox="1">
            <a:spLocks noChangeArrowheads="1"/>
          </p:cNvSpPr>
          <p:nvPr/>
        </p:nvSpPr>
        <p:spPr bwMode="white">
          <a:xfrm>
            <a:off x="858838" y="2190750"/>
            <a:ext cx="2305050" cy="427038"/>
          </a:xfrm>
          <a:prstGeom prst="rect">
            <a:avLst/>
          </a:prstGeom>
          <a:noFill/>
          <a:ln w="9525">
            <a:noFill/>
            <a:miter lim="800000"/>
            <a:headEnd/>
            <a:tailEnd/>
          </a:ln>
          <a:effectLst/>
        </p:spPr>
        <p:txBody>
          <a:bodyPr>
            <a:spAutoFit/>
          </a:bodyPr>
          <a:lstStyle/>
          <a:p>
            <a:pPr algn="ctr">
              <a:spcBef>
                <a:spcPct val="50000"/>
              </a:spcBef>
            </a:pPr>
            <a:r>
              <a:rPr lang="en-US" sz="2200" b="1" dirty="0" smtClean="0">
                <a:solidFill>
                  <a:srgbClr val="FEFEFE"/>
                </a:solidFill>
                <a:cs typeface="Arial" charset="0"/>
              </a:rPr>
              <a:t>KHÔNG</a:t>
            </a:r>
            <a:endParaRPr lang="en-US" sz="2200" b="1" dirty="0">
              <a:solidFill>
                <a:srgbClr val="FEFEFE"/>
              </a:solidFill>
              <a:cs typeface="Arial" charset="0"/>
            </a:endParaRPr>
          </a:p>
        </p:txBody>
      </p:sp>
      <p:sp>
        <p:nvSpPr>
          <p:cNvPr id="130059" name="AutoShape 11"/>
          <p:cNvSpPr>
            <a:spLocks noChangeArrowheads="1"/>
          </p:cNvSpPr>
          <p:nvPr/>
        </p:nvSpPr>
        <p:spPr bwMode="gray">
          <a:xfrm>
            <a:off x="6076950" y="2209800"/>
            <a:ext cx="2371725" cy="425450"/>
          </a:xfrm>
          <a:prstGeom prst="roundRect">
            <a:avLst>
              <a:gd name="adj" fmla="val 0"/>
            </a:avLst>
          </a:prstGeom>
          <a:gradFill rotWithShape="0">
            <a:gsLst>
              <a:gs pos="0">
                <a:schemeClr val="hlink">
                  <a:gamma/>
                  <a:shade val="66667"/>
                  <a:invGamma/>
                </a:schemeClr>
              </a:gs>
              <a:gs pos="100000">
                <a:schemeClr val="hlink"/>
              </a:gs>
            </a:gsLst>
            <a:lin ang="5400000" scaled="1"/>
          </a:gradFill>
          <a:ln w="19050" algn="ctr">
            <a:solidFill>
              <a:srgbClr val="DDDDDD"/>
            </a:solidFill>
            <a:round/>
            <a:headEnd/>
            <a:tailEnd/>
          </a:ln>
          <a:effectLst/>
        </p:spPr>
        <p:txBody>
          <a:bodyPr wrap="none" anchor="ctr"/>
          <a:lstStyle/>
          <a:p>
            <a:endParaRPr lang="en-US"/>
          </a:p>
        </p:txBody>
      </p:sp>
      <p:sp>
        <p:nvSpPr>
          <p:cNvPr id="130060" name="Text Box 12"/>
          <p:cNvSpPr txBox="1">
            <a:spLocks noChangeArrowheads="1"/>
          </p:cNvSpPr>
          <p:nvPr/>
        </p:nvSpPr>
        <p:spPr bwMode="white">
          <a:xfrm>
            <a:off x="6332538" y="2190750"/>
            <a:ext cx="1863725" cy="427038"/>
          </a:xfrm>
          <a:prstGeom prst="rect">
            <a:avLst/>
          </a:prstGeom>
          <a:noFill/>
          <a:ln w="9525">
            <a:noFill/>
            <a:miter lim="800000"/>
            <a:headEnd/>
            <a:tailEnd/>
          </a:ln>
          <a:effectLst/>
        </p:spPr>
        <p:txBody>
          <a:bodyPr>
            <a:spAutoFit/>
          </a:bodyPr>
          <a:lstStyle/>
          <a:p>
            <a:pPr algn="ctr">
              <a:spcBef>
                <a:spcPct val="50000"/>
              </a:spcBef>
            </a:pPr>
            <a:r>
              <a:rPr lang="en-US" sz="2200" b="1" dirty="0" smtClean="0">
                <a:solidFill>
                  <a:srgbClr val="FEFEFE"/>
                </a:solidFill>
                <a:cs typeface="Arial" charset="0"/>
              </a:rPr>
              <a:t>CÓ</a:t>
            </a:r>
            <a:endParaRPr lang="en-US" sz="2200" b="1" dirty="0">
              <a:solidFill>
                <a:srgbClr val="FEFEFE"/>
              </a:solidFill>
              <a:cs typeface="Arial" charset="0"/>
            </a:endParaRPr>
          </a:p>
        </p:txBody>
      </p:sp>
      <p:sp>
        <p:nvSpPr>
          <p:cNvPr id="130061" name="Rectangle 13"/>
          <p:cNvSpPr>
            <a:spLocks noChangeArrowheads="1"/>
          </p:cNvSpPr>
          <p:nvPr/>
        </p:nvSpPr>
        <p:spPr bwMode="black">
          <a:xfrm>
            <a:off x="1196932" y="2762250"/>
            <a:ext cx="1617751" cy="738664"/>
          </a:xfrm>
          <a:prstGeom prst="rect">
            <a:avLst/>
          </a:prstGeom>
          <a:noFill/>
          <a:ln w="9525" algn="ctr">
            <a:noFill/>
            <a:miter lim="800000"/>
            <a:headEnd/>
            <a:tailEnd/>
          </a:ln>
          <a:effectLst/>
        </p:spPr>
        <p:txBody>
          <a:bodyPr wrap="none">
            <a:spAutoFit/>
          </a:bodyPr>
          <a:lstStyle/>
          <a:p>
            <a:pPr>
              <a:buFontTx/>
              <a:buChar char="•"/>
            </a:pPr>
            <a:r>
              <a:rPr lang="en-US" sz="1400" b="1" dirty="0">
                <a:solidFill>
                  <a:srgbClr val="080808"/>
                </a:solidFill>
                <a:cs typeface="Arial" charset="0"/>
              </a:rPr>
              <a:t> </a:t>
            </a:r>
            <a:r>
              <a:rPr lang="en-US" sz="1400" b="1" dirty="0" err="1">
                <a:solidFill>
                  <a:srgbClr val="080808"/>
                </a:solidFill>
                <a:cs typeface="Arial" charset="0"/>
              </a:rPr>
              <a:t>Ô</a:t>
            </a:r>
            <a:r>
              <a:rPr lang="en-US" sz="1400" b="1" dirty="0" err="1" smtClean="0"/>
              <a:t>ng</a:t>
            </a:r>
            <a:r>
              <a:rPr lang="en-US" sz="1400" b="1" dirty="0" smtClean="0"/>
              <a:t> </a:t>
            </a:r>
            <a:r>
              <a:rPr lang="en-US" sz="1400" b="1" dirty="0" err="1"/>
              <a:t>kia</a:t>
            </a:r>
            <a:r>
              <a:rPr lang="en-US" sz="1400" b="1" dirty="0"/>
              <a:t>../</a:t>
            </a:r>
            <a:r>
              <a:rPr lang="en-US" sz="1400" b="1" dirty="0" err="1"/>
              <a:t>bà</a:t>
            </a:r>
            <a:r>
              <a:rPr lang="en-US" sz="1400" b="1" dirty="0"/>
              <a:t> </a:t>
            </a:r>
            <a:r>
              <a:rPr lang="en-US" sz="1400" b="1" dirty="0" err="1" smtClean="0"/>
              <a:t>kia</a:t>
            </a:r>
            <a:endParaRPr lang="en-US" sz="1400" b="1" dirty="0" smtClean="0"/>
          </a:p>
          <a:p>
            <a:pPr>
              <a:buFontTx/>
              <a:buChar char="•"/>
            </a:pPr>
            <a:r>
              <a:rPr lang="en-US" sz="1400" b="1" dirty="0" smtClean="0">
                <a:solidFill>
                  <a:srgbClr val="080808"/>
                </a:solidFill>
                <a:cs typeface="Arial" charset="0"/>
              </a:rPr>
              <a:t> </a:t>
            </a:r>
            <a:r>
              <a:rPr lang="en-US" sz="1400" b="1" dirty="0" err="1">
                <a:solidFill>
                  <a:srgbClr val="080808"/>
                </a:solidFill>
                <a:cs typeface="Arial" charset="0"/>
              </a:rPr>
              <a:t>Ô</a:t>
            </a:r>
            <a:r>
              <a:rPr lang="en-US" sz="1400" b="1" dirty="0" err="1"/>
              <a:t>ng</a:t>
            </a:r>
            <a:r>
              <a:rPr lang="en-US" sz="1400" b="1" dirty="0"/>
              <a:t> </a:t>
            </a:r>
            <a:r>
              <a:rPr lang="en-US" sz="1400" b="1" dirty="0" err="1"/>
              <a:t>kia</a:t>
            </a:r>
            <a:r>
              <a:rPr lang="en-US" sz="1400" b="1" dirty="0"/>
              <a:t>../</a:t>
            </a:r>
            <a:r>
              <a:rPr lang="en-US" sz="1400" b="1" dirty="0" err="1"/>
              <a:t>bà</a:t>
            </a:r>
            <a:r>
              <a:rPr lang="en-US" sz="1400" b="1" dirty="0"/>
              <a:t> </a:t>
            </a:r>
            <a:r>
              <a:rPr lang="en-US" sz="1400" b="1" dirty="0" err="1"/>
              <a:t>kia</a:t>
            </a:r>
            <a:endParaRPr lang="en-US" sz="1400" b="1" dirty="0">
              <a:solidFill>
                <a:srgbClr val="080808"/>
              </a:solidFill>
              <a:cs typeface="Arial" charset="0"/>
            </a:endParaRPr>
          </a:p>
          <a:p>
            <a:pPr>
              <a:buFontTx/>
              <a:buChar char="•"/>
            </a:pPr>
            <a:r>
              <a:rPr lang="en-US" sz="1400" b="1" dirty="0" smtClean="0">
                <a:solidFill>
                  <a:srgbClr val="080808"/>
                </a:solidFill>
                <a:cs typeface="Arial" charset="0"/>
              </a:rPr>
              <a:t>  </a:t>
            </a:r>
            <a:r>
              <a:rPr lang="en-US" sz="1400" b="1" dirty="0" err="1" smtClean="0">
                <a:solidFill>
                  <a:srgbClr val="080808"/>
                </a:solidFill>
                <a:cs typeface="Arial" charset="0"/>
              </a:rPr>
              <a:t>Bệnh</a:t>
            </a:r>
            <a:r>
              <a:rPr lang="en-US" sz="1400" b="1" dirty="0" smtClean="0">
                <a:solidFill>
                  <a:srgbClr val="080808"/>
                </a:solidFill>
                <a:cs typeface="Arial" charset="0"/>
              </a:rPr>
              <a:t> </a:t>
            </a:r>
            <a:r>
              <a:rPr lang="en-US" sz="1400" b="1" dirty="0" err="1" smtClean="0">
                <a:solidFill>
                  <a:srgbClr val="080808"/>
                </a:solidFill>
                <a:cs typeface="Arial" charset="0"/>
              </a:rPr>
              <a:t>nhân</a:t>
            </a:r>
            <a:r>
              <a:rPr lang="en-US" sz="1400" b="1" dirty="0" smtClean="0">
                <a:solidFill>
                  <a:srgbClr val="080808"/>
                </a:solidFill>
                <a:cs typeface="Arial" charset="0"/>
              </a:rPr>
              <a:t> </a:t>
            </a:r>
            <a:r>
              <a:rPr lang="en-US" sz="1400" b="1" dirty="0" err="1" smtClean="0">
                <a:solidFill>
                  <a:srgbClr val="080808"/>
                </a:solidFill>
                <a:cs typeface="Arial" charset="0"/>
              </a:rPr>
              <a:t>kia</a:t>
            </a:r>
            <a:r>
              <a:rPr lang="en-US" sz="1400" b="1" dirty="0" smtClean="0">
                <a:solidFill>
                  <a:srgbClr val="080808"/>
                </a:solidFill>
                <a:cs typeface="Arial" charset="0"/>
              </a:rPr>
              <a:t> </a:t>
            </a:r>
            <a:endParaRPr lang="en-US" sz="1400" b="1" dirty="0">
              <a:solidFill>
                <a:srgbClr val="080808"/>
              </a:solidFill>
              <a:cs typeface="Arial" charset="0"/>
            </a:endParaRPr>
          </a:p>
        </p:txBody>
      </p:sp>
      <p:sp>
        <p:nvSpPr>
          <p:cNvPr id="130062" name="Rectangle 14"/>
          <p:cNvSpPr>
            <a:spLocks noChangeArrowheads="1"/>
          </p:cNvSpPr>
          <p:nvPr/>
        </p:nvSpPr>
        <p:spPr bwMode="black">
          <a:xfrm>
            <a:off x="6201824" y="2762250"/>
            <a:ext cx="2262158" cy="738664"/>
          </a:xfrm>
          <a:prstGeom prst="rect">
            <a:avLst/>
          </a:prstGeom>
          <a:noFill/>
          <a:ln w="9525" algn="ctr">
            <a:noFill/>
            <a:miter lim="800000"/>
            <a:headEnd/>
            <a:tailEnd/>
          </a:ln>
          <a:effectLst/>
        </p:spPr>
        <p:txBody>
          <a:bodyPr wrap="none">
            <a:spAutoFit/>
          </a:bodyPr>
          <a:lstStyle/>
          <a:p>
            <a:pPr algn="l">
              <a:buFontTx/>
              <a:buChar char="•"/>
            </a:pPr>
            <a:r>
              <a:rPr lang="en-US" sz="1400" b="1" dirty="0">
                <a:solidFill>
                  <a:srgbClr val="080808"/>
                </a:solidFill>
                <a:cs typeface="Arial" charset="0"/>
              </a:rPr>
              <a:t> </a:t>
            </a:r>
            <a:r>
              <a:rPr lang="en-US" sz="1400" b="1" dirty="0" err="1"/>
              <a:t>Xưng</a:t>
            </a:r>
            <a:r>
              <a:rPr lang="en-US" sz="1400" b="1" dirty="0"/>
              <a:t> </a:t>
            </a:r>
            <a:r>
              <a:rPr lang="en-US" sz="1400" b="1" dirty="0" err="1"/>
              <a:t>tên</a:t>
            </a:r>
            <a:r>
              <a:rPr lang="en-US" sz="1400" b="1" dirty="0"/>
              <a:t> </a:t>
            </a:r>
            <a:r>
              <a:rPr lang="en-US" sz="1400" b="1" dirty="0" err="1"/>
              <a:t>cá</a:t>
            </a:r>
            <a:r>
              <a:rPr lang="en-US" sz="1400" b="1" dirty="0"/>
              <a:t> </a:t>
            </a:r>
            <a:r>
              <a:rPr lang="en-US" sz="1400" b="1" dirty="0" err="1" smtClean="0"/>
              <a:t>nhân</a:t>
            </a:r>
            <a:endParaRPr lang="en-US" sz="1400" b="1" dirty="0" smtClean="0"/>
          </a:p>
          <a:p>
            <a:pPr algn="l">
              <a:buFontTx/>
              <a:buChar char="•"/>
            </a:pPr>
            <a:r>
              <a:rPr lang="en-US" sz="1400" b="1" dirty="0" smtClean="0"/>
              <a:t> </a:t>
            </a:r>
            <a:r>
              <a:rPr lang="en-US" sz="1400" b="1" dirty="0" err="1" smtClean="0"/>
              <a:t>Người</a:t>
            </a:r>
            <a:r>
              <a:rPr lang="en-US" sz="1400" b="1" dirty="0" smtClean="0"/>
              <a:t> </a:t>
            </a:r>
            <a:r>
              <a:rPr lang="en-US" sz="1400" b="1" dirty="0" err="1" smtClean="0"/>
              <a:t>nhà</a:t>
            </a:r>
            <a:r>
              <a:rPr lang="en-US" sz="1400" b="1" dirty="0" smtClean="0"/>
              <a:t> </a:t>
            </a:r>
            <a:r>
              <a:rPr lang="en-US" sz="1400" b="1" dirty="0" err="1" smtClean="0"/>
              <a:t>người</a:t>
            </a:r>
            <a:r>
              <a:rPr lang="en-US" sz="1400" b="1" dirty="0" smtClean="0"/>
              <a:t> </a:t>
            </a:r>
            <a:r>
              <a:rPr lang="en-US" sz="1400" b="1" dirty="0" err="1" smtClean="0"/>
              <a:t>bệnh</a:t>
            </a:r>
            <a:endParaRPr lang="en-US" sz="1400" b="1" dirty="0" smtClean="0"/>
          </a:p>
          <a:p>
            <a:pPr algn="l">
              <a:buFontTx/>
              <a:buChar char="•"/>
            </a:pPr>
            <a:r>
              <a:rPr lang="en-US" sz="1400" b="1" dirty="0" smtClean="0">
                <a:solidFill>
                  <a:srgbClr val="080808"/>
                </a:solidFill>
                <a:cs typeface="Arial" charset="0"/>
              </a:rPr>
              <a:t> </a:t>
            </a:r>
            <a:r>
              <a:rPr lang="en-US" sz="1400" b="1" dirty="0" err="1" smtClean="0">
                <a:solidFill>
                  <a:srgbClr val="080808"/>
                </a:solidFill>
                <a:cs typeface="Arial" charset="0"/>
              </a:rPr>
              <a:t>Gọi</a:t>
            </a:r>
            <a:r>
              <a:rPr lang="en-US" sz="1400" b="1" dirty="0" smtClean="0">
                <a:solidFill>
                  <a:srgbClr val="080808"/>
                </a:solidFill>
                <a:cs typeface="Arial" charset="0"/>
              </a:rPr>
              <a:t> </a:t>
            </a:r>
            <a:r>
              <a:rPr lang="en-US" sz="1400" b="1" dirty="0" err="1" smtClean="0">
                <a:solidFill>
                  <a:srgbClr val="080808"/>
                </a:solidFill>
                <a:cs typeface="Arial" charset="0"/>
              </a:rPr>
              <a:t>tên</a:t>
            </a:r>
            <a:r>
              <a:rPr lang="en-US" sz="1400" b="1" dirty="0" smtClean="0">
                <a:solidFill>
                  <a:srgbClr val="080808"/>
                </a:solidFill>
                <a:cs typeface="Arial" charset="0"/>
              </a:rPr>
              <a:t> </a:t>
            </a:r>
            <a:r>
              <a:rPr lang="en-US" sz="1400" b="1" dirty="0" err="1" smtClean="0">
                <a:solidFill>
                  <a:srgbClr val="080808"/>
                </a:solidFill>
                <a:cs typeface="Arial" charset="0"/>
              </a:rPr>
              <a:t>khi</a:t>
            </a:r>
            <a:r>
              <a:rPr lang="en-US" sz="1400" b="1" dirty="0" smtClean="0">
                <a:solidFill>
                  <a:srgbClr val="080808"/>
                </a:solidFill>
                <a:cs typeface="Arial" charset="0"/>
              </a:rPr>
              <a:t> </a:t>
            </a:r>
            <a:r>
              <a:rPr lang="en-US" sz="1400" b="1" dirty="0" err="1" smtClean="0">
                <a:solidFill>
                  <a:srgbClr val="080808"/>
                </a:solidFill>
                <a:cs typeface="Arial" charset="0"/>
              </a:rPr>
              <a:t>chào</a:t>
            </a:r>
            <a:r>
              <a:rPr lang="en-US" sz="1400" b="1" dirty="0" smtClean="0">
                <a:solidFill>
                  <a:srgbClr val="080808"/>
                </a:solidFill>
                <a:cs typeface="Arial" charset="0"/>
              </a:rPr>
              <a:t> </a:t>
            </a:r>
            <a:r>
              <a:rPr lang="en-US" sz="1400" b="1" dirty="0" err="1" smtClean="0">
                <a:solidFill>
                  <a:srgbClr val="080808"/>
                </a:solidFill>
                <a:cs typeface="Arial" charset="0"/>
              </a:rPr>
              <a:t>hỏi</a:t>
            </a:r>
            <a:r>
              <a:rPr lang="en-US" sz="1400" b="1" dirty="0" smtClean="0">
                <a:solidFill>
                  <a:srgbClr val="080808"/>
                </a:solidFill>
                <a:cs typeface="Arial" charset="0"/>
              </a:rPr>
              <a:t>,…</a:t>
            </a:r>
            <a:endParaRPr lang="en-US" sz="1400" b="1" dirty="0">
              <a:solidFill>
                <a:srgbClr val="080808"/>
              </a:solidFill>
              <a:cs typeface="Arial" charset="0"/>
            </a:endParaRPr>
          </a:p>
        </p:txBody>
      </p:sp>
      <p:grpSp>
        <p:nvGrpSpPr>
          <p:cNvPr id="130083" name="Group 35"/>
          <p:cNvGrpSpPr>
            <a:grpSpLocks/>
          </p:cNvGrpSpPr>
          <p:nvPr/>
        </p:nvGrpSpPr>
        <p:grpSpPr bwMode="auto">
          <a:xfrm>
            <a:off x="1111250" y="3829050"/>
            <a:ext cx="1905000" cy="2438400"/>
            <a:chOff x="2304" y="2496"/>
            <a:chExt cx="1200" cy="1536"/>
          </a:xfrm>
        </p:grpSpPr>
        <p:pic>
          <p:nvPicPr>
            <p:cNvPr id="130084" name="Picture 36" descr="circuler_1"/>
            <p:cNvPicPr>
              <a:picLocks noChangeAspect="1" noChangeArrowheads="1"/>
            </p:cNvPicPr>
            <p:nvPr/>
          </p:nvPicPr>
          <p:blipFill>
            <a:blip r:embed="rId5"/>
            <a:srcRect/>
            <a:stretch>
              <a:fillRect/>
            </a:stretch>
          </p:blipFill>
          <p:spPr bwMode="gray">
            <a:xfrm>
              <a:off x="2314" y="2544"/>
              <a:ext cx="1182" cy="1196"/>
            </a:xfrm>
            <a:prstGeom prst="rect">
              <a:avLst/>
            </a:prstGeom>
            <a:noFill/>
            <a:ln w="9525">
              <a:noFill/>
              <a:miter lim="800000"/>
              <a:headEnd/>
              <a:tailEnd/>
            </a:ln>
          </p:spPr>
        </p:pic>
        <p:sp>
          <p:nvSpPr>
            <p:cNvPr id="130085" name="Oval 37"/>
            <p:cNvSpPr>
              <a:spLocks noChangeArrowheads="1"/>
            </p:cNvSpPr>
            <p:nvPr/>
          </p:nvSpPr>
          <p:spPr bwMode="gray">
            <a:xfrm>
              <a:off x="2314" y="2544"/>
              <a:ext cx="1190" cy="1199"/>
            </a:xfrm>
            <a:prstGeom prst="ellipse">
              <a:avLst/>
            </a:prstGeom>
            <a:solidFill>
              <a:schemeClr val="accent1">
                <a:alpha val="50000"/>
              </a:schemeClr>
            </a:solidFill>
            <a:ln w="9525" algn="ctr">
              <a:noFill/>
              <a:round/>
              <a:headEnd/>
              <a:tailEnd/>
            </a:ln>
            <a:effectLst/>
          </p:spPr>
          <p:txBody>
            <a:bodyPr wrap="none" anchor="ctr"/>
            <a:lstStyle/>
            <a:p>
              <a:endParaRPr lang="en-US"/>
            </a:p>
          </p:txBody>
        </p:sp>
        <p:pic>
          <p:nvPicPr>
            <p:cNvPr id="130086" name="Picture 38" descr="light_shadow1"/>
            <p:cNvPicPr>
              <a:picLocks noChangeAspect="1" noChangeArrowheads="1"/>
            </p:cNvPicPr>
            <p:nvPr/>
          </p:nvPicPr>
          <p:blipFill>
            <a:blip r:embed="rId6"/>
            <a:srcRect t="14285"/>
            <a:stretch>
              <a:fillRect/>
            </a:stretch>
          </p:blipFill>
          <p:spPr bwMode="gray">
            <a:xfrm>
              <a:off x="2304" y="2496"/>
              <a:ext cx="871" cy="748"/>
            </a:xfrm>
            <a:prstGeom prst="rect">
              <a:avLst/>
            </a:prstGeom>
            <a:noFill/>
            <a:ln w="9525">
              <a:noFill/>
              <a:miter lim="800000"/>
              <a:headEnd/>
              <a:tailEnd/>
            </a:ln>
          </p:spPr>
        </p:pic>
        <p:grpSp>
          <p:nvGrpSpPr>
            <p:cNvPr id="130087" name="Group 39"/>
            <p:cNvGrpSpPr>
              <a:grpSpLocks/>
            </p:cNvGrpSpPr>
            <p:nvPr/>
          </p:nvGrpSpPr>
          <p:grpSpPr bwMode="auto">
            <a:xfrm rot="-3733502" flipH="1" flipV="1">
              <a:off x="2673" y="3381"/>
              <a:ext cx="1049" cy="253"/>
              <a:chOff x="2532" y="1051"/>
              <a:chExt cx="893" cy="246"/>
            </a:xfrm>
          </p:grpSpPr>
          <p:grpSp>
            <p:nvGrpSpPr>
              <p:cNvPr id="130088" name="Group 40"/>
              <p:cNvGrpSpPr>
                <a:grpSpLocks/>
              </p:cNvGrpSpPr>
              <p:nvPr/>
            </p:nvGrpSpPr>
            <p:grpSpPr bwMode="auto">
              <a:xfrm>
                <a:off x="2532" y="1051"/>
                <a:ext cx="743" cy="185"/>
                <a:chOff x="1565" y="2568"/>
                <a:chExt cx="1118" cy="279"/>
              </a:xfrm>
            </p:grpSpPr>
            <p:sp>
              <p:nvSpPr>
                <p:cNvPr id="130089" name="AutoShape 41"/>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0" name="AutoShape 42"/>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1" name="AutoShape 43"/>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2" name="AutoShape 44"/>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nvGrpSpPr>
              <p:cNvPr id="130093" name="Group 45"/>
              <p:cNvGrpSpPr>
                <a:grpSpLocks/>
              </p:cNvGrpSpPr>
              <p:nvPr/>
            </p:nvGrpSpPr>
            <p:grpSpPr bwMode="auto">
              <a:xfrm rot="1353540">
                <a:off x="2682" y="1111"/>
                <a:ext cx="743" cy="186"/>
                <a:chOff x="1565" y="2568"/>
                <a:chExt cx="1118" cy="279"/>
              </a:xfrm>
            </p:grpSpPr>
            <p:sp>
              <p:nvSpPr>
                <p:cNvPr id="130094" name="AutoShape 46"/>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5" name="AutoShape 47"/>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6" name="AutoShape 48"/>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097" name="AutoShape 49"/>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grpSp>
      <p:grpSp>
        <p:nvGrpSpPr>
          <p:cNvPr id="130098" name="Group 50"/>
          <p:cNvGrpSpPr>
            <a:grpSpLocks/>
          </p:cNvGrpSpPr>
          <p:nvPr/>
        </p:nvGrpSpPr>
        <p:grpSpPr bwMode="auto">
          <a:xfrm>
            <a:off x="6397625" y="3829050"/>
            <a:ext cx="1905000" cy="2438400"/>
            <a:chOff x="2304" y="2496"/>
            <a:chExt cx="1200" cy="1536"/>
          </a:xfrm>
        </p:grpSpPr>
        <p:pic>
          <p:nvPicPr>
            <p:cNvPr id="130099" name="Picture 51" descr="circuler_1"/>
            <p:cNvPicPr>
              <a:picLocks noChangeAspect="1" noChangeArrowheads="1"/>
            </p:cNvPicPr>
            <p:nvPr/>
          </p:nvPicPr>
          <p:blipFill>
            <a:blip r:embed="rId5"/>
            <a:srcRect/>
            <a:stretch>
              <a:fillRect/>
            </a:stretch>
          </p:blipFill>
          <p:spPr bwMode="gray">
            <a:xfrm>
              <a:off x="2314" y="2544"/>
              <a:ext cx="1182" cy="1196"/>
            </a:xfrm>
            <a:prstGeom prst="rect">
              <a:avLst/>
            </a:prstGeom>
            <a:noFill/>
            <a:ln w="9525">
              <a:noFill/>
              <a:miter lim="800000"/>
              <a:headEnd/>
              <a:tailEnd/>
            </a:ln>
          </p:spPr>
        </p:pic>
        <p:sp>
          <p:nvSpPr>
            <p:cNvPr id="130100" name="Oval 52"/>
            <p:cNvSpPr>
              <a:spLocks noChangeArrowheads="1"/>
            </p:cNvSpPr>
            <p:nvPr/>
          </p:nvSpPr>
          <p:spPr bwMode="gray">
            <a:xfrm>
              <a:off x="2314" y="2544"/>
              <a:ext cx="1190" cy="1199"/>
            </a:xfrm>
            <a:prstGeom prst="ellipse">
              <a:avLst/>
            </a:prstGeom>
            <a:solidFill>
              <a:schemeClr val="hlink">
                <a:alpha val="50000"/>
              </a:schemeClr>
            </a:solidFill>
            <a:ln w="9525" algn="ctr">
              <a:noFill/>
              <a:round/>
              <a:headEnd/>
              <a:tailEnd/>
            </a:ln>
            <a:effectLst/>
          </p:spPr>
          <p:txBody>
            <a:bodyPr wrap="none" anchor="ctr"/>
            <a:lstStyle/>
            <a:p>
              <a:endParaRPr lang="en-US"/>
            </a:p>
          </p:txBody>
        </p:sp>
        <p:pic>
          <p:nvPicPr>
            <p:cNvPr id="130101" name="Picture 53" descr="light_shadow1"/>
            <p:cNvPicPr>
              <a:picLocks noChangeAspect="1" noChangeArrowheads="1"/>
            </p:cNvPicPr>
            <p:nvPr/>
          </p:nvPicPr>
          <p:blipFill>
            <a:blip r:embed="rId6"/>
            <a:srcRect t="14285"/>
            <a:stretch>
              <a:fillRect/>
            </a:stretch>
          </p:blipFill>
          <p:spPr bwMode="gray">
            <a:xfrm>
              <a:off x="2304" y="2496"/>
              <a:ext cx="871" cy="748"/>
            </a:xfrm>
            <a:prstGeom prst="rect">
              <a:avLst/>
            </a:prstGeom>
            <a:noFill/>
            <a:ln w="9525">
              <a:noFill/>
              <a:miter lim="800000"/>
              <a:headEnd/>
              <a:tailEnd/>
            </a:ln>
          </p:spPr>
        </p:pic>
        <p:grpSp>
          <p:nvGrpSpPr>
            <p:cNvPr id="130102" name="Group 54"/>
            <p:cNvGrpSpPr>
              <a:grpSpLocks/>
            </p:cNvGrpSpPr>
            <p:nvPr/>
          </p:nvGrpSpPr>
          <p:grpSpPr bwMode="auto">
            <a:xfrm rot="-3733502" flipH="1" flipV="1">
              <a:off x="2673" y="3381"/>
              <a:ext cx="1049" cy="253"/>
              <a:chOff x="2532" y="1051"/>
              <a:chExt cx="893" cy="246"/>
            </a:xfrm>
          </p:grpSpPr>
          <p:grpSp>
            <p:nvGrpSpPr>
              <p:cNvPr id="130103" name="Group 55"/>
              <p:cNvGrpSpPr>
                <a:grpSpLocks/>
              </p:cNvGrpSpPr>
              <p:nvPr/>
            </p:nvGrpSpPr>
            <p:grpSpPr bwMode="auto">
              <a:xfrm>
                <a:off x="2532" y="1051"/>
                <a:ext cx="743" cy="185"/>
                <a:chOff x="1565" y="2568"/>
                <a:chExt cx="1118" cy="279"/>
              </a:xfrm>
            </p:grpSpPr>
            <p:sp>
              <p:nvSpPr>
                <p:cNvPr id="130104" name="AutoShape 56"/>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05" name="AutoShape 57"/>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06" name="AutoShape 58"/>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07" name="AutoShape 59"/>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nvGrpSpPr>
              <p:cNvPr id="130108" name="Group 60"/>
              <p:cNvGrpSpPr>
                <a:grpSpLocks/>
              </p:cNvGrpSpPr>
              <p:nvPr/>
            </p:nvGrpSpPr>
            <p:grpSpPr bwMode="auto">
              <a:xfrm rot="1353540">
                <a:off x="2682" y="1111"/>
                <a:ext cx="743" cy="186"/>
                <a:chOff x="1565" y="2568"/>
                <a:chExt cx="1118" cy="279"/>
              </a:xfrm>
            </p:grpSpPr>
            <p:sp>
              <p:nvSpPr>
                <p:cNvPr id="130109" name="AutoShape 61"/>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10" name="AutoShape 62"/>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11" name="AutoShape 63"/>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sp>
              <p:nvSpPr>
                <p:cNvPr id="130112" name="AutoShape 64"/>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a:p>
              </p:txBody>
            </p:sp>
          </p:grpSp>
        </p:grpSp>
      </p:grpSp>
      <p:sp>
        <p:nvSpPr>
          <p:cNvPr id="130113" name="Rectangle 65"/>
          <p:cNvSpPr>
            <a:spLocks noChangeArrowheads="1"/>
          </p:cNvSpPr>
          <p:nvPr/>
        </p:nvSpPr>
        <p:spPr bwMode="auto">
          <a:xfrm>
            <a:off x="1289050" y="4572000"/>
            <a:ext cx="1492250" cy="707886"/>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0" hangingPunct="0"/>
            <a:r>
              <a:rPr lang="en-US" sz="2000" b="1" dirty="0" smtClean="0">
                <a:solidFill>
                  <a:srgbClr val="FF0000"/>
                </a:solidFill>
                <a:cs typeface="Arial" charset="0"/>
              </a:rPr>
              <a:t>KHÔNG NÊN</a:t>
            </a:r>
            <a:endParaRPr lang="en-US" sz="2000" b="1" dirty="0">
              <a:solidFill>
                <a:srgbClr val="FF0000"/>
              </a:solidFill>
              <a:cs typeface="Arial" charset="0"/>
            </a:endParaRPr>
          </a:p>
        </p:txBody>
      </p:sp>
      <p:sp>
        <p:nvSpPr>
          <p:cNvPr id="130115" name="Rectangle 67"/>
          <p:cNvSpPr>
            <a:spLocks noChangeArrowheads="1"/>
          </p:cNvSpPr>
          <p:nvPr/>
        </p:nvSpPr>
        <p:spPr bwMode="auto">
          <a:xfrm>
            <a:off x="6591300" y="4556125"/>
            <a:ext cx="1492250" cy="523220"/>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0" hangingPunct="0"/>
            <a:r>
              <a:rPr lang="en-US" sz="2800" b="1" dirty="0" smtClean="0">
                <a:solidFill>
                  <a:srgbClr val="002060"/>
                </a:solidFill>
                <a:latin typeface="Times New Roman" pitchFamily="18" charset="0"/>
                <a:cs typeface="Times New Roman" pitchFamily="18" charset="0"/>
              </a:rPr>
              <a:t>NÊN </a:t>
            </a:r>
            <a:endParaRPr lang="en-US" sz="2800" b="1" dirty="0">
              <a:solidFill>
                <a:srgbClr val="002060"/>
              </a:solidFill>
              <a:latin typeface="Times New Roman" pitchFamily="18" charset="0"/>
              <a:cs typeface="Times New Roman" pitchFamily="18" charset="0"/>
            </a:endParaRPr>
          </a:p>
        </p:txBody>
      </p:sp>
      <p:sp>
        <p:nvSpPr>
          <p:cNvPr id="70" name="Rectangle 2"/>
          <p:cNvSpPr>
            <a:spLocks noGrp="1" noChangeArrowheads="1"/>
          </p:cNvSpPr>
          <p:nvPr>
            <p:ph type="title"/>
          </p:nvPr>
        </p:nvSpPr>
        <p:spPr>
          <a:xfrm>
            <a:off x="1858108" y="4572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 </a:t>
            </a:r>
          </a:p>
        </p:txBody>
      </p:sp>
      <p:sp>
        <p:nvSpPr>
          <p:cNvPr id="71" name="Rectangle 3"/>
          <p:cNvSpPr>
            <a:spLocks noGrp="1" noChangeArrowheads="1"/>
          </p:cNvSpPr>
          <p:nvPr>
            <p:ph idx="1"/>
          </p:nvPr>
        </p:nvSpPr>
        <p:spPr>
          <a:xfrm>
            <a:off x="381000" y="15240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eaLnBrk="1" hangingPunct="1">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1: </a:t>
            </a:r>
            <a:r>
              <a:rPr lang="en-US" sz="2000" b="1" dirty="0" err="1" smtClean="0">
                <a:solidFill>
                  <a:schemeClr val="tx2"/>
                </a:solidFill>
              </a:rPr>
              <a:t>Giới</a:t>
            </a:r>
            <a:r>
              <a:rPr lang="en-US" sz="2000" b="1" dirty="0" smtClean="0">
                <a:solidFill>
                  <a:schemeClr val="tx2"/>
                </a:solidFill>
              </a:rPr>
              <a:t> </a:t>
            </a:r>
            <a:r>
              <a:rPr lang="en-US" sz="2000" b="1" dirty="0" err="1" smtClean="0">
                <a:solidFill>
                  <a:schemeClr val="tx2"/>
                </a:solidFill>
              </a:rPr>
              <a:t>thiệu</a:t>
            </a:r>
            <a:r>
              <a:rPr lang="en-US" sz="2000" b="1" dirty="0" smtClean="0">
                <a:solidFill>
                  <a:schemeClr val="tx2"/>
                </a:solidFill>
              </a:rPr>
              <a:t> </a:t>
            </a:r>
            <a:r>
              <a:rPr lang="en-US" sz="2000" b="1" dirty="0" err="1" smtClean="0">
                <a:solidFill>
                  <a:schemeClr val="tx2"/>
                </a:solidFill>
              </a:rPr>
              <a:t>tên</a:t>
            </a:r>
            <a:r>
              <a:rPr lang="en-US" sz="2000" b="1" dirty="0" smtClean="0">
                <a:solidFill>
                  <a:schemeClr val="tx2"/>
                </a:solidFill>
              </a:rPr>
              <a:t> </a:t>
            </a:r>
            <a:r>
              <a:rPr lang="en-US" sz="2000" b="1" dirty="0" err="1" smtClean="0">
                <a:solidFill>
                  <a:schemeClr val="tx2"/>
                </a:solidFill>
              </a:rPr>
              <a:t>với</a:t>
            </a:r>
            <a:r>
              <a:rPr lang="en-US" sz="2000" b="1" dirty="0" smtClean="0">
                <a:solidFill>
                  <a:schemeClr val="tx2"/>
                </a:solidFill>
              </a:rPr>
              <a:t> NB, </a:t>
            </a:r>
            <a:r>
              <a:rPr lang="en-US" sz="2000" b="1" dirty="0" err="1" smtClean="0">
                <a:solidFill>
                  <a:schemeClr val="tx2"/>
                </a:solidFill>
              </a:rPr>
              <a:t>gọi</a:t>
            </a:r>
            <a:r>
              <a:rPr lang="en-US" sz="2000" b="1" dirty="0" smtClean="0">
                <a:solidFill>
                  <a:schemeClr val="tx2"/>
                </a:solidFill>
              </a:rPr>
              <a:t> </a:t>
            </a:r>
            <a:r>
              <a:rPr lang="en-US" sz="2000" b="1" dirty="0" err="1" smtClean="0">
                <a:solidFill>
                  <a:schemeClr val="tx2"/>
                </a:solidFill>
              </a:rPr>
              <a:t>được</a:t>
            </a:r>
            <a:r>
              <a:rPr lang="en-US" sz="2000" b="1" dirty="0" smtClean="0">
                <a:solidFill>
                  <a:schemeClr val="tx2"/>
                </a:solidFill>
              </a:rPr>
              <a:t> </a:t>
            </a:r>
            <a:r>
              <a:rPr lang="en-US" sz="2000" b="1" dirty="0" err="1" smtClean="0">
                <a:solidFill>
                  <a:schemeClr val="tx2"/>
                </a:solidFill>
              </a:rPr>
              <a:t>tên</a:t>
            </a:r>
            <a:r>
              <a:rPr lang="en-US" sz="2000" b="1" dirty="0" smtClean="0">
                <a:solidFill>
                  <a:schemeClr val="tx2"/>
                </a:solidFill>
              </a:rPr>
              <a:t> NB</a:t>
            </a:r>
          </a:p>
          <a:p>
            <a:pPr marL="609600" indent="-609600" eaLnBrk="1" hangingPunct="1">
              <a:lnSpc>
                <a:spcPct val="90000"/>
              </a:lnSpc>
              <a:buSzPct val="100000"/>
              <a:buFontTx/>
              <a:buNone/>
            </a:pPr>
            <a:endParaRPr lang="en-US" sz="2000" b="1" dirty="0" smtClean="0">
              <a:solidFill>
                <a:schemeClr val="tx2"/>
              </a:solidFill>
            </a:endParaRPr>
          </a:p>
        </p:txBody>
      </p:sp>
      <p:sp>
        <p:nvSpPr>
          <p:cNvPr id="3" name="Multiply 2"/>
          <p:cNvSpPr/>
          <p:nvPr/>
        </p:nvSpPr>
        <p:spPr bwMode="auto">
          <a:xfrm>
            <a:off x="685800" y="1676400"/>
            <a:ext cx="2743200" cy="2738914"/>
          </a:xfrm>
          <a:prstGeom prst="mathMultiply">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8"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94127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Oval 2"/>
          <p:cNvSpPr>
            <a:spLocks noChangeArrowheads="1"/>
          </p:cNvSpPr>
          <p:nvPr/>
        </p:nvSpPr>
        <p:spPr bwMode="gray">
          <a:xfrm>
            <a:off x="3357563" y="2725738"/>
            <a:ext cx="2211387" cy="2211387"/>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2700000" scaled="1"/>
          </a:gradFill>
          <a:ln w="9525">
            <a:noFill/>
            <a:round/>
            <a:headEnd/>
            <a:tailEnd/>
          </a:ln>
          <a:effectLst/>
        </p:spPr>
        <p:txBody>
          <a:bodyPr wrap="none" anchor="ctr"/>
          <a:lstStyle/>
          <a:p>
            <a:endParaRPr lang="en-US"/>
          </a:p>
        </p:txBody>
      </p:sp>
      <p:sp>
        <p:nvSpPr>
          <p:cNvPr id="112643" name="Oval 3"/>
          <p:cNvSpPr>
            <a:spLocks noChangeArrowheads="1"/>
          </p:cNvSpPr>
          <p:nvPr/>
        </p:nvSpPr>
        <p:spPr bwMode="gray">
          <a:xfrm>
            <a:off x="3648075" y="3008313"/>
            <a:ext cx="1624013" cy="1622425"/>
          </a:xfrm>
          <a:prstGeom prst="ellipse">
            <a:avLst/>
          </a:prstGeom>
          <a:gradFill rotWithShape="1">
            <a:gsLst>
              <a:gs pos="0">
                <a:srgbClr val="FFFFFF">
                  <a:gamma/>
                  <a:shade val="63137"/>
                  <a:invGamma/>
                </a:srgbClr>
              </a:gs>
              <a:gs pos="50000">
                <a:srgbClr val="FFFFFF"/>
              </a:gs>
              <a:gs pos="100000">
                <a:srgbClr val="FFFFFF">
                  <a:gamma/>
                  <a:shade val="63137"/>
                  <a:invGamma/>
                </a:srgbClr>
              </a:gs>
            </a:gsLst>
            <a:lin ang="2700000" scaled="1"/>
          </a:gradFill>
          <a:ln w="9525">
            <a:noFill/>
            <a:round/>
            <a:headEnd/>
            <a:tailEnd/>
          </a:ln>
          <a:effectLst>
            <a:prstShdw prst="shdw17" dist="17961" dir="2700000">
              <a:srgbClr val="FFFFFF">
                <a:gamma/>
                <a:shade val="60000"/>
                <a:invGamma/>
              </a:srgbClr>
            </a:prstShdw>
          </a:effectLst>
        </p:spPr>
        <p:txBody>
          <a:bodyPr wrap="none" anchor="ctr"/>
          <a:lstStyle/>
          <a:p>
            <a:endParaRPr lang="en-US"/>
          </a:p>
        </p:txBody>
      </p:sp>
      <p:sp>
        <p:nvSpPr>
          <p:cNvPr id="112644" name="Text Box 4"/>
          <p:cNvSpPr txBox="1">
            <a:spLocks noChangeArrowheads="1"/>
          </p:cNvSpPr>
          <p:nvPr/>
        </p:nvSpPr>
        <p:spPr bwMode="gray">
          <a:xfrm>
            <a:off x="3636963" y="3375025"/>
            <a:ext cx="1662112" cy="400110"/>
          </a:xfrm>
          <a:prstGeom prst="rect">
            <a:avLst/>
          </a:prstGeom>
          <a:noFill/>
          <a:ln w="9525" algn="ctr">
            <a:noFill/>
            <a:miter lim="800000"/>
            <a:headEnd/>
            <a:tailEnd/>
          </a:ln>
          <a:effectLst/>
        </p:spPr>
        <p:txBody>
          <a:bodyPr>
            <a:spAutoFit/>
          </a:bodyPr>
          <a:lstStyle/>
          <a:p>
            <a:pPr algn="ctr"/>
            <a:r>
              <a:rPr lang="en-US" b="1" dirty="0" smtClean="0">
                <a:solidFill>
                  <a:srgbClr val="080808"/>
                </a:solidFill>
                <a:effectLst>
                  <a:outerShdw blurRad="38100" dist="38100" dir="2700000" algn="tl">
                    <a:srgbClr val="C0C0C0"/>
                  </a:outerShdw>
                </a:effectLst>
                <a:cs typeface="Arial" charset="0"/>
              </a:rPr>
              <a:t>LẮNG NGHE</a:t>
            </a:r>
            <a:endParaRPr lang="en-US" sz="2000" dirty="0">
              <a:cs typeface="Arial" charset="0"/>
            </a:endParaRPr>
          </a:p>
        </p:txBody>
      </p:sp>
      <p:sp>
        <p:nvSpPr>
          <p:cNvPr id="112645" name="Oval 5"/>
          <p:cNvSpPr>
            <a:spLocks noChangeArrowheads="1"/>
          </p:cNvSpPr>
          <p:nvPr/>
        </p:nvSpPr>
        <p:spPr bwMode="gray">
          <a:xfrm>
            <a:off x="5954711" y="4449763"/>
            <a:ext cx="2198687" cy="1524000"/>
          </a:xfrm>
          <a:prstGeom prst="ellipse">
            <a:avLst/>
          </a:prstGeom>
          <a:gradFill rotWithShape="1">
            <a:gsLst>
              <a:gs pos="0">
                <a:schemeClr val="accent2"/>
              </a:gs>
              <a:gs pos="100000">
                <a:schemeClr val="accent2">
                  <a:gamma/>
                  <a:shade val="31765"/>
                  <a:invGamma/>
                </a:schemeClr>
              </a:gs>
            </a:gsLst>
            <a:lin ang="5400000" scaled="1"/>
          </a:gradFill>
          <a:ln w="38100" algn="ctr">
            <a:solidFill>
              <a:srgbClr val="F8F8F8">
                <a:alpha val="80000"/>
              </a:srgbClr>
            </a:solidFill>
            <a:round/>
            <a:headEnd/>
            <a:tailEnd/>
          </a:ln>
          <a:effectLst/>
        </p:spPr>
        <p:txBody>
          <a:bodyPr wrap="none" anchor="ctr"/>
          <a:lstStyle/>
          <a:p>
            <a:endParaRPr lang="en-US"/>
          </a:p>
        </p:txBody>
      </p:sp>
      <p:pic>
        <p:nvPicPr>
          <p:cNvPr id="112646" name="Picture 6" descr="cir_lighteffect0"/>
          <p:cNvPicPr>
            <a:picLocks noChangeAspect="1" noChangeArrowheads="1"/>
          </p:cNvPicPr>
          <p:nvPr/>
        </p:nvPicPr>
        <p:blipFill>
          <a:blip r:embed="rId2">
            <a:lum bright="18000" contrast="-12000"/>
          </a:blip>
          <a:srcRect/>
          <a:stretch>
            <a:fillRect/>
          </a:stretch>
        </p:blipFill>
        <p:spPr bwMode="gray">
          <a:xfrm>
            <a:off x="5985668" y="4395290"/>
            <a:ext cx="2136774" cy="1295400"/>
          </a:xfrm>
          <a:prstGeom prst="rect">
            <a:avLst/>
          </a:prstGeom>
          <a:noFill/>
        </p:spPr>
      </p:pic>
      <p:sp>
        <p:nvSpPr>
          <p:cNvPr id="112647" name="Rectangle 7"/>
          <p:cNvSpPr>
            <a:spLocks noChangeArrowheads="1"/>
          </p:cNvSpPr>
          <p:nvPr/>
        </p:nvSpPr>
        <p:spPr bwMode="gray">
          <a:xfrm>
            <a:off x="6089650" y="4795907"/>
            <a:ext cx="2138361" cy="707886"/>
          </a:xfrm>
          <a:prstGeom prst="rect">
            <a:avLst/>
          </a:prstGeom>
          <a:noFill/>
          <a:ln w="9525" algn="ctr">
            <a:noFill/>
            <a:miter lim="800000"/>
            <a:headEnd/>
            <a:tailEnd/>
          </a:ln>
          <a:effectLst/>
        </p:spPr>
        <p:txBody>
          <a:bodyPr wrap="square">
            <a:spAutoFit/>
          </a:bodyPr>
          <a:lstStyle/>
          <a:p>
            <a:pPr algn="ctr"/>
            <a:r>
              <a:rPr lang="en-US" sz="2000" b="1" dirty="0" err="1" smtClean="0">
                <a:solidFill>
                  <a:srgbClr val="F8F8F8"/>
                </a:solidFill>
                <a:effectLst>
                  <a:outerShdw blurRad="38100" dist="38100" dir="2700000" algn="tl">
                    <a:srgbClr val="C0C0C0"/>
                  </a:outerShdw>
                </a:effectLst>
                <a:cs typeface="Arial" charset="0"/>
              </a:rPr>
              <a:t>Tạo</a:t>
            </a:r>
            <a:r>
              <a:rPr lang="en-US" sz="2000" b="1" dirty="0" smtClean="0">
                <a:solidFill>
                  <a:srgbClr val="F8F8F8"/>
                </a:solidFill>
                <a:effectLst>
                  <a:outerShdw blurRad="38100" dist="38100" dir="2700000" algn="tl">
                    <a:srgbClr val="C0C0C0"/>
                  </a:outerShdw>
                </a:effectLst>
                <a:cs typeface="Arial" charset="0"/>
              </a:rPr>
              <a:t> </a:t>
            </a:r>
            <a:r>
              <a:rPr lang="en-US" sz="2000" b="1" dirty="0" err="1" smtClean="0">
                <a:solidFill>
                  <a:srgbClr val="F8F8F8"/>
                </a:solidFill>
                <a:effectLst>
                  <a:outerShdw blurRad="38100" dist="38100" dir="2700000" algn="tl">
                    <a:srgbClr val="C0C0C0"/>
                  </a:outerShdw>
                </a:effectLst>
                <a:cs typeface="Arial" charset="0"/>
              </a:rPr>
              <a:t>cảm</a:t>
            </a:r>
            <a:r>
              <a:rPr lang="en-US" sz="2000" b="1" dirty="0" smtClean="0">
                <a:solidFill>
                  <a:srgbClr val="F8F8F8"/>
                </a:solidFill>
                <a:effectLst>
                  <a:outerShdw blurRad="38100" dist="38100" dir="2700000" algn="tl">
                    <a:srgbClr val="C0C0C0"/>
                  </a:outerShdw>
                </a:effectLst>
                <a:cs typeface="Arial" charset="0"/>
              </a:rPr>
              <a:t> </a:t>
            </a:r>
            <a:r>
              <a:rPr lang="en-US" sz="2000" b="1" dirty="0" err="1" smtClean="0">
                <a:solidFill>
                  <a:srgbClr val="F8F8F8"/>
                </a:solidFill>
                <a:effectLst>
                  <a:outerShdw blurRad="38100" dist="38100" dir="2700000" algn="tl">
                    <a:srgbClr val="C0C0C0"/>
                  </a:outerShdw>
                </a:effectLst>
                <a:cs typeface="Arial" charset="0"/>
              </a:rPr>
              <a:t>giác</a:t>
            </a:r>
            <a:r>
              <a:rPr lang="en-US" sz="2000" b="1" dirty="0" smtClean="0">
                <a:solidFill>
                  <a:srgbClr val="F8F8F8"/>
                </a:solidFill>
                <a:effectLst>
                  <a:outerShdw blurRad="38100" dist="38100" dir="2700000" algn="tl">
                    <a:srgbClr val="C0C0C0"/>
                  </a:outerShdw>
                </a:effectLst>
                <a:cs typeface="Arial" charset="0"/>
              </a:rPr>
              <a:t> </a:t>
            </a:r>
            <a:r>
              <a:rPr lang="en-US" sz="2000" b="1" dirty="0" err="1" smtClean="0">
                <a:solidFill>
                  <a:srgbClr val="F8F8F8"/>
                </a:solidFill>
                <a:effectLst>
                  <a:outerShdw blurRad="38100" dist="38100" dir="2700000" algn="tl">
                    <a:srgbClr val="C0C0C0"/>
                  </a:outerShdw>
                </a:effectLst>
                <a:cs typeface="Arial" charset="0"/>
              </a:rPr>
              <a:t>được</a:t>
            </a:r>
            <a:r>
              <a:rPr lang="en-US" sz="2000" b="1" dirty="0" smtClean="0">
                <a:solidFill>
                  <a:srgbClr val="F8F8F8"/>
                </a:solidFill>
                <a:effectLst>
                  <a:outerShdw blurRad="38100" dist="38100" dir="2700000" algn="tl">
                    <a:srgbClr val="C0C0C0"/>
                  </a:outerShdw>
                </a:effectLst>
                <a:cs typeface="Arial" charset="0"/>
              </a:rPr>
              <a:t> </a:t>
            </a:r>
            <a:r>
              <a:rPr lang="en-US" sz="2000" b="1" dirty="0" err="1" smtClean="0">
                <a:solidFill>
                  <a:srgbClr val="F8F8F8"/>
                </a:solidFill>
                <a:effectLst>
                  <a:outerShdw blurRad="38100" dist="38100" dir="2700000" algn="tl">
                    <a:srgbClr val="C0C0C0"/>
                  </a:outerShdw>
                </a:effectLst>
                <a:cs typeface="Arial" charset="0"/>
              </a:rPr>
              <a:t>tôn</a:t>
            </a:r>
            <a:r>
              <a:rPr lang="en-US" sz="2000" b="1" dirty="0" smtClean="0">
                <a:solidFill>
                  <a:srgbClr val="F8F8F8"/>
                </a:solidFill>
                <a:effectLst>
                  <a:outerShdw blurRad="38100" dist="38100" dir="2700000" algn="tl">
                    <a:srgbClr val="C0C0C0"/>
                  </a:outerShdw>
                </a:effectLst>
                <a:cs typeface="Arial" charset="0"/>
              </a:rPr>
              <a:t> </a:t>
            </a:r>
            <a:r>
              <a:rPr lang="en-US" sz="2000" b="1" dirty="0" err="1" smtClean="0">
                <a:solidFill>
                  <a:srgbClr val="F8F8F8"/>
                </a:solidFill>
                <a:effectLst>
                  <a:outerShdw blurRad="38100" dist="38100" dir="2700000" algn="tl">
                    <a:srgbClr val="C0C0C0"/>
                  </a:outerShdw>
                </a:effectLst>
                <a:cs typeface="Arial" charset="0"/>
              </a:rPr>
              <a:t>trọng</a:t>
            </a:r>
            <a:endParaRPr lang="en-US" sz="2000" dirty="0">
              <a:cs typeface="Arial" charset="0"/>
            </a:endParaRPr>
          </a:p>
        </p:txBody>
      </p:sp>
      <p:sp>
        <p:nvSpPr>
          <p:cNvPr id="112648" name="Oval 8"/>
          <p:cNvSpPr>
            <a:spLocks noChangeArrowheads="1"/>
          </p:cNvSpPr>
          <p:nvPr/>
        </p:nvSpPr>
        <p:spPr bwMode="gray">
          <a:xfrm>
            <a:off x="5954712" y="4411663"/>
            <a:ext cx="2198687" cy="1562100"/>
          </a:xfrm>
          <a:prstGeom prst="ellipse">
            <a:avLst/>
          </a:prstGeom>
          <a:noFill/>
          <a:ln w="127000">
            <a:solidFill>
              <a:srgbClr val="969696"/>
            </a:solidFill>
            <a:round/>
            <a:headEnd/>
            <a:tailEnd/>
          </a:ln>
          <a:effectLst/>
        </p:spPr>
        <p:txBody>
          <a:bodyPr wrap="none" anchor="ctr"/>
          <a:lstStyle/>
          <a:p>
            <a:endParaRPr lang="en-US"/>
          </a:p>
        </p:txBody>
      </p:sp>
      <p:sp>
        <p:nvSpPr>
          <p:cNvPr id="112649" name="Oval 9"/>
          <p:cNvSpPr>
            <a:spLocks noChangeArrowheads="1"/>
          </p:cNvSpPr>
          <p:nvPr/>
        </p:nvSpPr>
        <p:spPr bwMode="gray">
          <a:xfrm>
            <a:off x="3214688" y="2586038"/>
            <a:ext cx="2481262" cy="2482850"/>
          </a:xfrm>
          <a:prstGeom prst="ellipse">
            <a:avLst/>
          </a:prstGeom>
          <a:noFill/>
          <a:ln w="127000">
            <a:solidFill>
              <a:srgbClr val="969696"/>
            </a:solidFill>
            <a:round/>
            <a:headEnd/>
            <a:tailEnd/>
          </a:ln>
          <a:effectLst/>
        </p:spPr>
        <p:txBody>
          <a:bodyPr wrap="none" anchor="ctr"/>
          <a:lstStyle/>
          <a:p>
            <a:endParaRPr lang="en-US"/>
          </a:p>
        </p:txBody>
      </p:sp>
      <p:sp>
        <p:nvSpPr>
          <p:cNvPr id="112650" name="Line 10"/>
          <p:cNvSpPr>
            <a:spLocks noChangeShapeType="1"/>
          </p:cNvSpPr>
          <p:nvPr/>
        </p:nvSpPr>
        <p:spPr bwMode="gray">
          <a:xfrm flipV="1">
            <a:off x="2960688" y="4552950"/>
            <a:ext cx="487362" cy="304800"/>
          </a:xfrm>
          <a:prstGeom prst="line">
            <a:avLst/>
          </a:prstGeom>
          <a:noFill/>
          <a:ln w="127000">
            <a:solidFill>
              <a:srgbClr val="969696"/>
            </a:solidFill>
            <a:round/>
            <a:headEnd/>
            <a:tailEnd/>
          </a:ln>
          <a:effectLst/>
        </p:spPr>
        <p:txBody>
          <a:bodyPr/>
          <a:lstStyle/>
          <a:p>
            <a:endParaRPr lang="en-US"/>
          </a:p>
        </p:txBody>
      </p:sp>
      <p:sp>
        <p:nvSpPr>
          <p:cNvPr id="112651" name="Line 11"/>
          <p:cNvSpPr>
            <a:spLocks noChangeShapeType="1"/>
          </p:cNvSpPr>
          <p:nvPr/>
        </p:nvSpPr>
        <p:spPr bwMode="gray">
          <a:xfrm flipV="1">
            <a:off x="2876550" y="4402138"/>
            <a:ext cx="485775" cy="304800"/>
          </a:xfrm>
          <a:prstGeom prst="line">
            <a:avLst/>
          </a:prstGeom>
          <a:noFill/>
          <a:ln w="127000">
            <a:solidFill>
              <a:srgbClr val="969696"/>
            </a:solidFill>
            <a:round/>
            <a:headEnd/>
            <a:tailEnd/>
          </a:ln>
          <a:effectLst/>
        </p:spPr>
        <p:txBody>
          <a:bodyPr/>
          <a:lstStyle/>
          <a:p>
            <a:endParaRPr lang="en-US"/>
          </a:p>
        </p:txBody>
      </p:sp>
      <p:sp>
        <p:nvSpPr>
          <p:cNvPr id="112652" name="Line 12"/>
          <p:cNvSpPr>
            <a:spLocks noChangeShapeType="1"/>
          </p:cNvSpPr>
          <p:nvPr/>
        </p:nvSpPr>
        <p:spPr bwMode="gray">
          <a:xfrm flipV="1">
            <a:off x="5527675" y="2913063"/>
            <a:ext cx="487363" cy="304800"/>
          </a:xfrm>
          <a:prstGeom prst="line">
            <a:avLst/>
          </a:prstGeom>
          <a:noFill/>
          <a:ln w="127000">
            <a:solidFill>
              <a:srgbClr val="969696"/>
            </a:solidFill>
            <a:round/>
            <a:headEnd/>
            <a:tailEnd/>
          </a:ln>
          <a:effectLst/>
        </p:spPr>
        <p:txBody>
          <a:bodyPr/>
          <a:lstStyle/>
          <a:p>
            <a:endParaRPr lang="en-US"/>
          </a:p>
        </p:txBody>
      </p:sp>
      <p:sp>
        <p:nvSpPr>
          <p:cNvPr id="112653" name="Line 13"/>
          <p:cNvSpPr>
            <a:spLocks noChangeShapeType="1"/>
          </p:cNvSpPr>
          <p:nvPr/>
        </p:nvSpPr>
        <p:spPr bwMode="gray">
          <a:xfrm flipV="1">
            <a:off x="5441950" y="2762250"/>
            <a:ext cx="488950" cy="304800"/>
          </a:xfrm>
          <a:prstGeom prst="line">
            <a:avLst/>
          </a:prstGeom>
          <a:noFill/>
          <a:ln w="127000">
            <a:solidFill>
              <a:srgbClr val="969696"/>
            </a:solidFill>
            <a:round/>
            <a:headEnd/>
            <a:tailEnd/>
          </a:ln>
          <a:effectLst/>
        </p:spPr>
        <p:txBody>
          <a:bodyPr/>
          <a:lstStyle/>
          <a:p>
            <a:endParaRPr lang="en-US"/>
          </a:p>
        </p:txBody>
      </p:sp>
      <p:sp>
        <p:nvSpPr>
          <p:cNvPr id="112654" name="Oval 14"/>
          <p:cNvSpPr>
            <a:spLocks noChangeArrowheads="1"/>
          </p:cNvSpPr>
          <p:nvPr/>
        </p:nvSpPr>
        <p:spPr bwMode="gray">
          <a:xfrm>
            <a:off x="984251" y="4449763"/>
            <a:ext cx="1976437" cy="1646237"/>
          </a:xfrm>
          <a:prstGeom prst="ellipse">
            <a:avLst/>
          </a:prstGeom>
          <a:gradFill rotWithShape="1">
            <a:gsLst>
              <a:gs pos="0">
                <a:schemeClr val="hlink"/>
              </a:gs>
              <a:gs pos="100000">
                <a:schemeClr val="hlink">
                  <a:gamma/>
                  <a:shade val="31765"/>
                  <a:invGamma/>
                </a:schemeClr>
              </a:gs>
            </a:gsLst>
            <a:lin ang="5400000" scaled="1"/>
          </a:gradFill>
          <a:ln w="38100" algn="ctr">
            <a:solidFill>
              <a:srgbClr val="F8F8F8">
                <a:alpha val="80000"/>
              </a:srgbClr>
            </a:solidFill>
            <a:round/>
            <a:headEnd/>
            <a:tailEnd/>
          </a:ln>
          <a:effectLst/>
        </p:spPr>
        <p:txBody>
          <a:bodyPr wrap="none" anchor="ctr"/>
          <a:lstStyle/>
          <a:p>
            <a:endParaRPr lang="en-US"/>
          </a:p>
        </p:txBody>
      </p:sp>
      <p:pic>
        <p:nvPicPr>
          <p:cNvPr id="112655" name="Picture 15" descr="cir_lighteffect0"/>
          <p:cNvPicPr>
            <a:picLocks noChangeAspect="1" noChangeArrowheads="1"/>
          </p:cNvPicPr>
          <p:nvPr/>
        </p:nvPicPr>
        <p:blipFill>
          <a:blip r:embed="rId2">
            <a:lum bright="18000" contrast="-12000"/>
          </a:blip>
          <a:srcRect/>
          <a:stretch>
            <a:fillRect/>
          </a:stretch>
        </p:blipFill>
        <p:spPr bwMode="gray">
          <a:xfrm>
            <a:off x="838201" y="4402138"/>
            <a:ext cx="2205830" cy="1571625"/>
          </a:xfrm>
          <a:prstGeom prst="rect">
            <a:avLst/>
          </a:prstGeom>
          <a:noFill/>
        </p:spPr>
      </p:pic>
      <p:sp>
        <p:nvSpPr>
          <p:cNvPr id="112656" name="Rectangle 16"/>
          <p:cNvSpPr>
            <a:spLocks noChangeArrowheads="1"/>
          </p:cNvSpPr>
          <p:nvPr/>
        </p:nvSpPr>
        <p:spPr bwMode="gray">
          <a:xfrm>
            <a:off x="1323975" y="4734272"/>
            <a:ext cx="1493838" cy="1077218"/>
          </a:xfrm>
          <a:prstGeom prst="rect">
            <a:avLst/>
          </a:prstGeom>
          <a:noFill/>
          <a:ln w="9525" algn="ctr">
            <a:noFill/>
            <a:miter lim="800000"/>
            <a:headEnd/>
            <a:tailEnd/>
          </a:ln>
          <a:effectLst/>
        </p:spPr>
        <p:txBody>
          <a:bodyPr>
            <a:spAutoFit/>
          </a:bodyPr>
          <a:lstStyle/>
          <a:p>
            <a:pPr algn="ctr"/>
            <a:r>
              <a:rPr lang="en-US" sz="1600" b="1" dirty="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Thông</a:t>
            </a:r>
            <a:r>
              <a:rPr lang="en-US" sz="1600" b="1" dirty="0" smtClean="0">
                <a:solidFill>
                  <a:srgbClr val="002060"/>
                </a:solidFill>
                <a:effectLst>
                  <a:outerShdw blurRad="38100" dist="38100" dir="2700000" algn="tl">
                    <a:srgbClr val="C0C0C0"/>
                  </a:outerShdw>
                </a:effectLst>
                <a:cs typeface="Arial" charset="0"/>
              </a:rPr>
              <a:t> tin </a:t>
            </a:r>
            <a:r>
              <a:rPr lang="en-US" sz="1600" b="1" dirty="0" err="1" smtClean="0">
                <a:solidFill>
                  <a:srgbClr val="002060"/>
                </a:solidFill>
                <a:effectLst>
                  <a:outerShdw blurRad="38100" dist="38100" dir="2700000" algn="tl">
                    <a:srgbClr val="C0C0C0"/>
                  </a:outerShdw>
                </a:effectLst>
                <a:cs typeface="Arial" charset="0"/>
              </a:rPr>
              <a:t>có</a:t>
            </a:r>
            <a:r>
              <a:rPr lang="en-US" sz="1600" b="1" dirty="0" smtClean="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thể</a:t>
            </a:r>
            <a:r>
              <a:rPr lang="en-US" sz="1600" b="1" dirty="0" smtClean="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sai</a:t>
            </a:r>
            <a:r>
              <a:rPr lang="en-US" sz="1600" b="1" dirty="0" smtClean="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lệch</a:t>
            </a:r>
            <a:r>
              <a:rPr lang="en-US" sz="1600" b="1" dirty="0" smtClean="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với</a:t>
            </a:r>
            <a:r>
              <a:rPr lang="en-US" sz="1600" b="1" dirty="0" smtClean="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người</a:t>
            </a:r>
            <a:r>
              <a:rPr lang="en-US" sz="1600" b="1" dirty="0" smtClean="0">
                <a:solidFill>
                  <a:srgbClr val="002060"/>
                </a:solidFill>
                <a:effectLst>
                  <a:outerShdw blurRad="38100" dist="38100" dir="2700000" algn="tl">
                    <a:srgbClr val="C0C0C0"/>
                  </a:outerShdw>
                </a:effectLst>
                <a:cs typeface="Arial" charset="0"/>
              </a:rPr>
              <a:t> </a:t>
            </a:r>
            <a:r>
              <a:rPr lang="en-US" sz="1600" b="1" dirty="0" err="1" smtClean="0">
                <a:solidFill>
                  <a:srgbClr val="002060"/>
                </a:solidFill>
                <a:effectLst>
                  <a:outerShdw blurRad="38100" dist="38100" dir="2700000" algn="tl">
                    <a:srgbClr val="C0C0C0"/>
                  </a:outerShdw>
                </a:effectLst>
                <a:cs typeface="Arial" charset="0"/>
              </a:rPr>
              <a:t>nói</a:t>
            </a:r>
            <a:endParaRPr lang="en-US" sz="1600" dirty="0">
              <a:solidFill>
                <a:srgbClr val="002060"/>
              </a:solidFill>
              <a:cs typeface="Arial" charset="0"/>
            </a:endParaRPr>
          </a:p>
        </p:txBody>
      </p:sp>
      <p:sp>
        <p:nvSpPr>
          <p:cNvPr id="112657" name="Oval 17"/>
          <p:cNvSpPr>
            <a:spLocks noChangeArrowheads="1"/>
          </p:cNvSpPr>
          <p:nvPr/>
        </p:nvSpPr>
        <p:spPr bwMode="gray">
          <a:xfrm>
            <a:off x="984251" y="4449763"/>
            <a:ext cx="2046288" cy="1646237"/>
          </a:xfrm>
          <a:prstGeom prst="ellipse">
            <a:avLst/>
          </a:prstGeom>
          <a:noFill/>
          <a:ln w="127000">
            <a:solidFill>
              <a:srgbClr val="969696"/>
            </a:solidFill>
            <a:round/>
            <a:headEnd/>
            <a:tailEnd/>
          </a:ln>
          <a:effectLst/>
        </p:spPr>
        <p:txBody>
          <a:bodyPr wrap="none" anchor="ctr"/>
          <a:lstStyle/>
          <a:p>
            <a:endParaRPr lang="en-US"/>
          </a:p>
        </p:txBody>
      </p:sp>
      <p:sp>
        <p:nvSpPr>
          <p:cNvPr id="112658" name="Oval 18"/>
          <p:cNvSpPr>
            <a:spLocks noChangeArrowheads="1"/>
          </p:cNvSpPr>
          <p:nvPr/>
        </p:nvSpPr>
        <p:spPr bwMode="gray">
          <a:xfrm>
            <a:off x="1427163" y="1703388"/>
            <a:ext cx="1439862" cy="1423987"/>
          </a:xfrm>
          <a:prstGeom prst="ellipse">
            <a:avLst/>
          </a:prstGeom>
          <a:gradFill rotWithShape="1">
            <a:gsLst>
              <a:gs pos="0">
                <a:srgbClr val="669900"/>
              </a:gs>
              <a:gs pos="100000">
                <a:srgbClr val="669900">
                  <a:gamma/>
                  <a:shade val="31765"/>
                  <a:invGamma/>
                </a:srgbClr>
              </a:gs>
            </a:gsLst>
            <a:lin ang="5400000" scaled="1"/>
          </a:gradFill>
          <a:ln w="38100" algn="ctr">
            <a:solidFill>
              <a:srgbClr val="F8F8F8">
                <a:alpha val="80000"/>
              </a:srgbClr>
            </a:solidFill>
            <a:round/>
            <a:headEnd/>
            <a:tailEnd/>
          </a:ln>
          <a:effectLst/>
        </p:spPr>
        <p:txBody>
          <a:bodyPr wrap="none" anchor="ctr"/>
          <a:lstStyle/>
          <a:p>
            <a:endParaRPr lang="en-US"/>
          </a:p>
        </p:txBody>
      </p:sp>
      <p:pic>
        <p:nvPicPr>
          <p:cNvPr id="112659" name="Picture 19" descr="cir_lighteffect0"/>
          <p:cNvPicPr>
            <a:picLocks noChangeAspect="1" noChangeArrowheads="1"/>
          </p:cNvPicPr>
          <p:nvPr/>
        </p:nvPicPr>
        <p:blipFill>
          <a:blip r:embed="rId2">
            <a:lum bright="18000" contrast="-12000"/>
          </a:blip>
          <a:srcRect/>
          <a:stretch>
            <a:fillRect/>
          </a:stretch>
        </p:blipFill>
        <p:spPr bwMode="gray">
          <a:xfrm>
            <a:off x="1385888" y="1638300"/>
            <a:ext cx="1511300" cy="1293813"/>
          </a:xfrm>
          <a:prstGeom prst="rect">
            <a:avLst/>
          </a:prstGeom>
          <a:noFill/>
        </p:spPr>
      </p:pic>
      <p:sp>
        <p:nvSpPr>
          <p:cNvPr id="112660" name="Rectangle 20"/>
          <p:cNvSpPr>
            <a:spLocks noChangeArrowheads="1"/>
          </p:cNvSpPr>
          <p:nvPr/>
        </p:nvSpPr>
        <p:spPr bwMode="gray">
          <a:xfrm>
            <a:off x="1409700" y="2130425"/>
            <a:ext cx="1493838" cy="400110"/>
          </a:xfrm>
          <a:prstGeom prst="rect">
            <a:avLst/>
          </a:prstGeom>
          <a:noFill/>
          <a:ln w="9525" algn="ctr">
            <a:noFill/>
            <a:miter lim="800000"/>
            <a:headEnd/>
            <a:tailEnd/>
          </a:ln>
          <a:effectLst/>
        </p:spPr>
        <p:txBody>
          <a:bodyPr>
            <a:spAutoFit/>
          </a:bodyPr>
          <a:lstStyle/>
          <a:p>
            <a:r>
              <a:rPr lang="en-US" sz="2000" b="1" dirty="0" err="1">
                <a:solidFill>
                  <a:schemeClr val="bg1">
                    <a:lumMod val="20000"/>
                    <a:lumOff val="80000"/>
                  </a:schemeClr>
                </a:solidFill>
              </a:rPr>
              <a:t>K</a:t>
            </a:r>
            <a:r>
              <a:rPr lang="en-US" sz="2000" b="1" dirty="0" err="1" smtClean="0">
                <a:solidFill>
                  <a:schemeClr val="bg1">
                    <a:lumMod val="20000"/>
                    <a:lumOff val="80000"/>
                  </a:schemeClr>
                </a:solidFill>
              </a:rPr>
              <a:t>hông</a:t>
            </a:r>
            <a:r>
              <a:rPr lang="en-US" sz="2000" b="1" dirty="0" smtClean="0">
                <a:solidFill>
                  <a:schemeClr val="bg1">
                    <a:lumMod val="20000"/>
                    <a:lumOff val="80000"/>
                  </a:schemeClr>
                </a:solidFill>
              </a:rPr>
              <a:t> </a:t>
            </a:r>
            <a:r>
              <a:rPr lang="en-US" sz="2000" b="1" dirty="0" err="1">
                <a:solidFill>
                  <a:schemeClr val="bg1">
                    <a:lumMod val="20000"/>
                    <a:lumOff val="80000"/>
                  </a:schemeClr>
                </a:solidFill>
              </a:rPr>
              <a:t>dễ</a:t>
            </a:r>
            <a:r>
              <a:rPr lang="en-US" sz="2000" b="1" dirty="0">
                <a:solidFill>
                  <a:schemeClr val="bg1">
                    <a:lumMod val="20000"/>
                    <a:lumOff val="80000"/>
                  </a:schemeClr>
                </a:solidFill>
              </a:rPr>
              <a:t> </a:t>
            </a:r>
            <a:endParaRPr lang="en-US" sz="2000" dirty="0">
              <a:solidFill>
                <a:schemeClr val="bg1">
                  <a:lumMod val="20000"/>
                  <a:lumOff val="80000"/>
                </a:schemeClr>
              </a:solidFill>
            </a:endParaRPr>
          </a:p>
        </p:txBody>
      </p:sp>
      <p:sp>
        <p:nvSpPr>
          <p:cNvPr id="112661" name="Oval 21"/>
          <p:cNvSpPr>
            <a:spLocks noChangeArrowheads="1"/>
          </p:cNvSpPr>
          <p:nvPr/>
        </p:nvSpPr>
        <p:spPr bwMode="gray">
          <a:xfrm>
            <a:off x="1323975" y="1584325"/>
            <a:ext cx="1649413" cy="1646238"/>
          </a:xfrm>
          <a:prstGeom prst="ellipse">
            <a:avLst/>
          </a:prstGeom>
          <a:noFill/>
          <a:ln w="127000">
            <a:solidFill>
              <a:srgbClr val="969696"/>
            </a:solidFill>
            <a:round/>
            <a:headEnd/>
            <a:tailEnd/>
          </a:ln>
          <a:effectLst/>
        </p:spPr>
        <p:txBody>
          <a:bodyPr wrap="none" anchor="ctr"/>
          <a:lstStyle/>
          <a:p>
            <a:endParaRPr lang="en-US"/>
          </a:p>
        </p:txBody>
      </p:sp>
      <p:sp>
        <p:nvSpPr>
          <p:cNvPr id="112662" name="Line 22"/>
          <p:cNvSpPr>
            <a:spLocks noChangeShapeType="1"/>
          </p:cNvSpPr>
          <p:nvPr/>
        </p:nvSpPr>
        <p:spPr bwMode="gray">
          <a:xfrm>
            <a:off x="2847975" y="2805113"/>
            <a:ext cx="561975" cy="342900"/>
          </a:xfrm>
          <a:prstGeom prst="line">
            <a:avLst/>
          </a:prstGeom>
          <a:noFill/>
          <a:ln w="127000">
            <a:solidFill>
              <a:srgbClr val="969696"/>
            </a:solidFill>
            <a:round/>
            <a:headEnd/>
            <a:tailEnd/>
          </a:ln>
          <a:effectLst/>
        </p:spPr>
        <p:txBody>
          <a:bodyPr/>
          <a:lstStyle/>
          <a:p>
            <a:endParaRPr lang="en-US"/>
          </a:p>
        </p:txBody>
      </p:sp>
      <p:sp>
        <p:nvSpPr>
          <p:cNvPr id="112663" name="Line 23"/>
          <p:cNvSpPr>
            <a:spLocks noChangeShapeType="1"/>
          </p:cNvSpPr>
          <p:nvPr/>
        </p:nvSpPr>
        <p:spPr bwMode="gray">
          <a:xfrm>
            <a:off x="2762250" y="2949575"/>
            <a:ext cx="563563" cy="342900"/>
          </a:xfrm>
          <a:prstGeom prst="line">
            <a:avLst/>
          </a:prstGeom>
          <a:noFill/>
          <a:ln w="127000">
            <a:solidFill>
              <a:srgbClr val="969696"/>
            </a:solidFill>
            <a:round/>
            <a:headEnd/>
            <a:tailEnd/>
          </a:ln>
          <a:effectLst/>
        </p:spPr>
        <p:txBody>
          <a:bodyPr/>
          <a:lstStyle/>
          <a:p>
            <a:endParaRPr lang="en-US"/>
          </a:p>
        </p:txBody>
      </p:sp>
      <p:sp>
        <p:nvSpPr>
          <p:cNvPr id="112664" name="Oval 24"/>
          <p:cNvSpPr>
            <a:spLocks noChangeArrowheads="1"/>
          </p:cNvSpPr>
          <p:nvPr/>
        </p:nvSpPr>
        <p:spPr bwMode="gray">
          <a:xfrm>
            <a:off x="5934075" y="1703388"/>
            <a:ext cx="1439863" cy="1423987"/>
          </a:xfrm>
          <a:prstGeom prst="ellipse">
            <a:avLst/>
          </a:prstGeom>
          <a:gradFill rotWithShape="1">
            <a:gsLst>
              <a:gs pos="0">
                <a:schemeClr val="accent1"/>
              </a:gs>
              <a:gs pos="100000">
                <a:schemeClr val="accent1">
                  <a:gamma/>
                  <a:shade val="31765"/>
                  <a:invGamma/>
                </a:schemeClr>
              </a:gs>
            </a:gsLst>
            <a:lin ang="5400000" scaled="1"/>
          </a:gradFill>
          <a:ln w="38100" algn="ctr">
            <a:solidFill>
              <a:srgbClr val="F8F8F8">
                <a:alpha val="80000"/>
              </a:srgbClr>
            </a:solidFill>
            <a:round/>
            <a:headEnd/>
            <a:tailEnd/>
          </a:ln>
          <a:effectLst/>
        </p:spPr>
        <p:txBody>
          <a:bodyPr wrap="none" anchor="ctr"/>
          <a:lstStyle/>
          <a:p>
            <a:endParaRPr lang="en-US"/>
          </a:p>
        </p:txBody>
      </p:sp>
      <p:pic>
        <p:nvPicPr>
          <p:cNvPr id="112665" name="Picture 25" descr="cir_lighteffect0"/>
          <p:cNvPicPr>
            <a:picLocks noChangeAspect="1" noChangeArrowheads="1"/>
          </p:cNvPicPr>
          <p:nvPr/>
        </p:nvPicPr>
        <p:blipFill>
          <a:blip r:embed="rId2">
            <a:lum bright="18000" contrast="-12000"/>
          </a:blip>
          <a:srcRect/>
          <a:stretch>
            <a:fillRect/>
          </a:stretch>
        </p:blipFill>
        <p:spPr bwMode="gray">
          <a:xfrm>
            <a:off x="5892800" y="1638300"/>
            <a:ext cx="1511300" cy="1293813"/>
          </a:xfrm>
          <a:prstGeom prst="rect">
            <a:avLst/>
          </a:prstGeom>
          <a:noFill/>
        </p:spPr>
      </p:pic>
      <p:sp>
        <p:nvSpPr>
          <p:cNvPr id="112666" name="Rectangle 26"/>
          <p:cNvSpPr>
            <a:spLocks noChangeArrowheads="1"/>
          </p:cNvSpPr>
          <p:nvPr/>
        </p:nvSpPr>
        <p:spPr bwMode="gray">
          <a:xfrm>
            <a:off x="5892800" y="1907549"/>
            <a:ext cx="1493837" cy="1015663"/>
          </a:xfrm>
          <a:prstGeom prst="rect">
            <a:avLst/>
          </a:prstGeom>
          <a:noFill/>
          <a:ln w="9525" algn="ctr">
            <a:noFill/>
            <a:miter lim="800000"/>
            <a:headEnd/>
            <a:tailEnd/>
          </a:ln>
          <a:effectLst/>
        </p:spPr>
        <p:txBody>
          <a:bodyPr>
            <a:spAutoFit/>
          </a:bodyPr>
          <a:lstStyle/>
          <a:p>
            <a:r>
              <a:rPr lang="en-US" sz="2000" b="1" dirty="0" err="1" smtClean="0">
                <a:solidFill>
                  <a:schemeClr val="bg1">
                    <a:lumMod val="20000"/>
                    <a:lumOff val="80000"/>
                  </a:schemeClr>
                </a:solidFill>
              </a:rPr>
              <a:t>Cảm</a:t>
            </a:r>
            <a:r>
              <a:rPr lang="en-US" sz="2000" b="1" dirty="0" smtClean="0">
                <a:solidFill>
                  <a:schemeClr val="bg1">
                    <a:lumMod val="20000"/>
                    <a:lumOff val="80000"/>
                  </a:schemeClr>
                </a:solidFill>
              </a:rPr>
              <a:t> </a:t>
            </a:r>
            <a:r>
              <a:rPr lang="en-US" sz="2000" b="1" dirty="0" err="1">
                <a:solidFill>
                  <a:schemeClr val="bg1">
                    <a:lumMod val="20000"/>
                    <a:lumOff val="80000"/>
                  </a:schemeClr>
                </a:solidFill>
              </a:rPr>
              <a:t>giác</a:t>
            </a:r>
            <a:r>
              <a:rPr lang="en-US" sz="2000" b="1" dirty="0">
                <a:solidFill>
                  <a:schemeClr val="bg1">
                    <a:lumMod val="20000"/>
                    <a:lumOff val="80000"/>
                  </a:schemeClr>
                </a:solidFill>
              </a:rPr>
              <a:t> </a:t>
            </a:r>
            <a:r>
              <a:rPr lang="en-US" sz="2000" b="1" dirty="0" err="1">
                <a:solidFill>
                  <a:schemeClr val="bg1">
                    <a:lumMod val="20000"/>
                    <a:lumOff val="80000"/>
                  </a:schemeClr>
                </a:solidFill>
              </a:rPr>
              <a:t>chân</a:t>
            </a:r>
            <a:r>
              <a:rPr lang="en-US" sz="2000" b="1" dirty="0">
                <a:solidFill>
                  <a:schemeClr val="bg1">
                    <a:lumMod val="20000"/>
                    <a:lumOff val="80000"/>
                  </a:schemeClr>
                </a:solidFill>
              </a:rPr>
              <a:t> </a:t>
            </a:r>
            <a:r>
              <a:rPr lang="en-US" sz="2000" b="1" dirty="0" err="1">
                <a:solidFill>
                  <a:schemeClr val="bg1">
                    <a:lumMod val="20000"/>
                    <a:lumOff val="80000"/>
                  </a:schemeClr>
                </a:solidFill>
              </a:rPr>
              <a:t>thực</a:t>
            </a:r>
            <a:r>
              <a:rPr lang="en-US" sz="2000" b="1" dirty="0">
                <a:solidFill>
                  <a:schemeClr val="bg1">
                    <a:lumMod val="20000"/>
                    <a:lumOff val="80000"/>
                  </a:schemeClr>
                </a:solidFill>
              </a:rPr>
              <a:t> </a:t>
            </a:r>
            <a:r>
              <a:rPr lang="en-US" sz="2000" b="1" dirty="0" err="1">
                <a:solidFill>
                  <a:schemeClr val="bg1">
                    <a:lumMod val="20000"/>
                    <a:lumOff val="80000"/>
                  </a:schemeClr>
                </a:solidFill>
              </a:rPr>
              <a:t>xuất</a:t>
            </a:r>
            <a:r>
              <a:rPr lang="en-US" sz="2000" b="1" dirty="0">
                <a:solidFill>
                  <a:schemeClr val="bg1">
                    <a:lumMod val="20000"/>
                    <a:lumOff val="80000"/>
                  </a:schemeClr>
                </a:solidFill>
              </a:rPr>
              <a:t> </a:t>
            </a:r>
            <a:r>
              <a:rPr lang="en-US" sz="2000" b="1" dirty="0" err="1">
                <a:solidFill>
                  <a:schemeClr val="bg1">
                    <a:lumMod val="20000"/>
                    <a:lumOff val="80000"/>
                  </a:schemeClr>
                </a:solidFill>
              </a:rPr>
              <a:t>hiện</a:t>
            </a:r>
            <a:endParaRPr lang="en-US" sz="2000" dirty="0">
              <a:solidFill>
                <a:schemeClr val="bg1">
                  <a:lumMod val="20000"/>
                  <a:lumOff val="80000"/>
                </a:schemeClr>
              </a:solidFill>
              <a:cs typeface="Arial" charset="0"/>
            </a:endParaRPr>
          </a:p>
        </p:txBody>
      </p:sp>
      <p:sp>
        <p:nvSpPr>
          <p:cNvPr id="112667" name="Oval 27"/>
          <p:cNvSpPr>
            <a:spLocks noChangeArrowheads="1"/>
          </p:cNvSpPr>
          <p:nvPr/>
        </p:nvSpPr>
        <p:spPr bwMode="gray">
          <a:xfrm>
            <a:off x="5830888" y="1584325"/>
            <a:ext cx="1647825" cy="1646238"/>
          </a:xfrm>
          <a:prstGeom prst="ellipse">
            <a:avLst/>
          </a:prstGeom>
          <a:noFill/>
          <a:ln w="127000">
            <a:solidFill>
              <a:srgbClr val="969696"/>
            </a:solidFill>
            <a:round/>
            <a:headEnd/>
            <a:tailEnd/>
          </a:ln>
          <a:effectLst/>
        </p:spPr>
        <p:txBody>
          <a:bodyPr wrap="none" anchor="ctr"/>
          <a:lstStyle/>
          <a:p>
            <a:endParaRPr lang="en-US"/>
          </a:p>
        </p:txBody>
      </p:sp>
      <p:sp>
        <p:nvSpPr>
          <p:cNvPr id="112668" name="Line 28"/>
          <p:cNvSpPr>
            <a:spLocks noChangeShapeType="1"/>
          </p:cNvSpPr>
          <p:nvPr/>
        </p:nvSpPr>
        <p:spPr bwMode="gray">
          <a:xfrm>
            <a:off x="5611813" y="4267200"/>
            <a:ext cx="561975" cy="342900"/>
          </a:xfrm>
          <a:prstGeom prst="line">
            <a:avLst/>
          </a:prstGeom>
          <a:noFill/>
          <a:ln w="127000">
            <a:solidFill>
              <a:srgbClr val="969696"/>
            </a:solidFill>
            <a:round/>
            <a:headEnd/>
            <a:tailEnd/>
          </a:ln>
          <a:effectLst/>
        </p:spPr>
        <p:txBody>
          <a:bodyPr/>
          <a:lstStyle/>
          <a:p>
            <a:endParaRPr lang="en-US"/>
          </a:p>
        </p:txBody>
      </p:sp>
      <p:sp>
        <p:nvSpPr>
          <p:cNvPr id="112669" name="Line 29"/>
          <p:cNvSpPr>
            <a:spLocks noChangeShapeType="1"/>
          </p:cNvSpPr>
          <p:nvPr/>
        </p:nvSpPr>
        <p:spPr bwMode="gray">
          <a:xfrm>
            <a:off x="5526088" y="4411663"/>
            <a:ext cx="563562" cy="344487"/>
          </a:xfrm>
          <a:prstGeom prst="line">
            <a:avLst/>
          </a:prstGeom>
          <a:noFill/>
          <a:ln w="127000">
            <a:solidFill>
              <a:srgbClr val="969696"/>
            </a:solidFill>
            <a:round/>
            <a:headEnd/>
            <a:tailEnd/>
          </a:ln>
          <a:effectLst/>
        </p:spPr>
        <p:txBody>
          <a:bodyPr/>
          <a:lstStyle/>
          <a:p>
            <a:endParaRPr lang="en-US"/>
          </a:p>
        </p:txBody>
      </p:sp>
      <p:sp>
        <p:nvSpPr>
          <p:cNvPr id="36" name="Rectangle 2"/>
          <p:cNvSpPr>
            <a:spLocks noGrp="1" noChangeArrowheads="1"/>
          </p:cNvSpPr>
          <p:nvPr>
            <p:ph type="title"/>
          </p:nvPr>
        </p:nvSpPr>
        <p:spPr>
          <a:xfrm>
            <a:off x="1705708" y="1524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 </a:t>
            </a:r>
          </a:p>
        </p:txBody>
      </p:sp>
      <p:sp>
        <p:nvSpPr>
          <p:cNvPr id="37" name="Rectangle 3"/>
          <p:cNvSpPr txBox="1">
            <a:spLocks noChangeArrowheads="1"/>
          </p:cNvSpPr>
          <p:nvPr/>
        </p:nvSpPr>
        <p:spPr>
          <a:xfrm>
            <a:off x="1828800" y="990600"/>
            <a:ext cx="7250723" cy="457200"/>
          </a:xfrm>
          <a:prstGeom prst="roundRect">
            <a:avLst>
              <a:gd name="adj" fmla="val 16667"/>
            </a:avLst>
          </a:prstGeom>
          <a:solidFill>
            <a:schemeClr val="bg1"/>
          </a:solidFill>
          <a:ln>
            <a:solidFill>
              <a:schemeClr val="tx2"/>
            </a:solidFill>
            <a:round/>
            <a:headEnd/>
            <a:tailEnd/>
          </a:ln>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nSpc>
                <a:spcPct val="90000"/>
              </a:lnSpc>
              <a:buSzPct val="100000"/>
              <a:buFontTx/>
              <a:buNone/>
            </a:pPr>
            <a:r>
              <a:rPr lang="en-US" sz="2000" b="1" smtClean="0">
                <a:solidFill>
                  <a:schemeClr val="tx2"/>
                </a:solidFill>
              </a:rPr>
              <a:t>Nguyên tắc 2: Lắng nghe NB nói</a:t>
            </a:r>
          </a:p>
          <a:p>
            <a:pPr marL="609600" indent="-609600">
              <a:lnSpc>
                <a:spcPct val="90000"/>
              </a:lnSpc>
              <a:buSzPct val="100000"/>
              <a:buFontTx/>
              <a:buNone/>
            </a:pPr>
            <a:endParaRPr lang="en-US" sz="2000" b="1" dirty="0" smtClean="0">
              <a:solidFill>
                <a:schemeClr val="tx2"/>
              </a:solidFill>
            </a:endParaRPr>
          </a:p>
        </p:txBody>
      </p:sp>
      <p:pic>
        <p:nvPicPr>
          <p:cNvPr id="32"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92125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Line 3"/>
          <p:cNvSpPr>
            <a:spLocks noChangeShapeType="1"/>
          </p:cNvSpPr>
          <p:nvPr/>
        </p:nvSpPr>
        <p:spPr bwMode="auto">
          <a:xfrm flipV="1">
            <a:off x="2673350" y="3051175"/>
            <a:ext cx="685800" cy="0"/>
          </a:xfrm>
          <a:prstGeom prst="line">
            <a:avLst/>
          </a:prstGeom>
          <a:noFill/>
          <a:ln w="12700">
            <a:solidFill>
              <a:schemeClr val="tx1"/>
            </a:solidFill>
            <a:round/>
            <a:headEnd/>
            <a:tailEnd/>
          </a:ln>
          <a:effectLst/>
        </p:spPr>
        <p:txBody>
          <a:bodyPr/>
          <a:lstStyle/>
          <a:p>
            <a:endParaRPr lang="en-US"/>
          </a:p>
        </p:txBody>
      </p:sp>
      <p:sp>
        <p:nvSpPr>
          <p:cNvPr id="134148" name="Line 4"/>
          <p:cNvSpPr>
            <a:spLocks noChangeShapeType="1"/>
          </p:cNvSpPr>
          <p:nvPr/>
        </p:nvSpPr>
        <p:spPr bwMode="auto">
          <a:xfrm>
            <a:off x="2749550" y="3813175"/>
            <a:ext cx="609600" cy="0"/>
          </a:xfrm>
          <a:prstGeom prst="line">
            <a:avLst/>
          </a:prstGeom>
          <a:noFill/>
          <a:ln w="12700">
            <a:solidFill>
              <a:schemeClr val="tx1"/>
            </a:solidFill>
            <a:round/>
            <a:headEnd/>
            <a:tailEnd/>
          </a:ln>
          <a:effectLst/>
        </p:spPr>
        <p:txBody>
          <a:bodyPr/>
          <a:lstStyle/>
          <a:p>
            <a:endParaRPr lang="en-US"/>
          </a:p>
        </p:txBody>
      </p:sp>
      <p:sp>
        <p:nvSpPr>
          <p:cNvPr id="134149" name="Line 5"/>
          <p:cNvSpPr>
            <a:spLocks noChangeShapeType="1"/>
          </p:cNvSpPr>
          <p:nvPr/>
        </p:nvSpPr>
        <p:spPr bwMode="auto">
          <a:xfrm flipV="1">
            <a:off x="2673350" y="4498975"/>
            <a:ext cx="685800" cy="0"/>
          </a:xfrm>
          <a:prstGeom prst="line">
            <a:avLst/>
          </a:prstGeom>
          <a:noFill/>
          <a:ln w="12700">
            <a:solidFill>
              <a:schemeClr val="tx1"/>
            </a:solidFill>
            <a:round/>
            <a:headEnd/>
            <a:tailEnd/>
          </a:ln>
          <a:effectLst/>
        </p:spPr>
        <p:txBody>
          <a:bodyPr/>
          <a:lstStyle/>
          <a:p>
            <a:endParaRPr lang="en-US"/>
          </a:p>
        </p:txBody>
      </p:sp>
      <p:grpSp>
        <p:nvGrpSpPr>
          <p:cNvPr id="134150" name="Group 6"/>
          <p:cNvGrpSpPr>
            <a:grpSpLocks/>
          </p:cNvGrpSpPr>
          <p:nvPr/>
        </p:nvGrpSpPr>
        <p:grpSpPr bwMode="auto">
          <a:xfrm>
            <a:off x="2368550" y="2289175"/>
            <a:ext cx="990600" cy="381000"/>
            <a:chOff x="1492" y="1538"/>
            <a:chExt cx="624" cy="240"/>
          </a:xfrm>
        </p:grpSpPr>
        <p:sp>
          <p:nvSpPr>
            <p:cNvPr id="134151" name="Line 7"/>
            <p:cNvSpPr>
              <a:spLocks noChangeShapeType="1"/>
            </p:cNvSpPr>
            <p:nvPr/>
          </p:nvSpPr>
          <p:spPr bwMode="auto">
            <a:xfrm>
              <a:off x="1732" y="1538"/>
              <a:ext cx="384" cy="0"/>
            </a:xfrm>
            <a:prstGeom prst="line">
              <a:avLst/>
            </a:prstGeom>
            <a:noFill/>
            <a:ln w="12700">
              <a:solidFill>
                <a:schemeClr val="tx1"/>
              </a:solidFill>
              <a:round/>
              <a:headEnd/>
              <a:tailEnd/>
            </a:ln>
            <a:effectLst/>
          </p:spPr>
          <p:txBody>
            <a:bodyPr/>
            <a:lstStyle/>
            <a:p>
              <a:endParaRPr lang="en-US"/>
            </a:p>
          </p:txBody>
        </p:sp>
        <p:sp>
          <p:nvSpPr>
            <p:cNvPr id="134152" name="Line 8"/>
            <p:cNvSpPr>
              <a:spLocks noChangeShapeType="1"/>
            </p:cNvSpPr>
            <p:nvPr/>
          </p:nvSpPr>
          <p:spPr bwMode="auto">
            <a:xfrm flipV="1">
              <a:off x="1492" y="1538"/>
              <a:ext cx="240" cy="240"/>
            </a:xfrm>
            <a:prstGeom prst="line">
              <a:avLst/>
            </a:prstGeom>
            <a:noFill/>
            <a:ln w="12700">
              <a:solidFill>
                <a:schemeClr val="tx1"/>
              </a:solidFill>
              <a:round/>
              <a:headEnd/>
              <a:tailEnd/>
            </a:ln>
            <a:effectLst/>
          </p:spPr>
          <p:txBody>
            <a:bodyPr/>
            <a:lstStyle/>
            <a:p>
              <a:endParaRPr lang="en-US"/>
            </a:p>
          </p:txBody>
        </p:sp>
      </p:grpSp>
      <p:grpSp>
        <p:nvGrpSpPr>
          <p:cNvPr id="134153" name="Group 9"/>
          <p:cNvGrpSpPr>
            <a:grpSpLocks/>
          </p:cNvGrpSpPr>
          <p:nvPr/>
        </p:nvGrpSpPr>
        <p:grpSpPr bwMode="auto">
          <a:xfrm>
            <a:off x="2292350" y="4956175"/>
            <a:ext cx="1066800" cy="304800"/>
            <a:chOff x="1444" y="3218"/>
            <a:chExt cx="672" cy="192"/>
          </a:xfrm>
        </p:grpSpPr>
        <p:sp>
          <p:nvSpPr>
            <p:cNvPr id="134154" name="Line 10"/>
            <p:cNvSpPr>
              <a:spLocks noChangeShapeType="1"/>
            </p:cNvSpPr>
            <p:nvPr/>
          </p:nvSpPr>
          <p:spPr bwMode="auto">
            <a:xfrm>
              <a:off x="1732" y="3410"/>
              <a:ext cx="384" cy="0"/>
            </a:xfrm>
            <a:prstGeom prst="line">
              <a:avLst/>
            </a:prstGeom>
            <a:noFill/>
            <a:ln w="12700">
              <a:solidFill>
                <a:schemeClr val="tx1"/>
              </a:solidFill>
              <a:round/>
              <a:headEnd/>
              <a:tailEnd/>
            </a:ln>
            <a:effectLst/>
          </p:spPr>
          <p:txBody>
            <a:bodyPr/>
            <a:lstStyle/>
            <a:p>
              <a:endParaRPr lang="en-US"/>
            </a:p>
          </p:txBody>
        </p:sp>
        <p:sp>
          <p:nvSpPr>
            <p:cNvPr id="134155" name="Line 11"/>
            <p:cNvSpPr>
              <a:spLocks noChangeShapeType="1"/>
            </p:cNvSpPr>
            <p:nvPr/>
          </p:nvSpPr>
          <p:spPr bwMode="auto">
            <a:xfrm>
              <a:off x="1444" y="3218"/>
              <a:ext cx="288" cy="192"/>
            </a:xfrm>
            <a:prstGeom prst="line">
              <a:avLst/>
            </a:prstGeom>
            <a:noFill/>
            <a:ln w="12700">
              <a:solidFill>
                <a:schemeClr val="tx1"/>
              </a:solidFill>
              <a:round/>
              <a:headEnd/>
              <a:tailEnd/>
            </a:ln>
            <a:effectLst/>
          </p:spPr>
          <p:txBody>
            <a:bodyPr/>
            <a:lstStyle/>
            <a:p>
              <a:endParaRPr lang="en-US"/>
            </a:p>
          </p:txBody>
        </p:sp>
      </p:grpSp>
      <p:sp>
        <p:nvSpPr>
          <p:cNvPr id="134156" name="AutoShape 12"/>
          <p:cNvSpPr>
            <a:spLocks noChangeArrowheads="1"/>
          </p:cNvSpPr>
          <p:nvPr/>
        </p:nvSpPr>
        <p:spPr bwMode="gray">
          <a:xfrm>
            <a:off x="3352800" y="2060575"/>
            <a:ext cx="52578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en-US"/>
          </a:p>
        </p:txBody>
      </p:sp>
      <p:sp>
        <p:nvSpPr>
          <p:cNvPr id="134157" name="Rectangle 13"/>
          <p:cNvSpPr>
            <a:spLocks noChangeArrowheads="1"/>
          </p:cNvSpPr>
          <p:nvPr/>
        </p:nvSpPr>
        <p:spPr bwMode="auto">
          <a:xfrm>
            <a:off x="3209363" y="2136775"/>
            <a:ext cx="5500224" cy="369332"/>
          </a:xfrm>
          <a:prstGeom prst="rect">
            <a:avLst/>
          </a:prstGeom>
          <a:noFill/>
          <a:ln w="9525">
            <a:noFill/>
            <a:miter lim="800000"/>
            <a:headEnd/>
            <a:tailEnd/>
          </a:ln>
          <a:effectLst/>
        </p:spPr>
        <p:txBody>
          <a:bodyPr wrap="none">
            <a:spAutoFit/>
          </a:bodyPr>
          <a:lstStyle/>
          <a:p>
            <a:pPr lvl="1"/>
            <a:r>
              <a:rPr lang="en-US" b="1" dirty="0" err="1"/>
              <a:t>Dịch</a:t>
            </a:r>
            <a:r>
              <a:rPr lang="en-US" b="1" dirty="0"/>
              <a:t> </a:t>
            </a:r>
            <a:r>
              <a:rPr lang="en-US" b="1" dirty="0" err="1"/>
              <a:t>vụ</a:t>
            </a:r>
            <a:r>
              <a:rPr lang="en-US" b="1" dirty="0"/>
              <a:t> </a:t>
            </a:r>
            <a:r>
              <a:rPr lang="en-US" b="1" dirty="0" err="1"/>
              <a:t>với</a:t>
            </a:r>
            <a:r>
              <a:rPr lang="en-US" b="1" dirty="0"/>
              <a:t> </a:t>
            </a:r>
            <a:r>
              <a:rPr lang="en-US" b="1" dirty="0" err="1"/>
              <a:t>nụ</a:t>
            </a:r>
            <a:r>
              <a:rPr lang="en-US" b="1" dirty="0"/>
              <a:t> </a:t>
            </a:r>
            <a:r>
              <a:rPr lang="en-US" b="1" dirty="0" err="1"/>
              <a:t>cười</a:t>
            </a:r>
            <a:r>
              <a:rPr lang="en-US" b="1" dirty="0"/>
              <a:t> </a:t>
            </a:r>
            <a:r>
              <a:rPr lang="en-US" b="1" dirty="0" smtClean="0"/>
              <a:t>-“</a:t>
            </a:r>
            <a:r>
              <a:rPr lang="en-US" b="1" dirty="0"/>
              <a:t>service with a smile”.</a:t>
            </a:r>
            <a:endParaRPr lang="en-US" dirty="0"/>
          </a:p>
        </p:txBody>
      </p:sp>
      <p:sp>
        <p:nvSpPr>
          <p:cNvPr id="134158" name="AutoShape 14"/>
          <p:cNvSpPr>
            <a:spLocks noChangeArrowheads="1"/>
          </p:cNvSpPr>
          <p:nvPr/>
        </p:nvSpPr>
        <p:spPr bwMode="gray">
          <a:xfrm>
            <a:off x="3352800" y="2809875"/>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en-US"/>
          </a:p>
        </p:txBody>
      </p:sp>
      <p:sp>
        <p:nvSpPr>
          <p:cNvPr id="134159" name="Rectangle 15"/>
          <p:cNvSpPr>
            <a:spLocks noChangeArrowheads="1"/>
          </p:cNvSpPr>
          <p:nvPr/>
        </p:nvSpPr>
        <p:spPr bwMode="auto">
          <a:xfrm>
            <a:off x="3706119" y="2924087"/>
            <a:ext cx="2494017" cy="369332"/>
          </a:xfrm>
          <a:prstGeom prst="rect">
            <a:avLst/>
          </a:prstGeom>
          <a:noFill/>
          <a:ln w="9525">
            <a:noFill/>
            <a:miter lim="800000"/>
            <a:headEnd/>
            <a:tailEnd/>
          </a:ln>
          <a:effectLst/>
        </p:spPr>
        <p:txBody>
          <a:bodyPr wrap="none">
            <a:spAutoFit/>
          </a:bodyPr>
          <a:lstStyle/>
          <a:p>
            <a:pPr eaLnBrk="0" hangingPunct="0"/>
            <a:r>
              <a:rPr lang="en-US" b="1" dirty="0" err="1"/>
              <a:t>N</a:t>
            </a:r>
            <a:r>
              <a:rPr lang="en-US" b="1" dirty="0" err="1" smtClean="0"/>
              <a:t>ụ</a:t>
            </a:r>
            <a:r>
              <a:rPr lang="en-US" b="1" dirty="0" smtClean="0"/>
              <a:t> </a:t>
            </a:r>
            <a:r>
              <a:rPr lang="en-US" b="1" dirty="0" err="1"/>
              <a:t>cười</a:t>
            </a:r>
            <a:r>
              <a:rPr lang="en-US" b="1" dirty="0"/>
              <a:t> </a:t>
            </a:r>
            <a:r>
              <a:rPr lang="en-US" b="1" dirty="0" err="1"/>
              <a:t>chữ</a:t>
            </a:r>
            <a:r>
              <a:rPr lang="en-US" b="1" dirty="0"/>
              <a:t> I, </a:t>
            </a:r>
            <a:r>
              <a:rPr lang="en-US" b="1" dirty="0" err="1"/>
              <a:t>chữ</a:t>
            </a:r>
            <a:r>
              <a:rPr lang="en-US" b="1" dirty="0"/>
              <a:t> A</a:t>
            </a:r>
            <a:endParaRPr lang="en-US" dirty="0">
              <a:solidFill>
                <a:srgbClr val="000000"/>
              </a:solidFill>
            </a:endParaRPr>
          </a:p>
        </p:txBody>
      </p:sp>
      <p:sp>
        <p:nvSpPr>
          <p:cNvPr id="134160" name="AutoShape 16"/>
          <p:cNvSpPr>
            <a:spLocks noChangeArrowheads="1"/>
          </p:cNvSpPr>
          <p:nvPr/>
        </p:nvSpPr>
        <p:spPr bwMode="gray">
          <a:xfrm>
            <a:off x="3349625" y="3552825"/>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en-US"/>
          </a:p>
        </p:txBody>
      </p:sp>
      <p:sp>
        <p:nvSpPr>
          <p:cNvPr id="134161" name="Rectangle 17"/>
          <p:cNvSpPr>
            <a:spLocks noChangeArrowheads="1"/>
          </p:cNvSpPr>
          <p:nvPr/>
        </p:nvSpPr>
        <p:spPr bwMode="auto">
          <a:xfrm>
            <a:off x="3766154" y="3589615"/>
            <a:ext cx="4682693" cy="369332"/>
          </a:xfrm>
          <a:prstGeom prst="rect">
            <a:avLst/>
          </a:prstGeom>
          <a:noFill/>
          <a:ln w="9525">
            <a:noFill/>
            <a:miter lim="800000"/>
            <a:headEnd/>
            <a:tailEnd/>
          </a:ln>
          <a:effectLst/>
        </p:spPr>
        <p:txBody>
          <a:bodyPr wrap="none">
            <a:spAutoFit/>
          </a:bodyPr>
          <a:lstStyle/>
          <a:p>
            <a:pPr eaLnBrk="0" hangingPunct="0"/>
            <a:r>
              <a:rPr lang="en-US" b="1" dirty="0"/>
              <a:t>NB/</a:t>
            </a:r>
            <a:r>
              <a:rPr lang="en-US" b="1" dirty="0" err="1"/>
              <a:t>khách</a:t>
            </a:r>
            <a:r>
              <a:rPr lang="en-US" b="1" dirty="0"/>
              <a:t> </a:t>
            </a:r>
            <a:r>
              <a:rPr lang="en-US" b="1" dirty="0" err="1"/>
              <a:t>hàng</a:t>
            </a:r>
            <a:r>
              <a:rPr lang="en-US" b="1" dirty="0"/>
              <a:t> </a:t>
            </a:r>
            <a:r>
              <a:rPr lang="en-US" b="1" dirty="0" err="1"/>
              <a:t>cảm</a:t>
            </a:r>
            <a:r>
              <a:rPr lang="en-US" b="1" dirty="0"/>
              <a:t> </a:t>
            </a:r>
            <a:r>
              <a:rPr lang="en-US" b="1" dirty="0" err="1"/>
              <a:t>thấy</a:t>
            </a:r>
            <a:r>
              <a:rPr lang="en-US" b="1" dirty="0"/>
              <a:t> </a:t>
            </a:r>
            <a:r>
              <a:rPr lang="en-US" b="1" dirty="0" err="1"/>
              <a:t>được</a:t>
            </a:r>
            <a:r>
              <a:rPr lang="en-US" b="1" dirty="0"/>
              <a:t> </a:t>
            </a:r>
            <a:r>
              <a:rPr lang="en-US" b="1" dirty="0" err="1"/>
              <a:t>chào</a:t>
            </a:r>
            <a:r>
              <a:rPr lang="en-US" b="1" dirty="0"/>
              <a:t> </a:t>
            </a:r>
            <a:r>
              <a:rPr lang="en-US" b="1" dirty="0" err="1"/>
              <a:t>đón</a:t>
            </a:r>
            <a:endParaRPr lang="en-US" dirty="0">
              <a:solidFill>
                <a:srgbClr val="000000"/>
              </a:solidFill>
            </a:endParaRPr>
          </a:p>
        </p:txBody>
      </p:sp>
      <p:sp>
        <p:nvSpPr>
          <p:cNvPr id="134162" name="Oval 18"/>
          <p:cNvSpPr>
            <a:spLocks noChangeArrowheads="1"/>
          </p:cNvSpPr>
          <p:nvPr/>
        </p:nvSpPr>
        <p:spPr bwMode="gray">
          <a:xfrm>
            <a:off x="3263900" y="2178050"/>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en-US"/>
          </a:p>
        </p:txBody>
      </p:sp>
      <p:sp>
        <p:nvSpPr>
          <p:cNvPr id="134163" name="Oval 19"/>
          <p:cNvSpPr>
            <a:spLocks noChangeArrowheads="1"/>
          </p:cNvSpPr>
          <p:nvPr/>
        </p:nvSpPr>
        <p:spPr bwMode="gray">
          <a:xfrm>
            <a:off x="3276600" y="2943225"/>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en-US"/>
          </a:p>
        </p:txBody>
      </p:sp>
      <p:sp>
        <p:nvSpPr>
          <p:cNvPr id="134164" name="Oval 20"/>
          <p:cNvSpPr>
            <a:spLocks noChangeArrowheads="1"/>
          </p:cNvSpPr>
          <p:nvPr/>
        </p:nvSpPr>
        <p:spPr bwMode="gray">
          <a:xfrm>
            <a:off x="3276600" y="3698875"/>
            <a:ext cx="228600" cy="2286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en-US"/>
          </a:p>
        </p:txBody>
      </p:sp>
      <p:sp>
        <p:nvSpPr>
          <p:cNvPr id="134165" name="AutoShape 21"/>
          <p:cNvSpPr>
            <a:spLocks noChangeArrowheads="1"/>
          </p:cNvSpPr>
          <p:nvPr/>
        </p:nvSpPr>
        <p:spPr bwMode="gray">
          <a:xfrm>
            <a:off x="3600068" y="4284663"/>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en-US"/>
          </a:p>
        </p:txBody>
      </p:sp>
      <p:sp>
        <p:nvSpPr>
          <p:cNvPr id="134166" name="Rectangle 22"/>
          <p:cNvSpPr>
            <a:spLocks noChangeArrowheads="1"/>
          </p:cNvSpPr>
          <p:nvPr/>
        </p:nvSpPr>
        <p:spPr bwMode="auto">
          <a:xfrm>
            <a:off x="3324139" y="4359791"/>
            <a:ext cx="3865161" cy="369332"/>
          </a:xfrm>
          <a:prstGeom prst="rect">
            <a:avLst/>
          </a:prstGeom>
          <a:noFill/>
          <a:ln w="9525">
            <a:noFill/>
            <a:miter lim="800000"/>
            <a:headEnd/>
            <a:tailEnd/>
          </a:ln>
          <a:effectLst/>
        </p:spPr>
        <p:txBody>
          <a:bodyPr wrap="none">
            <a:spAutoFit/>
          </a:bodyPr>
          <a:lstStyle/>
          <a:p>
            <a:pPr lvl="1"/>
            <a:r>
              <a:rPr lang="en-US" b="1" dirty="0" err="1"/>
              <a:t>Đ</a:t>
            </a:r>
            <a:r>
              <a:rPr lang="en-US" b="1" dirty="0" err="1" smtClean="0"/>
              <a:t>ể</a:t>
            </a:r>
            <a:r>
              <a:rPr lang="en-US" b="1" dirty="0" smtClean="0"/>
              <a:t> </a:t>
            </a:r>
            <a:r>
              <a:rPr lang="en-US" b="1" dirty="0" err="1"/>
              <a:t>lại</a:t>
            </a:r>
            <a:r>
              <a:rPr lang="en-US" b="1" dirty="0"/>
              <a:t> </a:t>
            </a:r>
            <a:r>
              <a:rPr lang="en-US" b="1" dirty="0" err="1"/>
              <a:t>một</a:t>
            </a:r>
            <a:r>
              <a:rPr lang="en-US" b="1" dirty="0"/>
              <a:t> </a:t>
            </a:r>
            <a:r>
              <a:rPr lang="en-US" b="1" dirty="0" err="1"/>
              <a:t>cảm</a:t>
            </a:r>
            <a:r>
              <a:rPr lang="en-US" b="1" dirty="0"/>
              <a:t> </a:t>
            </a:r>
            <a:r>
              <a:rPr lang="en-US" b="1" dirty="0" err="1"/>
              <a:t>giác</a:t>
            </a:r>
            <a:r>
              <a:rPr lang="en-US" b="1" dirty="0"/>
              <a:t> </a:t>
            </a:r>
            <a:r>
              <a:rPr lang="en-US" b="1" dirty="0" err="1"/>
              <a:t>nồng</a:t>
            </a:r>
            <a:r>
              <a:rPr lang="en-US" b="1" dirty="0"/>
              <a:t> </a:t>
            </a:r>
            <a:r>
              <a:rPr lang="en-US" b="1" dirty="0" err="1"/>
              <a:t>ấm</a:t>
            </a:r>
            <a:r>
              <a:rPr lang="en-US" b="1" dirty="0"/>
              <a:t>.</a:t>
            </a:r>
            <a:endParaRPr lang="en-US" dirty="0"/>
          </a:p>
        </p:txBody>
      </p:sp>
      <p:sp>
        <p:nvSpPr>
          <p:cNvPr id="134167" name="Oval 23"/>
          <p:cNvSpPr>
            <a:spLocks noChangeArrowheads="1"/>
          </p:cNvSpPr>
          <p:nvPr/>
        </p:nvSpPr>
        <p:spPr bwMode="gray">
          <a:xfrm>
            <a:off x="3263900" y="4422775"/>
            <a:ext cx="228600" cy="2286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en-US"/>
          </a:p>
        </p:txBody>
      </p:sp>
      <p:sp>
        <p:nvSpPr>
          <p:cNvPr id="134168" name="AutoShape 24"/>
          <p:cNvSpPr>
            <a:spLocks noChangeArrowheads="1"/>
          </p:cNvSpPr>
          <p:nvPr/>
        </p:nvSpPr>
        <p:spPr bwMode="gray">
          <a:xfrm>
            <a:off x="3352800" y="5073650"/>
            <a:ext cx="5105400" cy="48895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endParaRPr lang="en-US"/>
          </a:p>
        </p:txBody>
      </p:sp>
      <p:sp>
        <p:nvSpPr>
          <p:cNvPr id="134169" name="Rectangle 25"/>
          <p:cNvSpPr>
            <a:spLocks noChangeArrowheads="1"/>
          </p:cNvSpPr>
          <p:nvPr/>
        </p:nvSpPr>
        <p:spPr bwMode="auto">
          <a:xfrm>
            <a:off x="3263900" y="5136634"/>
            <a:ext cx="2759089" cy="369332"/>
          </a:xfrm>
          <a:prstGeom prst="rect">
            <a:avLst/>
          </a:prstGeom>
          <a:noFill/>
          <a:ln w="9525">
            <a:noFill/>
            <a:miter lim="800000"/>
            <a:headEnd/>
            <a:tailEnd/>
          </a:ln>
          <a:effectLst/>
        </p:spPr>
        <p:txBody>
          <a:bodyPr wrap="none">
            <a:spAutoFit/>
          </a:bodyPr>
          <a:lstStyle/>
          <a:p>
            <a:pPr lvl="1"/>
            <a:r>
              <a:rPr lang="en-US" b="1" dirty="0" err="1"/>
              <a:t>C</a:t>
            </a:r>
            <a:r>
              <a:rPr lang="en-US" b="1" dirty="0" err="1" smtClean="0"/>
              <a:t>ần</a:t>
            </a:r>
            <a:r>
              <a:rPr lang="en-US" b="1" dirty="0" smtClean="0"/>
              <a:t> </a:t>
            </a:r>
            <a:r>
              <a:rPr lang="en-US" b="1" dirty="0" err="1"/>
              <a:t>cười</a:t>
            </a:r>
            <a:r>
              <a:rPr lang="en-US" b="1" dirty="0"/>
              <a:t> </a:t>
            </a:r>
            <a:r>
              <a:rPr lang="en-US" b="1" dirty="0" err="1"/>
              <a:t>đúng</a:t>
            </a:r>
            <a:r>
              <a:rPr lang="en-US" b="1" dirty="0"/>
              <a:t> </a:t>
            </a:r>
            <a:r>
              <a:rPr lang="en-US" b="1" dirty="0" err="1"/>
              <a:t>lúc</a:t>
            </a:r>
            <a:r>
              <a:rPr lang="en-US" b="1" dirty="0"/>
              <a:t>.</a:t>
            </a:r>
            <a:endParaRPr lang="en-US" dirty="0"/>
          </a:p>
        </p:txBody>
      </p:sp>
      <p:sp>
        <p:nvSpPr>
          <p:cNvPr id="134170" name="Oval 26"/>
          <p:cNvSpPr>
            <a:spLocks noChangeArrowheads="1"/>
          </p:cNvSpPr>
          <p:nvPr/>
        </p:nvSpPr>
        <p:spPr bwMode="gray">
          <a:xfrm>
            <a:off x="3276600" y="5207000"/>
            <a:ext cx="228600" cy="2286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endParaRPr lang="en-US"/>
          </a:p>
        </p:txBody>
      </p:sp>
      <p:grpSp>
        <p:nvGrpSpPr>
          <p:cNvPr id="134171" name="Group 27"/>
          <p:cNvGrpSpPr>
            <a:grpSpLocks/>
          </p:cNvGrpSpPr>
          <p:nvPr/>
        </p:nvGrpSpPr>
        <p:grpSpPr bwMode="auto">
          <a:xfrm>
            <a:off x="304800" y="2436813"/>
            <a:ext cx="2673350" cy="2671762"/>
            <a:chOff x="192" y="1631"/>
            <a:chExt cx="1684" cy="1683"/>
          </a:xfrm>
        </p:grpSpPr>
        <p:sp>
          <p:nvSpPr>
            <p:cNvPr id="134172" name="Oval 28"/>
            <p:cNvSpPr>
              <a:spLocks noChangeArrowheads="1"/>
            </p:cNvSpPr>
            <p:nvPr/>
          </p:nvSpPr>
          <p:spPr bwMode="gray">
            <a:xfrm>
              <a:off x="192" y="1631"/>
              <a:ext cx="1684" cy="168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en-US"/>
            </a:p>
          </p:txBody>
        </p:sp>
        <p:sp>
          <p:nvSpPr>
            <p:cNvPr id="134173" name="Oval 29"/>
            <p:cNvSpPr>
              <a:spLocks noChangeArrowheads="1"/>
            </p:cNvSpPr>
            <p:nvPr/>
          </p:nvSpPr>
          <p:spPr bwMode="gray">
            <a:xfrm>
              <a:off x="303" y="1740"/>
              <a:ext cx="1461" cy="1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en-US"/>
            </a:p>
          </p:txBody>
        </p:sp>
        <p:sp>
          <p:nvSpPr>
            <p:cNvPr id="134174" name="Oval 30"/>
            <p:cNvSpPr>
              <a:spLocks noChangeArrowheads="1"/>
            </p:cNvSpPr>
            <p:nvPr/>
          </p:nvSpPr>
          <p:spPr bwMode="gray">
            <a:xfrm>
              <a:off x="288" y="1754"/>
              <a:ext cx="1461" cy="1462"/>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endParaRPr lang="en-US"/>
            </a:p>
          </p:txBody>
        </p:sp>
        <p:sp>
          <p:nvSpPr>
            <p:cNvPr id="134175" name="Oval 31"/>
            <p:cNvSpPr>
              <a:spLocks noChangeArrowheads="1"/>
            </p:cNvSpPr>
            <p:nvPr/>
          </p:nvSpPr>
          <p:spPr bwMode="gray">
            <a:xfrm>
              <a:off x="375" y="1814"/>
              <a:ext cx="1317" cy="1316"/>
            </a:xfrm>
            <a:prstGeom prst="ellipse">
              <a:avLst/>
            </a:prstGeom>
            <a:solidFill>
              <a:srgbClr val="000000"/>
            </a:solidFill>
            <a:ln w="38100" algn="ctr">
              <a:noFill/>
              <a:round/>
              <a:headEnd/>
              <a:tailEnd/>
            </a:ln>
            <a:effectLst/>
          </p:spPr>
          <p:txBody>
            <a:bodyPr anchor="ctr">
              <a:spAutoFit/>
            </a:bodyPr>
            <a:lstStyle/>
            <a:p>
              <a:endParaRPr lang="en-US"/>
            </a:p>
          </p:txBody>
        </p:sp>
        <p:sp>
          <p:nvSpPr>
            <p:cNvPr id="134176" name="Oval 32"/>
            <p:cNvSpPr>
              <a:spLocks noChangeArrowheads="1"/>
            </p:cNvSpPr>
            <p:nvPr/>
          </p:nvSpPr>
          <p:spPr bwMode="gray">
            <a:xfrm>
              <a:off x="396" y="1835"/>
              <a:ext cx="1276" cy="1277"/>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134177" name="Oval 33"/>
            <p:cNvSpPr>
              <a:spLocks noChangeArrowheads="1"/>
            </p:cNvSpPr>
            <p:nvPr/>
          </p:nvSpPr>
          <p:spPr bwMode="gray">
            <a:xfrm>
              <a:off x="412" y="1842"/>
              <a:ext cx="1246" cy="1246"/>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134178" name="Oval 34"/>
            <p:cNvSpPr>
              <a:spLocks noChangeArrowheads="1"/>
            </p:cNvSpPr>
            <p:nvPr/>
          </p:nvSpPr>
          <p:spPr bwMode="gray">
            <a:xfrm>
              <a:off x="426" y="1854"/>
              <a:ext cx="1184" cy="116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134179" name="Oval 35"/>
            <p:cNvSpPr>
              <a:spLocks noChangeArrowheads="1"/>
            </p:cNvSpPr>
            <p:nvPr/>
          </p:nvSpPr>
          <p:spPr bwMode="gray">
            <a:xfrm>
              <a:off x="480" y="1872"/>
              <a:ext cx="1053" cy="94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sp>
          <p:nvSpPr>
            <p:cNvPr id="134180" name="Text Box 36"/>
            <p:cNvSpPr txBox="1">
              <a:spLocks noChangeArrowheads="1"/>
            </p:cNvSpPr>
            <p:nvPr/>
          </p:nvSpPr>
          <p:spPr bwMode="gray">
            <a:xfrm>
              <a:off x="328" y="1971"/>
              <a:ext cx="1296" cy="872"/>
            </a:xfrm>
            <a:prstGeom prst="rect">
              <a:avLst/>
            </a:prstGeom>
            <a:noFill/>
            <a:ln w="9525">
              <a:noFill/>
              <a:miter lim="800000"/>
              <a:headEnd/>
              <a:tailEnd/>
            </a:ln>
            <a:effectLst/>
          </p:spPr>
          <p:txBody>
            <a:bodyPr>
              <a:spAutoFit/>
            </a:bodyPr>
            <a:lstStyle/>
            <a:p>
              <a:pPr algn="ctr"/>
              <a:r>
                <a:rPr lang="en-US" sz="2800" b="1" i="1" dirty="0" smtClean="0">
                  <a:solidFill>
                    <a:srgbClr val="000000"/>
                  </a:solidFill>
                </a:rPr>
                <a:t>CƯỜI CHÂN THẬT</a:t>
              </a:r>
              <a:endParaRPr lang="en-US" sz="3200" b="1" i="1" dirty="0">
                <a:solidFill>
                  <a:srgbClr val="000000"/>
                </a:solidFill>
              </a:endParaRPr>
            </a:p>
          </p:txBody>
        </p:sp>
      </p:grpSp>
      <p:sp>
        <p:nvSpPr>
          <p:cNvPr id="38" name="Rectangle 2"/>
          <p:cNvSpPr>
            <a:spLocks noGrp="1" noChangeArrowheads="1"/>
          </p:cNvSpPr>
          <p:nvPr>
            <p:ph type="title"/>
          </p:nvPr>
        </p:nvSpPr>
        <p:spPr>
          <a:xfrm>
            <a:off x="1705708" y="1524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 </a:t>
            </a:r>
          </a:p>
        </p:txBody>
      </p:sp>
      <p:sp>
        <p:nvSpPr>
          <p:cNvPr id="39" name="Rectangle 3"/>
          <p:cNvSpPr txBox="1">
            <a:spLocks noChangeArrowheads="1"/>
          </p:cNvSpPr>
          <p:nvPr/>
        </p:nvSpPr>
        <p:spPr>
          <a:xfrm>
            <a:off x="1143000" y="1600200"/>
            <a:ext cx="8229600" cy="457200"/>
          </a:xfrm>
          <a:prstGeom prst="roundRect">
            <a:avLst>
              <a:gd name="adj" fmla="val 16667"/>
            </a:avLst>
          </a:prstGeom>
          <a:solidFill>
            <a:schemeClr val="bg1"/>
          </a:solidFill>
          <a:ln>
            <a:solidFill>
              <a:schemeClr val="tx2"/>
            </a:solidFill>
            <a:round/>
            <a:headEnd/>
            <a:tailEnd/>
          </a:ln>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nSpc>
                <a:spcPct val="90000"/>
              </a:lnSpc>
              <a:buSzPct val="100000"/>
              <a:buFontTx/>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3: </a:t>
            </a:r>
            <a:r>
              <a:rPr lang="en-US" sz="2000" b="1" dirty="0" err="1" smtClean="0">
                <a:solidFill>
                  <a:schemeClr val="tx2"/>
                </a:solidFill>
              </a:rPr>
              <a:t>Luôn</a:t>
            </a:r>
            <a:r>
              <a:rPr lang="en-US" sz="2000" b="1" dirty="0" smtClean="0">
                <a:solidFill>
                  <a:schemeClr val="tx2"/>
                </a:solidFill>
              </a:rPr>
              <a:t> </a:t>
            </a:r>
            <a:r>
              <a:rPr lang="en-US" sz="2000" b="1" dirty="0" err="1" smtClean="0">
                <a:solidFill>
                  <a:schemeClr val="tx2"/>
                </a:solidFill>
              </a:rPr>
              <a:t>nở</a:t>
            </a:r>
            <a:r>
              <a:rPr lang="en-US" sz="2000" b="1" dirty="0" smtClean="0">
                <a:solidFill>
                  <a:schemeClr val="tx2"/>
                </a:solidFill>
              </a:rPr>
              <a:t> </a:t>
            </a:r>
            <a:r>
              <a:rPr lang="en-US" sz="2000" b="1" dirty="0" err="1" smtClean="0">
                <a:solidFill>
                  <a:schemeClr val="tx2"/>
                </a:solidFill>
              </a:rPr>
              <a:t>nụ</a:t>
            </a:r>
            <a:r>
              <a:rPr lang="en-US" sz="2000" b="1" dirty="0" smtClean="0">
                <a:solidFill>
                  <a:schemeClr val="tx2"/>
                </a:solidFill>
              </a:rPr>
              <a:t> </a:t>
            </a:r>
            <a:r>
              <a:rPr lang="en-US" sz="2000" b="1" dirty="0" err="1" smtClean="0">
                <a:solidFill>
                  <a:schemeClr val="tx2"/>
                </a:solidFill>
              </a:rPr>
              <a:t>cười</a:t>
            </a:r>
            <a:r>
              <a:rPr lang="en-US" sz="2000" b="1" dirty="0" smtClean="0">
                <a:solidFill>
                  <a:schemeClr val="tx2"/>
                </a:solidFill>
              </a:rPr>
              <a:t> </a:t>
            </a:r>
            <a:r>
              <a:rPr lang="en-US" sz="2000" b="1" dirty="0" err="1" smtClean="0">
                <a:solidFill>
                  <a:schemeClr val="tx2"/>
                </a:solidFill>
              </a:rPr>
              <a:t>chân</a:t>
            </a:r>
            <a:r>
              <a:rPr lang="en-US" sz="2000" b="1" dirty="0" smtClean="0">
                <a:solidFill>
                  <a:schemeClr val="tx2"/>
                </a:solidFill>
              </a:rPr>
              <a:t> </a:t>
            </a:r>
            <a:r>
              <a:rPr lang="en-US" sz="2000" b="1" dirty="0" err="1" smtClean="0">
                <a:solidFill>
                  <a:schemeClr val="tx2"/>
                </a:solidFill>
              </a:rPr>
              <a:t>thật</a:t>
            </a:r>
            <a:endParaRPr lang="en-US" sz="2000" b="1" dirty="0" smtClean="0">
              <a:solidFill>
                <a:schemeClr val="tx2"/>
              </a:solidFill>
            </a:endParaRPr>
          </a:p>
          <a:p>
            <a:pPr marL="609600" indent="-609600">
              <a:lnSpc>
                <a:spcPct val="90000"/>
              </a:lnSpc>
              <a:buSzPct val="100000"/>
              <a:buFontTx/>
              <a:buNone/>
            </a:pPr>
            <a:endParaRPr lang="en-US" sz="2000" b="1" dirty="0" smtClean="0">
              <a:solidFill>
                <a:schemeClr val="tx2"/>
              </a:solidFill>
            </a:endParaRPr>
          </a:p>
        </p:txBody>
      </p:sp>
      <p:pic>
        <p:nvPicPr>
          <p:cNvPr id="40"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9755902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274638"/>
            <a:ext cx="8610600" cy="715962"/>
          </a:xfrm>
        </p:spPr>
        <p:txBody>
          <a:bodyPr/>
          <a:lstStyle/>
          <a:p>
            <a:pPr eaLnBrk="1" hangingPunct="1"/>
            <a:endParaRPr lang="en-US" altLang="en-US" sz="2800" b="1" smtClean="0">
              <a:solidFill>
                <a:srgbClr val="FF0000"/>
              </a:solidFill>
            </a:endParaRPr>
          </a:p>
        </p:txBody>
      </p:sp>
      <p:pic>
        <p:nvPicPr>
          <p:cNvPr id="2048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228600"/>
            <a:ext cx="6553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p:cNvSpPr/>
          <p:nvPr/>
        </p:nvSpPr>
        <p:spPr>
          <a:xfrm>
            <a:off x="6172200" y="685800"/>
            <a:ext cx="2743200" cy="1524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rPr>
              <a:t>Những</a:t>
            </a:r>
            <a:r>
              <a:rPr lang="en-US" sz="2400" b="1" dirty="0">
                <a:solidFill>
                  <a:srgbClr val="FF0000"/>
                </a:solidFill>
              </a:rPr>
              <a:t> </a:t>
            </a:r>
            <a:r>
              <a:rPr lang="en-US" sz="2400" b="1" dirty="0" err="1">
                <a:solidFill>
                  <a:srgbClr val="FF0000"/>
                </a:solidFill>
              </a:rPr>
              <a:t>nụ</a:t>
            </a:r>
            <a:r>
              <a:rPr lang="en-US" sz="2400" b="1" dirty="0">
                <a:solidFill>
                  <a:srgbClr val="FF0000"/>
                </a:solidFill>
              </a:rPr>
              <a:t> </a:t>
            </a:r>
            <a:r>
              <a:rPr lang="en-US" sz="2400" b="1" dirty="0" err="1">
                <a:solidFill>
                  <a:srgbClr val="FF0000"/>
                </a:solidFill>
              </a:rPr>
              <a:t>cười</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thân</a:t>
            </a:r>
            <a:r>
              <a:rPr lang="en-US" sz="2400" b="1" dirty="0">
                <a:solidFill>
                  <a:srgbClr val="FF0000"/>
                </a:solidFill>
              </a:rPr>
              <a:t> </a:t>
            </a:r>
            <a:r>
              <a:rPr lang="en-US" sz="2400" b="1" dirty="0" err="1">
                <a:solidFill>
                  <a:srgbClr val="FF0000"/>
                </a:solidFill>
              </a:rPr>
              <a:t>thiện</a:t>
            </a:r>
            <a:endParaRPr lang="en-US" sz="2400" b="1" dirty="0">
              <a:solidFill>
                <a:srgbClr val="FF0000"/>
              </a:solidFill>
            </a:endParaRPr>
          </a:p>
        </p:txBody>
      </p:sp>
      <p:sp>
        <p:nvSpPr>
          <p:cNvPr id="6" name="Rounded Rectangle 5"/>
          <p:cNvSpPr/>
          <p:nvPr/>
        </p:nvSpPr>
        <p:spPr>
          <a:xfrm>
            <a:off x="6553200" y="3429000"/>
            <a:ext cx="2362200" cy="2362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rPr>
              <a:t>Một</a:t>
            </a:r>
            <a:r>
              <a:rPr lang="en-US" sz="2400" b="1" dirty="0">
                <a:solidFill>
                  <a:srgbClr val="FF0000"/>
                </a:solidFill>
              </a:rPr>
              <a:t> </a:t>
            </a:r>
            <a:r>
              <a:rPr lang="en-US" sz="2400" b="1" dirty="0" err="1">
                <a:solidFill>
                  <a:srgbClr val="FF0000"/>
                </a:solidFill>
              </a:rPr>
              <a:t>nụ</a:t>
            </a:r>
            <a:r>
              <a:rPr lang="en-US" sz="2400" b="1" dirty="0">
                <a:solidFill>
                  <a:srgbClr val="FF0000"/>
                </a:solidFill>
              </a:rPr>
              <a:t> </a:t>
            </a:r>
            <a:r>
              <a:rPr lang="en-US" sz="2400" b="1" dirty="0" err="1">
                <a:solidFill>
                  <a:srgbClr val="FF0000"/>
                </a:solidFill>
              </a:rPr>
              <a:t>cười</a:t>
            </a:r>
            <a:r>
              <a:rPr lang="en-US" sz="2400" b="1" dirty="0">
                <a:solidFill>
                  <a:srgbClr val="FF0000"/>
                </a:solidFill>
              </a:rPr>
              <a:t> =</a:t>
            </a:r>
            <a:r>
              <a:rPr lang="en-US" sz="2400" b="1" dirty="0">
                <a:solidFill>
                  <a:srgbClr val="002060"/>
                </a:solidFill>
              </a:rPr>
              <a:t> </a:t>
            </a:r>
            <a:r>
              <a:rPr lang="en-US" sz="2400" b="1" dirty="0" err="1">
                <a:solidFill>
                  <a:srgbClr val="002060"/>
                </a:solidFill>
              </a:rPr>
              <a:t>Mười</a:t>
            </a:r>
            <a:r>
              <a:rPr lang="en-US" sz="2400" b="1" dirty="0">
                <a:solidFill>
                  <a:srgbClr val="002060"/>
                </a:solidFill>
              </a:rPr>
              <a:t> </a:t>
            </a:r>
            <a:r>
              <a:rPr lang="en-US" sz="2400" b="1" dirty="0" err="1">
                <a:solidFill>
                  <a:srgbClr val="002060"/>
                </a:solidFill>
              </a:rPr>
              <a:t>thang</a:t>
            </a:r>
            <a:r>
              <a:rPr lang="en-US" sz="2400" b="1" dirty="0">
                <a:solidFill>
                  <a:srgbClr val="002060"/>
                </a:solidFill>
              </a:rPr>
              <a:t> </a:t>
            </a:r>
            <a:r>
              <a:rPr lang="en-US" sz="2400" b="1" dirty="0" err="1">
                <a:solidFill>
                  <a:srgbClr val="002060"/>
                </a:solidFill>
              </a:rPr>
              <a:t>thuốc</a:t>
            </a:r>
            <a:r>
              <a:rPr lang="en-US" sz="2400" b="1" dirty="0">
                <a:solidFill>
                  <a:srgbClr val="002060"/>
                </a:solidFill>
              </a:rPr>
              <a:t> </a:t>
            </a:r>
            <a:r>
              <a:rPr lang="en-US" sz="2400" b="1" dirty="0" err="1">
                <a:solidFill>
                  <a:srgbClr val="002060"/>
                </a:solidFill>
              </a:rPr>
              <a:t>bổ</a:t>
            </a:r>
            <a:endParaRPr lang="en-US" sz="2400" b="1" dirty="0">
              <a:solidFill>
                <a:srgbClr val="002060"/>
              </a:solidFill>
            </a:endParaRPr>
          </a:p>
        </p:txBody>
      </p:sp>
    </p:spTree>
    <p:extLst>
      <p:ext uri="{BB962C8B-B14F-4D97-AF65-F5344CB8AC3E}">
        <p14:creationId xmlns="" xmlns:p14="http://schemas.microsoft.com/office/powerpoint/2010/main" val="3935802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29508" y="3048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 </a:t>
            </a:r>
          </a:p>
        </p:txBody>
      </p:sp>
      <p:sp>
        <p:nvSpPr>
          <p:cNvPr id="12291" name="Rectangle 3"/>
          <p:cNvSpPr>
            <a:spLocks noGrp="1" noChangeArrowheads="1"/>
          </p:cNvSpPr>
          <p:nvPr>
            <p:ph idx="1"/>
          </p:nvPr>
        </p:nvSpPr>
        <p:spPr>
          <a:xfrm>
            <a:off x="457200" y="17526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4</a:t>
            </a:r>
            <a:r>
              <a:rPr lang="en-US" sz="2000" b="1" dirty="0">
                <a:solidFill>
                  <a:schemeClr val="tx2"/>
                </a:solidFill>
              </a:rPr>
              <a:t>: </a:t>
            </a:r>
            <a:r>
              <a:rPr lang="en-US" sz="2000" b="1" dirty="0" err="1">
                <a:solidFill>
                  <a:schemeClr val="tx2"/>
                </a:solidFill>
              </a:rPr>
              <a:t>Tôn</a:t>
            </a:r>
            <a:r>
              <a:rPr lang="en-US" sz="2000" b="1" dirty="0">
                <a:solidFill>
                  <a:schemeClr val="tx2"/>
                </a:solidFill>
              </a:rPr>
              <a:t> </a:t>
            </a:r>
            <a:r>
              <a:rPr lang="en-US" sz="2000" b="1" dirty="0" err="1">
                <a:solidFill>
                  <a:schemeClr val="tx2"/>
                </a:solidFill>
              </a:rPr>
              <a:t>trong</a:t>
            </a:r>
            <a:r>
              <a:rPr lang="en-US" sz="2000" b="1" dirty="0">
                <a:solidFill>
                  <a:schemeClr val="tx2"/>
                </a:solidFill>
              </a:rPr>
              <a:t> NB</a:t>
            </a: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45</a:t>
            </a:fld>
            <a:endParaRPr lang="en-US"/>
          </a:p>
        </p:txBody>
      </p:sp>
      <p:sp>
        <p:nvSpPr>
          <p:cNvPr id="5" name="Content Placeholder 2"/>
          <p:cNvSpPr txBox="1">
            <a:spLocks/>
          </p:cNvSpPr>
          <p:nvPr/>
        </p:nvSpPr>
        <p:spPr bwMode="gray">
          <a:xfrm>
            <a:off x="838199" y="2225040"/>
            <a:ext cx="7543801" cy="4023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b="1" dirty="0" err="1" smtClean="0">
                <a:solidFill>
                  <a:srgbClr val="7030A0"/>
                </a:solidFill>
              </a:rPr>
              <a:t>Tôn</a:t>
            </a:r>
            <a:r>
              <a:rPr lang="en-US" b="1" dirty="0" smtClean="0">
                <a:solidFill>
                  <a:srgbClr val="7030A0"/>
                </a:solidFill>
              </a:rPr>
              <a:t> </a:t>
            </a:r>
            <a:r>
              <a:rPr lang="en-US" b="1" dirty="0" err="1" smtClean="0">
                <a:solidFill>
                  <a:srgbClr val="7030A0"/>
                </a:solidFill>
              </a:rPr>
              <a:t>trọng</a:t>
            </a:r>
            <a:r>
              <a:rPr lang="en-US" b="1" dirty="0" smtClean="0">
                <a:solidFill>
                  <a:srgbClr val="7030A0"/>
                </a:solidFill>
              </a:rPr>
              <a:t>:</a:t>
            </a:r>
          </a:p>
          <a:p>
            <a:pPr marL="0" indent="0">
              <a:buNone/>
            </a:pPr>
            <a:endParaRPr lang="en-US" dirty="0" smtClean="0">
              <a:solidFill>
                <a:srgbClr val="7030A0"/>
              </a:solidFill>
            </a:endParaRPr>
          </a:p>
          <a:p>
            <a:r>
              <a:rPr lang="en-US" sz="2800" dirty="0" err="1" smtClean="0">
                <a:solidFill>
                  <a:srgbClr val="7030A0"/>
                </a:solidFill>
              </a:rPr>
              <a:t>Không</a:t>
            </a:r>
            <a:r>
              <a:rPr lang="en-US" sz="2800" dirty="0" smtClean="0">
                <a:solidFill>
                  <a:srgbClr val="7030A0"/>
                </a:solidFill>
              </a:rPr>
              <a:t> </a:t>
            </a:r>
            <a:r>
              <a:rPr lang="en-US" sz="2800" dirty="0" err="1" smtClean="0">
                <a:solidFill>
                  <a:srgbClr val="7030A0"/>
                </a:solidFill>
              </a:rPr>
              <a:t>làm</a:t>
            </a:r>
            <a:r>
              <a:rPr lang="en-US" sz="2800" dirty="0" smtClean="0">
                <a:solidFill>
                  <a:srgbClr val="7030A0"/>
                </a:solidFill>
              </a:rPr>
              <a:t> </a:t>
            </a:r>
            <a:r>
              <a:rPr lang="en-US" sz="2800" dirty="0" err="1" smtClean="0">
                <a:solidFill>
                  <a:srgbClr val="7030A0"/>
                </a:solidFill>
              </a:rPr>
              <a:t>ngơ</a:t>
            </a:r>
            <a:r>
              <a:rPr lang="en-US" sz="2800" dirty="0" smtClean="0">
                <a:solidFill>
                  <a:srgbClr val="7030A0"/>
                </a:solidFill>
              </a:rPr>
              <a:t> BN</a:t>
            </a:r>
          </a:p>
          <a:p>
            <a:r>
              <a:rPr lang="en-US" sz="2800" dirty="0" err="1" smtClean="0">
                <a:solidFill>
                  <a:srgbClr val="7030A0"/>
                </a:solidFill>
              </a:rPr>
              <a:t>Giữ</a:t>
            </a:r>
            <a:r>
              <a:rPr lang="en-US" sz="2800" dirty="0" smtClean="0">
                <a:solidFill>
                  <a:srgbClr val="7030A0"/>
                </a:solidFill>
              </a:rPr>
              <a:t> </a:t>
            </a:r>
            <a:r>
              <a:rPr lang="en-US" sz="2800" dirty="0" err="1" smtClean="0">
                <a:solidFill>
                  <a:srgbClr val="7030A0"/>
                </a:solidFill>
              </a:rPr>
              <a:t>thể</a:t>
            </a:r>
            <a:r>
              <a:rPr lang="en-US" sz="2800" dirty="0" smtClean="0">
                <a:solidFill>
                  <a:srgbClr val="7030A0"/>
                </a:solidFill>
              </a:rPr>
              <a:t> </a:t>
            </a:r>
            <a:r>
              <a:rPr lang="en-US" sz="2800" dirty="0" err="1" smtClean="0">
                <a:solidFill>
                  <a:srgbClr val="7030A0"/>
                </a:solidFill>
              </a:rPr>
              <a:t>diện</a:t>
            </a:r>
            <a:r>
              <a:rPr lang="en-US" sz="2800" dirty="0" smtClean="0">
                <a:solidFill>
                  <a:srgbClr val="7030A0"/>
                </a:solidFill>
              </a:rPr>
              <a:t>, </a:t>
            </a:r>
            <a:r>
              <a:rPr lang="en-US" sz="2800" dirty="0" err="1" smtClean="0">
                <a:solidFill>
                  <a:srgbClr val="7030A0"/>
                </a:solidFill>
              </a:rPr>
              <a:t>kín</a:t>
            </a:r>
            <a:r>
              <a:rPr lang="en-US" sz="2800" dirty="0" smtClean="0">
                <a:solidFill>
                  <a:srgbClr val="7030A0"/>
                </a:solidFill>
              </a:rPr>
              <a:t> </a:t>
            </a:r>
            <a:r>
              <a:rPr lang="en-US" sz="2800" dirty="0" err="1" smtClean="0">
                <a:solidFill>
                  <a:srgbClr val="7030A0"/>
                </a:solidFill>
              </a:rPr>
              <a:t>đáo</a:t>
            </a:r>
            <a:r>
              <a:rPr lang="en-US" sz="2800" dirty="0" smtClean="0">
                <a:solidFill>
                  <a:srgbClr val="7030A0"/>
                </a:solidFill>
              </a:rPr>
              <a:t> </a:t>
            </a:r>
            <a:r>
              <a:rPr lang="en-US" sz="2800" dirty="0" err="1" smtClean="0">
                <a:solidFill>
                  <a:srgbClr val="7030A0"/>
                </a:solidFill>
              </a:rPr>
              <a:t>cho</a:t>
            </a:r>
            <a:r>
              <a:rPr lang="en-US" sz="2800" dirty="0" smtClean="0">
                <a:solidFill>
                  <a:srgbClr val="7030A0"/>
                </a:solidFill>
              </a:rPr>
              <a:t> NB</a:t>
            </a:r>
          </a:p>
          <a:p>
            <a:r>
              <a:rPr lang="en-US" sz="2800" dirty="0" err="1" smtClean="0">
                <a:solidFill>
                  <a:srgbClr val="7030A0"/>
                </a:solidFill>
              </a:rPr>
              <a:t>Không</a:t>
            </a:r>
            <a:r>
              <a:rPr lang="en-US" sz="2800" dirty="0" smtClean="0">
                <a:solidFill>
                  <a:srgbClr val="7030A0"/>
                </a:solidFill>
              </a:rPr>
              <a:t> </a:t>
            </a:r>
            <a:r>
              <a:rPr lang="en-US" sz="2800" dirty="0" err="1" smtClean="0">
                <a:solidFill>
                  <a:srgbClr val="7030A0"/>
                </a:solidFill>
              </a:rPr>
              <a:t>phân</a:t>
            </a:r>
            <a:r>
              <a:rPr lang="en-US" sz="2800" dirty="0" smtClean="0">
                <a:solidFill>
                  <a:srgbClr val="7030A0"/>
                </a:solidFill>
              </a:rPr>
              <a:t> </a:t>
            </a:r>
            <a:r>
              <a:rPr lang="en-US" sz="2800" dirty="0" err="1" smtClean="0">
                <a:solidFill>
                  <a:srgbClr val="7030A0"/>
                </a:solidFill>
              </a:rPr>
              <a:t>biệt</a:t>
            </a:r>
            <a:r>
              <a:rPr lang="en-US" sz="2800" dirty="0" smtClean="0">
                <a:solidFill>
                  <a:srgbClr val="7030A0"/>
                </a:solidFill>
              </a:rPr>
              <a:t> </a:t>
            </a:r>
            <a:r>
              <a:rPr lang="en-US" sz="2800" dirty="0" err="1" smtClean="0">
                <a:solidFill>
                  <a:srgbClr val="7030A0"/>
                </a:solidFill>
              </a:rPr>
              <a:t>đối</a:t>
            </a:r>
            <a:r>
              <a:rPr lang="en-US" sz="2800" dirty="0" smtClean="0">
                <a:solidFill>
                  <a:srgbClr val="7030A0"/>
                </a:solidFill>
              </a:rPr>
              <a:t> </a:t>
            </a:r>
            <a:r>
              <a:rPr lang="en-US" sz="2800" dirty="0" err="1" smtClean="0">
                <a:solidFill>
                  <a:srgbClr val="7030A0"/>
                </a:solidFill>
              </a:rPr>
              <a:t>xử</a:t>
            </a:r>
            <a:r>
              <a:rPr lang="en-US" sz="2800" dirty="0" smtClean="0">
                <a:solidFill>
                  <a:srgbClr val="7030A0"/>
                </a:solidFill>
              </a:rPr>
              <a:t> </a:t>
            </a:r>
            <a:r>
              <a:rPr lang="en-US" sz="2800" dirty="0" err="1" smtClean="0">
                <a:solidFill>
                  <a:srgbClr val="7030A0"/>
                </a:solidFill>
              </a:rPr>
              <a:t>với</a:t>
            </a:r>
            <a:r>
              <a:rPr lang="en-US" sz="2800" dirty="0" smtClean="0">
                <a:solidFill>
                  <a:srgbClr val="7030A0"/>
                </a:solidFill>
              </a:rPr>
              <a:t> NB</a:t>
            </a:r>
          </a:p>
          <a:p>
            <a:r>
              <a:rPr lang="en-US" sz="2800" dirty="0" err="1" smtClean="0">
                <a:solidFill>
                  <a:srgbClr val="7030A0"/>
                </a:solidFill>
              </a:rPr>
              <a:t>Nhiệt</a:t>
            </a:r>
            <a:r>
              <a:rPr lang="en-US" sz="2800" dirty="0" smtClean="0">
                <a:solidFill>
                  <a:srgbClr val="7030A0"/>
                </a:solidFill>
              </a:rPr>
              <a:t> </a:t>
            </a:r>
            <a:r>
              <a:rPr lang="en-US" sz="2800" dirty="0" err="1" smtClean="0">
                <a:solidFill>
                  <a:srgbClr val="7030A0"/>
                </a:solidFill>
              </a:rPr>
              <a:t>tình</a:t>
            </a:r>
            <a:r>
              <a:rPr lang="en-US" sz="2800" dirty="0" smtClean="0">
                <a:solidFill>
                  <a:srgbClr val="7030A0"/>
                </a:solidFill>
              </a:rPr>
              <a:t> </a:t>
            </a:r>
            <a:r>
              <a:rPr lang="en-US" sz="2800" dirty="0" err="1" smtClean="0">
                <a:solidFill>
                  <a:srgbClr val="7030A0"/>
                </a:solidFill>
              </a:rPr>
              <a:t>không</a:t>
            </a:r>
            <a:r>
              <a:rPr lang="en-US" sz="2800" dirty="0" smtClean="0">
                <a:solidFill>
                  <a:srgbClr val="7030A0"/>
                </a:solidFill>
              </a:rPr>
              <a:t> </a:t>
            </a:r>
            <a:r>
              <a:rPr lang="en-US" sz="2800" dirty="0" err="1" smtClean="0">
                <a:solidFill>
                  <a:srgbClr val="7030A0"/>
                </a:solidFill>
              </a:rPr>
              <a:t>lạnh</a:t>
            </a:r>
            <a:r>
              <a:rPr lang="en-US" sz="2800" dirty="0" smtClean="0">
                <a:solidFill>
                  <a:srgbClr val="7030A0"/>
                </a:solidFill>
              </a:rPr>
              <a:t> </a:t>
            </a:r>
            <a:r>
              <a:rPr lang="en-US" sz="2800" dirty="0" err="1" smtClean="0">
                <a:solidFill>
                  <a:srgbClr val="7030A0"/>
                </a:solidFill>
              </a:rPr>
              <a:t>nhạt</a:t>
            </a:r>
            <a:endParaRPr lang="en-US" sz="2800" dirty="0" smtClean="0">
              <a:solidFill>
                <a:srgbClr val="7030A0"/>
              </a:solidFill>
            </a:endParaRPr>
          </a:p>
          <a:p>
            <a:endParaRPr lang="en-US" dirty="0" smtClean="0">
              <a:solidFill>
                <a:srgbClr val="7030A0"/>
              </a:solidFill>
            </a:endParaRPr>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086708" y="1524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a:t>
            </a:r>
          </a:p>
        </p:txBody>
      </p:sp>
      <p:sp>
        <p:nvSpPr>
          <p:cNvPr id="12291" name="Rectangle 3"/>
          <p:cNvSpPr>
            <a:spLocks noGrp="1" noChangeArrowheads="1"/>
          </p:cNvSpPr>
          <p:nvPr>
            <p:ph idx="1"/>
          </p:nvPr>
        </p:nvSpPr>
        <p:spPr>
          <a:xfrm>
            <a:off x="914400" y="16002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5</a:t>
            </a:r>
            <a:r>
              <a:rPr lang="en-US" sz="2000" b="1" dirty="0">
                <a:solidFill>
                  <a:schemeClr val="tx2"/>
                </a:solidFill>
              </a:rPr>
              <a:t>: </a:t>
            </a:r>
            <a:r>
              <a:rPr lang="en-US" sz="2000" b="1" dirty="0" err="1">
                <a:solidFill>
                  <a:schemeClr val="tx2"/>
                </a:solidFill>
              </a:rPr>
              <a:t>Quan</a:t>
            </a:r>
            <a:r>
              <a:rPr lang="en-US" sz="2000" b="1" dirty="0">
                <a:solidFill>
                  <a:schemeClr val="tx2"/>
                </a:solidFill>
              </a:rPr>
              <a:t> </a:t>
            </a:r>
            <a:r>
              <a:rPr lang="en-US" sz="2000" b="1" dirty="0" err="1">
                <a:solidFill>
                  <a:schemeClr val="tx2"/>
                </a:solidFill>
              </a:rPr>
              <a:t>tâm</a:t>
            </a:r>
            <a:r>
              <a:rPr lang="en-US" sz="2000" b="1" dirty="0">
                <a:solidFill>
                  <a:schemeClr val="tx2"/>
                </a:solidFill>
              </a:rPr>
              <a:t> </a:t>
            </a:r>
            <a:r>
              <a:rPr lang="en-US" sz="2000" b="1" dirty="0" smtClean="0">
                <a:solidFill>
                  <a:schemeClr val="tx2"/>
                </a:solidFill>
              </a:rPr>
              <a:t>NB</a:t>
            </a: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46</a:t>
            </a:fld>
            <a:endParaRPr lang="en-US"/>
          </a:p>
        </p:txBody>
      </p:sp>
      <p:sp>
        <p:nvSpPr>
          <p:cNvPr id="6" name="Rounded Rectangle 5"/>
          <p:cNvSpPr/>
          <p:nvPr/>
        </p:nvSpPr>
        <p:spPr bwMode="auto">
          <a:xfrm>
            <a:off x="381000" y="2133600"/>
            <a:ext cx="8763000" cy="4191000"/>
          </a:xfrm>
          <a:prstGeom prst="round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l">
              <a:lnSpc>
                <a:spcPct val="150000"/>
              </a:lnSpc>
              <a:buFont typeface="Wingdings" pitchFamily="2" charset="2"/>
              <a:buChar char="ü"/>
            </a:pPr>
            <a:r>
              <a:rPr lang="en-US" sz="2400" dirty="0" err="1">
                <a:solidFill>
                  <a:srgbClr val="002060"/>
                </a:solidFill>
              </a:rPr>
              <a:t>Chủ</a:t>
            </a:r>
            <a:r>
              <a:rPr lang="en-US" sz="2400" dirty="0">
                <a:solidFill>
                  <a:srgbClr val="002060"/>
                </a:solidFill>
              </a:rPr>
              <a:t> </a:t>
            </a:r>
            <a:r>
              <a:rPr lang="en-US" sz="2400" dirty="0" err="1">
                <a:solidFill>
                  <a:srgbClr val="002060"/>
                </a:solidFill>
              </a:rPr>
              <a:t>động</a:t>
            </a:r>
            <a:r>
              <a:rPr lang="en-US" sz="2400" dirty="0">
                <a:solidFill>
                  <a:srgbClr val="002060"/>
                </a:solidFill>
              </a:rPr>
              <a:t> </a:t>
            </a:r>
            <a:r>
              <a:rPr lang="en-US" sz="2400" dirty="0" err="1">
                <a:solidFill>
                  <a:srgbClr val="002060"/>
                </a:solidFill>
              </a:rPr>
              <a:t>hỏi</a:t>
            </a:r>
            <a:r>
              <a:rPr lang="en-US" sz="2400" dirty="0">
                <a:solidFill>
                  <a:srgbClr val="002060"/>
                </a:solidFill>
              </a:rPr>
              <a:t>, </a:t>
            </a:r>
            <a:r>
              <a:rPr lang="en-US" sz="2400" dirty="0" err="1">
                <a:solidFill>
                  <a:srgbClr val="002060"/>
                </a:solidFill>
              </a:rPr>
              <a:t>hỗ</a:t>
            </a:r>
            <a:r>
              <a:rPr lang="en-US" sz="2400" dirty="0">
                <a:solidFill>
                  <a:srgbClr val="002060"/>
                </a:solidFill>
              </a:rPr>
              <a:t> </a:t>
            </a:r>
            <a:r>
              <a:rPr lang="en-US" sz="2400" dirty="0" err="1">
                <a:solidFill>
                  <a:srgbClr val="002060"/>
                </a:solidFill>
              </a:rPr>
              <a:t>trợ</a:t>
            </a:r>
            <a:r>
              <a:rPr lang="en-US" sz="2400" dirty="0">
                <a:solidFill>
                  <a:srgbClr val="002060"/>
                </a:solidFill>
              </a:rPr>
              <a:t>, </a:t>
            </a:r>
            <a:r>
              <a:rPr lang="en-US" sz="2400" dirty="0" err="1">
                <a:solidFill>
                  <a:srgbClr val="002060"/>
                </a:solidFill>
              </a:rPr>
              <a:t>linh</a:t>
            </a:r>
            <a:r>
              <a:rPr lang="en-US" sz="2400" dirty="0">
                <a:solidFill>
                  <a:srgbClr val="002060"/>
                </a:solidFill>
              </a:rPr>
              <a:t> </a:t>
            </a:r>
            <a:r>
              <a:rPr lang="en-US" sz="2400" dirty="0" err="1">
                <a:solidFill>
                  <a:srgbClr val="002060"/>
                </a:solidFill>
              </a:rPr>
              <a:t>hoạt</a:t>
            </a:r>
            <a:r>
              <a:rPr lang="en-US" sz="2400" dirty="0">
                <a:solidFill>
                  <a:srgbClr val="002060"/>
                </a:solidFill>
              </a:rPr>
              <a:t> </a:t>
            </a:r>
            <a:r>
              <a:rPr lang="en-US" sz="2400" dirty="0" err="1">
                <a:solidFill>
                  <a:srgbClr val="002060"/>
                </a:solidFill>
              </a:rPr>
              <a:t>giải</a:t>
            </a:r>
            <a:r>
              <a:rPr lang="en-US" sz="2400" dirty="0">
                <a:solidFill>
                  <a:srgbClr val="002060"/>
                </a:solidFill>
              </a:rPr>
              <a:t> </a:t>
            </a:r>
            <a:r>
              <a:rPr lang="en-US" sz="2400" dirty="0" err="1">
                <a:solidFill>
                  <a:srgbClr val="002060"/>
                </a:solidFill>
              </a:rPr>
              <a:t>quyết</a:t>
            </a:r>
            <a:r>
              <a:rPr lang="en-US" sz="2400" dirty="0">
                <a:solidFill>
                  <a:srgbClr val="002060"/>
                </a:solidFill>
              </a:rPr>
              <a:t>, </a:t>
            </a:r>
            <a:r>
              <a:rPr lang="en-US" sz="2400" dirty="0" err="1">
                <a:solidFill>
                  <a:srgbClr val="002060"/>
                </a:solidFill>
              </a:rPr>
              <a:t>đừng</a:t>
            </a:r>
            <a:r>
              <a:rPr lang="en-US" sz="2400" dirty="0">
                <a:solidFill>
                  <a:srgbClr val="002060"/>
                </a:solidFill>
              </a:rPr>
              <a:t> </a:t>
            </a:r>
            <a:r>
              <a:rPr lang="en-US" sz="2400" dirty="0" err="1">
                <a:solidFill>
                  <a:srgbClr val="002060"/>
                </a:solidFill>
              </a:rPr>
              <a:t>để</a:t>
            </a:r>
            <a:r>
              <a:rPr lang="en-US" sz="2400" dirty="0">
                <a:solidFill>
                  <a:srgbClr val="002060"/>
                </a:solidFill>
              </a:rPr>
              <a:t> </a:t>
            </a:r>
            <a:endParaRPr lang="en-US" sz="2400" dirty="0" smtClean="0">
              <a:solidFill>
                <a:srgbClr val="002060"/>
              </a:solidFill>
            </a:endParaRPr>
          </a:p>
          <a:p>
            <a:pPr algn="l">
              <a:lnSpc>
                <a:spcPct val="150000"/>
              </a:lnSpc>
            </a:pPr>
            <a:r>
              <a:rPr lang="en-US" sz="2400" dirty="0" smtClean="0">
                <a:solidFill>
                  <a:srgbClr val="002060"/>
                </a:solidFill>
              </a:rPr>
              <a:t>    NB/KH </a:t>
            </a:r>
            <a:r>
              <a:rPr lang="en-US" sz="2400" dirty="0" err="1">
                <a:solidFill>
                  <a:srgbClr val="002060"/>
                </a:solidFill>
              </a:rPr>
              <a:t>mất</a:t>
            </a:r>
            <a:r>
              <a:rPr lang="en-US" sz="2400" dirty="0">
                <a:solidFill>
                  <a:srgbClr val="002060"/>
                </a:solidFill>
              </a:rPr>
              <a:t> </a:t>
            </a:r>
            <a:r>
              <a:rPr lang="en-US" sz="2400" dirty="0" err="1" smtClean="0">
                <a:solidFill>
                  <a:srgbClr val="002060"/>
                </a:solidFill>
              </a:rPr>
              <a:t>lòng</a:t>
            </a:r>
            <a:endParaRPr lang="en-US" sz="2400" dirty="0" smtClean="0">
              <a:solidFill>
                <a:srgbClr val="002060"/>
              </a:solidFill>
            </a:endParaRPr>
          </a:p>
          <a:p>
            <a:pPr marL="342900" indent="-342900" algn="l">
              <a:lnSpc>
                <a:spcPct val="150000"/>
              </a:lnSpc>
              <a:buFont typeface="Wingdings" pitchFamily="2" charset="2"/>
              <a:buChar char="ü"/>
            </a:pPr>
            <a:r>
              <a:rPr lang="en-US" sz="2400" dirty="0" err="1">
                <a:solidFill>
                  <a:srgbClr val="002060"/>
                </a:solidFill>
              </a:rPr>
              <a:t>Thường</a:t>
            </a:r>
            <a:r>
              <a:rPr lang="en-US" sz="2400" dirty="0">
                <a:solidFill>
                  <a:srgbClr val="002060"/>
                </a:solidFill>
              </a:rPr>
              <a:t> </a:t>
            </a:r>
            <a:r>
              <a:rPr lang="en-US" sz="2400" dirty="0" err="1">
                <a:solidFill>
                  <a:srgbClr val="002060"/>
                </a:solidFill>
              </a:rPr>
              <a:t>xuyên</a:t>
            </a:r>
            <a:r>
              <a:rPr lang="en-US" sz="2400" dirty="0">
                <a:solidFill>
                  <a:srgbClr val="002060"/>
                </a:solidFill>
              </a:rPr>
              <a:t> </a:t>
            </a:r>
            <a:r>
              <a:rPr lang="en-US" sz="2400" dirty="0" err="1">
                <a:solidFill>
                  <a:srgbClr val="002060"/>
                </a:solidFill>
              </a:rPr>
              <a:t>nói</a:t>
            </a:r>
            <a:r>
              <a:rPr lang="en-US" sz="2400" dirty="0">
                <a:solidFill>
                  <a:srgbClr val="002060"/>
                </a:solidFill>
              </a:rPr>
              <a:t>: “ </a:t>
            </a:r>
            <a:r>
              <a:rPr lang="en-US" sz="2400" dirty="0" err="1">
                <a:solidFill>
                  <a:srgbClr val="002060"/>
                </a:solidFill>
              </a:rPr>
              <a:t>hãy</a:t>
            </a:r>
            <a:r>
              <a:rPr lang="en-US" sz="2400" dirty="0">
                <a:solidFill>
                  <a:srgbClr val="002060"/>
                </a:solidFill>
              </a:rPr>
              <a:t> </a:t>
            </a:r>
            <a:r>
              <a:rPr lang="en-US" sz="2400" dirty="0" err="1">
                <a:solidFill>
                  <a:srgbClr val="002060"/>
                </a:solidFill>
              </a:rPr>
              <a:t>để</a:t>
            </a:r>
            <a:r>
              <a:rPr lang="en-US" sz="2400" dirty="0">
                <a:solidFill>
                  <a:srgbClr val="002060"/>
                </a:solidFill>
              </a:rPr>
              <a:t> … </a:t>
            </a:r>
            <a:r>
              <a:rPr lang="en-US" sz="2400" dirty="0" err="1">
                <a:solidFill>
                  <a:srgbClr val="002060"/>
                </a:solidFill>
              </a:rPr>
              <a:t>giúp</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tay</a:t>
            </a:r>
            <a:r>
              <a:rPr lang="en-US" sz="2400" dirty="0" smtClean="0">
                <a:solidFill>
                  <a:srgbClr val="002060"/>
                </a:solidFill>
              </a:rPr>
              <a:t>”;</a:t>
            </a:r>
          </a:p>
          <a:p>
            <a:pPr algn="l">
              <a:lnSpc>
                <a:spcPct val="150000"/>
              </a:lnSpc>
            </a:pPr>
            <a:r>
              <a:rPr lang="en-US" sz="2400" dirty="0" smtClean="0">
                <a:solidFill>
                  <a:srgbClr val="002060"/>
                </a:solidFill>
              </a:rPr>
              <a:t>   </a:t>
            </a:r>
            <a:r>
              <a:rPr lang="en-US" sz="2400" i="1" dirty="0" smtClean="0">
                <a:solidFill>
                  <a:srgbClr val="002060"/>
                </a:solidFill>
              </a:rPr>
              <a:t>“</a:t>
            </a:r>
            <a:r>
              <a:rPr lang="en-US" sz="2400" i="1" dirty="0" err="1">
                <a:solidFill>
                  <a:srgbClr val="002060"/>
                </a:solidFill>
              </a:rPr>
              <a:t>Tôi</a:t>
            </a:r>
            <a:r>
              <a:rPr lang="en-US" sz="2400" i="1" dirty="0">
                <a:solidFill>
                  <a:srgbClr val="002060"/>
                </a:solidFill>
              </a:rPr>
              <a:t>/</a:t>
            </a:r>
            <a:r>
              <a:rPr lang="en-US" sz="2400" i="1" dirty="0" err="1">
                <a:solidFill>
                  <a:srgbClr val="002060"/>
                </a:solidFill>
              </a:rPr>
              <a:t>cháu</a:t>
            </a:r>
            <a:r>
              <a:rPr lang="en-US" sz="2400" i="1" dirty="0">
                <a:solidFill>
                  <a:srgbClr val="002060"/>
                </a:solidFill>
              </a:rPr>
              <a:t>…</a:t>
            </a:r>
            <a:r>
              <a:rPr lang="en-US" sz="2400" i="1" dirty="0" err="1">
                <a:solidFill>
                  <a:srgbClr val="002060"/>
                </a:solidFill>
              </a:rPr>
              <a:t>có</a:t>
            </a:r>
            <a:r>
              <a:rPr lang="en-US" sz="2400" i="1" dirty="0">
                <a:solidFill>
                  <a:srgbClr val="002060"/>
                </a:solidFill>
              </a:rPr>
              <a:t> </a:t>
            </a:r>
            <a:r>
              <a:rPr lang="en-US" sz="2400" i="1" dirty="0" err="1">
                <a:solidFill>
                  <a:srgbClr val="002060"/>
                </a:solidFill>
              </a:rPr>
              <a:t>thể</a:t>
            </a:r>
            <a:r>
              <a:rPr lang="en-US" sz="2400" i="1" dirty="0">
                <a:solidFill>
                  <a:srgbClr val="002060"/>
                </a:solidFill>
              </a:rPr>
              <a:t> </a:t>
            </a:r>
            <a:r>
              <a:rPr lang="en-US" sz="2400" i="1" dirty="0" err="1">
                <a:solidFill>
                  <a:srgbClr val="002060"/>
                </a:solidFill>
              </a:rPr>
              <a:t>giúp</a:t>
            </a:r>
            <a:r>
              <a:rPr lang="en-US" sz="2400" i="1" dirty="0">
                <a:solidFill>
                  <a:srgbClr val="002060"/>
                </a:solidFill>
              </a:rPr>
              <a:t> </a:t>
            </a:r>
            <a:r>
              <a:rPr lang="en-US" sz="2400" i="1" dirty="0" err="1">
                <a:solidFill>
                  <a:srgbClr val="002060"/>
                </a:solidFill>
              </a:rPr>
              <a:t>gì</a:t>
            </a:r>
            <a:r>
              <a:rPr lang="en-US" sz="2400" i="1" dirty="0">
                <a:solidFill>
                  <a:srgbClr val="002060"/>
                </a:solidFill>
              </a:rPr>
              <a:t> </a:t>
            </a:r>
            <a:r>
              <a:rPr lang="en-US" sz="2400" i="1" dirty="0" err="1">
                <a:solidFill>
                  <a:srgbClr val="002060"/>
                </a:solidFill>
              </a:rPr>
              <a:t>cho</a:t>
            </a:r>
            <a:r>
              <a:rPr lang="en-US" sz="2400" i="1" dirty="0">
                <a:solidFill>
                  <a:srgbClr val="002060"/>
                </a:solidFill>
              </a:rPr>
              <a:t> </a:t>
            </a:r>
            <a:r>
              <a:rPr lang="en-US" sz="2400" i="1" dirty="0" err="1">
                <a:solidFill>
                  <a:srgbClr val="002060"/>
                </a:solidFill>
              </a:rPr>
              <a:t>bác</a:t>
            </a:r>
            <a:r>
              <a:rPr lang="en-US" sz="2400" i="1" dirty="0" smtClean="0">
                <a:solidFill>
                  <a:srgbClr val="002060"/>
                </a:solidFill>
              </a:rPr>
              <a:t>?”….</a:t>
            </a:r>
          </a:p>
          <a:p>
            <a:pPr marL="342900" indent="-342900" algn="l">
              <a:lnSpc>
                <a:spcPct val="150000"/>
              </a:lnSpc>
              <a:buFont typeface="Wingdings" pitchFamily="2" charset="2"/>
              <a:buChar char="ü"/>
            </a:pPr>
            <a:r>
              <a:rPr lang="en-US" sz="2400" dirty="0" err="1">
                <a:solidFill>
                  <a:srgbClr val="002060"/>
                </a:solidFill>
              </a:rPr>
              <a:t>Không</a:t>
            </a:r>
            <a:r>
              <a:rPr lang="en-US" sz="2400" dirty="0">
                <a:solidFill>
                  <a:srgbClr val="002060"/>
                </a:solidFill>
              </a:rPr>
              <a:t> </a:t>
            </a:r>
            <a:r>
              <a:rPr lang="en-US" sz="2400" dirty="0" err="1">
                <a:solidFill>
                  <a:srgbClr val="002060"/>
                </a:solidFill>
              </a:rPr>
              <a:t>nói</a:t>
            </a:r>
            <a:r>
              <a:rPr lang="en-US" sz="2400" dirty="0">
                <a:solidFill>
                  <a:srgbClr val="002060"/>
                </a:solidFill>
              </a:rPr>
              <a:t>: “</a:t>
            </a:r>
            <a:r>
              <a:rPr lang="en-US" sz="2400" i="1" dirty="0" err="1">
                <a:solidFill>
                  <a:srgbClr val="002060"/>
                </a:solidFill>
              </a:rPr>
              <a:t>đó</a:t>
            </a:r>
            <a:r>
              <a:rPr lang="en-US" sz="2400" i="1" dirty="0">
                <a:solidFill>
                  <a:srgbClr val="002060"/>
                </a:solidFill>
              </a:rPr>
              <a:t> </a:t>
            </a:r>
            <a:r>
              <a:rPr lang="en-US" sz="2400" i="1" dirty="0" err="1">
                <a:solidFill>
                  <a:srgbClr val="002060"/>
                </a:solidFill>
              </a:rPr>
              <a:t>không</a:t>
            </a:r>
            <a:r>
              <a:rPr lang="en-US" sz="2400" i="1" dirty="0">
                <a:solidFill>
                  <a:srgbClr val="002060"/>
                </a:solidFill>
              </a:rPr>
              <a:t> </a:t>
            </a:r>
            <a:r>
              <a:rPr lang="en-US" sz="2400" i="1" dirty="0" err="1">
                <a:solidFill>
                  <a:srgbClr val="002060"/>
                </a:solidFill>
              </a:rPr>
              <a:t>phải</a:t>
            </a:r>
            <a:r>
              <a:rPr lang="en-US" sz="2400" i="1" dirty="0">
                <a:solidFill>
                  <a:srgbClr val="002060"/>
                </a:solidFill>
              </a:rPr>
              <a:t> </a:t>
            </a:r>
            <a:r>
              <a:rPr lang="en-US" sz="2400" i="1" dirty="0" err="1">
                <a:solidFill>
                  <a:srgbClr val="002060"/>
                </a:solidFill>
              </a:rPr>
              <a:t>công</a:t>
            </a:r>
            <a:r>
              <a:rPr lang="en-US" sz="2400" i="1" dirty="0">
                <a:solidFill>
                  <a:srgbClr val="002060"/>
                </a:solidFill>
              </a:rPr>
              <a:t> </a:t>
            </a:r>
            <a:r>
              <a:rPr lang="en-US" sz="2400" i="1" dirty="0" err="1">
                <a:solidFill>
                  <a:srgbClr val="002060"/>
                </a:solidFill>
              </a:rPr>
              <a:t>việc</a:t>
            </a:r>
            <a:r>
              <a:rPr lang="en-US" sz="2400" i="1" dirty="0">
                <a:solidFill>
                  <a:srgbClr val="002060"/>
                </a:solidFill>
              </a:rPr>
              <a:t> </a:t>
            </a:r>
            <a:r>
              <a:rPr lang="en-US" sz="2400" i="1" dirty="0" err="1">
                <a:solidFill>
                  <a:srgbClr val="002060"/>
                </a:solidFill>
              </a:rPr>
              <a:t>của</a:t>
            </a:r>
            <a:r>
              <a:rPr lang="en-US" sz="2400" i="1" dirty="0">
                <a:solidFill>
                  <a:srgbClr val="002060"/>
                </a:solidFill>
              </a:rPr>
              <a:t> </a:t>
            </a:r>
            <a:r>
              <a:rPr lang="en-US" sz="2400" i="1" dirty="0" err="1">
                <a:solidFill>
                  <a:srgbClr val="002060"/>
                </a:solidFill>
              </a:rPr>
              <a:t>tôi</a:t>
            </a:r>
            <a:r>
              <a:rPr lang="en-US" sz="2400" i="1" dirty="0">
                <a:solidFill>
                  <a:srgbClr val="002060"/>
                </a:solidFill>
              </a:rPr>
              <a:t>”</a:t>
            </a:r>
            <a:r>
              <a:rPr lang="en-US" sz="2400" dirty="0">
                <a:solidFill>
                  <a:srgbClr val="002060"/>
                </a:solidFill>
              </a:rPr>
              <a:t> </a:t>
            </a:r>
          </a:p>
          <a:p>
            <a:pPr marL="342900" indent="-342900" algn="l">
              <a:lnSpc>
                <a:spcPct val="150000"/>
              </a:lnSpc>
              <a:buFont typeface="Wingdings" pitchFamily="2" charset="2"/>
              <a:buChar char="ü"/>
            </a:pPr>
            <a:r>
              <a:rPr lang="en-US" sz="2400" dirty="0" err="1">
                <a:solidFill>
                  <a:srgbClr val="002060"/>
                </a:solidFill>
              </a:rPr>
              <a:t>Nên</a:t>
            </a:r>
            <a:r>
              <a:rPr lang="en-US" sz="2400" dirty="0">
                <a:solidFill>
                  <a:srgbClr val="002060"/>
                </a:solidFill>
              </a:rPr>
              <a:t> </a:t>
            </a:r>
            <a:r>
              <a:rPr lang="en-US" sz="2400" dirty="0" err="1">
                <a:solidFill>
                  <a:srgbClr val="002060"/>
                </a:solidFill>
              </a:rPr>
              <a:t>nói</a:t>
            </a:r>
            <a:r>
              <a:rPr lang="en-US" sz="2400" dirty="0">
                <a:solidFill>
                  <a:srgbClr val="002060"/>
                </a:solidFill>
              </a:rPr>
              <a:t> </a:t>
            </a:r>
            <a:r>
              <a:rPr lang="en-US" sz="2400" i="1" dirty="0">
                <a:solidFill>
                  <a:srgbClr val="002060"/>
                </a:solidFill>
              </a:rPr>
              <a:t>“</a:t>
            </a:r>
            <a:r>
              <a:rPr lang="en-US" sz="2400" i="1" dirty="0" err="1">
                <a:solidFill>
                  <a:srgbClr val="002060"/>
                </a:solidFill>
              </a:rPr>
              <a:t>Tôi</a:t>
            </a:r>
            <a:r>
              <a:rPr lang="en-US" sz="2400" i="1" dirty="0">
                <a:solidFill>
                  <a:srgbClr val="002060"/>
                </a:solidFill>
              </a:rPr>
              <a:t> </a:t>
            </a:r>
            <a:r>
              <a:rPr lang="en-US" sz="2400" i="1" dirty="0" err="1">
                <a:solidFill>
                  <a:srgbClr val="002060"/>
                </a:solidFill>
              </a:rPr>
              <a:t>sẽ</a:t>
            </a:r>
            <a:r>
              <a:rPr lang="en-US" sz="2400" i="1" dirty="0">
                <a:solidFill>
                  <a:srgbClr val="002060"/>
                </a:solidFill>
              </a:rPr>
              <a:t> </a:t>
            </a:r>
            <a:r>
              <a:rPr lang="en-US" sz="2400" i="1" dirty="0" err="1">
                <a:solidFill>
                  <a:srgbClr val="002060"/>
                </a:solidFill>
              </a:rPr>
              <a:t>nói</a:t>
            </a:r>
            <a:r>
              <a:rPr lang="en-US" sz="2400" i="1" dirty="0">
                <a:solidFill>
                  <a:srgbClr val="002060"/>
                </a:solidFill>
              </a:rPr>
              <a:t> </a:t>
            </a:r>
            <a:r>
              <a:rPr lang="en-US" sz="2400" i="1" dirty="0" err="1">
                <a:solidFill>
                  <a:srgbClr val="002060"/>
                </a:solidFill>
              </a:rPr>
              <a:t>với</a:t>
            </a:r>
            <a:r>
              <a:rPr lang="en-US" sz="2400" i="1" dirty="0">
                <a:solidFill>
                  <a:srgbClr val="002060"/>
                </a:solidFill>
              </a:rPr>
              <a:t> </a:t>
            </a:r>
            <a:r>
              <a:rPr lang="en-US" sz="2400" i="1" dirty="0" err="1">
                <a:solidFill>
                  <a:srgbClr val="002060"/>
                </a:solidFill>
              </a:rPr>
              <a:t>người</a:t>
            </a:r>
            <a:r>
              <a:rPr lang="en-US" sz="2400" i="1" dirty="0">
                <a:solidFill>
                  <a:srgbClr val="002060"/>
                </a:solidFill>
              </a:rPr>
              <a:t> </a:t>
            </a:r>
            <a:r>
              <a:rPr lang="en-US" sz="2400" i="1" dirty="0" err="1">
                <a:solidFill>
                  <a:srgbClr val="002060"/>
                </a:solidFill>
              </a:rPr>
              <a:t>có</a:t>
            </a:r>
            <a:r>
              <a:rPr lang="en-US" sz="2400" i="1" dirty="0">
                <a:solidFill>
                  <a:srgbClr val="002060"/>
                </a:solidFill>
              </a:rPr>
              <a:t> </a:t>
            </a:r>
            <a:r>
              <a:rPr lang="en-US" sz="2400" i="1" dirty="0" err="1">
                <a:solidFill>
                  <a:srgbClr val="002060"/>
                </a:solidFill>
              </a:rPr>
              <a:t>trách</a:t>
            </a:r>
            <a:r>
              <a:rPr lang="en-US" sz="2400" i="1" dirty="0">
                <a:solidFill>
                  <a:srgbClr val="002060"/>
                </a:solidFill>
              </a:rPr>
              <a:t> </a:t>
            </a:r>
            <a:r>
              <a:rPr lang="en-US" sz="2400" i="1" dirty="0" err="1">
                <a:solidFill>
                  <a:srgbClr val="002060"/>
                </a:solidFill>
              </a:rPr>
              <a:t>nhiệm</a:t>
            </a:r>
            <a:r>
              <a:rPr lang="en-US" sz="2400" i="1" dirty="0">
                <a:solidFill>
                  <a:srgbClr val="002060"/>
                </a:solidFill>
              </a:rPr>
              <a:t> </a:t>
            </a:r>
            <a:r>
              <a:rPr lang="en-US" sz="2400" i="1" dirty="0" err="1">
                <a:solidFill>
                  <a:srgbClr val="002060"/>
                </a:solidFill>
              </a:rPr>
              <a:t>giúp</a:t>
            </a:r>
            <a:r>
              <a:rPr lang="en-US" sz="2400" i="1" dirty="0">
                <a:solidFill>
                  <a:srgbClr val="002060"/>
                </a:solidFill>
              </a:rPr>
              <a:t> </a:t>
            </a:r>
            <a:r>
              <a:rPr lang="en-US" sz="2400" i="1" dirty="0" err="1" smtClean="0">
                <a:solidFill>
                  <a:srgbClr val="002060"/>
                </a:solidFill>
              </a:rPr>
              <a:t>đỡ</a:t>
            </a:r>
            <a:r>
              <a:rPr lang="en-US" sz="2400" i="1" dirty="0" smtClean="0">
                <a:solidFill>
                  <a:srgbClr val="002060"/>
                </a:solidFill>
              </a:rPr>
              <a:t> </a:t>
            </a:r>
          </a:p>
          <a:p>
            <a:pPr algn="l">
              <a:lnSpc>
                <a:spcPct val="150000"/>
              </a:lnSpc>
            </a:pPr>
            <a:r>
              <a:rPr lang="en-US" sz="2400" i="1" dirty="0">
                <a:solidFill>
                  <a:srgbClr val="002060"/>
                </a:solidFill>
              </a:rPr>
              <a:t> </a:t>
            </a:r>
            <a:r>
              <a:rPr lang="en-US" sz="2400" i="1" dirty="0" smtClean="0">
                <a:solidFill>
                  <a:srgbClr val="002060"/>
                </a:solidFill>
              </a:rPr>
              <a:t>  </a:t>
            </a:r>
            <a:r>
              <a:rPr lang="en-US" sz="2400" i="1" dirty="0" err="1">
                <a:solidFill>
                  <a:srgbClr val="002060"/>
                </a:solidFill>
              </a:rPr>
              <a:t>ông</a:t>
            </a:r>
            <a:r>
              <a:rPr lang="en-US" sz="2400" i="1" dirty="0">
                <a:solidFill>
                  <a:srgbClr val="002060"/>
                </a:solidFill>
              </a:rPr>
              <a:t>/</a:t>
            </a:r>
            <a:r>
              <a:rPr lang="en-US" sz="2400" i="1" dirty="0" err="1">
                <a:solidFill>
                  <a:srgbClr val="002060"/>
                </a:solidFill>
              </a:rPr>
              <a:t>bà</a:t>
            </a:r>
            <a:r>
              <a:rPr lang="en-US" sz="2400" i="1" dirty="0">
                <a:solidFill>
                  <a:srgbClr val="002060"/>
                </a:solidFill>
              </a:rPr>
              <a:t>”…</a:t>
            </a:r>
            <a:endParaRPr lang="en-US" sz="2400" dirty="0">
              <a:solidFill>
                <a:srgbClr val="002060"/>
              </a:solidFill>
            </a:endParaRPr>
          </a:p>
          <a:p>
            <a:endParaRPr lang="en-US" dirty="0">
              <a:solidFill>
                <a:srgbClr val="002060"/>
              </a:solidFill>
            </a:endParaRPr>
          </a:p>
          <a:p>
            <a:r>
              <a:rPr lang="en-US" dirty="0" smtClean="0">
                <a:solidFill>
                  <a:srgbClr val="002060"/>
                </a:solidFill>
              </a:rPr>
              <a:t> </a:t>
            </a:r>
            <a:endParaRPr lang="en-US" dirty="0">
              <a:solidFill>
                <a:srgbClr val="002060"/>
              </a:solidFill>
            </a:endParaRPr>
          </a:p>
        </p:txBody>
      </p:sp>
      <p:pic>
        <p:nvPicPr>
          <p:cNvPr id="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05708" y="152400"/>
            <a:ext cx="9114692" cy="1143000"/>
          </a:xfrm>
        </p:spPr>
        <p:txBody>
          <a:bodyPr/>
          <a:lstStyle/>
          <a:p>
            <a:pPr eaLnBrk="1" hangingPunct="1"/>
            <a:r>
              <a:rPr lang="en-US" sz="2800" dirty="0" smtClean="0">
                <a:solidFill>
                  <a:schemeClr val="tx1"/>
                </a:solidFill>
              </a:rPr>
              <a:t>5.2. NGUYÊN TẮC GT-ƯX </a:t>
            </a:r>
            <a:r>
              <a:rPr lang="en-US" sz="2800" dirty="0" err="1" smtClean="0">
                <a:solidFill>
                  <a:schemeClr val="tx1"/>
                </a:solidFill>
              </a:rPr>
              <a:t>với</a:t>
            </a:r>
            <a:r>
              <a:rPr lang="en-US" sz="2800" dirty="0" smtClean="0">
                <a:solidFill>
                  <a:schemeClr val="tx1"/>
                </a:solidFill>
              </a:rPr>
              <a:t> NB </a:t>
            </a:r>
          </a:p>
        </p:txBody>
      </p:sp>
      <p:sp>
        <p:nvSpPr>
          <p:cNvPr id="12291" name="Rectangle 3"/>
          <p:cNvSpPr>
            <a:spLocks noGrp="1" noChangeArrowheads="1"/>
          </p:cNvSpPr>
          <p:nvPr>
            <p:ph idx="1"/>
          </p:nvPr>
        </p:nvSpPr>
        <p:spPr>
          <a:xfrm>
            <a:off x="685800" y="16002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6: </a:t>
            </a:r>
            <a:r>
              <a:rPr lang="en-US" sz="2000" b="1" dirty="0">
                <a:solidFill>
                  <a:schemeClr val="tx2"/>
                </a:solidFill>
              </a:rPr>
              <a:t>Chia </a:t>
            </a:r>
            <a:r>
              <a:rPr lang="en-US" sz="2000" b="1" dirty="0" err="1">
                <a:solidFill>
                  <a:schemeClr val="tx2"/>
                </a:solidFill>
              </a:rPr>
              <a:t>sẻ</a:t>
            </a:r>
            <a:r>
              <a:rPr lang="en-US" sz="2000" b="1" dirty="0">
                <a:solidFill>
                  <a:schemeClr val="tx2"/>
                </a:solidFill>
              </a:rPr>
              <a:t> </a:t>
            </a:r>
            <a:r>
              <a:rPr lang="en-US" sz="2000" b="1" dirty="0" err="1">
                <a:solidFill>
                  <a:schemeClr val="tx2"/>
                </a:solidFill>
              </a:rPr>
              <a:t>với</a:t>
            </a:r>
            <a:r>
              <a:rPr lang="en-US" sz="2000" b="1" dirty="0">
                <a:solidFill>
                  <a:schemeClr val="tx2"/>
                </a:solidFill>
              </a:rPr>
              <a:t> </a:t>
            </a:r>
            <a:r>
              <a:rPr lang="en-US" sz="2000" b="1" dirty="0" smtClean="0">
                <a:solidFill>
                  <a:schemeClr val="tx2"/>
                </a:solidFill>
              </a:rPr>
              <a:t>NB</a:t>
            </a: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47</a:t>
            </a:fld>
            <a:endParaRPr lang="en-US"/>
          </a:p>
        </p:txBody>
      </p:sp>
      <p:sp>
        <p:nvSpPr>
          <p:cNvPr id="2" name="Rounded Rectangle 1"/>
          <p:cNvSpPr/>
          <p:nvPr/>
        </p:nvSpPr>
        <p:spPr bwMode="auto">
          <a:xfrm>
            <a:off x="381000" y="2055706"/>
            <a:ext cx="7924800" cy="3811694"/>
          </a:xfrm>
          <a:prstGeom prst="round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485900" lvl="2" indent="-571500" algn="l">
              <a:buFont typeface="Wingdings" pitchFamily="2" charset="2"/>
              <a:buChar char="ü"/>
            </a:pPr>
            <a:r>
              <a:rPr lang="en-US" sz="3600" b="1" dirty="0" err="1" smtClean="0">
                <a:solidFill>
                  <a:srgbClr val="7030A0"/>
                </a:solidFill>
              </a:rPr>
              <a:t>Đau</a:t>
            </a:r>
            <a:r>
              <a:rPr lang="en-US" sz="3600" b="1" dirty="0" smtClean="0">
                <a:solidFill>
                  <a:srgbClr val="7030A0"/>
                </a:solidFill>
              </a:rPr>
              <a:t> </a:t>
            </a:r>
            <a:r>
              <a:rPr lang="en-US" sz="3600" b="1" dirty="0" err="1" smtClean="0">
                <a:solidFill>
                  <a:srgbClr val="7030A0"/>
                </a:solidFill>
              </a:rPr>
              <a:t>đớn</a:t>
            </a:r>
            <a:endParaRPr lang="en-US" sz="3600" b="1" dirty="0" smtClean="0">
              <a:solidFill>
                <a:srgbClr val="7030A0"/>
              </a:solidFill>
            </a:endParaRPr>
          </a:p>
          <a:p>
            <a:pPr marL="1485900" lvl="2" indent="-571500" algn="l">
              <a:buFont typeface="Wingdings" pitchFamily="2" charset="2"/>
              <a:buChar char="ü"/>
            </a:pPr>
            <a:r>
              <a:rPr lang="en-US" sz="3600" b="1" dirty="0" err="1" smtClean="0">
                <a:solidFill>
                  <a:srgbClr val="7030A0"/>
                </a:solidFill>
              </a:rPr>
              <a:t>Mất</a:t>
            </a:r>
            <a:r>
              <a:rPr lang="en-US" sz="3600" b="1" dirty="0" smtClean="0">
                <a:solidFill>
                  <a:srgbClr val="7030A0"/>
                </a:solidFill>
              </a:rPr>
              <a:t> </a:t>
            </a:r>
            <a:r>
              <a:rPr lang="en-US" sz="3600" b="1" dirty="0" err="1" smtClean="0">
                <a:solidFill>
                  <a:srgbClr val="7030A0"/>
                </a:solidFill>
              </a:rPr>
              <a:t>mát</a:t>
            </a:r>
            <a:endParaRPr lang="en-US" sz="3600" b="1" dirty="0" smtClean="0">
              <a:solidFill>
                <a:srgbClr val="7030A0"/>
              </a:solidFill>
            </a:endParaRPr>
          </a:p>
          <a:p>
            <a:pPr marL="1485900" lvl="2" indent="-571500" algn="l">
              <a:buFont typeface="Wingdings" pitchFamily="2" charset="2"/>
              <a:buChar char="ü"/>
            </a:pPr>
            <a:r>
              <a:rPr lang="en-US" sz="3600" b="1" dirty="0" smtClean="0">
                <a:solidFill>
                  <a:srgbClr val="7030A0"/>
                </a:solidFill>
              </a:rPr>
              <a:t>Lo </a:t>
            </a:r>
            <a:r>
              <a:rPr lang="en-US" sz="3600" b="1" dirty="0" err="1" smtClean="0">
                <a:solidFill>
                  <a:srgbClr val="7030A0"/>
                </a:solidFill>
              </a:rPr>
              <a:t>lắng</a:t>
            </a:r>
            <a:endParaRPr lang="en-US" sz="3600" b="1" dirty="0" smtClean="0">
              <a:solidFill>
                <a:srgbClr val="7030A0"/>
              </a:solidFill>
            </a:endParaRPr>
          </a:p>
          <a:p>
            <a:pPr marL="1485900" lvl="2" indent="-571500" algn="l">
              <a:buFont typeface="Wingdings" pitchFamily="2" charset="2"/>
              <a:buChar char="ü"/>
            </a:pPr>
            <a:r>
              <a:rPr lang="en-US" sz="3600" b="1" dirty="0" err="1" smtClean="0">
                <a:solidFill>
                  <a:srgbClr val="7030A0"/>
                </a:solidFill>
              </a:rPr>
              <a:t>Vui</a:t>
            </a:r>
            <a:r>
              <a:rPr lang="en-US" sz="3600" b="1" dirty="0" smtClean="0">
                <a:solidFill>
                  <a:srgbClr val="7030A0"/>
                </a:solidFill>
              </a:rPr>
              <a:t>, </a:t>
            </a:r>
            <a:r>
              <a:rPr lang="en-US" sz="3600" b="1" dirty="0" err="1" smtClean="0">
                <a:solidFill>
                  <a:srgbClr val="7030A0"/>
                </a:solidFill>
              </a:rPr>
              <a:t>buồn</a:t>
            </a:r>
            <a:endParaRPr lang="en-US" sz="3600" b="1" dirty="0" smtClean="0">
              <a:solidFill>
                <a:srgbClr val="7030A0"/>
              </a:solidFill>
            </a:endParaRPr>
          </a:p>
          <a:p>
            <a:pPr marL="1485900" lvl="2" indent="-571500" algn="l">
              <a:buFont typeface="Wingdings" pitchFamily="2" charset="2"/>
              <a:buChar char="ü"/>
            </a:pPr>
            <a:r>
              <a:rPr lang="en-US" sz="3600" b="1" dirty="0" err="1" smtClean="0">
                <a:solidFill>
                  <a:srgbClr val="7030A0"/>
                </a:solidFill>
              </a:rPr>
              <a:t>Khó</a:t>
            </a:r>
            <a:r>
              <a:rPr lang="en-US" sz="3600" b="1" dirty="0" smtClean="0">
                <a:solidFill>
                  <a:srgbClr val="7030A0"/>
                </a:solidFill>
              </a:rPr>
              <a:t> </a:t>
            </a:r>
            <a:r>
              <a:rPr lang="en-US" sz="3600" b="1" dirty="0" err="1" smtClean="0">
                <a:solidFill>
                  <a:srgbClr val="7030A0"/>
                </a:solidFill>
              </a:rPr>
              <a:t>khăn</a:t>
            </a:r>
            <a:endParaRPr lang="en-US" sz="3600" b="1" dirty="0" smtClean="0">
              <a:solidFill>
                <a:srgbClr val="7030A0"/>
              </a:solidFill>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rgbClr val="7030A0"/>
              </a:solidFill>
              <a:effectLst/>
            </a:endParaRPr>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77108" y="457200"/>
            <a:ext cx="9114692" cy="1143000"/>
          </a:xfrm>
        </p:spPr>
        <p:txBody>
          <a:bodyPr/>
          <a:lstStyle/>
          <a:p>
            <a:pPr eaLnBrk="1" hangingPunct="1"/>
            <a:r>
              <a:rPr lang="en-US" sz="2400" dirty="0" smtClean="0">
                <a:solidFill>
                  <a:schemeClr val="tx1"/>
                </a:solidFill>
              </a:rPr>
              <a:t>5.2. NGUYÊN TẮC GT-ƯX </a:t>
            </a:r>
            <a:r>
              <a:rPr lang="en-US" sz="2400" dirty="0" err="1" smtClean="0">
                <a:solidFill>
                  <a:schemeClr val="tx1"/>
                </a:solidFill>
              </a:rPr>
              <a:t>với</a:t>
            </a:r>
            <a:r>
              <a:rPr lang="en-US" sz="2400" dirty="0" smtClean="0">
                <a:solidFill>
                  <a:schemeClr val="tx1"/>
                </a:solidFill>
              </a:rPr>
              <a:t> NB – 10 NGUYÊN TẮC</a:t>
            </a:r>
          </a:p>
        </p:txBody>
      </p:sp>
      <p:sp>
        <p:nvSpPr>
          <p:cNvPr id="12291" name="Rectangle 3"/>
          <p:cNvSpPr>
            <a:spLocks noGrp="1" noChangeArrowheads="1"/>
          </p:cNvSpPr>
          <p:nvPr>
            <p:ph idx="1"/>
          </p:nvPr>
        </p:nvSpPr>
        <p:spPr>
          <a:xfrm>
            <a:off x="838200" y="15240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7</a:t>
            </a:r>
            <a:r>
              <a:rPr lang="en-US" sz="2000" b="1" dirty="0">
                <a:solidFill>
                  <a:schemeClr val="tx2"/>
                </a:solidFill>
              </a:rPr>
              <a:t>: </a:t>
            </a:r>
            <a:r>
              <a:rPr lang="en-US" sz="2000" b="1" dirty="0" err="1">
                <a:solidFill>
                  <a:schemeClr val="tx2"/>
                </a:solidFill>
              </a:rPr>
              <a:t>Kiên</a:t>
            </a:r>
            <a:r>
              <a:rPr lang="en-US" sz="2000" b="1" dirty="0">
                <a:solidFill>
                  <a:schemeClr val="tx2"/>
                </a:solidFill>
              </a:rPr>
              <a:t> </a:t>
            </a:r>
            <a:r>
              <a:rPr lang="en-US" sz="2000" b="1" dirty="0" err="1">
                <a:solidFill>
                  <a:schemeClr val="tx2"/>
                </a:solidFill>
              </a:rPr>
              <a:t>định</a:t>
            </a:r>
            <a:r>
              <a:rPr lang="en-US" sz="2000" b="1" dirty="0">
                <a:solidFill>
                  <a:schemeClr val="tx2"/>
                </a:solidFill>
              </a:rPr>
              <a:t>/</a:t>
            </a:r>
            <a:r>
              <a:rPr lang="en-US" sz="2000" b="1" dirty="0" err="1">
                <a:solidFill>
                  <a:schemeClr val="tx2"/>
                </a:solidFill>
              </a:rPr>
              <a:t>giữ</a:t>
            </a:r>
            <a:r>
              <a:rPr lang="en-US" sz="2000" b="1" dirty="0">
                <a:solidFill>
                  <a:schemeClr val="tx2"/>
                </a:solidFill>
              </a:rPr>
              <a:t> </a:t>
            </a:r>
            <a:r>
              <a:rPr lang="en-US" sz="2000" b="1" dirty="0" err="1">
                <a:solidFill>
                  <a:schemeClr val="tx2"/>
                </a:solidFill>
              </a:rPr>
              <a:t>nguyên</a:t>
            </a:r>
            <a:r>
              <a:rPr lang="en-US" sz="2000" b="1" dirty="0">
                <a:solidFill>
                  <a:schemeClr val="tx2"/>
                </a:solidFill>
              </a:rPr>
              <a:t> </a:t>
            </a:r>
            <a:r>
              <a:rPr lang="en-US" sz="2000" b="1" dirty="0" err="1">
                <a:solidFill>
                  <a:schemeClr val="tx2"/>
                </a:solidFill>
              </a:rPr>
              <a:t>tắc</a:t>
            </a:r>
            <a:r>
              <a:rPr lang="en-US" sz="2000" b="1" dirty="0">
                <a:solidFill>
                  <a:schemeClr val="tx2"/>
                </a:solidFill>
              </a:rPr>
              <a:t> </a:t>
            </a:r>
            <a:r>
              <a:rPr lang="en-US" sz="2000" b="1" dirty="0" err="1">
                <a:solidFill>
                  <a:schemeClr val="tx2"/>
                </a:solidFill>
              </a:rPr>
              <a:t>chuyên</a:t>
            </a:r>
            <a:r>
              <a:rPr lang="en-US" sz="2000" b="1" dirty="0">
                <a:solidFill>
                  <a:schemeClr val="tx2"/>
                </a:solidFill>
              </a:rPr>
              <a:t> </a:t>
            </a:r>
            <a:r>
              <a:rPr lang="en-US" sz="2000" b="1" dirty="0" err="1">
                <a:solidFill>
                  <a:schemeClr val="tx2"/>
                </a:solidFill>
              </a:rPr>
              <a:t>môn</a:t>
            </a:r>
            <a:r>
              <a:rPr lang="en-US" sz="2000" b="1" dirty="0">
                <a:solidFill>
                  <a:schemeClr val="tx2"/>
                </a:solidFill>
              </a:rPr>
              <a:t> </a:t>
            </a:r>
          </a:p>
        </p:txBody>
      </p:sp>
      <p:sp>
        <p:nvSpPr>
          <p:cNvPr id="3" name="Slide Number Placeholder 2"/>
          <p:cNvSpPr>
            <a:spLocks noGrp="1"/>
          </p:cNvSpPr>
          <p:nvPr>
            <p:ph type="sldNum" sz="quarter" idx="12"/>
          </p:nvPr>
        </p:nvSpPr>
        <p:spPr/>
        <p:txBody>
          <a:bodyPr/>
          <a:lstStyle/>
          <a:p>
            <a:fld id="{AE897847-11BD-4E79-880F-A6AF1D85F133}" type="slidenum">
              <a:rPr lang="en-US" smtClean="0"/>
              <a:pPr/>
              <a:t>48</a:t>
            </a:fld>
            <a:endParaRPr lang="en-US"/>
          </a:p>
        </p:txBody>
      </p:sp>
      <p:grpSp>
        <p:nvGrpSpPr>
          <p:cNvPr id="5" name="Group 16"/>
          <p:cNvGrpSpPr>
            <a:grpSpLocks/>
          </p:cNvGrpSpPr>
          <p:nvPr/>
        </p:nvGrpSpPr>
        <p:grpSpPr bwMode="auto">
          <a:xfrm>
            <a:off x="1143000" y="2286000"/>
            <a:ext cx="4724400" cy="2129917"/>
            <a:chOff x="2934" y="1684"/>
            <a:chExt cx="1573" cy="1251"/>
          </a:xfrm>
        </p:grpSpPr>
        <p:sp>
          <p:nvSpPr>
            <p:cNvPr id="6" name="AutoShape 17"/>
            <p:cNvSpPr>
              <a:spLocks noChangeArrowheads="1"/>
            </p:cNvSpPr>
            <p:nvPr/>
          </p:nvSpPr>
          <p:spPr bwMode="gray">
            <a:xfrm>
              <a:off x="2934" y="1684"/>
              <a:ext cx="1573" cy="1251"/>
            </a:xfrm>
            <a:prstGeom prst="diamond">
              <a:avLst/>
            </a:prstGeom>
            <a:gradFill rotWithShape="1">
              <a:gsLst>
                <a:gs pos="0">
                  <a:schemeClr val="hlink">
                    <a:gamma/>
                    <a:shade val="46275"/>
                    <a:invGamma/>
                  </a:schemeClr>
                </a:gs>
                <a:gs pos="100000">
                  <a:schemeClr val="hlink"/>
                </a:gs>
              </a:gsLst>
              <a:lin ang="5400000" scaled="1"/>
            </a:gradFill>
            <a:ln w="9525">
              <a:miter lim="800000"/>
              <a:headEnd/>
              <a:tailEnd/>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algn="ctr"/>
              <a:endParaRPr lang="en-US">
                <a:cs typeface="Arial" charset="0"/>
              </a:endParaRPr>
            </a:p>
          </p:txBody>
        </p:sp>
        <p:sp>
          <p:nvSpPr>
            <p:cNvPr id="7" name="Line 18"/>
            <p:cNvSpPr>
              <a:spLocks noChangeShapeType="1"/>
            </p:cNvSpPr>
            <p:nvPr/>
          </p:nvSpPr>
          <p:spPr bwMode="gray">
            <a:xfrm>
              <a:off x="2941" y="2308"/>
              <a:ext cx="787" cy="433"/>
            </a:xfrm>
            <a:prstGeom prst="line">
              <a:avLst/>
            </a:prstGeom>
            <a:noFill/>
            <a:ln w="6350">
              <a:solidFill>
                <a:srgbClr val="FFFFFF">
                  <a:alpha val="30196"/>
                </a:srgbClr>
              </a:solidFill>
              <a:round/>
              <a:headEnd/>
              <a:tailEnd/>
            </a:ln>
          </p:spPr>
          <p:txBody>
            <a:bodyPr/>
            <a:lstStyle/>
            <a:p>
              <a:endParaRPr lang="en-US"/>
            </a:p>
          </p:txBody>
        </p:sp>
      </p:grpSp>
      <p:sp>
        <p:nvSpPr>
          <p:cNvPr id="2" name="Rectangle 1"/>
          <p:cNvSpPr/>
          <p:nvPr/>
        </p:nvSpPr>
        <p:spPr>
          <a:xfrm>
            <a:off x="1565515" y="2819400"/>
            <a:ext cx="3736921" cy="830997"/>
          </a:xfrm>
          <a:prstGeom prst="rect">
            <a:avLst/>
          </a:prstGeom>
        </p:spPr>
        <p:txBody>
          <a:bodyPr wrap="none">
            <a:spAutoFit/>
          </a:bodyPr>
          <a:lstStyle/>
          <a:p>
            <a:r>
              <a:rPr lang="en-US" sz="2400" b="1" dirty="0" err="1" smtClean="0">
                <a:solidFill>
                  <a:srgbClr val="FFFFFF"/>
                </a:solidFill>
              </a:rPr>
              <a:t>Mềm</a:t>
            </a:r>
            <a:r>
              <a:rPr lang="en-US" sz="2400" b="1" dirty="0" smtClean="0">
                <a:solidFill>
                  <a:srgbClr val="FFFFFF"/>
                </a:solidFill>
              </a:rPr>
              <a:t> </a:t>
            </a:r>
            <a:r>
              <a:rPr lang="en-US" sz="2400" b="1" dirty="0" err="1" smtClean="0">
                <a:solidFill>
                  <a:srgbClr val="FFFFFF"/>
                </a:solidFill>
              </a:rPr>
              <a:t>mỏng</a:t>
            </a:r>
            <a:r>
              <a:rPr lang="en-US" sz="2400" b="1" dirty="0" smtClean="0">
                <a:solidFill>
                  <a:srgbClr val="FFFFFF"/>
                </a:solidFill>
              </a:rPr>
              <a:t> </a:t>
            </a:r>
          </a:p>
          <a:p>
            <a:r>
              <a:rPr lang="en-US" sz="2400" b="1" dirty="0" err="1" smtClean="0">
                <a:solidFill>
                  <a:srgbClr val="FFFFFF"/>
                </a:solidFill>
              </a:rPr>
              <a:t>giữ</a:t>
            </a:r>
            <a:r>
              <a:rPr lang="en-US" sz="2400" b="1" dirty="0" smtClean="0">
                <a:solidFill>
                  <a:srgbClr val="FFFFFF"/>
                </a:solidFill>
              </a:rPr>
              <a:t> </a:t>
            </a:r>
            <a:r>
              <a:rPr lang="en-US" sz="2400" b="1" dirty="0" err="1" smtClean="0">
                <a:solidFill>
                  <a:srgbClr val="FFFFFF"/>
                </a:solidFill>
              </a:rPr>
              <a:t>nguyên</a:t>
            </a:r>
            <a:r>
              <a:rPr lang="en-US" sz="2400" b="1" dirty="0" smtClean="0">
                <a:solidFill>
                  <a:srgbClr val="FFFFFF"/>
                </a:solidFill>
              </a:rPr>
              <a:t> </a:t>
            </a:r>
            <a:r>
              <a:rPr lang="en-US" sz="2400" b="1" dirty="0" err="1" smtClean="0">
                <a:solidFill>
                  <a:srgbClr val="FFFFFF"/>
                </a:solidFill>
              </a:rPr>
              <a:t>tắc</a:t>
            </a:r>
            <a:r>
              <a:rPr lang="en-US" sz="2400" b="1" dirty="0" smtClean="0">
                <a:solidFill>
                  <a:srgbClr val="FFFFFF"/>
                </a:solidFill>
              </a:rPr>
              <a:t> </a:t>
            </a:r>
            <a:r>
              <a:rPr lang="en-US" sz="2400" b="1" dirty="0" err="1" smtClean="0">
                <a:solidFill>
                  <a:srgbClr val="FFFFFF"/>
                </a:solidFill>
              </a:rPr>
              <a:t>giao</a:t>
            </a:r>
            <a:r>
              <a:rPr lang="en-US" sz="2400" b="1" dirty="0" smtClean="0">
                <a:solidFill>
                  <a:srgbClr val="FFFFFF"/>
                </a:solidFill>
              </a:rPr>
              <a:t> </a:t>
            </a:r>
            <a:r>
              <a:rPr lang="en-US" sz="2400" b="1" dirty="0" err="1" smtClean="0">
                <a:solidFill>
                  <a:srgbClr val="FFFFFF"/>
                </a:solidFill>
              </a:rPr>
              <a:t>tiếp</a:t>
            </a:r>
            <a:endParaRPr lang="en-US" sz="2400" b="1" dirty="0">
              <a:solidFill>
                <a:srgbClr val="FFFFFF"/>
              </a:solidFill>
            </a:endParaRPr>
          </a:p>
        </p:txBody>
      </p:sp>
      <p:sp>
        <p:nvSpPr>
          <p:cNvPr id="4" name="Oval 3"/>
          <p:cNvSpPr/>
          <p:nvPr/>
        </p:nvSpPr>
        <p:spPr bwMode="auto">
          <a:xfrm>
            <a:off x="6324600" y="2057400"/>
            <a:ext cx="2438400" cy="2514600"/>
          </a:xfrm>
          <a:prstGeom prst="ellipse">
            <a:avLst/>
          </a:prstGeom>
          <a:solidFill>
            <a:schemeClr val="accent3">
              <a:lumMod val="9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solidFill>
                <a:effectLst/>
              </a:rPr>
              <a:t>Không</a:t>
            </a:r>
            <a:endParaRPr kumimoji="0" lang="en-US" sz="2800"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dirty="0" smtClean="0">
                <a:ln>
                  <a:noFill/>
                </a:ln>
                <a:solidFill>
                  <a:schemeClr val="tx1"/>
                </a:solidFill>
                <a:effectLst/>
              </a:rPr>
              <a:t> </a:t>
            </a:r>
            <a:r>
              <a:rPr kumimoji="0" lang="en-US" sz="2800" b="0" i="0" u="none" strike="noStrike" cap="none" normalizeH="0" dirty="0" err="1" smtClean="0">
                <a:ln>
                  <a:noFill/>
                </a:ln>
                <a:solidFill>
                  <a:schemeClr val="tx1"/>
                </a:solidFill>
                <a:effectLst/>
              </a:rPr>
              <a:t>làm</a:t>
            </a:r>
            <a:r>
              <a:rPr kumimoji="0" lang="en-US" sz="2800" b="0" i="0" u="none" strike="noStrike" cap="none" normalizeH="0" dirty="0" smtClean="0">
                <a:ln>
                  <a:noFill/>
                </a:ln>
                <a:solidFill>
                  <a:schemeClr val="tx1"/>
                </a:solidFill>
                <a:effectLst/>
              </a:rPr>
              <a:t> </a:t>
            </a:r>
            <a:r>
              <a:rPr kumimoji="0" lang="en-US" sz="2800" b="0" i="0" u="none" strike="noStrike" cap="none" normalizeH="0" dirty="0" err="1" smtClean="0">
                <a:ln>
                  <a:noFill/>
                </a:ln>
                <a:solidFill>
                  <a:schemeClr val="tx1"/>
                </a:solidFill>
                <a:effectLst/>
              </a:rPr>
              <a:t>tổn</a:t>
            </a:r>
            <a:r>
              <a:rPr kumimoji="0" lang="en-US" sz="2800" b="0" i="0" u="none" strike="noStrike" cap="none" normalizeH="0" dirty="0" smtClean="0">
                <a:ln>
                  <a:noFill/>
                </a:ln>
                <a:solidFill>
                  <a:schemeClr val="tx1"/>
                </a:solidFill>
                <a:effectLst/>
              </a:rPr>
              <a:t> </a:t>
            </a:r>
            <a:r>
              <a:rPr kumimoji="0" lang="en-US" sz="2800" b="0" i="0" u="none" strike="noStrike" cap="none" normalizeH="0" dirty="0" err="1" smtClean="0">
                <a:ln>
                  <a:noFill/>
                </a:ln>
                <a:solidFill>
                  <a:schemeClr val="tx1"/>
                </a:solidFill>
                <a:effectLst/>
              </a:rPr>
              <a:t>thương</a:t>
            </a:r>
            <a:r>
              <a:rPr kumimoji="0" lang="en-US" sz="2800" b="0" i="0" u="none" strike="noStrike" cap="none" normalizeH="0" dirty="0" smtClean="0">
                <a:ln>
                  <a:noFill/>
                </a:ln>
                <a:solidFill>
                  <a:schemeClr val="tx1"/>
                </a:solidFill>
                <a:effectLst/>
              </a:rPr>
              <a:t> </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err="1"/>
              <a:t>n</a:t>
            </a:r>
            <a:r>
              <a:rPr lang="en-US" sz="2800" baseline="0" dirty="0" err="1" smtClean="0"/>
              <a:t>gười</a:t>
            </a:r>
            <a:r>
              <a:rPr lang="en-US" sz="2800" baseline="0" dirty="0" smtClean="0"/>
              <a:t> </a:t>
            </a:r>
            <a:r>
              <a:rPr lang="en-US" sz="2800" baseline="0" dirty="0" err="1" smtClean="0"/>
              <a:t>bệnh</a:t>
            </a:r>
            <a:endParaRPr kumimoji="0" lang="en-US" sz="2800" b="0" i="0" u="none" strike="noStrike" cap="none" normalizeH="0" baseline="0" dirty="0" smtClean="0">
              <a:ln>
                <a:noFill/>
              </a:ln>
              <a:solidFill>
                <a:schemeClr val="tx1"/>
              </a:solidFill>
              <a:effectLst/>
            </a:endParaRPr>
          </a:p>
        </p:txBody>
      </p:sp>
      <p:sp>
        <p:nvSpPr>
          <p:cNvPr id="15" name="Curved Down Arrow 14"/>
          <p:cNvSpPr/>
          <p:nvPr/>
        </p:nvSpPr>
        <p:spPr bwMode="auto">
          <a:xfrm rot="20432208">
            <a:off x="5065777" y="2189949"/>
            <a:ext cx="1597152" cy="88392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1"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219200" cy="106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53308" y="152400"/>
            <a:ext cx="9114692" cy="1143000"/>
          </a:xfrm>
        </p:spPr>
        <p:txBody>
          <a:bodyPr/>
          <a:lstStyle/>
          <a:p>
            <a:pPr eaLnBrk="1" hangingPunct="1"/>
            <a:r>
              <a:rPr lang="en-US" sz="2400" dirty="0" smtClean="0">
                <a:solidFill>
                  <a:schemeClr val="tx1"/>
                </a:solidFill>
              </a:rPr>
              <a:t>5.2. NGUYÊN TẮC GT-ƯX </a:t>
            </a:r>
            <a:r>
              <a:rPr lang="en-US" sz="2400" dirty="0" err="1" smtClean="0">
                <a:solidFill>
                  <a:schemeClr val="tx1"/>
                </a:solidFill>
              </a:rPr>
              <a:t>với</a:t>
            </a:r>
            <a:r>
              <a:rPr lang="en-US" sz="2400" dirty="0" smtClean="0">
                <a:solidFill>
                  <a:schemeClr val="tx1"/>
                </a:solidFill>
              </a:rPr>
              <a:t> NB – 10 NGUYÊN TẮC</a:t>
            </a:r>
          </a:p>
        </p:txBody>
      </p:sp>
      <p:sp>
        <p:nvSpPr>
          <p:cNvPr id="12291" name="Rectangle 3"/>
          <p:cNvSpPr>
            <a:spLocks noGrp="1" noChangeArrowheads="1"/>
          </p:cNvSpPr>
          <p:nvPr>
            <p:ph idx="1"/>
          </p:nvPr>
        </p:nvSpPr>
        <p:spPr>
          <a:xfrm>
            <a:off x="1676400" y="914400"/>
            <a:ext cx="7403123" cy="457200"/>
          </a:xfrm>
          <a:prstGeom prst="roundRect">
            <a:avLst>
              <a:gd name="adj" fmla="val 16667"/>
            </a:avLst>
          </a:prstGeom>
          <a:solidFill>
            <a:schemeClr val="bg1"/>
          </a:solidFill>
          <a:ln>
            <a:solidFill>
              <a:schemeClr val="tx2"/>
            </a:solidFill>
            <a:round/>
            <a:headEnd/>
            <a:tailEnd/>
          </a:ln>
        </p:spPr>
        <p:txBody>
          <a:bodyPr>
            <a:normAutofit fontScale="92500"/>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8</a:t>
            </a:r>
            <a:r>
              <a:rPr lang="en-US" sz="2000" b="1" dirty="0">
                <a:solidFill>
                  <a:schemeClr val="tx2"/>
                </a:solidFill>
              </a:rPr>
              <a:t>: </a:t>
            </a:r>
            <a:r>
              <a:rPr lang="en-US" sz="2000" b="1" dirty="0" err="1">
                <a:solidFill>
                  <a:schemeClr val="tx2"/>
                </a:solidFill>
              </a:rPr>
              <a:t>Không</a:t>
            </a:r>
            <a:r>
              <a:rPr lang="en-US" sz="2000" b="1" dirty="0">
                <a:solidFill>
                  <a:schemeClr val="tx2"/>
                </a:solidFill>
              </a:rPr>
              <a:t> </a:t>
            </a:r>
            <a:r>
              <a:rPr lang="en-US" sz="2000" b="1" dirty="0" err="1">
                <a:solidFill>
                  <a:schemeClr val="tx2"/>
                </a:solidFill>
              </a:rPr>
              <a:t>nói</a:t>
            </a:r>
            <a:r>
              <a:rPr lang="en-US" sz="2000" b="1" dirty="0">
                <a:solidFill>
                  <a:schemeClr val="tx2"/>
                </a:solidFill>
              </a:rPr>
              <a:t> </a:t>
            </a:r>
            <a:r>
              <a:rPr lang="en-US" sz="2000" b="1" dirty="0" err="1">
                <a:solidFill>
                  <a:schemeClr val="tx2"/>
                </a:solidFill>
              </a:rPr>
              <a:t>quá</a:t>
            </a:r>
            <a:r>
              <a:rPr lang="en-US" sz="2000" b="1" dirty="0">
                <a:solidFill>
                  <a:schemeClr val="tx2"/>
                </a:solidFill>
              </a:rPr>
              <a:t> </a:t>
            </a:r>
            <a:r>
              <a:rPr lang="en-US" sz="2000" b="1" dirty="0" err="1">
                <a:solidFill>
                  <a:schemeClr val="tx2"/>
                </a:solidFill>
              </a:rPr>
              <a:t>về</a:t>
            </a:r>
            <a:r>
              <a:rPr lang="en-US" sz="2000" b="1" dirty="0">
                <a:solidFill>
                  <a:schemeClr val="tx2"/>
                </a:solidFill>
              </a:rPr>
              <a:t> </a:t>
            </a:r>
            <a:r>
              <a:rPr lang="en-US" sz="2000" b="1" dirty="0" err="1">
                <a:solidFill>
                  <a:schemeClr val="tx2"/>
                </a:solidFill>
              </a:rPr>
              <a:t>bệnh</a:t>
            </a:r>
            <a:r>
              <a:rPr lang="en-US" sz="2000" b="1" dirty="0">
                <a:solidFill>
                  <a:schemeClr val="tx2"/>
                </a:solidFill>
              </a:rPr>
              <a:t>/ </a:t>
            </a:r>
            <a:r>
              <a:rPr lang="en-US" sz="2000" b="1" dirty="0" err="1">
                <a:solidFill>
                  <a:schemeClr val="tx2"/>
                </a:solidFill>
              </a:rPr>
              <a:t>khả</a:t>
            </a:r>
            <a:r>
              <a:rPr lang="en-US" sz="2000" b="1" dirty="0">
                <a:solidFill>
                  <a:schemeClr val="tx2"/>
                </a:solidFill>
              </a:rPr>
              <a:t> </a:t>
            </a:r>
            <a:r>
              <a:rPr lang="en-US" sz="2000" b="1" dirty="0" err="1">
                <a:solidFill>
                  <a:schemeClr val="tx2"/>
                </a:solidFill>
              </a:rPr>
              <a:t>năng</a:t>
            </a:r>
            <a:r>
              <a:rPr lang="en-US" sz="2000" b="1" dirty="0">
                <a:solidFill>
                  <a:schemeClr val="tx2"/>
                </a:solidFill>
              </a:rPr>
              <a:t> </a:t>
            </a:r>
            <a:r>
              <a:rPr lang="en-US" sz="2000" b="1" dirty="0" err="1">
                <a:solidFill>
                  <a:schemeClr val="tx2"/>
                </a:solidFill>
              </a:rPr>
              <a:t>thành</a:t>
            </a:r>
            <a:r>
              <a:rPr lang="en-US" sz="2000" b="1" dirty="0">
                <a:solidFill>
                  <a:schemeClr val="tx2"/>
                </a:solidFill>
              </a:rPr>
              <a:t> </a:t>
            </a:r>
            <a:r>
              <a:rPr lang="en-US" sz="2000" b="1" dirty="0" err="1">
                <a:solidFill>
                  <a:schemeClr val="tx2"/>
                </a:solidFill>
              </a:rPr>
              <a:t>công</a:t>
            </a:r>
            <a:endParaRPr lang="en-US" sz="2000" b="1" dirty="0">
              <a:solidFill>
                <a:schemeClr val="tx2"/>
              </a:solidFill>
            </a:endParaRP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49</a:t>
            </a:fld>
            <a:endParaRPr lang="en-US"/>
          </a:p>
        </p:txBody>
      </p:sp>
      <p:sp>
        <p:nvSpPr>
          <p:cNvPr id="4" name="Rounded Rectangle 3"/>
          <p:cNvSpPr/>
          <p:nvPr/>
        </p:nvSpPr>
        <p:spPr bwMode="auto">
          <a:xfrm>
            <a:off x="457200" y="2438400"/>
            <a:ext cx="3505200" cy="2590800"/>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b="1" dirty="0"/>
              <a:t>	- </a:t>
            </a:r>
            <a:r>
              <a:rPr lang="en-US" b="1" dirty="0" err="1"/>
              <a:t>Chẩn</a:t>
            </a:r>
            <a:r>
              <a:rPr lang="en-US" b="1" dirty="0"/>
              <a:t> </a:t>
            </a:r>
            <a:r>
              <a:rPr lang="en-US" b="1" dirty="0" err="1"/>
              <a:t>đoán</a:t>
            </a:r>
            <a:r>
              <a:rPr lang="en-US" b="1" dirty="0"/>
              <a:t> Y </a:t>
            </a:r>
            <a:r>
              <a:rPr lang="en-US" b="1" dirty="0" err="1"/>
              <a:t>học</a:t>
            </a:r>
            <a:r>
              <a:rPr lang="en-US" b="1" dirty="0"/>
              <a:t> - </a:t>
            </a:r>
            <a:r>
              <a:rPr lang="en-US" b="1" dirty="0" err="1"/>
              <a:t>có</a:t>
            </a:r>
            <a:r>
              <a:rPr lang="en-US" b="1" dirty="0"/>
              <a:t> </a:t>
            </a:r>
            <a:r>
              <a:rPr lang="en-US" b="1" dirty="0" err="1"/>
              <a:t>sai</a:t>
            </a:r>
            <a:r>
              <a:rPr lang="en-US" b="1" dirty="0"/>
              <a:t> </a:t>
            </a:r>
            <a:r>
              <a:rPr lang="en-US" b="1" dirty="0" err="1"/>
              <a:t>số</a:t>
            </a:r>
            <a:r>
              <a:rPr lang="en-US" b="1" dirty="0"/>
              <a:t> </a:t>
            </a:r>
            <a:endParaRPr lang="en-US" dirty="0"/>
          </a:p>
          <a:p>
            <a:r>
              <a:rPr lang="en-US" b="1" dirty="0"/>
              <a:t>	- </a:t>
            </a:r>
            <a:r>
              <a:rPr lang="en-US" b="1" dirty="0" err="1"/>
              <a:t>Lĩnh</a:t>
            </a:r>
            <a:r>
              <a:rPr lang="en-US" b="1" dirty="0"/>
              <a:t> </a:t>
            </a:r>
            <a:r>
              <a:rPr lang="en-US" b="1" dirty="0" err="1"/>
              <a:t>vực</a:t>
            </a:r>
            <a:r>
              <a:rPr lang="en-US" b="1" dirty="0"/>
              <a:t> y </a:t>
            </a:r>
            <a:r>
              <a:rPr lang="en-US" b="1" dirty="0" err="1"/>
              <a:t>tế</a:t>
            </a:r>
            <a:r>
              <a:rPr lang="en-US" b="1" dirty="0"/>
              <a:t> - </a:t>
            </a:r>
            <a:r>
              <a:rPr lang="en-US" b="1" dirty="0" err="1"/>
              <a:t>rủi</a:t>
            </a:r>
            <a:r>
              <a:rPr lang="en-US" b="1" dirty="0"/>
              <a:t> </a:t>
            </a:r>
            <a:r>
              <a:rPr lang="en-US" b="1" dirty="0" err="1"/>
              <a:t>ro</a:t>
            </a:r>
            <a:r>
              <a:rPr lang="en-US" b="1" dirty="0"/>
              <a:t> </a:t>
            </a:r>
            <a:r>
              <a:rPr lang="en-US" b="1" dirty="0" err="1"/>
              <a:t>cao</a:t>
            </a:r>
            <a:r>
              <a:rPr lang="en-US" b="1" dirty="0"/>
              <a:t> </a:t>
            </a:r>
            <a:endParaRPr lang="en-US" dirty="0"/>
          </a:p>
          <a:p>
            <a:r>
              <a:rPr lang="en-US" b="1" dirty="0"/>
              <a:t>	- </a:t>
            </a:r>
            <a:r>
              <a:rPr lang="en-US" b="1" dirty="0" err="1"/>
              <a:t>Làm</a:t>
            </a:r>
            <a:r>
              <a:rPr lang="en-US" b="1" dirty="0"/>
              <a:t> </a:t>
            </a:r>
            <a:r>
              <a:rPr lang="en-US" b="1" dirty="0" err="1"/>
              <a:t>đúng</a:t>
            </a:r>
            <a:r>
              <a:rPr lang="en-US" b="1" dirty="0"/>
              <a:t> </a:t>
            </a:r>
            <a:r>
              <a:rPr lang="en-US" b="1" dirty="0" err="1"/>
              <a:t>nhưng</a:t>
            </a:r>
            <a:r>
              <a:rPr lang="en-US" b="1" dirty="0"/>
              <a:t> </a:t>
            </a:r>
            <a:endParaRPr lang="en-US" b="1" dirty="0" smtClean="0"/>
          </a:p>
          <a:p>
            <a:r>
              <a:rPr lang="en-US" b="1" dirty="0" err="1" smtClean="0"/>
              <a:t>có</a:t>
            </a:r>
            <a:r>
              <a:rPr lang="en-US" b="1" dirty="0" smtClean="0"/>
              <a:t> </a:t>
            </a:r>
            <a:r>
              <a:rPr lang="en-US" b="1" dirty="0" err="1"/>
              <a:t>thể</a:t>
            </a:r>
            <a:r>
              <a:rPr lang="en-US" b="1" dirty="0"/>
              <a:t> </a:t>
            </a:r>
            <a:r>
              <a:rPr lang="en-US" b="1" dirty="0" err="1"/>
              <a:t>kết</a:t>
            </a:r>
            <a:r>
              <a:rPr lang="en-US" b="1" dirty="0"/>
              <a:t> </a:t>
            </a:r>
            <a:r>
              <a:rPr lang="en-US" b="1" dirty="0" err="1"/>
              <a:t>quả</a:t>
            </a:r>
            <a:r>
              <a:rPr lang="en-US" b="1" dirty="0"/>
              <a:t> </a:t>
            </a:r>
            <a:endParaRPr lang="en-US" b="1" dirty="0" smtClean="0"/>
          </a:p>
          <a:p>
            <a:r>
              <a:rPr lang="en-US" b="1" dirty="0" err="1" smtClean="0"/>
              <a:t>không</a:t>
            </a:r>
            <a:r>
              <a:rPr lang="en-US" b="1" dirty="0" smtClean="0"/>
              <a:t> </a:t>
            </a:r>
            <a:r>
              <a:rPr lang="en-US" b="1" dirty="0" err="1"/>
              <a:t>đạt</a:t>
            </a:r>
            <a:r>
              <a:rPr lang="en-US" b="1" dirty="0"/>
              <a:t> </a:t>
            </a:r>
            <a:r>
              <a:rPr lang="en-US" b="1" dirty="0" err="1"/>
              <a:t>mong</a:t>
            </a:r>
            <a:r>
              <a:rPr lang="en-US" b="1" dirty="0"/>
              <a:t> </a:t>
            </a:r>
            <a:r>
              <a:rPr lang="en-US" b="1" dirty="0" err="1"/>
              <a:t>muốn</a:t>
            </a:r>
            <a:r>
              <a:rPr lang="en-US" b="1" dirty="0"/>
              <a:t> </a:t>
            </a:r>
            <a:endParaRPr lang="en-US"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5410200" y="2362200"/>
            <a:ext cx="3124200" cy="2590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b="1" dirty="0" err="1"/>
              <a:t>Không</a:t>
            </a:r>
            <a:r>
              <a:rPr lang="en-US" b="1" dirty="0"/>
              <a:t> </a:t>
            </a:r>
            <a:r>
              <a:rPr lang="en-US" b="1" dirty="0" err="1"/>
              <a:t>nói</a:t>
            </a:r>
            <a:r>
              <a:rPr lang="en-US" b="1" dirty="0"/>
              <a:t> </a:t>
            </a:r>
            <a:r>
              <a:rPr lang="en-US" b="1" dirty="0" err="1"/>
              <a:t>quá</a:t>
            </a:r>
            <a:r>
              <a:rPr lang="en-US" b="1" dirty="0"/>
              <a:t> </a:t>
            </a:r>
            <a:r>
              <a:rPr lang="en-US" b="1" dirty="0" err="1"/>
              <a:t>khả</a:t>
            </a:r>
            <a:r>
              <a:rPr lang="en-US" b="1" dirty="0"/>
              <a:t> </a:t>
            </a:r>
            <a:r>
              <a:rPr lang="en-US" b="1" dirty="0" err="1" smtClean="0"/>
              <a:t>năng</a:t>
            </a:r>
            <a:endParaRPr lang="en-US" b="1" dirty="0" smtClean="0"/>
          </a:p>
          <a:p>
            <a:r>
              <a:rPr lang="en-US" b="1" dirty="0" smtClean="0"/>
              <a:t> </a:t>
            </a:r>
            <a:endParaRPr lang="en-US" dirty="0"/>
          </a:p>
          <a:p>
            <a:r>
              <a:rPr lang="en-US" b="1" dirty="0" err="1"/>
              <a:t>Không</a:t>
            </a:r>
            <a:r>
              <a:rPr lang="en-US" b="1" dirty="0"/>
              <a:t> </a:t>
            </a:r>
            <a:r>
              <a:rPr lang="en-US" b="1" dirty="0" err="1"/>
              <a:t>nói</a:t>
            </a:r>
            <a:r>
              <a:rPr lang="en-US" b="1" dirty="0"/>
              <a:t> </a:t>
            </a:r>
            <a:r>
              <a:rPr lang="en-US" b="1" dirty="0" err="1"/>
              <a:t>quá</a:t>
            </a:r>
            <a:r>
              <a:rPr lang="en-US" b="1" dirty="0"/>
              <a:t> </a:t>
            </a:r>
            <a:endParaRPr lang="en-US" b="1" dirty="0" smtClean="0"/>
          </a:p>
          <a:p>
            <a:r>
              <a:rPr lang="en-US" b="1" dirty="0" err="1" smtClean="0"/>
              <a:t>về</a:t>
            </a:r>
            <a:r>
              <a:rPr lang="en-US" b="1" dirty="0" smtClean="0"/>
              <a:t> </a:t>
            </a:r>
            <a:r>
              <a:rPr lang="en-US" b="1" dirty="0" err="1"/>
              <a:t>bệnh</a:t>
            </a:r>
            <a:r>
              <a:rPr lang="en-US" b="1" dirty="0"/>
              <a:t> </a:t>
            </a:r>
            <a:r>
              <a:rPr lang="en-US" b="1" dirty="0" err="1"/>
              <a:t>làm</a:t>
            </a:r>
            <a:r>
              <a:rPr lang="en-US" b="1" dirty="0"/>
              <a:t> NB </a:t>
            </a:r>
            <a:endParaRPr lang="en-US" b="1" dirty="0" smtClean="0"/>
          </a:p>
          <a:p>
            <a:r>
              <a:rPr lang="en-US" b="1" dirty="0" err="1" smtClean="0"/>
              <a:t>hoang</a:t>
            </a:r>
            <a:r>
              <a:rPr lang="en-US" b="1" dirty="0" smtClean="0"/>
              <a:t> </a:t>
            </a:r>
            <a:r>
              <a:rPr lang="en-US" b="1" dirty="0" err="1"/>
              <a:t>mang</a:t>
            </a:r>
            <a:r>
              <a:rPr lang="en-US" b="1" dirty="0"/>
              <a:t> </a:t>
            </a:r>
            <a:endParaRPr lang="en-US"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 name="Oval 4"/>
          <p:cNvSpPr/>
          <p:nvPr/>
        </p:nvSpPr>
        <p:spPr bwMode="auto">
          <a:xfrm>
            <a:off x="1371600" y="1600200"/>
            <a:ext cx="1295400" cy="914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rPr>
              <a:t>NÊN</a:t>
            </a:r>
          </a:p>
        </p:txBody>
      </p:sp>
      <p:sp>
        <p:nvSpPr>
          <p:cNvPr id="9" name="Oval 8"/>
          <p:cNvSpPr/>
          <p:nvPr/>
        </p:nvSpPr>
        <p:spPr bwMode="auto">
          <a:xfrm>
            <a:off x="5943600" y="1496568"/>
            <a:ext cx="1828800" cy="990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KHÔNG</a:t>
            </a:r>
            <a:r>
              <a:rPr kumimoji="0" lang="en-US" sz="2400" b="0" i="0" u="none" strike="noStrike" cap="none" normalizeH="0" dirty="0" smtClean="0">
                <a:ln>
                  <a:noFill/>
                </a:ln>
                <a:solidFill>
                  <a:schemeClr val="tx1"/>
                </a:solidFill>
                <a:effectLst/>
                <a:latin typeface="Arial" charset="0"/>
              </a:rPr>
              <a:t> NÊN</a:t>
            </a:r>
            <a:endParaRPr kumimoji="0" lang="en-US" sz="2400" b="0" i="0" u="none" strike="noStrike" cap="none" normalizeH="0" baseline="0" dirty="0" smtClean="0">
              <a:ln>
                <a:noFill/>
              </a:ln>
              <a:solidFill>
                <a:schemeClr val="tx1"/>
              </a:solidFill>
              <a:effectLst/>
              <a:latin typeface="Arial" charset="0"/>
            </a:endParaRPr>
          </a:p>
        </p:txBody>
      </p:sp>
      <p:pic>
        <p:nvPicPr>
          <p:cNvPr id="10"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216"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t="24535" b="7384"/>
          <a:stretch/>
        </p:blipFill>
        <p:spPr bwMode="auto">
          <a:xfrm>
            <a:off x="0" y="1828800"/>
            <a:ext cx="9144000" cy="5029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762000" y="381000"/>
            <a:ext cx="6347713" cy="990600"/>
          </a:xfrm>
        </p:spPr>
        <p:txBody>
          <a:bodyPr>
            <a:normAutofit/>
          </a:bodyPr>
          <a:lstStyle/>
          <a:p>
            <a:r>
              <a:rPr lang="en-US" sz="3600" b="1" dirty="0" smtClean="0">
                <a:solidFill>
                  <a:srgbClr val="002060"/>
                </a:solidFill>
                <a:latin typeface="Arial" panose="020B0604020202020204" pitchFamily="34" charset="0"/>
                <a:cs typeface="Arial" panose="020B0604020202020204" pitchFamily="34" charset="0"/>
              </a:rPr>
              <a:t>1.1. KHÁI NIỆM GIAO TIẾP</a:t>
            </a:r>
            <a:endParaRPr lang="en-US" sz="3600" b="1" dirty="0">
              <a:solidFill>
                <a:srgbClr val="002060"/>
              </a:solidFill>
              <a:latin typeface="Arial" panose="020B0604020202020204" pitchFamily="34" charset="0"/>
              <a:cs typeface="Arial" panose="020B0604020202020204" pitchFamily="34" charset="0"/>
            </a:endParaRPr>
          </a:p>
        </p:txBody>
      </p:sp>
      <p:pic>
        <p:nvPicPr>
          <p:cNvPr id="4"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9193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95400" y="152400"/>
            <a:ext cx="9114692" cy="1143000"/>
          </a:xfrm>
        </p:spPr>
        <p:txBody>
          <a:bodyPr/>
          <a:lstStyle/>
          <a:p>
            <a:pPr eaLnBrk="1" hangingPunct="1"/>
            <a:r>
              <a:rPr lang="en-US" sz="2400" dirty="0" smtClean="0">
                <a:solidFill>
                  <a:schemeClr val="tx1"/>
                </a:solidFill>
              </a:rPr>
              <a:t>5.2. NGUYÊN TẮC GT-ƯX </a:t>
            </a:r>
            <a:r>
              <a:rPr lang="en-US" sz="2400" dirty="0" err="1" smtClean="0">
                <a:solidFill>
                  <a:schemeClr val="tx1"/>
                </a:solidFill>
              </a:rPr>
              <a:t>với</a:t>
            </a:r>
            <a:r>
              <a:rPr lang="en-US" sz="2400" dirty="0" smtClean="0">
                <a:solidFill>
                  <a:schemeClr val="tx1"/>
                </a:solidFill>
              </a:rPr>
              <a:t> NB – 10 NGUYÊN TẮC</a:t>
            </a:r>
          </a:p>
        </p:txBody>
      </p:sp>
      <p:sp>
        <p:nvSpPr>
          <p:cNvPr id="12291" name="Rectangle 3"/>
          <p:cNvSpPr>
            <a:spLocks noGrp="1" noChangeArrowheads="1"/>
          </p:cNvSpPr>
          <p:nvPr>
            <p:ph idx="1"/>
          </p:nvPr>
        </p:nvSpPr>
        <p:spPr>
          <a:xfrm>
            <a:off x="1676400" y="1066800"/>
            <a:ext cx="7467600" cy="457200"/>
          </a:xfrm>
          <a:prstGeom prst="roundRect">
            <a:avLst>
              <a:gd name="adj" fmla="val 16667"/>
            </a:avLst>
          </a:prstGeom>
          <a:solidFill>
            <a:schemeClr val="bg1"/>
          </a:solidFill>
          <a:ln>
            <a:solidFill>
              <a:schemeClr val="tx2"/>
            </a:solidFill>
            <a:round/>
            <a:headEnd/>
            <a:tailEnd/>
          </a:ln>
        </p:spPr>
        <p:txBody>
          <a:bodyPr>
            <a:normAutofit fontScale="92500"/>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8</a:t>
            </a:r>
            <a:r>
              <a:rPr lang="en-US" sz="2000" b="1" dirty="0">
                <a:solidFill>
                  <a:schemeClr val="tx2"/>
                </a:solidFill>
              </a:rPr>
              <a:t>: </a:t>
            </a:r>
            <a:r>
              <a:rPr lang="en-US" sz="2000" b="1" dirty="0" err="1">
                <a:solidFill>
                  <a:schemeClr val="tx2"/>
                </a:solidFill>
              </a:rPr>
              <a:t>Không</a:t>
            </a:r>
            <a:r>
              <a:rPr lang="en-US" sz="2000" b="1" dirty="0">
                <a:solidFill>
                  <a:schemeClr val="tx2"/>
                </a:solidFill>
              </a:rPr>
              <a:t> </a:t>
            </a:r>
            <a:r>
              <a:rPr lang="en-US" sz="2000" b="1" dirty="0" err="1">
                <a:solidFill>
                  <a:schemeClr val="tx2"/>
                </a:solidFill>
              </a:rPr>
              <a:t>nói</a:t>
            </a:r>
            <a:r>
              <a:rPr lang="en-US" sz="2000" b="1" dirty="0">
                <a:solidFill>
                  <a:schemeClr val="tx2"/>
                </a:solidFill>
              </a:rPr>
              <a:t> </a:t>
            </a:r>
            <a:r>
              <a:rPr lang="en-US" sz="2000" b="1" dirty="0" err="1">
                <a:solidFill>
                  <a:schemeClr val="tx2"/>
                </a:solidFill>
              </a:rPr>
              <a:t>quá</a:t>
            </a:r>
            <a:r>
              <a:rPr lang="en-US" sz="2000" b="1" dirty="0">
                <a:solidFill>
                  <a:schemeClr val="tx2"/>
                </a:solidFill>
              </a:rPr>
              <a:t> </a:t>
            </a:r>
            <a:r>
              <a:rPr lang="en-US" sz="2000" b="1" dirty="0" err="1">
                <a:solidFill>
                  <a:schemeClr val="tx2"/>
                </a:solidFill>
              </a:rPr>
              <a:t>về</a:t>
            </a:r>
            <a:r>
              <a:rPr lang="en-US" sz="2000" b="1" dirty="0">
                <a:solidFill>
                  <a:schemeClr val="tx2"/>
                </a:solidFill>
              </a:rPr>
              <a:t> </a:t>
            </a:r>
            <a:r>
              <a:rPr lang="en-US" sz="2000" b="1" dirty="0" err="1">
                <a:solidFill>
                  <a:schemeClr val="tx2"/>
                </a:solidFill>
              </a:rPr>
              <a:t>bệnh</a:t>
            </a:r>
            <a:r>
              <a:rPr lang="en-US" sz="2000" b="1" dirty="0">
                <a:solidFill>
                  <a:schemeClr val="tx2"/>
                </a:solidFill>
              </a:rPr>
              <a:t>/ </a:t>
            </a:r>
            <a:r>
              <a:rPr lang="en-US" sz="2000" b="1" dirty="0" err="1">
                <a:solidFill>
                  <a:schemeClr val="tx2"/>
                </a:solidFill>
              </a:rPr>
              <a:t>khả</a:t>
            </a:r>
            <a:r>
              <a:rPr lang="en-US" sz="2000" b="1" dirty="0">
                <a:solidFill>
                  <a:schemeClr val="tx2"/>
                </a:solidFill>
              </a:rPr>
              <a:t> </a:t>
            </a:r>
            <a:r>
              <a:rPr lang="en-US" sz="2000" b="1" dirty="0" err="1">
                <a:solidFill>
                  <a:schemeClr val="tx2"/>
                </a:solidFill>
              </a:rPr>
              <a:t>năng</a:t>
            </a:r>
            <a:r>
              <a:rPr lang="en-US" sz="2000" b="1" dirty="0">
                <a:solidFill>
                  <a:schemeClr val="tx2"/>
                </a:solidFill>
              </a:rPr>
              <a:t> </a:t>
            </a:r>
            <a:r>
              <a:rPr lang="en-US" sz="2000" b="1" dirty="0" err="1">
                <a:solidFill>
                  <a:schemeClr val="tx2"/>
                </a:solidFill>
              </a:rPr>
              <a:t>thành</a:t>
            </a:r>
            <a:r>
              <a:rPr lang="en-US" sz="2000" b="1" dirty="0">
                <a:solidFill>
                  <a:schemeClr val="tx2"/>
                </a:solidFill>
              </a:rPr>
              <a:t> </a:t>
            </a:r>
            <a:r>
              <a:rPr lang="en-US" sz="2000" b="1" dirty="0" err="1">
                <a:solidFill>
                  <a:schemeClr val="tx2"/>
                </a:solidFill>
              </a:rPr>
              <a:t>công</a:t>
            </a:r>
            <a:endParaRPr lang="en-US" sz="2000" b="1" dirty="0">
              <a:solidFill>
                <a:schemeClr val="tx2"/>
              </a:solidFill>
            </a:endParaRP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50</a:t>
            </a:fld>
            <a:endParaRPr lang="en-US"/>
          </a:p>
        </p:txBody>
      </p:sp>
      <p:sp>
        <p:nvSpPr>
          <p:cNvPr id="4" name="Rounded Rectangle 3"/>
          <p:cNvSpPr/>
          <p:nvPr/>
        </p:nvSpPr>
        <p:spPr bwMode="auto">
          <a:xfrm>
            <a:off x="457200" y="2438400"/>
            <a:ext cx="3505200" cy="2590800"/>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b="1" dirty="0"/>
              <a:t>	- </a:t>
            </a:r>
            <a:r>
              <a:rPr lang="en-US" b="1" dirty="0" err="1"/>
              <a:t>Chẩn</a:t>
            </a:r>
            <a:r>
              <a:rPr lang="en-US" b="1" dirty="0"/>
              <a:t> </a:t>
            </a:r>
            <a:r>
              <a:rPr lang="en-US" b="1" dirty="0" err="1"/>
              <a:t>đoán</a:t>
            </a:r>
            <a:r>
              <a:rPr lang="en-US" b="1" dirty="0"/>
              <a:t> Y </a:t>
            </a:r>
            <a:r>
              <a:rPr lang="en-US" b="1" dirty="0" err="1"/>
              <a:t>học</a:t>
            </a:r>
            <a:r>
              <a:rPr lang="en-US" b="1" dirty="0"/>
              <a:t> - </a:t>
            </a:r>
            <a:r>
              <a:rPr lang="en-US" b="1" dirty="0" err="1"/>
              <a:t>có</a:t>
            </a:r>
            <a:r>
              <a:rPr lang="en-US" b="1" dirty="0"/>
              <a:t> </a:t>
            </a:r>
            <a:r>
              <a:rPr lang="en-US" b="1" dirty="0" err="1"/>
              <a:t>sai</a:t>
            </a:r>
            <a:r>
              <a:rPr lang="en-US" b="1" dirty="0"/>
              <a:t> </a:t>
            </a:r>
            <a:r>
              <a:rPr lang="en-US" b="1" dirty="0" err="1"/>
              <a:t>số</a:t>
            </a:r>
            <a:r>
              <a:rPr lang="en-US" b="1" dirty="0"/>
              <a:t> </a:t>
            </a:r>
            <a:endParaRPr lang="en-US" dirty="0"/>
          </a:p>
          <a:p>
            <a:r>
              <a:rPr lang="en-US" b="1" dirty="0"/>
              <a:t>	- </a:t>
            </a:r>
            <a:r>
              <a:rPr lang="en-US" b="1" dirty="0" err="1"/>
              <a:t>Lĩnh</a:t>
            </a:r>
            <a:r>
              <a:rPr lang="en-US" b="1" dirty="0"/>
              <a:t> </a:t>
            </a:r>
            <a:r>
              <a:rPr lang="en-US" b="1" dirty="0" err="1"/>
              <a:t>vực</a:t>
            </a:r>
            <a:r>
              <a:rPr lang="en-US" b="1" dirty="0"/>
              <a:t> y </a:t>
            </a:r>
            <a:r>
              <a:rPr lang="en-US" b="1" dirty="0" err="1"/>
              <a:t>tế</a:t>
            </a:r>
            <a:r>
              <a:rPr lang="en-US" b="1" dirty="0"/>
              <a:t> - </a:t>
            </a:r>
            <a:r>
              <a:rPr lang="en-US" b="1" dirty="0" err="1"/>
              <a:t>rủi</a:t>
            </a:r>
            <a:r>
              <a:rPr lang="en-US" b="1" dirty="0"/>
              <a:t> </a:t>
            </a:r>
            <a:r>
              <a:rPr lang="en-US" b="1" dirty="0" err="1"/>
              <a:t>ro</a:t>
            </a:r>
            <a:r>
              <a:rPr lang="en-US" b="1" dirty="0"/>
              <a:t> </a:t>
            </a:r>
            <a:r>
              <a:rPr lang="en-US" b="1" dirty="0" err="1"/>
              <a:t>cao</a:t>
            </a:r>
            <a:r>
              <a:rPr lang="en-US" b="1" dirty="0"/>
              <a:t> </a:t>
            </a:r>
            <a:endParaRPr lang="en-US" dirty="0"/>
          </a:p>
          <a:p>
            <a:r>
              <a:rPr lang="en-US" b="1" dirty="0"/>
              <a:t>	- </a:t>
            </a:r>
            <a:r>
              <a:rPr lang="en-US" b="1" dirty="0" err="1"/>
              <a:t>Làm</a:t>
            </a:r>
            <a:r>
              <a:rPr lang="en-US" b="1" dirty="0"/>
              <a:t> </a:t>
            </a:r>
            <a:r>
              <a:rPr lang="en-US" b="1" dirty="0" err="1"/>
              <a:t>đúng</a:t>
            </a:r>
            <a:r>
              <a:rPr lang="en-US" b="1" dirty="0"/>
              <a:t> </a:t>
            </a:r>
            <a:r>
              <a:rPr lang="en-US" b="1" dirty="0" err="1"/>
              <a:t>nhưng</a:t>
            </a:r>
            <a:r>
              <a:rPr lang="en-US" b="1" dirty="0"/>
              <a:t> </a:t>
            </a:r>
            <a:endParaRPr lang="en-US" b="1" dirty="0" smtClean="0"/>
          </a:p>
          <a:p>
            <a:r>
              <a:rPr lang="en-US" b="1" dirty="0" err="1" smtClean="0"/>
              <a:t>có</a:t>
            </a:r>
            <a:r>
              <a:rPr lang="en-US" b="1" dirty="0" smtClean="0"/>
              <a:t> </a:t>
            </a:r>
            <a:r>
              <a:rPr lang="en-US" b="1" dirty="0" err="1"/>
              <a:t>thể</a:t>
            </a:r>
            <a:r>
              <a:rPr lang="en-US" b="1" dirty="0"/>
              <a:t> </a:t>
            </a:r>
            <a:r>
              <a:rPr lang="en-US" b="1" dirty="0" err="1"/>
              <a:t>kết</a:t>
            </a:r>
            <a:r>
              <a:rPr lang="en-US" b="1" dirty="0"/>
              <a:t> </a:t>
            </a:r>
            <a:r>
              <a:rPr lang="en-US" b="1" dirty="0" err="1"/>
              <a:t>quả</a:t>
            </a:r>
            <a:r>
              <a:rPr lang="en-US" b="1" dirty="0"/>
              <a:t> </a:t>
            </a:r>
            <a:endParaRPr lang="en-US" b="1" dirty="0" smtClean="0"/>
          </a:p>
          <a:p>
            <a:r>
              <a:rPr lang="en-US" b="1" dirty="0" err="1" smtClean="0"/>
              <a:t>không</a:t>
            </a:r>
            <a:r>
              <a:rPr lang="en-US" b="1" dirty="0" smtClean="0"/>
              <a:t> </a:t>
            </a:r>
            <a:r>
              <a:rPr lang="en-US" b="1" dirty="0" err="1"/>
              <a:t>đạt</a:t>
            </a:r>
            <a:r>
              <a:rPr lang="en-US" b="1" dirty="0"/>
              <a:t> </a:t>
            </a:r>
            <a:r>
              <a:rPr lang="en-US" b="1" dirty="0" err="1"/>
              <a:t>mong</a:t>
            </a:r>
            <a:r>
              <a:rPr lang="en-US" b="1" dirty="0"/>
              <a:t> </a:t>
            </a:r>
            <a:r>
              <a:rPr lang="en-US" b="1" dirty="0" err="1"/>
              <a:t>muốn</a:t>
            </a:r>
            <a:r>
              <a:rPr lang="en-US" b="1" dirty="0"/>
              <a:t> </a:t>
            </a:r>
            <a:endParaRPr lang="en-US"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Rounded Rectangle 6"/>
          <p:cNvSpPr/>
          <p:nvPr/>
        </p:nvSpPr>
        <p:spPr bwMode="auto">
          <a:xfrm>
            <a:off x="5410200" y="2362200"/>
            <a:ext cx="3124200" cy="2590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b="1" dirty="0" err="1"/>
              <a:t>Không</a:t>
            </a:r>
            <a:r>
              <a:rPr lang="en-US" b="1" dirty="0"/>
              <a:t> </a:t>
            </a:r>
            <a:r>
              <a:rPr lang="en-US" b="1" dirty="0" err="1"/>
              <a:t>nói</a:t>
            </a:r>
            <a:r>
              <a:rPr lang="en-US" b="1" dirty="0"/>
              <a:t> </a:t>
            </a:r>
            <a:r>
              <a:rPr lang="en-US" b="1" dirty="0" err="1"/>
              <a:t>quá</a:t>
            </a:r>
            <a:r>
              <a:rPr lang="en-US" b="1" dirty="0"/>
              <a:t> </a:t>
            </a:r>
            <a:r>
              <a:rPr lang="en-US" b="1" dirty="0" err="1"/>
              <a:t>khả</a:t>
            </a:r>
            <a:r>
              <a:rPr lang="en-US" b="1" dirty="0"/>
              <a:t> </a:t>
            </a:r>
            <a:r>
              <a:rPr lang="en-US" b="1" dirty="0" err="1" smtClean="0"/>
              <a:t>năng</a:t>
            </a:r>
            <a:endParaRPr lang="en-US" b="1" dirty="0" smtClean="0"/>
          </a:p>
          <a:p>
            <a:r>
              <a:rPr lang="en-US" b="1" dirty="0" smtClean="0"/>
              <a:t> </a:t>
            </a:r>
            <a:endParaRPr lang="en-US" dirty="0"/>
          </a:p>
          <a:p>
            <a:r>
              <a:rPr lang="en-US" b="1" dirty="0" err="1"/>
              <a:t>Không</a:t>
            </a:r>
            <a:r>
              <a:rPr lang="en-US" b="1" dirty="0"/>
              <a:t> </a:t>
            </a:r>
            <a:r>
              <a:rPr lang="en-US" b="1" dirty="0" err="1"/>
              <a:t>nói</a:t>
            </a:r>
            <a:r>
              <a:rPr lang="en-US" b="1" dirty="0"/>
              <a:t> </a:t>
            </a:r>
            <a:r>
              <a:rPr lang="en-US" b="1" dirty="0" err="1"/>
              <a:t>quá</a:t>
            </a:r>
            <a:r>
              <a:rPr lang="en-US" b="1" dirty="0"/>
              <a:t> </a:t>
            </a:r>
            <a:endParaRPr lang="en-US" b="1" dirty="0" smtClean="0"/>
          </a:p>
          <a:p>
            <a:r>
              <a:rPr lang="en-US" b="1" dirty="0" err="1" smtClean="0"/>
              <a:t>về</a:t>
            </a:r>
            <a:r>
              <a:rPr lang="en-US" b="1" dirty="0" smtClean="0"/>
              <a:t> </a:t>
            </a:r>
            <a:r>
              <a:rPr lang="en-US" b="1" dirty="0" err="1"/>
              <a:t>bệnh</a:t>
            </a:r>
            <a:r>
              <a:rPr lang="en-US" b="1" dirty="0"/>
              <a:t> </a:t>
            </a:r>
            <a:r>
              <a:rPr lang="en-US" b="1" dirty="0" err="1"/>
              <a:t>làm</a:t>
            </a:r>
            <a:r>
              <a:rPr lang="en-US" b="1" dirty="0"/>
              <a:t> NB </a:t>
            </a:r>
            <a:endParaRPr lang="en-US" b="1" dirty="0" smtClean="0"/>
          </a:p>
          <a:p>
            <a:r>
              <a:rPr lang="en-US" b="1" dirty="0" err="1" smtClean="0"/>
              <a:t>hoang</a:t>
            </a:r>
            <a:r>
              <a:rPr lang="en-US" b="1" dirty="0" smtClean="0"/>
              <a:t> </a:t>
            </a:r>
            <a:r>
              <a:rPr lang="en-US" b="1" dirty="0" err="1"/>
              <a:t>mang</a:t>
            </a:r>
            <a:r>
              <a:rPr lang="en-US" b="1" dirty="0"/>
              <a:t> </a:t>
            </a:r>
            <a:endParaRPr lang="en-US"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 name="Oval 4"/>
          <p:cNvSpPr/>
          <p:nvPr/>
        </p:nvSpPr>
        <p:spPr bwMode="auto">
          <a:xfrm>
            <a:off x="1371600" y="1600200"/>
            <a:ext cx="1295400" cy="9144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rPr>
              <a:t>NÊN</a:t>
            </a:r>
          </a:p>
        </p:txBody>
      </p:sp>
      <p:sp>
        <p:nvSpPr>
          <p:cNvPr id="9" name="Oval 8"/>
          <p:cNvSpPr/>
          <p:nvPr/>
        </p:nvSpPr>
        <p:spPr bwMode="auto">
          <a:xfrm>
            <a:off x="5943600" y="1496568"/>
            <a:ext cx="1828800" cy="990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KHÔNG</a:t>
            </a:r>
            <a:r>
              <a:rPr kumimoji="0" lang="en-US" sz="2400" b="0" i="0" u="none" strike="noStrike" cap="none" normalizeH="0" dirty="0" smtClean="0">
                <a:ln>
                  <a:noFill/>
                </a:ln>
                <a:solidFill>
                  <a:schemeClr val="tx1"/>
                </a:solidFill>
                <a:effectLst/>
                <a:latin typeface="Arial" charset="0"/>
              </a:rPr>
              <a:t> NÊN</a:t>
            </a:r>
            <a:endParaRPr kumimoji="0" lang="en-US" sz="2400" b="0" i="0" u="none" strike="noStrike" cap="none" normalizeH="0" baseline="0" dirty="0" smtClean="0">
              <a:ln>
                <a:noFill/>
              </a:ln>
              <a:solidFill>
                <a:schemeClr val="tx1"/>
              </a:solidFill>
              <a:effectLst/>
              <a:latin typeface="Arial" charset="0"/>
            </a:endParaRPr>
          </a:p>
        </p:txBody>
      </p:sp>
      <p:sp>
        <p:nvSpPr>
          <p:cNvPr id="10" name="Multiply 9"/>
          <p:cNvSpPr/>
          <p:nvPr/>
        </p:nvSpPr>
        <p:spPr bwMode="auto">
          <a:xfrm>
            <a:off x="5486400" y="1295400"/>
            <a:ext cx="3048000" cy="3581400"/>
          </a:xfrm>
          <a:prstGeom prst="mathMultiply">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1"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4639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324708" y="152400"/>
            <a:ext cx="9114692" cy="1143000"/>
          </a:xfrm>
        </p:spPr>
        <p:txBody>
          <a:bodyPr/>
          <a:lstStyle/>
          <a:p>
            <a:pPr eaLnBrk="1" hangingPunct="1"/>
            <a:r>
              <a:rPr lang="en-US" sz="2400" dirty="0" smtClean="0">
                <a:solidFill>
                  <a:schemeClr val="tx1"/>
                </a:solidFill>
              </a:rPr>
              <a:t>5.2. NGUYÊN TẮC GT-ƯX </a:t>
            </a:r>
            <a:r>
              <a:rPr lang="en-US" sz="2400" dirty="0" err="1" smtClean="0">
                <a:solidFill>
                  <a:schemeClr val="tx1"/>
                </a:solidFill>
              </a:rPr>
              <a:t>với</a:t>
            </a:r>
            <a:r>
              <a:rPr lang="en-US" sz="2400" dirty="0" smtClean="0">
                <a:solidFill>
                  <a:schemeClr val="tx1"/>
                </a:solidFill>
              </a:rPr>
              <a:t> NB – 10 NGUYÊN TẮC</a:t>
            </a:r>
          </a:p>
        </p:txBody>
      </p:sp>
      <p:sp>
        <p:nvSpPr>
          <p:cNvPr id="12291" name="Rectangle 3"/>
          <p:cNvSpPr>
            <a:spLocks noGrp="1" noChangeArrowheads="1"/>
          </p:cNvSpPr>
          <p:nvPr>
            <p:ph idx="1"/>
          </p:nvPr>
        </p:nvSpPr>
        <p:spPr>
          <a:xfrm>
            <a:off x="2057400" y="1066800"/>
            <a:ext cx="70104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9: </a:t>
            </a:r>
            <a:r>
              <a:rPr lang="en-US" sz="2000" b="1" dirty="0" err="1">
                <a:solidFill>
                  <a:schemeClr val="tx2"/>
                </a:solidFill>
              </a:rPr>
              <a:t>Không</a:t>
            </a:r>
            <a:r>
              <a:rPr lang="en-US" sz="2000" b="1" dirty="0">
                <a:solidFill>
                  <a:schemeClr val="tx2"/>
                </a:solidFill>
              </a:rPr>
              <a:t> </a:t>
            </a:r>
            <a:r>
              <a:rPr lang="en-US" sz="2000" b="1" dirty="0" err="1">
                <a:solidFill>
                  <a:schemeClr val="tx2"/>
                </a:solidFill>
              </a:rPr>
              <a:t>tranh</a:t>
            </a:r>
            <a:r>
              <a:rPr lang="en-US" sz="2000" b="1" dirty="0">
                <a:solidFill>
                  <a:schemeClr val="tx2"/>
                </a:solidFill>
              </a:rPr>
              <a:t> </a:t>
            </a:r>
            <a:r>
              <a:rPr lang="en-US" sz="2000" b="1" dirty="0" err="1">
                <a:solidFill>
                  <a:schemeClr val="tx2"/>
                </a:solidFill>
              </a:rPr>
              <a:t>luận</a:t>
            </a:r>
            <a:r>
              <a:rPr lang="en-US" sz="2000" b="1" dirty="0">
                <a:solidFill>
                  <a:schemeClr val="tx2"/>
                </a:solidFill>
              </a:rPr>
              <a:t> </a:t>
            </a:r>
            <a:r>
              <a:rPr lang="en-US" sz="2000" b="1" dirty="0" err="1">
                <a:solidFill>
                  <a:schemeClr val="tx2"/>
                </a:solidFill>
              </a:rPr>
              <a:t>với</a:t>
            </a:r>
            <a:r>
              <a:rPr lang="en-US" sz="2000" b="1" dirty="0">
                <a:solidFill>
                  <a:schemeClr val="tx2"/>
                </a:solidFill>
              </a:rPr>
              <a:t> NB</a:t>
            </a: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51</a:t>
            </a:fld>
            <a:endParaRPr lang="en-US"/>
          </a:p>
        </p:txBody>
      </p:sp>
      <p:sp>
        <p:nvSpPr>
          <p:cNvPr id="5" name="Rounded Rectangle 4"/>
          <p:cNvSpPr/>
          <p:nvPr/>
        </p:nvSpPr>
        <p:spPr bwMode="auto">
          <a:xfrm>
            <a:off x="381000" y="1676400"/>
            <a:ext cx="7924800" cy="3811694"/>
          </a:xfrm>
          <a:prstGeom prst="round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lgn="l">
              <a:lnSpc>
                <a:spcPct val="150000"/>
              </a:lnSpc>
              <a:buFont typeface="Wingdings" pitchFamily="2" charset="2"/>
              <a:buChar char="v"/>
            </a:pPr>
            <a:r>
              <a:rPr lang="en-US" sz="2400" i="1" dirty="0">
                <a:solidFill>
                  <a:srgbClr val="7030A0"/>
                </a:solidFill>
              </a:rPr>
              <a:t> </a:t>
            </a:r>
            <a:r>
              <a:rPr lang="en-US" sz="2400" dirty="0" err="1">
                <a:solidFill>
                  <a:srgbClr val="7030A0"/>
                </a:solidFill>
              </a:rPr>
              <a:t>Nói</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chủ</a:t>
            </a:r>
            <a:r>
              <a:rPr lang="en-US" sz="2400" dirty="0">
                <a:solidFill>
                  <a:srgbClr val="7030A0"/>
                </a:solidFill>
              </a:rPr>
              <a:t> </a:t>
            </a:r>
            <a:r>
              <a:rPr lang="en-US" sz="2400" dirty="0" err="1">
                <a:solidFill>
                  <a:srgbClr val="7030A0"/>
                </a:solidFill>
              </a:rPr>
              <a:t>ngữ</a:t>
            </a:r>
            <a:r>
              <a:rPr lang="en-US" sz="2400" dirty="0">
                <a:solidFill>
                  <a:srgbClr val="7030A0"/>
                </a:solidFill>
              </a:rPr>
              <a:t>, </a:t>
            </a:r>
            <a:r>
              <a:rPr lang="en-US" sz="2400" dirty="0" err="1">
                <a:solidFill>
                  <a:srgbClr val="7030A0"/>
                </a:solidFill>
              </a:rPr>
              <a:t>trên</a:t>
            </a:r>
            <a:r>
              <a:rPr lang="en-US" sz="2400" dirty="0">
                <a:solidFill>
                  <a:srgbClr val="7030A0"/>
                </a:solidFill>
              </a:rPr>
              <a:t> </a:t>
            </a:r>
            <a:r>
              <a:rPr lang="en-US" sz="2400" dirty="0" err="1">
                <a:solidFill>
                  <a:srgbClr val="7030A0"/>
                </a:solidFill>
              </a:rPr>
              <a:t>dưới</a:t>
            </a:r>
            <a:r>
              <a:rPr lang="en-US" sz="2400" dirty="0">
                <a:solidFill>
                  <a:srgbClr val="7030A0"/>
                </a:solidFill>
              </a:rPr>
              <a:t> </a:t>
            </a:r>
            <a:r>
              <a:rPr lang="en-US" sz="2400" dirty="0" err="1">
                <a:solidFill>
                  <a:srgbClr val="7030A0"/>
                </a:solidFill>
              </a:rPr>
              <a:t>rõ</a:t>
            </a:r>
            <a:r>
              <a:rPr lang="en-US" sz="2400" dirty="0">
                <a:solidFill>
                  <a:srgbClr val="7030A0"/>
                </a:solidFill>
              </a:rPr>
              <a:t> </a:t>
            </a:r>
            <a:r>
              <a:rPr lang="en-US" sz="2400" dirty="0" err="1">
                <a:solidFill>
                  <a:srgbClr val="7030A0"/>
                </a:solidFill>
              </a:rPr>
              <a:t>ràng</a:t>
            </a:r>
            <a:r>
              <a:rPr lang="en-US" sz="2400" dirty="0">
                <a:solidFill>
                  <a:srgbClr val="7030A0"/>
                </a:solidFill>
              </a:rPr>
              <a:t>, </a:t>
            </a:r>
            <a:r>
              <a:rPr lang="en-US" sz="2400" dirty="0" err="1">
                <a:solidFill>
                  <a:srgbClr val="7030A0"/>
                </a:solidFill>
              </a:rPr>
              <a:t>tránh</a:t>
            </a:r>
            <a:r>
              <a:rPr lang="en-US" sz="2400" dirty="0">
                <a:solidFill>
                  <a:srgbClr val="7030A0"/>
                </a:solidFill>
              </a:rPr>
              <a:t> </a:t>
            </a:r>
            <a:r>
              <a:rPr lang="en-US" sz="2400" dirty="0" err="1">
                <a:solidFill>
                  <a:srgbClr val="7030A0"/>
                </a:solidFill>
              </a:rPr>
              <a:t>kiểu</a:t>
            </a:r>
            <a:r>
              <a:rPr lang="en-US" sz="2400" dirty="0">
                <a:solidFill>
                  <a:srgbClr val="7030A0"/>
                </a:solidFill>
              </a:rPr>
              <a:t> </a:t>
            </a:r>
            <a:r>
              <a:rPr lang="en-US" sz="2400" dirty="0" err="1">
                <a:solidFill>
                  <a:srgbClr val="7030A0"/>
                </a:solidFill>
              </a:rPr>
              <a:t>ra</a:t>
            </a:r>
            <a:r>
              <a:rPr lang="en-US" sz="2400" dirty="0">
                <a:solidFill>
                  <a:srgbClr val="7030A0"/>
                </a:solidFill>
              </a:rPr>
              <a:t> </a:t>
            </a:r>
            <a:r>
              <a:rPr lang="en-US" sz="2400" dirty="0" err="1">
                <a:solidFill>
                  <a:srgbClr val="7030A0"/>
                </a:solidFill>
              </a:rPr>
              <a:t>lệnh</a:t>
            </a:r>
            <a:r>
              <a:rPr lang="en-US" sz="2400" dirty="0">
                <a:solidFill>
                  <a:srgbClr val="7030A0"/>
                </a:solidFill>
              </a:rPr>
              <a:t> </a:t>
            </a:r>
          </a:p>
          <a:p>
            <a:pPr marL="285750" indent="-285750" algn="l">
              <a:lnSpc>
                <a:spcPct val="150000"/>
              </a:lnSpc>
              <a:buFont typeface="Wingdings" pitchFamily="2" charset="2"/>
              <a:buChar char="v"/>
            </a:pPr>
            <a:r>
              <a:rPr lang="en-US" sz="2400" dirty="0">
                <a:solidFill>
                  <a:srgbClr val="7030A0"/>
                </a:solidFill>
              </a:rPr>
              <a:t> </a:t>
            </a:r>
            <a:r>
              <a:rPr lang="en-US" sz="2400" dirty="0" err="1">
                <a:solidFill>
                  <a:srgbClr val="7030A0"/>
                </a:solidFill>
              </a:rPr>
              <a:t>Tránh</a:t>
            </a:r>
            <a:r>
              <a:rPr lang="en-US" sz="2400" dirty="0">
                <a:solidFill>
                  <a:srgbClr val="7030A0"/>
                </a:solidFill>
              </a:rPr>
              <a:t> </a:t>
            </a:r>
            <a:r>
              <a:rPr lang="en-US" sz="2400" dirty="0" err="1">
                <a:solidFill>
                  <a:srgbClr val="7030A0"/>
                </a:solidFill>
              </a:rPr>
              <a:t>biến</a:t>
            </a:r>
            <a:r>
              <a:rPr lang="en-US" sz="2400" dirty="0">
                <a:solidFill>
                  <a:srgbClr val="7030A0"/>
                </a:solidFill>
              </a:rPr>
              <a:t> </a:t>
            </a:r>
            <a:r>
              <a:rPr lang="en-US" sz="2400" dirty="0" err="1">
                <a:solidFill>
                  <a:srgbClr val="7030A0"/>
                </a:solidFill>
              </a:rPr>
              <a:t>cuộc</a:t>
            </a:r>
            <a:r>
              <a:rPr lang="en-US" sz="2400" dirty="0">
                <a:solidFill>
                  <a:srgbClr val="7030A0"/>
                </a:solidFill>
              </a:rPr>
              <a:t> </a:t>
            </a:r>
            <a:r>
              <a:rPr lang="en-US" sz="2400" dirty="0" err="1">
                <a:solidFill>
                  <a:srgbClr val="7030A0"/>
                </a:solidFill>
              </a:rPr>
              <a:t>nói</a:t>
            </a:r>
            <a:r>
              <a:rPr lang="en-US" sz="2400" dirty="0">
                <a:solidFill>
                  <a:srgbClr val="7030A0"/>
                </a:solidFill>
              </a:rPr>
              <a:t> </a:t>
            </a:r>
            <a:r>
              <a:rPr lang="en-US" sz="2400" dirty="0" err="1">
                <a:solidFill>
                  <a:srgbClr val="7030A0"/>
                </a:solidFill>
              </a:rPr>
              <a:t>chuyện</a:t>
            </a:r>
            <a:r>
              <a:rPr lang="en-US" sz="2400" dirty="0">
                <a:solidFill>
                  <a:srgbClr val="7030A0"/>
                </a:solidFill>
              </a:rPr>
              <a:t> </a:t>
            </a:r>
            <a:r>
              <a:rPr lang="en-US" sz="2400" dirty="0" err="1">
                <a:solidFill>
                  <a:srgbClr val="7030A0"/>
                </a:solidFill>
              </a:rPr>
              <a:t>thành</a:t>
            </a:r>
            <a:r>
              <a:rPr lang="en-US" sz="2400" dirty="0">
                <a:solidFill>
                  <a:srgbClr val="7030A0"/>
                </a:solidFill>
              </a:rPr>
              <a:t> </a:t>
            </a:r>
            <a:r>
              <a:rPr lang="en-US" sz="2400" dirty="0" err="1">
                <a:solidFill>
                  <a:srgbClr val="7030A0"/>
                </a:solidFill>
              </a:rPr>
              <a:t>cuộc</a:t>
            </a:r>
            <a:r>
              <a:rPr lang="en-US" sz="2400" dirty="0">
                <a:solidFill>
                  <a:srgbClr val="7030A0"/>
                </a:solidFill>
              </a:rPr>
              <a:t> </a:t>
            </a:r>
            <a:r>
              <a:rPr lang="en-US" sz="2400" dirty="0" err="1">
                <a:solidFill>
                  <a:srgbClr val="7030A0"/>
                </a:solidFill>
              </a:rPr>
              <a:t>tranh</a:t>
            </a:r>
            <a:r>
              <a:rPr lang="en-US" sz="2400" dirty="0">
                <a:solidFill>
                  <a:srgbClr val="7030A0"/>
                </a:solidFill>
              </a:rPr>
              <a:t> </a:t>
            </a:r>
            <a:r>
              <a:rPr lang="en-US" sz="2400" dirty="0" err="1">
                <a:solidFill>
                  <a:srgbClr val="7030A0"/>
                </a:solidFill>
              </a:rPr>
              <a:t>cãi</a:t>
            </a:r>
            <a:r>
              <a:rPr lang="en-US" sz="2400" dirty="0">
                <a:solidFill>
                  <a:srgbClr val="7030A0"/>
                </a:solidFill>
              </a:rPr>
              <a:t> </a:t>
            </a:r>
          </a:p>
          <a:p>
            <a:pPr marL="285750" indent="-285750" algn="l">
              <a:lnSpc>
                <a:spcPct val="150000"/>
              </a:lnSpc>
              <a:buFont typeface="Wingdings" pitchFamily="2" charset="2"/>
              <a:buChar char="v"/>
            </a:pPr>
            <a:r>
              <a:rPr lang="en-US" sz="2400" i="1" dirty="0">
                <a:solidFill>
                  <a:srgbClr val="7030A0"/>
                </a:solidFill>
              </a:rPr>
              <a:t> </a:t>
            </a:r>
            <a:r>
              <a:rPr lang="en-US" sz="2400" dirty="0">
                <a:solidFill>
                  <a:srgbClr val="7030A0"/>
                </a:solidFill>
              </a:rPr>
              <a:t>Ý </a:t>
            </a:r>
            <a:r>
              <a:rPr lang="en-US" sz="2400" dirty="0" err="1">
                <a:solidFill>
                  <a:srgbClr val="7030A0"/>
                </a:solidFill>
              </a:rPr>
              <a:t>kiến</a:t>
            </a:r>
            <a:r>
              <a:rPr lang="en-US" sz="2400" dirty="0">
                <a:solidFill>
                  <a:srgbClr val="7030A0"/>
                </a:solidFill>
              </a:rPr>
              <a:t> </a:t>
            </a:r>
            <a:r>
              <a:rPr lang="en-US" sz="2400" dirty="0" err="1">
                <a:solidFill>
                  <a:srgbClr val="7030A0"/>
                </a:solidFill>
              </a:rPr>
              <a:t>khác</a:t>
            </a:r>
            <a:r>
              <a:rPr lang="en-US" sz="2400" dirty="0">
                <a:solidFill>
                  <a:srgbClr val="7030A0"/>
                </a:solidFill>
              </a:rPr>
              <a:t> </a:t>
            </a:r>
            <a:r>
              <a:rPr lang="en-US" sz="2400" dirty="0" err="1">
                <a:solidFill>
                  <a:srgbClr val="7030A0"/>
                </a:solidFill>
              </a:rPr>
              <a:t>của</a:t>
            </a:r>
            <a:r>
              <a:rPr lang="en-US" sz="2400" dirty="0">
                <a:solidFill>
                  <a:srgbClr val="7030A0"/>
                </a:solidFill>
              </a:rPr>
              <a:t> </a:t>
            </a:r>
            <a:r>
              <a:rPr lang="en-US" sz="2400" dirty="0" err="1">
                <a:solidFill>
                  <a:srgbClr val="7030A0"/>
                </a:solidFill>
              </a:rPr>
              <a:t>bạn</a:t>
            </a:r>
            <a:r>
              <a:rPr lang="en-US" sz="2400" dirty="0">
                <a:solidFill>
                  <a:srgbClr val="7030A0"/>
                </a:solidFill>
              </a:rPr>
              <a:t> </a:t>
            </a:r>
            <a:r>
              <a:rPr lang="en-US" sz="2400" dirty="0" err="1">
                <a:solidFill>
                  <a:srgbClr val="7030A0"/>
                </a:solidFill>
              </a:rPr>
              <a:t>nếu</a:t>
            </a:r>
            <a:r>
              <a:rPr lang="en-US" sz="2400" dirty="0">
                <a:solidFill>
                  <a:srgbClr val="7030A0"/>
                </a:solidFill>
              </a:rPr>
              <a:t> </a:t>
            </a:r>
            <a:r>
              <a:rPr lang="en-US" sz="2400" dirty="0" err="1">
                <a:solidFill>
                  <a:srgbClr val="7030A0"/>
                </a:solidFill>
              </a:rPr>
              <a:t>không</a:t>
            </a:r>
            <a:r>
              <a:rPr lang="en-US" sz="2400" dirty="0">
                <a:solidFill>
                  <a:srgbClr val="7030A0"/>
                </a:solidFill>
              </a:rPr>
              <a:t> vi </a:t>
            </a:r>
            <a:r>
              <a:rPr lang="en-US" sz="2400" dirty="0" err="1">
                <a:solidFill>
                  <a:srgbClr val="7030A0"/>
                </a:solidFill>
              </a:rPr>
              <a:t>phạm</a:t>
            </a:r>
            <a:r>
              <a:rPr lang="en-US" sz="2400" dirty="0">
                <a:solidFill>
                  <a:srgbClr val="7030A0"/>
                </a:solidFill>
              </a:rPr>
              <a:t> </a:t>
            </a:r>
            <a:r>
              <a:rPr lang="en-US" sz="2400" dirty="0" err="1">
                <a:solidFill>
                  <a:srgbClr val="7030A0"/>
                </a:solidFill>
              </a:rPr>
              <a:t>nguyên</a:t>
            </a:r>
            <a:r>
              <a:rPr lang="en-US" sz="2400" dirty="0">
                <a:solidFill>
                  <a:srgbClr val="7030A0"/>
                </a:solidFill>
              </a:rPr>
              <a:t> </a:t>
            </a:r>
            <a:r>
              <a:rPr lang="en-US" sz="2400" dirty="0" err="1" smtClean="0">
                <a:solidFill>
                  <a:srgbClr val="7030A0"/>
                </a:solidFill>
              </a:rPr>
              <a:t>tắc</a:t>
            </a:r>
            <a:endParaRPr lang="en-US" sz="2400" dirty="0" smtClean="0">
              <a:solidFill>
                <a:srgbClr val="7030A0"/>
              </a:solidFill>
            </a:endParaRPr>
          </a:p>
          <a:p>
            <a:pPr algn="l">
              <a:lnSpc>
                <a:spcPct val="150000"/>
              </a:lnSpc>
            </a:pPr>
            <a:r>
              <a:rPr lang="en-US" sz="2400" dirty="0">
                <a:solidFill>
                  <a:srgbClr val="7030A0"/>
                </a:solidFill>
              </a:rPr>
              <a:t> </a:t>
            </a:r>
            <a:r>
              <a:rPr lang="en-US" sz="2400" dirty="0" smtClean="0">
                <a:solidFill>
                  <a:srgbClr val="7030A0"/>
                </a:solidFill>
              </a:rPr>
              <a:t>    </a:t>
            </a:r>
            <a:r>
              <a:rPr lang="en-US" sz="2400" dirty="0" err="1">
                <a:solidFill>
                  <a:srgbClr val="7030A0"/>
                </a:solidFill>
              </a:rPr>
              <a:t>không</a:t>
            </a:r>
            <a:r>
              <a:rPr lang="en-US" sz="2400" dirty="0">
                <a:solidFill>
                  <a:srgbClr val="7030A0"/>
                </a:solidFill>
              </a:rPr>
              <a:t> </a:t>
            </a:r>
            <a:r>
              <a:rPr lang="en-US" sz="2400" dirty="0" err="1">
                <a:solidFill>
                  <a:srgbClr val="7030A0"/>
                </a:solidFill>
              </a:rPr>
              <a:t>nhất</a:t>
            </a:r>
            <a:r>
              <a:rPr lang="en-US" sz="2400" dirty="0">
                <a:solidFill>
                  <a:srgbClr val="7030A0"/>
                </a:solidFill>
              </a:rPr>
              <a:t> </a:t>
            </a:r>
            <a:r>
              <a:rPr lang="en-US" sz="2400" dirty="0" err="1" smtClean="0">
                <a:solidFill>
                  <a:srgbClr val="7030A0"/>
                </a:solidFill>
              </a:rPr>
              <a:t>thiết</a:t>
            </a:r>
            <a:r>
              <a:rPr lang="en-US" sz="2400" dirty="0">
                <a:solidFill>
                  <a:srgbClr val="7030A0"/>
                </a:solidFill>
              </a:rPr>
              <a:t> </a:t>
            </a:r>
            <a:r>
              <a:rPr lang="en-US" sz="2400" dirty="0" err="1" smtClean="0">
                <a:solidFill>
                  <a:srgbClr val="7030A0"/>
                </a:solidFill>
              </a:rPr>
              <a:t>phải</a:t>
            </a:r>
            <a:r>
              <a:rPr lang="en-US" sz="2400" dirty="0" smtClean="0">
                <a:solidFill>
                  <a:srgbClr val="7030A0"/>
                </a:solidFill>
              </a:rPr>
              <a:t> </a:t>
            </a:r>
            <a:r>
              <a:rPr lang="en-US" sz="2400" dirty="0" err="1">
                <a:solidFill>
                  <a:srgbClr val="7030A0"/>
                </a:solidFill>
              </a:rPr>
              <a:t>bảo</a:t>
            </a:r>
            <a:r>
              <a:rPr lang="en-US" sz="2400" dirty="0">
                <a:solidFill>
                  <a:srgbClr val="7030A0"/>
                </a:solidFill>
              </a:rPr>
              <a:t> </a:t>
            </a:r>
            <a:r>
              <a:rPr lang="en-US" sz="2400" dirty="0" err="1">
                <a:solidFill>
                  <a:srgbClr val="7030A0"/>
                </a:solidFill>
              </a:rPr>
              <a:t>vệ</a:t>
            </a:r>
            <a:r>
              <a:rPr lang="en-US" sz="2400" dirty="0">
                <a:solidFill>
                  <a:srgbClr val="7030A0"/>
                </a:solidFill>
              </a:rPr>
              <a:t> </a:t>
            </a:r>
            <a:r>
              <a:rPr lang="en-US" sz="2400" dirty="0" err="1">
                <a:solidFill>
                  <a:srgbClr val="7030A0"/>
                </a:solidFill>
              </a:rPr>
              <a:t>sống</a:t>
            </a:r>
            <a:r>
              <a:rPr lang="en-US" sz="2400" dirty="0">
                <a:solidFill>
                  <a:srgbClr val="7030A0"/>
                </a:solidFill>
              </a:rPr>
              <a:t> </a:t>
            </a:r>
            <a:r>
              <a:rPr lang="en-US" sz="2400" dirty="0" err="1">
                <a:solidFill>
                  <a:srgbClr val="7030A0"/>
                </a:solidFill>
              </a:rPr>
              <a:t>còn</a:t>
            </a:r>
            <a:r>
              <a:rPr lang="en-US" sz="2400" dirty="0">
                <a:solidFill>
                  <a:srgbClr val="7030A0"/>
                </a:solidFill>
              </a:rPr>
              <a:t> </a:t>
            </a:r>
          </a:p>
          <a:p>
            <a:pPr marL="285750" indent="-285750" algn="l">
              <a:lnSpc>
                <a:spcPct val="150000"/>
              </a:lnSpc>
              <a:buFont typeface="Wingdings" pitchFamily="2" charset="2"/>
              <a:buChar char="v"/>
            </a:pPr>
            <a:r>
              <a:rPr lang="en-US" sz="2400" i="1" dirty="0">
                <a:solidFill>
                  <a:srgbClr val="7030A0"/>
                </a:solidFill>
              </a:rPr>
              <a:t> </a:t>
            </a:r>
            <a:r>
              <a:rPr lang="en-US" sz="2400" dirty="0" err="1">
                <a:solidFill>
                  <a:srgbClr val="7030A0"/>
                </a:solidFill>
              </a:rPr>
              <a:t>Tìm</a:t>
            </a:r>
            <a:r>
              <a:rPr lang="en-US" sz="2400" dirty="0">
                <a:solidFill>
                  <a:srgbClr val="7030A0"/>
                </a:solidFill>
              </a:rPr>
              <a:t> </a:t>
            </a:r>
            <a:r>
              <a:rPr lang="en-US" sz="2400" dirty="0" err="1">
                <a:solidFill>
                  <a:srgbClr val="7030A0"/>
                </a:solidFill>
              </a:rPr>
              <a:t>ra</a:t>
            </a:r>
            <a:r>
              <a:rPr lang="en-US" sz="2400" dirty="0">
                <a:solidFill>
                  <a:srgbClr val="7030A0"/>
                </a:solidFill>
              </a:rPr>
              <a:t> </a:t>
            </a:r>
            <a:r>
              <a:rPr lang="en-US" sz="2400" dirty="0" err="1">
                <a:solidFill>
                  <a:srgbClr val="7030A0"/>
                </a:solidFill>
              </a:rPr>
              <a:t>một</a:t>
            </a:r>
            <a:r>
              <a:rPr lang="en-US" sz="2400" dirty="0">
                <a:solidFill>
                  <a:srgbClr val="7030A0"/>
                </a:solidFill>
              </a:rPr>
              <a:t> </a:t>
            </a:r>
            <a:r>
              <a:rPr lang="en-US" sz="2400" dirty="0" err="1">
                <a:solidFill>
                  <a:srgbClr val="7030A0"/>
                </a:solidFill>
              </a:rPr>
              <a:t>điểm</a:t>
            </a:r>
            <a:r>
              <a:rPr lang="en-US" sz="2400" dirty="0">
                <a:solidFill>
                  <a:srgbClr val="7030A0"/>
                </a:solidFill>
              </a:rPr>
              <a:t> </a:t>
            </a:r>
            <a:r>
              <a:rPr lang="en-US" sz="2400" dirty="0" err="1">
                <a:solidFill>
                  <a:srgbClr val="7030A0"/>
                </a:solidFill>
              </a:rPr>
              <a:t>tương</a:t>
            </a:r>
            <a:r>
              <a:rPr lang="en-US" sz="2400" dirty="0">
                <a:solidFill>
                  <a:srgbClr val="7030A0"/>
                </a:solidFill>
              </a:rPr>
              <a:t> </a:t>
            </a:r>
            <a:r>
              <a:rPr lang="en-US" sz="2400" dirty="0" err="1">
                <a:solidFill>
                  <a:srgbClr val="7030A0"/>
                </a:solidFill>
              </a:rPr>
              <a:t>đồng</a:t>
            </a:r>
            <a:r>
              <a:rPr lang="en-US" sz="2400" dirty="0">
                <a:solidFill>
                  <a:srgbClr val="7030A0"/>
                </a:solidFill>
              </a:rPr>
              <a:t> </a:t>
            </a:r>
            <a:r>
              <a:rPr lang="en-US" sz="2400" dirty="0" err="1">
                <a:solidFill>
                  <a:srgbClr val="7030A0"/>
                </a:solidFill>
              </a:rPr>
              <a:t>thay</a:t>
            </a:r>
            <a:r>
              <a:rPr lang="en-US" sz="2400" dirty="0">
                <a:solidFill>
                  <a:srgbClr val="7030A0"/>
                </a:solidFill>
              </a:rPr>
              <a:t> </a:t>
            </a:r>
            <a:r>
              <a:rPr lang="en-US" sz="2400" dirty="0" err="1">
                <a:solidFill>
                  <a:srgbClr val="7030A0"/>
                </a:solidFill>
              </a:rPr>
              <a:t>vì</a:t>
            </a:r>
            <a:r>
              <a:rPr lang="en-US" sz="2400" dirty="0">
                <a:solidFill>
                  <a:srgbClr val="7030A0"/>
                </a:solidFill>
              </a:rPr>
              <a:t> </a:t>
            </a:r>
            <a:r>
              <a:rPr lang="en-US" sz="2400" dirty="0" err="1">
                <a:solidFill>
                  <a:srgbClr val="7030A0"/>
                </a:solidFill>
              </a:rPr>
              <a:t>chỉ</a:t>
            </a:r>
            <a:r>
              <a:rPr lang="en-US" sz="2400" dirty="0">
                <a:solidFill>
                  <a:srgbClr val="7030A0"/>
                </a:solidFill>
              </a:rPr>
              <a:t> </a:t>
            </a:r>
            <a:r>
              <a:rPr lang="en-US" sz="2400" dirty="0" err="1">
                <a:solidFill>
                  <a:srgbClr val="7030A0"/>
                </a:solidFill>
              </a:rPr>
              <a:t>chăm</a:t>
            </a:r>
            <a:r>
              <a:rPr lang="en-US" sz="2400" dirty="0">
                <a:solidFill>
                  <a:srgbClr val="7030A0"/>
                </a:solidFill>
              </a:rPr>
              <a:t> </a:t>
            </a:r>
            <a:r>
              <a:rPr lang="en-US" sz="2400" dirty="0" err="1">
                <a:solidFill>
                  <a:srgbClr val="7030A0"/>
                </a:solidFill>
              </a:rPr>
              <a:t>chăm</a:t>
            </a:r>
            <a:r>
              <a:rPr lang="en-US" sz="2400" dirty="0">
                <a:solidFill>
                  <a:srgbClr val="7030A0"/>
                </a:solidFill>
              </a:rPr>
              <a:t> </a:t>
            </a:r>
            <a:r>
              <a:rPr lang="en-US" sz="2400" dirty="0" smtClean="0">
                <a:solidFill>
                  <a:srgbClr val="7030A0"/>
                </a:solidFill>
              </a:rPr>
              <a:t> </a:t>
            </a:r>
          </a:p>
          <a:p>
            <a:pPr algn="l">
              <a:lnSpc>
                <a:spcPct val="150000"/>
              </a:lnSpc>
            </a:pPr>
            <a:r>
              <a:rPr lang="en-US" sz="2400" dirty="0" smtClean="0">
                <a:solidFill>
                  <a:srgbClr val="7030A0"/>
                </a:solidFill>
              </a:rPr>
              <a:t>      </a:t>
            </a:r>
            <a:r>
              <a:rPr lang="en-US" sz="2400" dirty="0" err="1" smtClean="0">
                <a:solidFill>
                  <a:srgbClr val="7030A0"/>
                </a:solidFill>
              </a:rPr>
              <a:t>sự</a:t>
            </a:r>
            <a:r>
              <a:rPr lang="en-US" sz="2400" dirty="0" smtClean="0">
                <a:solidFill>
                  <a:srgbClr val="7030A0"/>
                </a:solidFill>
              </a:rPr>
              <a:t> </a:t>
            </a:r>
            <a:r>
              <a:rPr lang="en-US" sz="2400" dirty="0" err="1">
                <a:solidFill>
                  <a:srgbClr val="7030A0"/>
                </a:solidFill>
              </a:rPr>
              <a:t>khác</a:t>
            </a:r>
            <a:r>
              <a:rPr lang="en-US" sz="2400" dirty="0">
                <a:solidFill>
                  <a:srgbClr val="7030A0"/>
                </a:solidFill>
              </a:rPr>
              <a:t> </a:t>
            </a:r>
            <a:r>
              <a:rPr lang="en-US" sz="2400" dirty="0" err="1">
                <a:solidFill>
                  <a:srgbClr val="7030A0"/>
                </a:solidFill>
              </a:rPr>
              <a:t>biệt</a:t>
            </a:r>
            <a:r>
              <a:rPr lang="en-US" sz="2400" dirty="0">
                <a:solidFill>
                  <a:srgbClr val="7030A0"/>
                </a:solidFill>
              </a:rPr>
              <a:t> </a:t>
            </a:r>
            <a:r>
              <a:rPr lang="en-US" sz="2400" dirty="0" err="1">
                <a:solidFill>
                  <a:srgbClr val="7030A0"/>
                </a:solidFill>
              </a:rPr>
              <a:t>giữa</a:t>
            </a:r>
            <a:r>
              <a:rPr lang="en-US" sz="2400" dirty="0">
                <a:solidFill>
                  <a:srgbClr val="7030A0"/>
                </a:solidFill>
              </a:rPr>
              <a:t> </a:t>
            </a:r>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19908" y="76200"/>
            <a:ext cx="9114692" cy="1143000"/>
          </a:xfrm>
        </p:spPr>
        <p:txBody>
          <a:bodyPr/>
          <a:lstStyle/>
          <a:p>
            <a:pPr eaLnBrk="1" hangingPunct="1"/>
            <a:r>
              <a:rPr lang="en-US" sz="2400" dirty="0" smtClean="0">
                <a:solidFill>
                  <a:schemeClr val="tx1"/>
                </a:solidFill>
              </a:rPr>
              <a:t>5.2. NGUYÊN TẮC GT-ƯX </a:t>
            </a:r>
            <a:r>
              <a:rPr lang="en-US" sz="2400" dirty="0" err="1" smtClean="0">
                <a:solidFill>
                  <a:schemeClr val="tx1"/>
                </a:solidFill>
              </a:rPr>
              <a:t>với</a:t>
            </a:r>
            <a:r>
              <a:rPr lang="en-US" sz="2400" dirty="0" smtClean="0">
                <a:solidFill>
                  <a:schemeClr val="tx1"/>
                </a:solidFill>
              </a:rPr>
              <a:t> NB – 10 NGUYÊN TẮC</a:t>
            </a:r>
          </a:p>
        </p:txBody>
      </p:sp>
      <p:sp>
        <p:nvSpPr>
          <p:cNvPr id="12291" name="Rectangle 3"/>
          <p:cNvSpPr>
            <a:spLocks noGrp="1" noChangeArrowheads="1"/>
          </p:cNvSpPr>
          <p:nvPr>
            <p:ph idx="1"/>
          </p:nvPr>
        </p:nvSpPr>
        <p:spPr>
          <a:xfrm>
            <a:off x="1143000" y="1143000"/>
            <a:ext cx="8229600" cy="457200"/>
          </a:xfrm>
          <a:prstGeom prst="roundRect">
            <a:avLst>
              <a:gd name="adj" fmla="val 16667"/>
            </a:avLst>
          </a:prstGeom>
          <a:solidFill>
            <a:schemeClr val="bg1"/>
          </a:solidFill>
          <a:ln>
            <a:solidFill>
              <a:schemeClr val="tx2"/>
            </a:solidFill>
            <a:round/>
            <a:headEnd/>
            <a:tailEnd/>
          </a:ln>
        </p:spPr>
        <p:txBody>
          <a:bodyPr>
            <a:normAutofit/>
          </a:bodyPr>
          <a:lstStyle/>
          <a:p>
            <a:pPr marL="0" indent="0">
              <a:lnSpc>
                <a:spcPct val="90000"/>
              </a:lnSpc>
              <a:buSzPct val="100000"/>
              <a:buNone/>
            </a:pPr>
            <a:r>
              <a:rPr lang="en-US" sz="2000" b="1" dirty="0" err="1" smtClean="0">
                <a:solidFill>
                  <a:schemeClr val="tx2"/>
                </a:solidFill>
              </a:rPr>
              <a:t>Nguyên</a:t>
            </a:r>
            <a:r>
              <a:rPr lang="en-US" sz="2000" b="1" dirty="0" smtClean="0">
                <a:solidFill>
                  <a:schemeClr val="tx2"/>
                </a:solidFill>
              </a:rPr>
              <a:t> </a:t>
            </a:r>
            <a:r>
              <a:rPr lang="en-US" sz="2000" b="1" dirty="0" err="1" smtClean="0">
                <a:solidFill>
                  <a:schemeClr val="tx2"/>
                </a:solidFill>
              </a:rPr>
              <a:t>tắc</a:t>
            </a:r>
            <a:r>
              <a:rPr lang="en-US" sz="2000" b="1" dirty="0" smtClean="0">
                <a:solidFill>
                  <a:schemeClr val="tx2"/>
                </a:solidFill>
              </a:rPr>
              <a:t> 10</a:t>
            </a:r>
            <a:r>
              <a:rPr lang="en-US" sz="2000" b="1" dirty="0">
                <a:solidFill>
                  <a:schemeClr val="tx2"/>
                </a:solidFill>
              </a:rPr>
              <a:t>: </a:t>
            </a:r>
            <a:r>
              <a:rPr lang="en-US" sz="2000" b="1" dirty="0" err="1">
                <a:solidFill>
                  <a:schemeClr val="tx2"/>
                </a:solidFill>
              </a:rPr>
              <a:t>Dặn</a:t>
            </a:r>
            <a:r>
              <a:rPr lang="en-US" sz="2000" b="1" dirty="0">
                <a:solidFill>
                  <a:schemeClr val="tx2"/>
                </a:solidFill>
              </a:rPr>
              <a:t> </a:t>
            </a:r>
            <a:r>
              <a:rPr lang="en-US" sz="2000" b="1" dirty="0" err="1">
                <a:solidFill>
                  <a:schemeClr val="tx2"/>
                </a:solidFill>
              </a:rPr>
              <a:t>dò</a:t>
            </a:r>
            <a:r>
              <a:rPr lang="en-US" sz="2000" b="1" dirty="0">
                <a:solidFill>
                  <a:schemeClr val="tx2"/>
                </a:solidFill>
              </a:rPr>
              <a:t> </a:t>
            </a:r>
            <a:r>
              <a:rPr lang="en-US" sz="2000" b="1" dirty="0" err="1">
                <a:solidFill>
                  <a:schemeClr val="tx2"/>
                </a:solidFill>
              </a:rPr>
              <a:t>chu</a:t>
            </a:r>
            <a:r>
              <a:rPr lang="en-US" sz="2000" b="1" dirty="0">
                <a:solidFill>
                  <a:schemeClr val="tx2"/>
                </a:solidFill>
              </a:rPr>
              <a:t> </a:t>
            </a:r>
            <a:r>
              <a:rPr lang="en-US" sz="2000" b="1" dirty="0" err="1">
                <a:solidFill>
                  <a:schemeClr val="tx2"/>
                </a:solidFill>
              </a:rPr>
              <a:t>đáo</a:t>
            </a:r>
            <a:r>
              <a:rPr lang="en-US" sz="2000" b="1" dirty="0">
                <a:solidFill>
                  <a:schemeClr val="tx2"/>
                </a:solidFill>
              </a:rPr>
              <a:t> </a:t>
            </a:r>
            <a:r>
              <a:rPr lang="en-US" sz="2000" b="1" dirty="0" err="1">
                <a:solidFill>
                  <a:schemeClr val="tx2"/>
                </a:solidFill>
              </a:rPr>
              <a:t>khi</a:t>
            </a:r>
            <a:r>
              <a:rPr lang="en-US" sz="2000" b="1" dirty="0">
                <a:solidFill>
                  <a:schemeClr val="tx2"/>
                </a:solidFill>
              </a:rPr>
              <a:t> NB </a:t>
            </a:r>
            <a:r>
              <a:rPr lang="en-US" sz="2000" b="1" dirty="0" err="1">
                <a:solidFill>
                  <a:schemeClr val="tx2"/>
                </a:solidFill>
              </a:rPr>
              <a:t>xuất</a:t>
            </a:r>
            <a:r>
              <a:rPr lang="en-US" sz="2000" b="1" dirty="0">
                <a:solidFill>
                  <a:schemeClr val="tx2"/>
                </a:solidFill>
              </a:rPr>
              <a:t> </a:t>
            </a:r>
            <a:r>
              <a:rPr lang="en-US" sz="2000" b="1" dirty="0" err="1">
                <a:solidFill>
                  <a:schemeClr val="tx2"/>
                </a:solidFill>
              </a:rPr>
              <a:t>viện</a:t>
            </a:r>
            <a:endParaRPr lang="en-US" sz="2000" b="1" dirty="0">
              <a:solidFill>
                <a:schemeClr val="tx2"/>
              </a:solidFill>
            </a:endParaRPr>
          </a:p>
          <a:p>
            <a:pPr marL="609600" indent="-609600" eaLnBrk="1" hangingPunct="1">
              <a:lnSpc>
                <a:spcPct val="90000"/>
              </a:lnSpc>
              <a:buSzPct val="100000"/>
              <a:buFontTx/>
              <a:buNone/>
            </a:pPr>
            <a:endParaRPr lang="en-US" sz="2000" b="1" dirty="0" smtClean="0">
              <a:solidFill>
                <a:schemeClr val="tx2"/>
              </a:solidFill>
            </a:endParaRPr>
          </a:p>
        </p:txBody>
      </p:sp>
      <p:sp>
        <p:nvSpPr>
          <p:cNvPr id="3" name="Slide Number Placeholder 2"/>
          <p:cNvSpPr>
            <a:spLocks noGrp="1"/>
          </p:cNvSpPr>
          <p:nvPr>
            <p:ph type="sldNum" sz="quarter" idx="12"/>
          </p:nvPr>
        </p:nvSpPr>
        <p:spPr/>
        <p:txBody>
          <a:bodyPr/>
          <a:lstStyle/>
          <a:p>
            <a:fld id="{AE897847-11BD-4E79-880F-A6AF1D85F133}" type="slidenum">
              <a:rPr lang="en-US" smtClean="0"/>
              <a:pPr/>
              <a:t>52</a:t>
            </a:fld>
            <a:endParaRPr lang="en-US"/>
          </a:p>
        </p:txBody>
      </p:sp>
      <p:sp>
        <p:nvSpPr>
          <p:cNvPr id="5" name="Rounded Rectangle 4"/>
          <p:cNvSpPr/>
          <p:nvPr/>
        </p:nvSpPr>
        <p:spPr bwMode="auto">
          <a:xfrm>
            <a:off x="533400" y="1905000"/>
            <a:ext cx="8534400" cy="5029200"/>
          </a:xfrm>
          <a:prstGeom prst="round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lgn="l">
              <a:lnSpc>
                <a:spcPct val="150000"/>
              </a:lnSpc>
              <a:buFont typeface="Wingdings" pitchFamily="2" charset="2"/>
              <a:buChar char="v"/>
            </a:pPr>
            <a:r>
              <a:rPr lang="en-US" sz="2400" i="1" dirty="0">
                <a:solidFill>
                  <a:srgbClr val="7030A0"/>
                </a:solidFill>
              </a:rPr>
              <a:t> </a:t>
            </a:r>
            <a:r>
              <a:rPr lang="vi-VN" sz="2400" dirty="0">
                <a:solidFill>
                  <a:srgbClr val="7030A0"/>
                </a:solidFill>
              </a:rPr>
              <a:t>Tư vấn, giáo dục sức khỏe cho người bệnh </a:t>
            </a:r>
            <a:endParaRPr lang="en-US" sz="2400" dirty="0" smtClean="0">
              <a:solidFill>
                <a:srgbClr val="7030A0"/>
              </a:solidFill>
            </a:endParaRPr>
          </a:p>
          <a:p>
            <a:pPr algn="l">
              <a:lnSpc>
                <a:spcPct val="150000"/>
              </a:lnSpc>
            </a:pPr>
            <a:r>
              <a:rPr lang="vi-VN" sz="2400" dirty="0" smtClean="0">
                <a:solidFill>
                  <a:srgbClr val="7030A0"/>
                </a:solidFill>
              </a:rPr>
              <a:t>và </a:t>
            </a:r>
            <a:r>
              <a:rPr lang="vi-VN" sz="2400" dirty="0">
                <a:solidFill>
                  <a:srgbClr val="7030A0"/>
                </a:solidFill>
              </a:rPr>
              <a:t>gia đình người bệnh về dấu hiệu/triệu chứng</a:t>
            </a:r>
            <a:r>
              <a:rPr lang="vi-VN" sz="2400" dirty="0" smtClean="0">
                <a:solidFill>
                  <a:srgbClr val="7030A0"/>
                </a:solidFill>
              </a:rPr>
              <a:t>,</a:t>
            </a:r>
            <a:endParaRPr lang="en-US" sz="2400" dirty="0" smtClean="0">
              <a:solidFill>
                <a:srgbClr val="7030A0"/>
              </a:solidFill>
            </a:endParaRPr>
          </a:p>
          <a:p>
            <a:pPr algn="l">
              <a:lnSpc>
                <a:spcPct val="150000"/>
              </a:lnSpc>
            </a:pPr>
            <a:r>
              <a:rPr lang="vi-VN" sz="2400" dirty="0" smtClean="0">
                <a:solidFill>
                  <a:srgbClr val="7030A0"/>
                </a:solidFill>
              </a:rPr>
              <a:t> </a:t>
            </a:r>
            <a:r>
              <a:rPr lang="vi-VN" sz="2400" dirty="0">
                <a:solidFill>
                  <a:srgbClr val="7030A0"/>
                </a:solidFill>
              </a:rPr>
              <a:t>biến chứng, thông tin về thuốc, cách sử dụng thuốc </a:t>
            </a:r>
            <a:endParaRPr lang="en-US" sz="2400" dirty="0" smtClean="0">
              <a:solidFill>
                <a:srgbClr val="7030A0"/>
              </a:solidFill>
            </a:endParaRPr>
          </a:p>
          <a:p>
            <a:pPr algn="l">
              <a:lnSpc>
                <a:spcPct val="150000"/>
              </a:lnSpc>
            </a:pPr>
            <a:r>
              <a:rPr lang="vi-VN" sz="2400" dirty="0" smtClean="0">
                <a:solidFill>
                  <a:srgbClr val="7030A0"/>
                </a:solidFill>
              </a:rPr>
              <a:t>và </a:t>
            </a:r>
            <a:r>
              <a:rPr lang="vi-VN" sz="2400" dirty="0">
                <a:solidFill>
                  <a:srgbClr val="7030A0"/>
                </a:solidFill>
              </a:rPr>
              <a:t>thiết bị y tế, chế độ ăn uống, </a:t>
            </a:r>
            <a:r>
              <a:rPr lang="vi-VN" sz="2400" dirty="0" smtClean="0">
                <a:solidFill>
                  <a:srgbClr val="7030A0"/>
                </a:solidFill>
              </a:rPr>
              <a:t>luyện </a:t>
            </a:r>
            <a:r>
              <a:rPr lang="vi-VN" sz="2400" dirty="0">
                <a:solidFill>
                  <a:srgbClr val="7030A0"/>
                </a:solidFill>
              </a:rPr>
              <a:t>tập và cách chăm sóc</a:t>
            </a:r>
            <a:r>
              <a:rPr lang="vi-VN" sz="2400" dirty="0" smtClean="0">
                <a:solidFill>
                  <a:srgbClr val="7030A0"/>
                </a:solidFill>
              </a:rPr>
              <a:t>;</a:t>
            </a:r>
            <a:endParaRPr lang="en-US" sz="2400" dirty="0" smtClean="0">
              <a:solidFill>
                <a:srgbClr val="7030A0"/>
              </a:solidFill>
            </a:endParaRPr>
          </a:p>
          <a:p>
            <a:pPr algn="l">
              <a:lnSpc>
                <a:spcPct val="150000"/>
              </a:lnSpc>
            </a:pPr>
            <a:r>
              <a:rPr lang="vi-VN" sz="2400" dirty="0" smtClean="0">
                <a:solidFill>
                  <a:srgbClr val="7030A0"/>
                </a:solidFill>
              </a:rPr>
              <a:t> </a:t>
            </a:r>
            <a:r>
              <a:rPr lang="vi-VN" sz="2400" dirty="0">
                <a:solidFill>
                  <a:srgbClr val="7030A0"/>
                </a:solidFill>
              </a:rPr>
              <a:t>hoặc phát tờ rơi GDSK cho người bệnh và gia đình</a:t>
            </a:r>
            <a:r>
              <a:rPr lang="vi-VN" sz="2400" dirty="0" smtClean="0">
                <a:solidFill>
                  <a:srgbClr val="7030A0"/>
                </a:solidFill>
              </a:rPr>
              <a:t>.</a:t>
            </a:r>
            <a:endParaRPr lang="en-US" sz="2400" dirty="0" smtClean="0">
              <a:solidFill>
                <a:srgbClr val="7030A0"/>
              </a:solidFill>
            </a:endParaRPr>
          </a:p>
          <a:p>
            <a:pPr marL="285750" indent="-285750" algn="l">
              <a:lnSpc>
                <a:spcPct val="150000"/>
              </a:lnSpc>
              <a:buFont typeface="Wingdings" pitchFamily="2" charset="2"/>
              <a:buChar char="v"/>
            </a:pPr>
            <a:r>
              <a:rPr lang="en-US" sz="2400" dirty="0" smtClean="0">
                <a:solidFill>
                  <a:srgbClr val="7030A0"/>
                </a:solidFill>
              </a:rPr>
              <a:t> </a:t>
            </a:r>
            <a:r>
              <a:rPr lang="vi-VN" sz="2400" dirty="0">
                <a:solidFill>
                  <a:srgbClr val="7030A0"/>
                </a:solidFill>
              </a:rPr>
              <a:t>Thông báo, giải thích cho </a:t>
            </a:r>
            <a:r>
              <a:rPr lang="en-US" sz="2400" dirty="0" smtClean="0">
                <a:solidFill>
                  <a:srgbClr val="7030A0"/>
                </a:solidFill>
              </a:rPr>
              <a:t>NB </a:t>
            </a:r>
            <a:r>
              <a:rPr lang="vi-VN" sz="2400" dirty="0" smtClean="0">
                <a:solidFill>
                  <a:srgbClr val="7030A0"/>
                </a:solidFill>
              </a:rPr>
              <a:t>và </a:t>
            </a:r>
            <a:r>
              <a:rPr lang="vi-VN" sz="2400" dirty="0">
                <a:solidFill>
                  <a:srgbClr val="7030A0"/>
                </a:solidFill>
              </a:rPr>
              <a:t>gia đình người bệnh </a:t>
            </a:r>
            <a:endParaRPr lang="en-US" sz="2400" dirty="0" smtClean="0">
              <a:solidFill>
                <a:srgbClr val="7030A0"/>
              </a:solidFill>
            </a:endParaRPr>
          </a:p>
          <a:p>
            <a:pPr algn="l">
              <a:lnSpc>
                <a:spcPct val="150000"/>
              </a:lnSpc>
            </a:pPr>
            <a:r>
              <a:rPr lang="vi-VN" sz="2400" dirty="0" smtClean="0">
                <a:solidFill>
                  <a:srgbClr val="7030A0"/>
                </a:solidFill>
              </a:rPr>
              <a:t>lý </a:t>
            </a:r>
            <a:r>
              <a:rPr lang="vi-VN" sz="2400" dirty="0">
                <a:solidFill>
                  <a:srgbClr val="7030A0"/>
                </a:solidFill>
              </a:rPr>
              <a:t>do được xuất viện, thời gian xuất viện.</a:t>
            </a:r>
            <a:endParaRPr lang="en-US" sz="2400" dirty="0">
              <a:solidFill>
                <a:srgbClr val="7030A0"/>
              </a:solidFill>
            </a:endParaRPr>
          </a:p>
        </p:txBody>
      </p:sp>
      <p:sp>
        <p:nvSpPr>
          <p:cNvPr id="2" name="Rounded Rectangle 1"/>
          <p:cNvSpPr/>
          <p:nvPr/>
        </p:nvSpPr>
        <p:spPr bwMode="auto">
          <a:xfrm>
            <a:off x="2590800" y="1703832"/>
            <a:ext cx="3962400" cy="58216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CFCFC"/>
                </a:solidFill>
                <a:effectLst/>
                <a:latin typeface="Arial" charset="0"/>
              </a:rPr>
              <a:t>PHÙ</a:t>
            </a:r>
            <a:r>
              <a:rPr kumimoji="0" lang="en-US" sz="1800" b="1" i="0" u="none" strike="noStrike" cap="none" normalizeH="0" dirty="0" smtClean="0">
                <a:ln>
                  <a:noFill/>
                </a:ln>
                <a:solidFill>
                  <a:srgbClr val="FCFCFC"/>
                </a:solidFill>
                <a:effectLst/>
                <a:latin typeface="Arial" charset="0"/>
              </a:rPr>
              <a:t> HỢP VỚI LÝ DO XUẤT VIỆN</a:t>
            </a:r>
            <a:endParaRPr kumimoji="0" lang="en-US" sz="1800" b="1" i="0" u="none" strike="noStrike" cap="none" normalizeH="0" baseline="0" dirty="0" smtClean="0">
              <a:ln>
                <a:noFill/>
              </a:ln>
              <a:solidFill>
                <a:srgbClr val="FCFCFC"/>
              </a:solidFill>
              <a:effectLst/>
              <a:latin typeface="Arial" charset="0"/>
            </a:endParaRPr>
          </a:p>
        </p:txBody>
      </p:sp>
      <p:pic>
        <p:nvPicPr>
          <p:cNvPr id="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0"/>
            <a:ext cx="1371600"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66322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TÌNH HUỐNG THẢO LUẬN</a:t>
            </a:r>
            <a:endParaRPr lang="en-US" sz="2800" dirty="0"/>
          </a:p>
        </p:txBody>
      </p:sp>
      <p:sp>
        <p:nvSpPr>
          <p:cNvPr id="3" name="Content Placeholder 2"/>
          <p:cNvSpPr>
            <a:spLocks noGrp="1"/>
          </p:cNvSpPr>
          <p:nvPr>
            <p:ph idx="1"/>
          </p:nvPr>
        </p:nvSpPr>
        <p:spPr>
          <a:xfrm>
            <a:off x="457200" y="1112837"/>
            <a:ext cx="8686800" cy="4525963"/>
          </a:xfrm>
        </p:spPr>
        <p:txBody>
          <a:bodyPr/>
          <a:lstStyle/>
          <a:p>
            <a:r>
              <a:rPr lang="vi-VN" sz="2400" dirty="0">
                <a:solidFill>
                  <a:srgbClr val="7030A0"/>
                </a:solidFill>
              </a:rPr>
              <a:t>Tại phòng siêu âm đang có </a:t>
            </a:r>
            <a:r>
              <a:rPr lang="it-IT" sz="2400" dirty="0">
                <a:solidFill>
                  <a:srgbClr val="7030A0"/>
                </a:solidFill>
              </a:rPr>
              <a:t>nhiều người bệnh xếp hàng siêu âm. Điều dưỡng Lan phụ trách gọi người bệnh vào phòng siêu âm</a:t>
            </a:r>
            <a:r>
              <a:rPr lang="vi-VN" sz="2400" dirty="0">
                <a:solidFill>
                  <a:srgbClr val="7030A0"/>
                </a:solidFill>
              </a:rPr>
              <a:t>.</a:t>
            </a:r>
            <a:r>
              <a:rPr lang="it-IT" sz="2400" dirty="0">
                <a:solidFill>
                  <a:srgbClr val="7030A0"/>
                </a:solidFill>
              </a:rPr>
              <a:t> Người bệnh  N</a:t>
            </a:r>
            <a:r>
              <a:rPr lang="vi-VN" sz="2400" dirty="0">
                <a:solidFill>
                  <a:srgbClr val="7030A0"/>
                </a:solidFill>
              </a:rPr>
              <a:t>guyễn </a:t>
            </a:r>
            <a:r>
              <a:rPr lang="it-IT" sz="2400" dirty="0">
                <a:solidFill>
                  <a:srgbClr val="7030A0"/>
                </a:solidFill>
              </a:rPr>
              <a:t>V</a:t>
            </a:r>
            <a:r>
              <a:rPr lang="vi-VN" sz="2400" dirty="0">
                <a:solidFill>
                  <a:srgbClr val="7030A0"/>
                </a:solidFill>
              </a:rPr>
              <a:t>ăn C</a:t>
            </a:r>
            <a:r>
              <a:rPr lang="it-IT" sz="2400" dirty="0">
                <a:solidFill>
                  <a:srgbClr val="7030A0"/>
                </a:solidFill>
              </a:rPr>
              <a:t>,</a:t>
            </a:r>
            <a:r>
              <a:rPr lang="vi-VN" sz="2400" dirty="0">
                <a:solidFill>
                  <a:srgbClr val="7030A0"/>
                </a:solidFill>
              </a:rPr>
              <a:t> 50 tuổi vào xếp giấy </a:t>
            </a:r>
            <a:endParaRPr lang="en-US" sz="2400" dirty="0">
              <a:solidFill>
                <a:srgbClr val="7030A0"/>
              </a:solidFill>
            </a:endParaRPr>
          </a:p>
          <a:p>
            <a:r>
              <a:rPr lang="vi-VN" sz="2400" dirty="0">
                <a:solidFill>
                  <a:srgbClr val="7030A0"/>
                </a:solidFill>
              </a:rPr>
              <a:t>Người bệnh C: Tôi có việc phải về gấp, cho tôi xin siêu âm trước</a:t>
            </a:r>
            <a:endParaRPr lang="en-US" sz="2400" dirty="0">
              <a:solidFill>
                <a:srgbClr val="7030A0"/>
              </a:solidFill>
            </a:endParaRPr>
          </a:p>
          <a:p>
            <a:r>
              <a:rPr lang="vi-VN" sz="2400" dirty="0">
                <a:solidFill>
                  <a:srgbClr val="7030A0"/>
                </a:solidFill>
              </a:rPr>
              <a:t>Điều dưỡng Lan: Cháu không làm được thế, </a:t>
            </a:r>
            <a:endParaRPr lang="en-US" sz="2400" dirty="0">
              <a:solidFill>
                <a:srgbClr val="7030A0"/>
              </a:solidFill>
            </a:endParaRPr>
          </a:p>
          <a:p>
            <a:r>
              <a:rPr lang="vi-VN" sz="2400" dirty="0">
                <a:solidFill>
                  <a:srgbClr val="7030A0"/>
                </a:solidFill>
              </a:rPr>
              <a:t>Người bệnh C: to tiếng nói tại sao lại không được</a:t>
            </a:r>
            <a:endParaRPr lang="en-US" sz="2400" dirty="0">
              <a:solidFill>
                <a:srgbClr val="7030A0"/>
              </a:solidFill>
            </a:endParaRPr>
          </a:p>
          <a:p>
            <a:r>
              <a:rPr lang="vi-VN" sz="2400" dirty="0">
                <a:solidFill>
                  <a:srgbClr val="7030A0"/>
                </a:solidFill>
              </a:rPr>
              <a:t>Điều dưỡng Lan: còn bao nhiêu người ốm đang ngồi chờ ngoài kia, tại sao phải ưu tiên bác và tỏ thái độ không đồng ý</a:t>
            </a:r>
            <a:endParaRPr lang="en-US" sz="2400" dirty="0">
              <a:solidFill>
                <a:srgbClr val="7030A0"/>
              </a:solidFill>
            </a:endParaRPr>
          </a:p>
          <a:p>
            <a:r>
              <a:rPr lang="vi-VN" sz="2400" dirty="0">
                <a:solidFill>
                  <a:srgbClr val="7030A0"/>
                </a:solidFill>
              </a:rPr>
              <a:t>1. Người bệnh có hài lòng với giao tiếp của Điều dưỡng Lan  không? Biểu hiện ở chỗ nào?</a:t>
            </a:r>
            <a:endParaRPr lang="en-US" sz="2400" dirty="0">
              <a:solidFill>
                <a:srgbClr val="7030A0"/>
              </a:solidFill>
            </a:endParaRPr>
          </a:p>
          <a:p>
            <a:r>
              <a:rPr lang="vi-VN" sz="2400" dirty="0">
                <a:solidFill>
                  <a:srgbClr val="7030A0"/>
                </a:solidFill>
              </a:rPr>
              <a:t>2. </a:t>
            </a:r>
            <a:r>
              <a:rPr lang="en-US" sz="2400" dirty="0" smtClean="0">
                <a:solidFill>
                  <a:srgbClr val="7030A0"/>
                </a:solidFill>
              </a:rPr>
              <a:t>A/C</a:t>
            </a:r>
            <a:r>
              <a:rPr lang="vi-VN" sz="2400" dirty="0" smtClean="0">
                <a:solidFill>
                  <a:srgbClr val="7030A0"/>
                </a:solidFill>
              </a:rPr>
              <a:t> </a:t>
            </a:r>
            <a:r>
              <a:rPr lang="vi-VN" sz="2400" dirty="0">
                <a:solidFill>
                  <a:srgbClr val="7030A0"/>
                </a:solidFill>
              </a:rPr>
              <a:t>sẽ giải quyết tình huống này như thế nào?</a:t>
            </a:r>
            <a:endParaRPr lang="en-US" sz="2400" dirty="0">
              <a:solidFill>
                <a:srgbClr val="7030A0"/>
              </a:solidFill>
            </a:endParaRPr>
          </a:p>
          <a:p>
            <a:endParaRPr lang="en-US" sz="2400" dirty="0">
              <a:solidFill>
                <a:srgbClr val="7030A0"/>
              </a:solidFill>
            </a:endParaRPr>
          </a:p>
        </p:txBody>
      </p:sp>
      <p:pic>
        <p:nvPicPr>
          <p:cNvPr id="5"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 y="228600"/>
            <a:ext cx="1371600" cy="8842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132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ctrTitle"/>
          </p:nvPr>
        </p:nvSpPr>
        <p:spPr/>
        <p:txBody>
          <a:bodyPr/>
          <a:lstStyle/>
          <a:p>
            <a:r>
              <a:rPr lang="en-US" sz="6000" dirty="0"/>
              <a:t>Thank You!</a:t>
            </a:r>
          </a:p>
        </p:txBody>
      </p:sp>
      <p:pic>
        <p:nvPicPr>
          <p:cNvPr id="3"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460" y="457200"/>
            <a:ext cx="80115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
            </a:r>
            <a:br>
              <a:rPr lang="en-US" sz="3600" b="1" dirty="0" smtClean="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6</a:t>
            </a:fld>
            <a:endParaRPr lang="en-US"/>
          </a:p>
        </p:txBody>
      </p:sp>
      <p:sp>
        <p:nvSpPr>
          <p:cNvPr id="6" name="Content Placeholder 2"/>
          <p:cNvSpPr>
            <a:spLocks noGrp="1"/>
          </p:cNvSpPr>
          <p:nvPr>
            <p:ph idx="1"/>
          </p:nvPr>
        </p:nvSpPr>
        <p:spPr>
          <a:xfrm>
            <a:off x="1143000" y="2013406"/>
            <a:ext cx="6774353" cy="3880773"/>
          </a:xfrm>
        </p:spPr>
        <p:txBody>
          <a:bodyPr>
            <a:normAutofit fontScale="77500" lnSpcReduction="20000"/>
          </a:bodyPr>
          <a:lstStyle/>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1.2.1.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giao</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tiếp</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bằng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lời</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nói</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1.2.2.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giao</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tiếp</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không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lời</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1.2.3.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lắng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nghe</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1.2.4.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sử</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dụng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câu</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hỏi</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mở</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1.2.5.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sử</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dụng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câu</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hỏi</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đóng</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endParaRPr lang="en-US" sz="3200" dirty="0" smtClean="0">
              <a:solidFill>
                <a:srgbClr val="7030A0"/>
              </a:solidFill>
              <a:latin typeface="Arial" panose="020B0604020202020204" pitchFamily="34" charset="0"/>
              <a:cs typeface="Arial" panose="020B0604020202020204" pitchFamily="34" charset="0"/>
            </a:endParaRPr>
          </a:p>
          <a:p>
            <a:endParaRPr lang="en-US" sz="3200" dirty="0">
              <a:solidFill>
                <a:srgbClr val="7030A0"/>
              </a:solidFill>
            </a:endParaRPr>
          </a:p>
        </p:txBody>
      </p:sp>
      <p:pic>
        <p:nvPicPr>
          <p:cNvPr id="5"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52371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82401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7</a:t>
            </a:fld>
            <a:endParaRPr lang="en-US"/>
          </a:p>
        </p:txBody>
      </p:sp>
      <p:graphicFrame>
        <p:nvGraphicFramePr>
          <p:cNvPr id="11" name="Diagram 10"/>
          <p:cNvGraphicFramePr/>
          <p:nvPr>
            <p:extLst/>
          </p:nvPr>
        </p:nvGraphicFramePr>
        <p:xfrm>
          <a:off x="-304800" y="2590800"/>
          <a:ext cx="8697340" cy="36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2"/>
          <p:cNvSpPr>
            <a:spLocks noGrp="1"/>
          </p:cNvSpPr>
          <p:nvPr>
            <p:ph idx="1"/>
          </p:nvPr>
        </p:nvSpPr>
        <p:spPr>
          <a:xfrm>
            <a:off x="609601" y="1828800"/>
            <a:ext cx="7117402" cy="577393"/>
          </a:xfrm>
        </p:spPr>
        <p:txBody>
          <a:bodyPr>
            <a:normAutofit fontScale="62500" lnSpcReduction="20000"/>
          </a:bodyPr>
          <a:lstStyle/>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1. 2.1.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giao</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tiếp</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bằng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lời</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nói</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endParaRPr lang="en-US" sz="3200" dirty="0" smtClean="0">
              <a:solidFill>
                <a:srgbClr val="7030A0"/>
              </a:solidFill>
              <a:latin typeface="Arial" panose="020B0604020202020204" pitchFamily="34" charset="0"/>
              <a:cs typeface="Arial" panose="020B0604020202020204" pitchFamily="34" charset="0"/>
            </a:endParaRPr>
          </a:p>
          <a:p>
            <a:endParaRPr lang="en-US" sz="3200" dirty="0">
              <a:solidFill>
                <a:srgbClr val="7030A0"/>
              </a:solidFill>
            </a:endParaRPr>
          </a:p>
        </p:txBody>
      </p:sp>
      <p:pic>
        <p:nvPicPr>
          <p:cNvPr id="6"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57377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3925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8</a:t>
            </a:fld>
            <a:endParaRPr lang="en-US"/>
          </a:p>
        </p:txBody>
      </p:sp>
      <p:graphicFrame>
        <p:nvGraphicFramePr>
          <p:cNvPr id="3" name="Diagram 2"/>
          <p:cNvGraphicFramePr/>
          <p:nvPr>
            <p:extLst/>
          </p:nvPr>
        </p:nvGraphicFramePr>
        <p:xfrm>
          <a:off x="216725" y="4953000"/>
          <a:ext cx="89154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838200" y="3200400"/>
          <a:ext cx="1905000" cy="965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p:cNvSpPr/>
          <p:nvPr/>
        </p:nvSpPr>
        <p:spPr>
          <a:xfrm>
            <a:off x="533400" y="2514046"/>
            <a:ext cx="1608515" cy="9651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endParaRPr lang="en-US" sz="4400" kern="1200"/>
          </a:p>
        </p:txBody>
      </p:sp>
      <p:graphicFrame>
        <p:nvGraphicFramePr>
          <p:cNvPr id="12" name="Diagram 11"/>
          <p:cNvGraphicFramePr/>
          <p:nvPr>
            <p:extLst/>
          </p:nvPr>
        </p:nvGraphicFramePr>
        <p:xfrm>
          <a:off x="7086600" y="3200400"/>
          <a:ext cx="1905000" cy="9652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3" name="Diagram 12"/>
          <p:cNvGraphicFramePr/>
          <p:nvPr>
            <p:extLst/>
          </p:nvPr>
        </p:nvGraphicFramePr>
        <p:xfrm>
          <a:off x="3287140" y="2310155"/>
          <a:ext cx="2743200" cy="1169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Content Placeholder 2"/>
          <p:cNvSpPr>
            <a:spLocks noGrp="1"/>
          </p:cNvSpPr>
          <p:nvPr>
            <p:ph idx="1"/>
          </p:nvPr>
        </p:nvSpPr>
        <p:spPr>
          <a:xfrm>
            <a:off x="533400" y="1216239"/>
            <a:ext cx="7013493" cy="616970"/>
          </a:xfrm>
        </p:spPr>
        <p:txBody>
          <a:bodyPr>
            <a:normAutofit fontScale="70000" lnSpcReduction="20000"/>
          </a:bodyPr>
          <a:lstStyle/>
          <a:p>
            <a:pPr marL="0" indent="0">
              <a:lnSpc>
                <a:spcPct val="150000"/>
              </a:lnSpc>
              <a:buNone/>
            </a:pPr>
            <a:r>
              <a:rPr lang="en-US" sz="3600" b="1" dirty="0" smtClean="0">
                <a:solidFill>
                  <a:srgbClr val="7030A0"/>
                </a:solidFill>
                <a:latin typeface="Arial" panose="020B0604020202020204" pitchFamily="34" charset="0"/>
                <a:cs typeface="Arial" panose="020B0604020202020204" pitchFamily="34" charset="0"/>
              </a:rPr>
              <a:t>1.2.2. </a:t>
            </a:r>
            <a:r>
              <a:rPr lang="en-US" sz="3600" b="1" dirty="0" err="1" smtClean="0">
                <a:solidFill>
                  <a:srgbClr val="7030A0"/>
                </a:solidFill>
                <a:latin typeface="Arial" panose="020B0604020202020204" pitchFamily="34" charset="0"/>
                <a:cs typeface="Arial" panose="020B0604020202020204" pitchFamily="34" charset="0"/>
              </a:rPr>
              <a:t>Kỹ</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năng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giao</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tiếp</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không</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lời</a:t>
            </a:r>
            <a:endParaRPr lang="en-US" sz="3600" b="1" dirty="0" smtClean="0">
              <a:solidFill>
                <a:srgbClr val="7030A0"/>
              </a:solidFill>
              <a:latin typeface="Arial" panose="020B0604020202020204" pitchFamily="34" charset="0"/>
              <a:cs typeface="Arial" panose="020B0604020202020204" pitchFamily="34" charset="0"/>
            </a:endParaRPr>
          </a:p>
          <a:p>
            <a:pPr marL="0" indent="0">
              <a:lnSpc>
                <a:spcPct val="150000"/>
              </a:lnSpc>
              <a:buNone/>
            </a:pPr>
            <a:endParaRPr lang="en-US" sz="3200" dirty="0" smtClean="0">
              <a:solidFill>
                <a:srgbClr val="7030A0"/>
              </a:solidFill>
              <a:latin typeface="Arial" panose="020B0604020202020204" pitchFamily="34" charset="0"/>
              <a:cs typeface="Arial" panose="020B0604020202020204" pitchFamily="34" charset="0"/>
            </a:endParaRPr>
          </a:p>
          <a:p>
            <a:endParaRPr lang="en-US" sz="3200" dirty="0">
              <a:solidFill>
                <a:srgbClr val="7030A0"/>
              </a:solidFill>
            </a:endParaRPr>
          </a:p>
        </p:txBody>
      </p:sp>
      <p:cxnSp>
        <p:nvCxnSpPr>
          <p:cNvPr id="16" name="Straight Arrow Connector 15"/>
          <p:cNvCxnSpPr/>
          <p:nvPr/>
        </p:nvCxnSpPr>
        <p:spPr>
          <a:xfrm flipH="1">
            <a:off x="2438400" y="3479155"/>
            <a:ext cx="2220340" cy="1958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2"/>
          </p:cNvCxnSpPr>
          <p:nvPr/>
        </p:nvCxnSpPr>
        <p:spPr>
          <a:xfrm flipH="1">
            <a:off x="1271997" y="3479155"/>
            <a:ext cx="3386743" cy="1473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946172" y="3479155"/>
            <a:ext cx="1712568" cy="1473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3" idx="0"/>
          </p:cNvCxnSpPr>
          <p:nvPr/>
        </p:nvCxnSpPr>
        <p:spPr>
          <a:xfrm>
            <a:off x="4658740" y="3479155"/>
            <a:ext cx="15685" cy="1473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658740" y="3479155"/>
            <a:ext cx="1826575" cy="1473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658740" y="3479155"/>
            <a:ext cx="3570860" cy="1473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2" idx="1"/>
          </p:cNvCxnSpPr>
          <p:nvPr/>
        </p:nvCxnSpPr>
        <p:spPr>
          <a:xfrm>
            <a:off x="4658740" y="3479155"/>
            <a:ext cx="2427860" cy="203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23411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660" y="838200"/>
            <a:ext cx="7935340" cy="990600"/>
          </a:xfrm>
        </p:spPr>
        <p:txBody>
          <a:bodyPr>
            <a:noAutofit/>
          </a:bodyPr>
          <a:lstStyle/>
          <a:p>
            <a:r>
              <a:rPr lang="en-US" sz="3600" b="1" dirty="0" smtClean="0">
                <a:solidFill>
                  <a:srgbClr val="002060"/>
                </a:solidFill>
                <a:latin typeface="Arial" panose="020B0604020202020204" pitchFamily="34" charset="0"/>
                <a:cs typeface="Arial" panose="020B0604020202020204" pitchFamily="34" charset="0"/>
              </a:rPr>
              <a:t>1.2. KỸ NĂNG GIAO TIẾP CƠ BẢN </a:t>
            </a:r>
            <a:endParaRPr lang="en-US" sz="3600" b="1"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897847-11BD-4E79-880F-A6AF1D85F133}" type="slidenum">
              <a:rPr lang="en-US" smtClean="0"/>
              <a:pPr/>
              <a:t>9</a:t>
            </a:fld>
            <a:endParaRPr lang="en-US"/>
          </a:p>
        </p:txBody>
      </p:sp>
      <p:graphicFrame>
        <p:nvGraphicFramePr>
          <p:cNvPr id="3" name="Diagram 2"/>
          <p:cNvGraphicFramePr/>
          <p:nvPr>
            <p:extLst>
              <p:ext uri="{D42A27DB-BD31-4B8C-83A1-F6EECF244321}">
                <p14:modId xmlns="" xmlns:p14="http://schemas.microsoft.com/office/powerpoint/2010/main" val="3092155233"/>
              </p:ext>
            </p:extLst>
          </p:nvPr>
        </p:nvGraphicFramePr>
        <p:xfrm>
          <a:off x="533400" y="1752600"/>
          <a:ext cx="8305799"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Top 5 Trường Cao đẳng Y - Dược tốt nhất tại Hà Nội - Toplist.vn">
            <a:extLst>
              <a:ext uri="{FF2B5EF4-FFF2-40B4-BE49-F238E27FC236}">
                <a16:creationId xmlns="" xmlns:a16="http://schemas.microsoft.com/office/drawing/2014/main" id="{4E2BAC29-055B-4AB9-A7A1-2E44058CE509}"/>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400" y="152400"/>
            <a:ext cx="1484784" cy="14847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68589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580TGp_general_light_ani">
  <a:themeElements>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580TGp_general_light_ani</Template>
  <TotalTime>1730</TotalTime>
  <Words>3250</Words>
  <Application>Microsoft Office PowerPoint</Application>
  <PresentationFormat>On-screen Show (4:3)</PresentationFormat>
  <Paragraphs>413</Paragraphs>
  <Slides>54</Slides>
  <Notes>1</Notes>
  <HiddenSlides>0</HiddenSlides>
  <MMClips>2</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580TGp_general_light_ani</vt:lpstr>
      <vt:lpstr>KỸ NĂNG GIAO TiẾP</vt:lpstr>
      <vt:lpstr>NỘI DUNG</vt:lpstr>
      <vt:lpstr>1. KỸ NĂNG GIAO TIẾP CƠ BẢN</vt:lpstr>
      <vt:lpstr>1.1. KHÁI NIỆM GIAO TIẾP</vt:lpstr>
      <vt:lpstr>1.1. KHÁI NIỆM GIAO TIẾP</vt:lpstr>
      <vt:lpstr>  1.2. KỸ NĂNG GIAO TIẾP CƠ BẢN </vt:lpstr>
      <vt:lpstr>1.2. KỸ NĂNG GIAO TIẾP CƠ BẢN </vt:lpstr>
      <vt:lpstr>1.2. KỸ NĂNG GIAO TIẾP CƠ BẢN </vt:lpstr>
      <vt:lpstr>1.2. KỸ NĂNG GIAO TIẾP CƠ BẢN </vt:lpstr>
      <vt:lpstr>1.2. KỸ NĂNG GIAO TIẾP CƠ BẢN </vt:lpstr>
      <vt:lpstr>1.2. KỸ NĂNG GIAO TIẾP CƠ BẢN </vt:lpstr>
      <vt:lpstr>1.2. KỸ NĂNG GIAO TIẾP CƠ BẢN </vt:lpstr>
      <vt:lpstr>1.2. KỸ NĂNG GIAO TIẾP CƠ BẢN </vt:lpstr>
      <vt:lpstr>Slide 14</vt:lpstr>
      <vt:lpstr>2. KỸ NĂNG GIAO TIẾP VỚI ĐỒNG NGHIỆP</vt:lpstr>
      <vt:lpstr>2.1. NGUYÊN TẮC CHUNG</vt:lpstr>
      <vt:lpstr>2.2. KỸ NĂNG GIAO TIẾP VỚI CẤP TRÊN</vt:lpstr>
      <vt:lpstr>2.2. KỸ NĂNG GIAO TIẾP VỚI CẤP TRÊN</vt:lpstr>
      <vt:lpstr>2.2. KỸ NĂNG GIAO TIẾP VỚI CẤP TRÊN</vt:lpstr>
      <vt:lpstr>2.3. KỸ NĂNG GIAO TIẾP VỚI CẤP DƯỚI</vt:lpstr>
      <vt:lpstr>Thảo luận</vt:lpstr>
      <vt:lpstr>KỸ NĂNG GIAO TiẾP VỚI CẤP DƯỚI</vt:lpstr>
      <vt:lpstr>  KỸ NĂNG GIAO TIẾP VỚI CẤP DƯỚI (10 trách cứ làm cho cấp dưới tiến bộ)  </vt:lpstr>
      <vt:lpstr>2.4. KỸ NĂNG GIAO TIẾP ĐỒNG CẤP</vt:lpstr>
      <vt:lpstr>3. KỸ NĂNG GIAO TIẾP VỚI NGƯỜI BỆNH</vt:lpstr>
      <vt:lpstr>I. VĂN MINH VÀ TRUYỀN THỐNG GIAO TiẾP CỦA DÂN TỘC</vt:lpstr>
      <vt:lpstr>NHÌN LẠI LSVH VN TRONG LĨNH VỰC GIAO TiẾP</vt:lpstr>
      <vt:lpstr>NHÌN LẠI LSVH VN TRONG LĨNH VỰC GIAO TiẾP</vt:lpstr>
      <vt:lpstr>NGÀY NAY</vt:lpstr>
      <vt:lpstr>HIỆN TRẠNG</vt:lpstr>
      <vt:lpstr>PHONG CÁCH - THÁI ĐỘ - TỰ TIN –CHUYÊN NGHIỆP</vt:lpstr>
      <vt:lpstr>CƠ SỞ LÝ LUẬN VÀ THỰC TIỄN</vt:lpstr>
      <vt:lpstr>3. KỸ NĂNG GIAO TIẾP VỚI NGƯỜI BỆNH</vt:lpstr>
      <vt:lpstr>3.1. AIDET – 5 BƯỚC </vt:lpstr>
      <vt:lpstr>3.1. AIDET – 5 BƯỚC </vt:lpstr>
      <vt:lpstr>Video GTNB TC AIDET</vt:lpstr>
      <vt:lpstr>Video GTNB TC AIDET</vt:lpstr>
      <vt:lpstr>Slide 38</vt:lpstr>
      <vt:lpstr>5.2. NGUYÊN TẮC GT-ƯX với NB </vt:lpstr>
      <vt:lpstr>5.2. NGUYÊN TẮC GT-ƯX với NB</vt:lpstr>
      <vt:lpstr>5.2. NGUYÊN TẮC GT-ƯX với NB </vt:lpstr>
      <vt:lpstr>5.2. NGUYÊN TẮC GT-ƯX với NB </vt:lpstr>
      <vt:lpstr>5.2. NGUYÊN TẮC GT-ƯX với NB </vt:lpstr>
      <vt:lpstr>Slide 44</vt:lpstr>
      <vt:lpstr>5.2. NGUYÊN TẮC GT-ƯX với NB </vt:lpstr>
      <vt:lpstr>5.2. NGUYÊN TẮC GT-ƯX với NB</vt:lpstr>
      <vt:lpstr>5.2. NGUYÊN TẮC GT-ƯX với NB </vt:lpstr>
      <vt:lpstr>5.2. NGUYÊN TẮC GT-ƯX với NB – 10 NGUYÊN TẮC</vt:lpstr>
      <vt:lpstr>5.2. NGUYÊN TẮC GT-ƯX với NB – 10 NGUYÊN TẮC</vt:lpstr>
      <vt:lpstr>5.2. NGUYÊN TẮC GT-ƯX với NB – 10 NGUYÊN TẮC</vt:lpstr>
      <vt:lpstr>5.2. NGUYÊN TẮC GT-ƯX với NB – 10 NGUYÊN TẮC</vt:lpstr>
      <vt:lpstr>5.2. NGUYÊN TẮC GT-ƯX với NB – 10 NGUYÊN TẮC</vt:lpstr>
      <vt:lpstr>TÌNH HUỐNG THẢO LUẬN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Download Bộ Template Powerpoint 56 chủ đề Đa dạng mẫu đồ thị Đa dạng mẫu sơ đồ SmartArt Hiệu ứng chuyển động tuyệt vời Màu sắc phù hợp từng chủ đề Hình ảnh sinh động Dễ tùy biến</dc:title>
  <dc:creator>Pierre</dc:creator>
  <cp:lastModifiedBy>Ngo Dang Ngu</cp:lastModifiedBy>
  <cp:revision>96</cp:revision>
  <dcterms:created xsi:type="dcterms:W3CDTF">2013-10-11T09:50:34Z</dcterms:created>
  <dcterms:modified xsi:type="dcterms:W3CDTF">2023-02-28T08:39:54Z</dcterms:modified>
</cp:coreProperties>
</file>