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5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1"/>
  </p:normalViewPr>
  <p:slideViewPr>
    <p:cSldViewPr>
      <p:cViewPr varScale="1">
        <p:scale>
          <a:sx n="91" d="100"/>
          <a:sy n="91" d="100"/>
        </p:scale>
        <p:origin x="16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9BEDEAFC-A906-319E-1E55-97CFB4936E28}"/>
              </a:ext>
            </a:extLst>
          </p:cNvPr>
          <p:cNvGrpSpPr>
            <a:grpSpLocks/>
          </p:cNvGrpSpPr>
          <p:nvPr/>
        </p:nvGrpSpPr>
        <p:grpSpPr bwMode="auto">
          <a:xfrm>
            <a:off x="-6350" y="20638"/>
            <a:ext cx="9144000" cy="6858000"/>
            <a:chOff x="0" y="0"/>
            <a:chExt cx="5760" cy="4320"/>
          </a:xfrm>
        </p:grpSpPr>
        <p:sp>
          <p:nvSpPr>
            <p:cNvPr id="3" name="Freeform 3">
              <a:extLst>
                <a:ext uri="{FF2B5EF4-FFF2-40B4-BE49-F238E27FC236}">
                  <a16:creationId xmlns:a16="http://schemas.microsoft.com/office/drawing/2014/main" id="{B7D38123-B560-4D86-787E-3532E0260A62}"/>
                </a:ext>
              </a:extLst>
            </p:cNvPr>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4" name="Freeform 4">
              <a:extLst>
                <a:ext uri="{FF2B5EF4-FFF2-40B4-BE49-F238E27FC236}">
                  <a16:creationId xmlns:a16="http://schemas.microsoft.com/office/drawing/2014/main" id="{366C70EA-0DFF-1F82-7047-2ED0AB73ECC6}"/>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5" name="Freeform 5">
            <a:extLst>
              <a:ext uri="{FF2B5EF4-FFF2-40B4-BE49-F238E27FC236}">
                <a16:creationId xmlns:a16="http://schemas.microsoft.com/office/drawing/2014/main" id="{EF0E7655-F5D6-23AC-53B9-CDD802A6557D}"/>
              </a:ext>
            </a:extLst>
          </p:cNvPr>
          <p:cNvSpPr>
            <a:spLocks/>
          </p:cNvSpPr>
          <p:nvPr/>
        </p:nvSpPr>
        <p:spPr bwMode="hidden">
          <a:xfrm>
            <a:off x="6242050" y="626903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nvGrpSpPr>
          <p:cNvPr id="6" name="Group 6">
            <a:extLst>
              <a:ext uri="{FF2B5EF4-FFF2-40B4-BE49-F238E27FC236}">
                <a16:creationId xmlns:a16="http://schemas.microsoft.com/office/drawing/2014/main" id="{28D946FD-5104-761C-9846-C98D0AE49A95}"/>
              </a:ext>
            </a:extLst>
          </p:cNvPr>
          <p:cNvGrpSpPr>
            <a:grpSpLocks/>
          </p:cNvGrpSpPr>
          <p:nvPr/>
        </p:nvGrpSpPr>
        <p:grpSpPr bwMode="auto">
          <a:xfrm>
            <a:off x="-1588" y="6034088"/>
            <a:ext cx="7845426" cy="850900"/>
            <a:chOff x="0" y="3792"/>
            <a:chExt cx="4942" cy="536"/>
          </a:xfrm>
        </p:grpSpPr>
        <p:sp>
          <p:nvSpPr>
            <p:cNvPr id="7" name="Freeform 7">
              <a:extLst>
                <a:ext uri="{FF2B5EF4-FFF2-40B4-BE49-F238E27FC236}">
                  <a16:creationId xmlns:a16="http://schemas.microsoft.com/office/drawing/2014/main" id="{65C7DD79-38C7-E13A-9D18-F9037EDE4A27}"/>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8" name="Group 8">
              <a:extLst>
                <a:ext uri="{FF2B5EF4-FFF2-40B4-BE49-F238E27FC236}">
                  <a16:creationId xmlns:a16="http://schemas.microsoft.com/office/drawing/2014/main" id="{40788EC3-54E3-6A18-921A-8C3B62E78E2C}"/>
                </a:ext>
              </a:extLst>
            </p:cNvPr>
            <p:cNvGrpSpPr>
              <a:grpSpLocks/>
            </p:cNvGrpSpPr>
            <p:nvPr userDrawn="1"/>
          </p:nvGrpSpPr>
          <p:grpSpPr bwMode="auto">
            <a:xfrm>
              <a:off x="2486" y="3792"/>
              <a:ext cx="2456" cy="536"/>
              <a:chOff x="2486" y="3792"/>
              <a:chExt cx="2456" cy="536"/>
            </a:xfrm>
          </p:grpSpPr>
          <p:sp>
            <p:nvSpPr>
              <p:cNvPr id="10" name="Freeform 9">
                <a:extLst>
                  <a:ext uri="{FF2B5EF4-FFF2-40B4-BE49-F238E27FC236}">
                    <a16:creationId xmlns:a16="http://schemas.microsoft.com/office/drawing/2014/main" id="{22F8EFAF-9F3C-261E-615F-2C2FF36BB1F4}"/>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1" name="Freeform 10">
                <a:extLst>
                  <a:ext uri="{FF2B5EF4-FFF2-40B4-BE49-F238E27FC236}">
                    <a16:creationId xmlns:a16="http://schemas.microsoft.com/office/drawing/2014/main" id="{3764945D-E4A8-BCC7-3A1D-F75C18965D3E}"/>
                  </a:ext>
                </a:extLst>
              </p:cNvPr>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2" name="Freeform 11">
                <a:extLst>
                  <a:ext uri="{FF2B5EF4-FFF2-40B4-BE49-F238E27FC236}">
                    <a16:creationId xmlns:a16="http://schemas.microsoft.com/office/drawing/2014/main" id="{D2FAACAB-1317-FC9E-C695-8FDC463CBE5A}"/>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3" name="Freeform 12">
                <a:extLst>
                  <a:ext uri="{FF2B5EF4-FFF2-40B4-BE49-F238E27FC236}">
                    <a16:creationId xmlns:a16="http://schemas.microsoft.com/office/drawing/2014/main" id="{DAA7C29F-7097-ED5B-5EB8-1434D29DDC2C}"/>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4" name="Freeform 13">
                <a:extLst>
                  <a:ext uri="{FF2B5EF4-FFF2-40B4-BE49-F238E27FC236}">
                    <a16:creationId xmlns:a16="http://schemas.microsoft.com/office/drawing/2014/main" id="{8E9F0115-C008-1020-AA23-07DC25E2040A}"/>
                  </a:ext>
                </a:extLst>
              </p:cNvPr>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sp>
          <p:nvSpPr>
            <p:cNvPr id="9" name="Freeform 14">
              <a:extLst>
                <a:ext uri="{FF2B5EF4-FFF2-40B4-BE49-F238E27FC236}">
                  <a16:creationId xmlns:a16="http://schemas.microsoft.com/office/drawing/2014/main" id="{7589CB65-C2A5-541B-BD22-EA5B7C1AB1AD}"/>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nvGrpSpPr>
          <p:cNvPr id="15" name="Group 15">
            <a:extLst>
              <a:ext uri="{FF2B5EF4-FFF2-40B4-BE49-F238E27FC236}">
                <a16:creationId xmlns:a16="http://schemas.microsoft.com/office/drawing/2014/main" id="{ECEF771D-F7B1-1E81-A63D-13A4995481DF}"/>
              </a:ext>
            </a:extLst>
          </p:cNvPr>
          <p:cNvGrpSpPr>
            <a:grpSpLocks/>
          </p:cNvGrpSpPr>
          <p:nvPr/>
        </p:nvGrpSpPr>
        <p:grpSpPr bwMode="auto">
          <a:xfrm>
            <a:off x="627063" y="6021388"/>
            <a:ext cx="5684837" cy="849312"/>
            <a:chOff x="395" y="3793"/>
            <a:chExt cx="3581" cy="535"/>
          </a:xfrm>
        </p:grpSpPr>
        <p:sp>
          <p:nvSpPr>
            <p:cNvPr id="16" name="Freeform 16">
              <a:extLst>
                <a:ext uri="{FF2B5EF4-FFF2-40B4-BE49-F238E27FC236}">
                  <a16:creationId xmlns:a16="http://schemas.microsoft.com/office/drawing/2014/main" id="{B9940F33-6F56-0D56-F281-C915ED085416}"/>
                </a:ext>
              </a:extLst>
            </p:cNvPr>
            <p:cNvSpPr>
              <a:spLocks/>
            </p:cNvSpPr>
            <p:nvPr userDrawn="1"/>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7" name="Freeform 17">
              <a:extLst>
                <a:ext uri="{FF2B5EF4-FFF2-40B4-BE49-F238E27FC236}">
                  <a16:creationId xmlns:a16="http://schemas.microsoft.com/office/drawing/2014/main" id="{05F3B075-261D-0668-1788-601964271861}"/>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8" name="Freeform 18">
              <a:extLst>
                <a:ext uri="{FF2B5EF4-FFF2-40B4-BE49-F238E27FC236}">
                  <a16:creationId xmlns:a16="http://schemas.microsoft.com/office/drawing/2014/main" id="{338F4CD0-BAD5-448A-4CBC-538C49D5B96A}"/>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9" name="Freeform 19">
              <a:extLst>
                <a:ext uri="{FF2B5EF4-FFF2-40B4-BE49-F238E27FC236}">
                  <a16:creationId xmlns:a16="http://schemas.microsoft.com/office/drawing/2014/main" id="{946D8B70-3570-759E-ABBA-5475163CAE62}"/>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20" name="Freeform 20">
              <a:extLst>
                <a:ext uri="{FF2B5EF4-FFF2-40B4-BE49-F238E27FC236}">
                  <a16:creationId xmlns:a16="http://schemas.microsoft.com/office/drawing/2014/main" id="{E4E954AE-7AAB-5246-F505-3CD75685D323}"/>
                </a:ext>
              </a:extLst>
            </p:cNvPr>
            <p:cNvSpPr>
              <a:spLocks/>
            </p:cNvSpPr>
            <p:nvPr userDrawn="1"/>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21" name="Freeform 21">
              <a:extLst>
                <a:ext uri="{FF2B5EF4-FFF2-40B4-BE49-F238E27FC236}">
                  <a16:creationId xmlns:a16="http://schemas.microsoft.com/office/drawing/2014/main" id="{18AEC7EB-BA8C-56E4-5C6A-AAD3C8F874B6}"/>
                </a:ext>
              </a:extLst>
            </p:cNvPr>
            <p:cNvSpPr>
              <a:spLocks/>
            </p:cNvSpPr>
            <p:nvPr userDrawn="1"/>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sp>
        <p:nvSpPr>
          <p:cNvPr id="8214"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a:t>Click to edit Master title style</a:t>
            </a:r>
          </a:p>
        </p:txBody>
      </p:sp>
      <p:sp>
        <p:nvSpPr>
          <p:cNvPr id="821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a:t>Click to edit Master subtitle style</a:t>
            </a:r>
          </a:p>
        </p:txBody>
      </p:sp>
      <p:sp>
        <p:nvSpPr>
          <p:cNvPr id="22" name="Rectangle 24">
            <a:extLst>
              <a:ext uri="{FF2B5EF4-FFF2-40B4-BE49-F238E27FC236}">
                <a16:creationId xmlns:a16="http://schemas.microsoft.com/office/drawing/2014/main" id="{67F755B2-70FB-97E8-B626-75DF0C5CFEDD}"/>
              </a:ext>
            </a:extLst>
          </p:cNvPr>
          <p:cNvSpPr>
            <a:spLocks noGrp="1" noChangeArrowheads="1"/>
          </p:cNvSpPr>
          <p:nvPr>
            <p:ph type="dt" sz="quarter" idx="10"/>
          </p:nvPr>
        </p:nvSpPr>
        <p:spPr/>
        <p:txBody>
          <a:bodyPr/>
          <a:lstStyle>
            <a:lvl1pPr>
              <a:defRPr smtClean="0"/>
            </a:lvl1pPr>
          </a:lstStyle>
          <a:p>
            <a:pPr>
              <a:defRPr/>
            </a:pPr>
            <a:endParaRPr lang="en-US" altLang="en-US"/>
          </a:p>
        </p:txBody>
      </p:sp>
      <p:sp>
        <p:nvSpPr>
          <p:cNvPr id="23" name="Rectangle 25">
            <a:extLst>
              <a:ext uri="{FF2B5EF4-FFF2-40B4-BE49-F238E27FC236}">
                <a16:creationId xmlns:a16="http://schemas.microsoft.com/office/drawing/2014/main" id="{50A1B254-3077-5437-F83A-4A736CE60A25}"/>
              </a:ext>
            </a:extLst>
          </p:cNvPr>
          <p:cNvSpPr>
            <a:spLocks noGrp="1" noChangeArrowheads="1"/>
          </p:cNvSpPr>
          <p:nvPr>
            <p:ph type="sldNum" sz="quarter" idx="11"/>
          </p:nvPr>
        </p:nvSpPr>
        <p:spPr/>
        <p:txBody>
          <a:bodyPr/>
          <a:lstStyle>
            <a:lvl1pPr>
              <a:defRPr/>
            </a:lvl1pPr>
          </a:lstStyle>
          <a:p>
            <a:fld id="{5C857F39-1E8E-3947-807A-517427D8FBE7}" type="slidenum">
              <a:rPr lang="en-US" altLang="en-US"/>
              <a:pPr/>
              <a:t>‹#›</a:t>
            </a:fld>
            <a:endParaRPr lang="en-US" altLang="en-US"/>
          </a:p>
        </p:txBody>
      </p:sp>
      <p:sp>
        <p:nvSpPr>
          <p:cNvPr id="24" name="Rectangle 26">
            <a:extLst>
              <a:ext uri="{FF2B5EF4-FFF2-40B4-BE49-F238E27FC236}">
                <a16:creationId xmlns:a16="http://schemas.microsoft.com/office/drawing/2014/main" id="{DABEB26A-C5A9-5EFB-E3E0-0152EF02AF66}"/>
              </a:ext>
            </a:extLst>
          </p:cNvPr>
          <p:cNvSpPr>
            <a:spLocks noGrp="1" noChangeArrowheads="1"/>
          </p:cNvSpPr>
          <p:nvPr>
            <p:ph type="ftr" sz="quarter" idx="12"/>
          </p:nvPr>
        </p:nvSpPr>
        <p:spPr/>
        <p:txBody>
          <a:bodyPr/>
          <a:lstStyle>
            <a:lvl1pPr>
              <a:defRPr smtClean="0"/>
            </a:lvl1pPr>
          </a:lstStyle>
          <a:p>
            <a:pPr>
              <a:defRPr/>
            </a:pPr>
            <a:endParaRPr lang="en-US" altLang="en-US"/>
          </a:p>
        </p:txBody>
      </p:sp>
    </p:spTree>
    <p:extLst>
      <p:ext uri="{BB962C8B-B14F-4D97-AF65-F5344CB8AC3E}">
        <p14:creationId xmlns:p14="http://schemas.microsoft.com/office/powerpoint/2010/main" val="2212032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A41F2BAC-D9EF-A6D8-B434-100E1389E9B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938EDD09-ADA5-69FE-8D81-A7B8BEE3C8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9D6354E0-434C-1F0A-A951-C9ACDC33C025}"/>
              </a:ext>
            </a:extLst>
          </p:cNvPr>
          <p:cNvSpPr>
            <a:spLocks noGrp="1" noChangeArrowheads="1"/>
          </p:cNvSpPr>
          <p:nvPr>
            <p:ph type="sldNum" sz="quarter" idx="12"/>
          </p:nvPr>
        </p:nvSpPr>
        <p:spPr>
          <a:ln/>
        </p:spPr>
        <p:txBody>
          <a:bodyPr/>
          <a:lstStyle>
            <a:lvl1pPr>
              <a:defRPr/>
            </a:lvl1pPr>
          </a:lstStyle>
          <a:p>
            <a:fld id="{8A20E062-1BBB-FE4F-8FC0-0FEE2829F511}" type="slidenum">
              <a:rPr lang="en-US" altLang="en-US"/>
              <a:pPr/>
              <a:t>‹#›</a:t>
            </a:fld>
            <a:endParaRPr lang="en-US" altLang="en-US"/>
          </a:p>
        </p:txBody>
      </p:sp>
    </p:spTree>
    <p:extLst>
      <p:ext uri="{BB962C8B-B14F-4D97-AF65-F5344CB8AC3E}">
        <p14:creationId xmlns:p14="http://schemas.microsoft.com/office/powerpoint/2010/main" val="1912615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8A52C740-B909-EACD-21BF-61EF07C1E74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5FD4E811-949D-CC05-2699-AEADD0990FA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D546626C-960D-FF88-D909-7D3F94108D80}"/>
              </a:ext>
            </a:extLst>
          </p:cNvPr>
          <p:cNvSpPr>
            <a:spLocks noGrp="1" noChangeArrowheads="1"/>
          </p:cNvSpPr>
          <p:nvPr>
            <p:ph type="sldNum" sz="quarter" idx="12"/>
          </p:nvPr>
        </p:nvSpPr>
        <p:spPr>
          <a:ln/>
        </p:spPr>
        <p:txBody>
          <a:bodyPr/>
          <a:lstStyle>
            <a:lvl1pPr>
              <a:defRPr/>
            </a:lvl1pPr>
          </a:lstStyle>
          <a:p>
            <a:fld id="{9C54419F-EAEA-124E-B40A-2F8F922CAF61}" type="slidenum">
              <a:rPr lang="en-US" altLang="en-US"/>
              <a:pPr/>
              <a:t>‹#›</a:t>
            </a:fld>
            <a:endParaRPr lang="en-US" altLang="en-US"/>
          </a:p>
        </p:txBody>
      </p:sp>
    </p:spTree>
    <p:extLst>
      <p:ext uri="{BB962C8B-B14F-4D97-AF65-F5344CB8AC3E}">
        <p14:creationId xmlns:p14="http://schemas.microsoft.com/office/powerpoint/2010/main" val="39669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4">
            <a:extLst>
              <a:ext uri="{FF2B5EF4-FFF2-40B4-BE49-F238E27FC236}">
                <a16:creationId xmlns:a16="http://schemas.microsoft.com/office/drawing/2014/main" id="{462F9E6F-1550-ECA5-AAD5-F8E95A4806A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CEC11AEC-E822-FC19-5272-2465F4C49EA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26BAB5C1-F0A7-AB6F-BCB1-05BD0B6C44E1}"/>
              </a:ext>
            </a:extLst>
          </p:cNvPr>
          <p:cNvSpPr>
            <a:spLocks noGrp="1" noChangeArrowheads="1"/>
          </p:cNvSpPr>
          <p:nvPr>
            <p:ph type="sldNum" sz="quarter" idx="12"/>
          </p:nvPr>
        </p:nvSpPr>
        <p:spPr>
          <a:ln/>
        </p:spPr>
        <p:txBody>
          <a:bodyPr/>
          <a:lstStyle>
            <a:lvl1pPr>
              <a:defRPr/>
            </a:lvl1pPr>
          </a:lstStyle>
          <a:p>
            <a:fld id="{26601C80-B72F-A74F-8579-CBB8DCA53DC1}" type="slidenum">
              <a:rPr lang="en-US" altLang="en-US"/>
              <a:pPr/>
              <a:t>‹#›</a:t>
            </a:fld>
            <a:endParaRPr lang="en-US" altLang="en-US"/>
          </a:p>
        </p:txBody>
      </p:sp>
    </p:spTree>
    <p:extLst>
      <p:ext uri="{BB962C8B-B14F-4D97-AF65-F5344CB8AC3E}">
        <p14:creationId xmlns:p14="http://schemas.microsoft.com/office/powerpoint/2010/main" val="2296879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4">
            <a:extLst>
              <a:ext uri="{FF2B5EF4-FFF2-40B4-BE49-F238E27FC236}">
                <a16:creationId xmlns:a16="http://schemas.microsoft.com/office/drawing/2014/main" id="{78F6CC1F-171D-46B8-A047-B38B6BFF14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25">
            <a:extLst>
              <a:ext uri="{FF2B5EF4-FFF2-40B4-BE49-F238E27FC236}">
                <a16:creationId xmlns:a16="http://schemas.microsoft.com/office/drawing/2014/main" id="{16E94252-0E00-0922-9994-01D75CE6248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26">
            <a:extLst>
              <a:ext uri="{FF2B5EF4-FFF2-40B4-BE49-F238E27FC236}">
                <a16:creationId xmlns:a16="http://schemas.microsoft.com/office/drawing/2014/main" id="{02D898A7-32CE-771C-3E80-A73E8AEE7052}"/>
              </a:ext>
            </a:extLst>
          </p:cNvPr>
          <p:cNvSpPr>
            <a:spLocks noGrp="1" noChangeArrowheads="1"/>
          </p:cNvSpPr>
          <p:nvPr>
            <p:ph type="sldNum" sz="quarter" idx="12"/>
          </p:nvPr>
        </p:nvSpPr>
        <p:spPr>
          <a:ln/>
        </p:spPr>
        <p:txBody>
          <a:bodyPr/>
          <a:lstStyle>
            <a:lvl1pPr>
              <a:defRPr/>
            </a:lvl1pPr>
          </a:lstStyle>
          <a:p>
            <a:fld id="{7B3E0695-0A84-9D42-A237-C2E8D0DB3A5D}" type="slidenum">
              <a:rPr lang="en-US" altLang="en-US"/>
              <a:pPr/>
              <a:t>‹#›</a:t>
            </a:fld>
            <a:endParaRPr lang="en-US" altLang="en-US"/>
          </a:p>
        </p:txBody>
      </p:sp>
    </p:spTree>
    <p:extLst>
      <p:ext uri="{BB962C8B-B14F-4D97-AF65-F5344CB8AC3E}">
        <p14:creationId xmlns:p14="http://schemas.microsoft.com/office/powerpoint/2010/main" val="163555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4">
            <a:extLst>
              <a:ext uri="{FF2B5EF4-FFF2-40B4-BE49-F238E27FC236}">
                <a16:creationId xmlns:a16="http://schemas.microsoft.com/office/drawing/2014/main" id="{448603DA-CA04-F7DC-C9DC-4DBE25BA7D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a:extLst>
              <a:ext uri="{FF2B5EF4-FFF2-40B4-BE49-F238E27FC236}">
                <a16:creationId xmlns:a16="http://schemas.microsoft.com/office/drawing/2014/main" id="{373D5875-4CE8-D47E-E21A-E566B18F502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a:extLst>
              <a:ext uri="{FF2B5EF4-FFF2-40B4-BE49-F238E27FC236}">
                <a16:creationId xmlns:a16="http://schemas.microsoft.com/office/drawing/2014/main" id="{7A7BCDF2-0DA9-852F-C5A0-2C9086737C6C}"/>
              </a:ext>
            </a:extLst>
          </p:cNvPr>
          <p:cNvSpPr>
            <a:spLocks noGrp="1" noChangeArrowheads="1"/>
          </p:cNvSpPr>
          <p:nvPr>
            <p:ph type="sldNum" sz="quarter" idx="12"/>
          </p:nvPr>
        </p:nvSpPr>
        <p:spPr>
          <a:ln/>
        </p:spPr>
        <p:txBody>
          <a:bodyPr/>
          <a:lstStyle>
            <a:lvl1pPr>
              <a:defRPr/>
            </a:lvl1pPr>
          </a:lstStyle>
          <a:p>
            <a:fld id="{C5DDC624-EF02-1341-8A4D-9EEA2DA4309F}" type="slidenum">
              <a:rPr lang="en-US" altLang="en-US"/>
              <a:pPr/>
              <a:t>‹#›</a:t>
            </a:fld>
            <a:endParaRPr lang="en-US" altLang="en-US"/>
          </a:p>
        </p:txBody>
      </p:sp>
    </p:spTree>
    <p:extLst>
      <p:ext uri="{BB962C8B-B14F-4D97-AF65-F5344CB8AC3E}">
        <p14:creationId xmlns:p14="http://schemas.microsoft.com/office/powerpoint/2010/main" val="273033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4">
            <a:extLst>
              <a:ext uri="{FF2B5EF4-FFF2-40B4-BE49-F238E27FC236}">
                <a16:creationId xmlns:a16="http://schemas.microsoft.com/office/drawing/2014/main" id="{D5CC789C-02DA-D8C8-25B8-DCC6EA6C62A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25">
            <a:extLst>
              <a:ext uri="{FF2B5EF4-FFF2-40B4-BE49-F238E27FC236}">
                <a16:creationId xmlns:a16="http://schemas.microsoft.com/office/drawing/2014/main" id="{4BAA43DC-9BD4-7672-4CF2-F055458043F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26">
            <a:extLst>
              <a:ext uri="{FF2B5EF4-FFF2-40B4-BE49-F238E27FC236}">
                <a16:creationId xmlns:a16="http://schemas.microsoft.com/office/drawing/2014/main" id="{15E7BDB7-DB51-B0A2-9D2A-F17DF18941B6}"/>
              </a:ext>
            </a:extLst>
          </p:cNvPr>
          <p:cNvSpPr>
            <a:spLocks noGrp="1" noChangeArrowheads="1"/>
          </p:cNvSpPr>
          <p:nvPr>
            <p:ph type="sldNum" sz="quarter" idx="12"/>
          </p:nvPr>
        </p:nvSpPr>
        <p:spPr>
          <a:ln/>
        </p:spPr>
        <p:txBody>
          <a:bodyPr/>
          <a:lstStyle>
            <a:lvl1pPr>
              <a:defRPr/>
            </a:lvl1pPr>
          </a:lstStyle>
          <a:p>
            <a:fld id="{949FD289-5D3A-FB43-81CB-ADBB6382D3D6}" type="slidenum">
              <a:rPr lang="en-US" altLang="en-US"/>
              <a:pPr/>
              <a:t>‹#›</a:t>
            </a:fld>
            <a:endParaRPr lang="en-US" altLang="en-US"/>
          </a:p>
        </p:txBody>
      </p:sp>
    </p:spTree>
    <p:extLst>
      <p:ext uri="{BB962C8B-B14F-4D97-AF65-F5344CB8AC3E}">
        <p14:creationId xmlns:p14="http://schemas.microsoft.com/office/powerpoint/2010/main" val="2223056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a:extLst>
              <a:ext uri="{FF2B5EF4-FFF2-40B4-BE49-F238E27FC236}">
                <a16:creationId xmlns:a16="http://schemas.microsoft.com/office/drawing/2014/main" id="{B522C2AA-CF62-3845-9036-365B125D166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25">
            <a:extLst>
              <a:ext uri="{FF2B5EF4-FFF2-40B4-BE49-F238E27FC236}">
                <a16:creationId xmlns:a16="http://schemas.microsoft.com/office/drawing/2014/main" id="{610B8E93-4992-15B3-5EDA-A6BC563DBAC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26">
            <a:extLst>
              <a:ext uri="{FF2B5EF4-FFF2-40B4-BE49-F238E27FC236}">
                <a16:creationId xmlns:a16="http://schemas.microsoft.com/office/drawing/2014/main" id="{0A9E15C0-7A08-4C47-C41B-010675204CC2}"/>
              </a:ext>
            </a:extLst>
          </p:cNvPr>
          <p:cNvSpPr>
            <a:spLocks noGrp="1" noChangeArrowheads="1"/>
          </p:cNvSpPr>
          <p:nvPr>
            <p:ph type="sldNum" sz="quarter" idx="12"/>
          </p:nvPr>
        </p:nvSpPr>
        <p:spPr>
          <a:ln/>
        </p:spPr>
        <p:txBody>
          <a:bodyPr/>
          <a:lstStyle>
            <a:lvl1pPr>
              <a:defRPr/>
            </a:lvl1pPr>
          </a:lstStyle>
          <a:p>
            <a:fld id="{C266F90E-3D9B-2649-809C-9304151EF230}" type="slidenum">
              <a:rPr lang="en-US" altLang="en-US"/>
              <a:pPr/>
              <a:t>‹#›</a:t>
            </a:fld>
            <a:endParaRPr lang="en-US" altLang="en-US"/>
          </a:p>
        </p:txBody>
      </p:sp>
    </p:spTree>
    <p:extLst>
      <p:ext uri="{BB962C8B-B14F-4D97-AF65-F5344CB8AC3E}">
        <p14:creationId xmlns:p14="http://schemas.microsoft.com/office/powerpoint/2010/main" val="300002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324D3FE1-A646-DE0F-9E43-E9E13A93D3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25">
            <a:extLst>
              <a:ext uri="{FF2B5EF4-FFF2-40B4-BE49-F238E27FC236}">
                <a16:creationId xmlns:a16="http://schemas.microsoft.com/office/drawing/2014/main" id="{B8EC26F1-FAD1-4692-FC99-E42A59005BF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26">
            <a:extLst>
              <a:ext uri="{FF2B5EF4-FFF2-40B4-BE49-F238E27FC236}">
                <a16:creationId xmlns:a16="http://schemas.microsoft.com/office/drawing/2014/main" id="{B6825BC3-EB3F-AFBE-D8F5-8B75304C2C8A}"/>
              </a:ext>
            </a:extLst>
          </p:cNvPr>
          <p:cNvSpPr>
            <a:spLocks noGrp="1" noChangeArrowheads="1"/>
          </p:cNvSpPr>
          <p:nvPr>
            <p:ph type="sldNum" sz="quarter" idx="12"/>
          </p:nvPr>
        </p:nvSpPr>
        <p:spPr>
          <a:ln/>
        </p:spPr>
        <p:txBody>
          <a:bodyPr/>
          <a:lstStyle>
            <a:lvl1pPr>
              <a:defRPr/>
            </a:lvl1pPr>
          </a:lstStyle>
          <a:p>
            <a:fld id="{9E253E87-F81B-BE43-85DC-95D5ED80257A}" type="slidenum">
              <a:rPr lang="en-US" altLang="en-US"/>
              <a:pPr/>
              <a:t>‹#›</a:t>
            </a:fld>
            <a:endParaRPr lang="en-US" altLang="en-US"/>
          </a:p>
        </p:txBody>
      </p:sp>
    </p:spTree>
    <p:extLst>
      <p:ext uri="{BB962C8B-B14F-4D97-AF65-F5344CB8AC3E}">
        <p14:creationId xmlns:p14="http://schemas.microsoft.com/office/powerpoint/2010/main" val="2967816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4">
            <a:extLst>
              <a:ext uri="{FF2B5EF4-FFF2-40B4-BE49-F238E27FC236}">
                <a16:creationId xmlns:a16="http://schemas.microsoft.com/office/drawing/2014/main" id="{628D31F8-41EC-C894-4FD8-DBC56913898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a:extLst>
              <a:ext uri="{FF2B5EF4-FFF2-40B4-BE49-F238E27FC236}">
                <a16:creationId xmlns:a16="http://schemas.microsoft.com/office/drawing/2014/main" id="{F60A1CF7-1464-EA2E-333E-9D3A52DB0AF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a:extLst>
              <a:ext uri="{FF2B5EF4-FFF2-40B4-BE49-F238E27FC236}">
                <a16:creationId xmlns:a16="http://schemas.microsoft.com/office/drawing/2014/main" id="{7B9B2A14-AFEB-40D0-BBFC-5D5F0BBB5407}"/>
              </a:ext>
            </a:extLst>
          </p:cNvPr>
          <p:cNvSpPr>
            <a:spLocks noGrp="1" noChangeArrowheads="1"/>
          </p:cNvSpPr>
          <p:nvPr>
            <p:ph type="sldNum" sz="quarter" idx="12"/>
          </p:nvPr>
        </p:nvSpPr>
        <p:spPr>
          <a:ln/>
        </p:spPr>
        <p:txBody>
          <a:bodyPr/>
          <a:lstStyle>
            <a:lvl1pPr>
              <a:defRPr/>
            </a:lvl1pPr>
          </a:lstStyle>
          <a:p>
            <a:fld id="{2E137914-FBA4-7749-9D51-889F5CE8C3D9}" type="slidenum">
              <a:rPr lang="en-US" altLang="en-US"/>
              <a:pPr/>
              <a:t>‹#›</a:t>
            </a:fld>
            <a:endParaRPr lang="en-US" altLang="en-US"/>
          </a:p>
        </p:txBody>
      </p:sp>
    </p:spTree>
    <p:extLst>
      <p:ext uri="{BB962C8B-B14F-4D97-AF65-F5344CB8AC3E}">
        <p14:creationId xmlns:p14="http://schemas.microsoft.com/office/powerpoint/2010/main" val="301853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4">
            <a:extLst>
              <a:ext uri="{FF2B5EF4-FFF2-40B4-BE49-F238E27FC236}">
                <a16:creationId xmlns:a16="http://schemas.microsoft.com/office/drawing/2014/main" id="{1330E089-8E0A-60E8-1A73-A399ABF01AA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25">
            <a:extLst>
              <a:ext uri="{FF2B5EF4-FFF2-40B4-BE49-F238E27FC236}">
                <a16:creationId xmlns:a16="http://schemas.microsoft.com/office/drawing/2014/main" id="{15F9CC93-093F-BE91-AE32-B6AC97928EF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26">
            <a:extLst>
              <a:ext uri="{FF2B5EF4-FFF2-40B4-BE49-F238E27FC236}">
                <a16:creationId xmlns:a16="http://schemas.microsoft.com/office/drawing/2014/main" id="{042617BF-85FC-68C6-B9F6-507454050367}"/>
              </a:ext>
            </a:extLst>
          </p:cNvPr>
          <p:cNvSpPr>
            <a:spLocks noGrp="1" noChangeArrowheads="1"/>
          </p:cNvSpPr>
          <p:nvPr>
            <p:ph type="sldNum" sz="quarter" idx="12"/>
          </p:nvPr>
        </p:nvSpPr>
        <p:spPr>
          <a:ln/>
        </p:spPr>
        <p:txBody>
          <a:bodyPr/>
          <a:lstStyle>
            <a:lvl1pPr>
              <a:defRPr/>
            </a:lvl1pPr>
          </a:lstStyle>
          <a:p>
            <a:fld id="{93F04154-39C7-6E46-9B53-9A08A375FE62}" type="slidenum">
              <a:rPr lang="en-US" altLang="en-US"/>
              <a:pPr/>
              <a:t>‹#›</a:t>
            </a:fld>
            <a:endParaRPr lang="en-US" altLang="en-US"/>
          </a:p>
        </p:txBody>
      </p:sp>
    </p:spTree>
    <p:extLst>
      <p:ext uri="{BB962C8B-B14F-4D97-AF65-F5344CB8AC3E}">
        <p14:creationId xmlns:p14="http://schemas.microsoft.com/office/powerpoint/2010/main" val="129893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1847"/>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3FBB09B8-4F7E-7B31-1525-D9DACAAE6AF2}"/>
              </a:ext>
            </a:extLst>
          </p:cNvPr>
          <p:cNvGrpSpPr>
            <a:grpSpLocks/>
          </p:cNvGrpSpPr>
          <p:nvPr/>
        </p:nvGrpSpPr>
        <p:grpSpPr bwMode="auto">
          <a:xfrm>
            <a:off x="0" y="0"/>
            <a:ext cx="9144000" cy="6858000"/>
            <a:chOff x="0" y="0"/>
            <a:chExt cx="5760" cy="4320"/>
          </a:xfrm>
        </p:grpSpPr>
        <p:sp>
          <p:nvSpPr>
            <p:cNvPr id="1049" name="Freeform 3">
              <a:extLst>
                <a:ext uri="{FF2B5EF4-FFF2-40B4-BE49-F238E27FC236}">
                  <a16:creationId xmlns:a16="http://schemas.microsoft.com/office/drawing/2014/main" id="{08309928-238A-A947-0468-02EC255BA30D}"/>
                </a:ext>
              </a:extLst>
            </p:cNvPr>
            <p:cNvSpPr>
              <a:spLocks/>
            </p:cNvSpPr>
            <p:nvPr/>
          </p:nvSpPr>
          <p:spPr bwMode="hidden">
            <a:xfrm>
              <a:off x="0" y="3072"/>
              <a:ext cx="5760" cy="1248"/>
            </a:xfrm>
            <a:custGeom>
              <a:avLst/>
              <a:gdLst>
                <a:gd name="T0" fmla="*/ 5760 w 6027"/>
                <a:gd name="T1" fmla="*/ 1248 h 2296"/>
                <a:gd name="T2" fmla="*/ 0 w 6027"/>
                <a:gd name="T3" fmla="*/ 1248 h 2296"/>
                <a:gd name="T4" fmla="*/ 0 w 6027"/>
                <a:gd name="T5" fmla="*/ 0 h 2296"/>
                <a:gd name="T6" fmla="*/ 5760 w 6027"/>
                <a:gd name="T7" fmla="*/ 0 h 2296"/>
                <a:gd name="T8" fmla="*/ 5760 w 6027"/>
                <a:gd name="T9" fmla="*/ 1248 h 2296"/>
                <a:gd name="T10" fmla="*/ 5760 w 6027"/>
                <a:gd name="T11" fmla="*/ 1248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7172" name="Freeform 4">
              <a:extLst>
                <a:ext uri="{FF2B5EF4-FFF2-40B4-BE49-F238E27FC236}">
                  <a16:creationId xmlns:a16="http://schemas.microsoft.com/office/drawing/2014/main" id="{FBB7CCDE-B576-918B-E613-3F5A523319A5}"/>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1027" name="Freeform 5">
            <a:extLst>
              <a:ext uri="{FF2B5EF4-FFF2-40B4-BE49-F238E27FC236}">
                <a16:creationId xmlns:a16="http://schemas.microsoft.com/office/drawing/2014/main" id="{C45844F7-3437-B1FC-5FF1-AB0082E00D43}"/>
              </a:ext>
            </a:extLst>
          </p:cNvPr>
          <p:cNvSpPr>
            <a:spLocks/>
          </p:cNvSpPr>
          <p:nvPr/>
        </p:nvSpPr>
        <p:spPr bwMode="hidden">
          <a:xfrm>
            <a:off x="6248400" y="6262688"/>
            <a:ext cx="2895600" cy="609600"/>
          </a:xfrm>
          <a:custGeom>
            <a:avLst/>
            <a:gdLst>
              <a:gd name="T0" fmla="*/ 2895600 w 5748"/>
              <a:gd name="T1" fmla="*/ 609600 h 246"/>
              <a:gd name="T2" fmla="*/ 0 w 5748"/>
              <a:gd name="T3" fmla="*/ 609600 h 246"/>
              <a:gd name="T4" fmla="*/ 0 w 5748"/>
              <a:gd name="T5" fmla="*/ 0 h 246"/>
              <a:gd name="T6" fmla="*/ 2895600 w 5748"/>
              <a:gd name="T7" fmla="*/ 0 h 246"/>
              <a:gd name="T8" fmla="*/ 2895600 w 5748"/>
              <a:gd name="T9" fmla="*/ 609600 h 246"/>
              <a:gd name="T10" fmla="*/ 2895600 w 5748"/>
              <a:gd name="T11" fmla="*/ 609600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nvGrpSpPr>
          <p:cNvPr id="1028" name="Group 6">
            <a:extLst>
              <a:ext uri="{FF2B5EF4-FFF2-40B4-BE49-F238E27FC236}">
                <a16:creationId xmlns:a16="http://schemas.microsoft.com/office/drawing/2014/main" id="{F0ECB1CF-11FA-9C68-0111-6A61B9A0D177}"/>
              </a:ext>
            </a:extLst>
          </p:cNvPr>
          <p:cNvGrpSpPr>
            <a:grpSpLocks/>
          </p:cNvGrpSpPr>
          <p:nvPr/>
        </p:nvGrpSpPr>
        <p:grpSpPr bwMode="auto">
          <a:xfrm>
            <a:off x="0" y="6019800"/>
            <a:ext cx="7848600" cy="857250"/>
            <a:chOff x="0" y="3792"/>
            <a:chExt cx="4944" cy="540"/>
          </a:xfrm>
        </p:grpSpPr>
        <p:sp>
          <p:nvSpPr>
            <p:cNvPr id="7175" name="Freeform 7">
              <a:extLst>
                <a:ext uri="{FF2B5EF4-FFF2-40B4-BE49-F238E27FC236}">
                  <a16:creationId xmlns:a16="http://schemas.microsoft.com/office/drawing/2014/main" id="{E9CFA22D-F759-F2A5-7EB0-3C914B20CB9B}"/>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42" name="Group 8">
              <a:extLst>
                <a:ext uri="{FF2B5EF4-FFF2-40B4-BE49-F238E27FC236}">
                  <a16:creationId xmlns:a16="http://schemas.microsoft.com/office/drawing/2014/main" id="{692E3209-9471-78A1-73FA-99B7FAA6FC9C}"/>
                </a:ext>
              </a:extLst>
            </p:cNvPr>
            <p:cNvGrpSpPr>
              <a:grpSpLocks/>
            </p:cNvGrpSpPr>
            <p:nvPr userDrawn="1"/>
          </p:nvGrpSpPr>
          <p:grpSpPr bwMode="auto">
            <a:xfrm>
              <a:off x="2486" y="3792"/>
              <a:ext cx="2458" cy="540"/>
              <a:chOff x="2486" y="3792"/>
              <a:chExt cx="2458" cy="540"/>
            </a:xfrm>
          </p:grpSpPr>
          <p:sp>
            <p:nvSpPr>
              <p:cNvPr id="1044" name="Freeform 9">
                <a:extLst>
                  <a:ext uri="{FF2B5EF4-FFF2-40B4-BE49-F238E27FC236}">
                    <a16:creationId xmlns:a16="http://schemas.microsoft.com/office/drawing/2014/main" id="{C7B9033A-B167-E8E4-8BA3-449891274B4B}"/>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5" name="Freeform 10">
                <a:extLst>
                  <a:ext uri="{FF2B5EF4-FFF2-40B4-BE49-F238E27FC236}">
                    <a16:creationId xmlns:a16="http://schemas.microsoft.com/office/drawing/2014/main" id="{485A0F0E-3FAA-F6EE-9EB6-3189CE75BA7D}"/>
                  </a:ext>
                </a:extLst>
              </p:cNvPr>
              <p:cNvSpPr>
                <a:spLocks/>
              </p:cNvSpPr>
              <p:nvPr userDrawn="1"/>
            </p:nvSpPr>
            <p:spPr bwMode="ltGray">
              <a:xfrm>
                <a:off x="2677" y="3792"/>
                <a:ext cx="186" cy="395"/>
              </a:xfrm>
              <a:custGeom>
                <a:avLst/>
                <a:gdLst>
                  <a:gd name="T0" fmla="*/ 36 w 186"/>
                  <a:gd name="T1" fmla="*/ 0 h 353"/>
                  <a:gd name="T2" fmla="*/ 54 w 186"/>
                  <a:gd name="T3" fmla="*/ 20 h 353"/>
                  <a:gd name="T4" fmla="*/ 24 w 186"/>
                  <a:gd name="T5" fmla="*/ 34 h 353"/>
                  <a:gd name="T6" fmla="*/ 18 w 186"/>
                  <a:gd name="T7" fmla="*/ 74 h 353"/>
                  <a:gd name="T8" fmla="*/ 42 w 186"/>
                  <a:gd name="T9" fmla="*/ 128 h 353"/>
                  <a:gd name="T10" fmla="*/ 48 w 186"/>
                  <a:gd name="T11" fmla="*/ 181 h 353"/>
                  <a:gd name="T12" fmla="*/ 0 w 186"/>
                  <a:gd name="T13" fmla="*/ 395 h 353"/>
                  <a:gd name="T14" fmla="*/ 54 w 186"/>
                  <a:gd name="T15" fmla="*/ 261 h 353"/>
                  <a:gd name="T16" fmla="*/ 84 w 186"/>
                  <a:gd name="T17" fmla="*/ 242 h 353"/>
                  <a:gd name="T18" fmla="*/ 126 w 186"/>
                  <a:gd name="T19" fmla="*/ 141 h 353"/>
                  <a:gd name="T20" fmla="*/ 144 w 186"/>
                  <a:gd name="T21" fmla="*/ 134 h 353"/>
                  <a:gd name="T22" fmla="*/ 144 w 186"/>
                  <a:gd name="T23" fmla="*/ 101 h 353"/>
                  <a:gd name="T24" fmla="*/ 186 w 186"/>
                  <a:gd name="T25" fmla="*/ 74 h 353"/>
                  <a:gd name="T26" fmla="*/ 162 w 186"/>
                  <a:gd name="T27" fmla="*/ 67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6" name="Freeform 11">
                <a:extLst>
                  <a:ext uri="{FF2B5EF4-FFF2-40B4-BE49-F238E27FC236}">
                    <a16:creationId xmlns:a16="http://schemas.microsoft.com/office/drawing/2014/main" id="{0964BF5E-9ED2-7E42-CBC7-962012D6ED6A}"/>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7" name="Freeform 12">
                <a:extLst>
                  <a:ext uri="{FF2B5EF4-FFF2-40B4-BE49-F238E27FC236}">
                    <a16:creationId xmlns:a16="http://schemas.microsoft.com/office/drawing/2014/main" id="{B0635617-DCD8-3607-2160-90CF7ACCE725}"/>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7 h 66"/>
                  <a:gd name="T8" fmla="*/ 6 w 155"/>
                  <a:gd name="T9" fmla="*/ 20 h 66"/>
                  <a:gd name="T10" fmla="*/ 0 w 155"/>
                  <a:gd name="T11" fmla="*/ 27 h 66"/>
                  <a:gd name="T12" fmla="*/ 78 w 155"/>
                  <a:gd name="T13" fmla="*/ 67 h 66"/>
                  <a:gd name="T14" fmla="*/ 96 w 155"/>
                  <a:gd name="T15" fmla="*/ 47 h 66"/>
                  <a:gd name="T16" fmla="*/ 155 w 155"/>
                  <a:gd name="T17" fmla="*/ 74 h 66"/>
                  <a:gd name="T18" fmla="*/ 126 w 155"/>
                  <a:gd name="T19" fmla="*/ 27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8" name="Freeform 13">
                <a:extLst>
                  <a:ext uri="{FF2B5EF4-FFF2-40B4-BE49-F238E27FC236}">
                    <a16:creationId xmlns:a16="http://schemas.microsoft.com/office/drawing/2014/main" id="{ECA3DC02-6BC6-C4F8-9837-5493832750EB}"/>
                  </a:ext>
                </a:extLst>
              </p:cNvPr>
              <p:cNvSpPr>
                <a:spLocks/>
              </p:cNvSpPr>
              <p:nvPr userDrawn="1"/>
            </p:nvSpPr>
            <p:spPr bwMode="ltGray">
              <a:xfrm>
                <a:off x="2486" y="3859"/>
                <a:ext cx="42" cy="81"/>
              </a:xfrm>
              <a:custGeom>
                <a:avLst/>
                <a:gdLst>
                  <a:gd name="T0" fmla="*/ 6 w 42"/>
                  <a:gd name="T1" fmla="*/ 41 h 72"/>
                  <a:gd name="T2" fmla="*/ 0 w 42"/>
                  <a:gd name="T3" fmla="*/ 20 h 72"/>
                  <a:gd name="T4" fmla="*/ 12 w 42"/>
                  <a:gd name="T5" fmla="*/ 7 h 72"/>
                  <a:gd name="T6" fmla="*/ 0 w 42"/>
                  <a:gd name="T7" fmla="*/ 7 h 72"/>
                  <a:gd name="T8" fmla="*/ 12 w 42"/>
                  <a:gd name="T9" fmla="*/ 7 h 72"/>
                  <a:gd name="T10" fmla="*/ 24 w 42"/>
                  <a:gd name="T11" fmla="*/ 7 h 72"/>
                  <a:gd name="T12" fmla="*/ 36 w 42"/>
                  <a:gd name="T13" fmla="*/ 7 h 72"/>
                  <a:gd name="T14" fmla="*/ 42 w 42"/>
                  <a:gd name="T15" fmla="*/ 0 h 72"/>
                  <a:gd name="T16" fmla="*/ 30 w 42"/>
                  <a:gd name="T17" fmla="*/ 20 h 72"/>
                  <a:gd name="T18" fmla="*/ 42 w 42"/>
                  <a:gd name="T19" fmla="*/ 54 h 72"/>
                  <a:gd name="T20" fmla="*/ 12 w 42"/>
                  <a:gd name="T21" fmla="*/ 81 h 72"/>
                  <a:gd name="T22" fmla="*/ 6 w 42"/>
                  <a:gd name="T23" fmla="*/ 41 h 72"/>
                  <a:gd name="T24" fmla="*/ 6 w 42"/>
                  <a:gd name="T25" fmla="*/ 41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sp>
          <p:nvSpPr>
            <p:cNvPr id="7182" name="Freeform 14">
              <a:extLst>
                <a:ext uri="{FF2B5EF4-FFF2-40B4-BE49-F238E27FC236}">
                  <a16:creationId xmlns:a16="http://schemas.microsoft.com/office/drawing/2014/main" id="{F987409F-365F-2B2F-B71A-29D3FCD63ED1}"/>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grpSp>
        <p:nvGrpSpPr>
          <p:cNvPr id="1029" name="Group 15">
            <a:extLst>
              <a:ext uri="{FF2B5EF4-FFF2-40B4-BE49-F238E27FC236}">
                <a16:creationId xmlns:a16="http://schemas.microsoft.com/office/drawing/2014/main" id="{50418CDF-BB42-3EE7-0844-AD19F1ECDCA1}"/>
              </a:ext>
            </a:extLst>
          </p:cNvPr>
          <p:cNvGrpSpPr>
            <a:grpSpLocks/>
          </p:cNvGrpSpPr>
          <p:nvPr/>
        </p:nvGrpSpPr>
        <p:grpSpPr bwMode="auto">
          <a:xfrm>
            <a:off x="627063" y="6021388"/>
            <a:ext cx="5684837" cy="849312"/>
            <a:chOff x="395" y="3793"/>
            <a:chExt cx="3581" cy="535"/>
          </a:xfrm>
        </p:grpSpPr>
        <p:sp>
          <p:nvSpPr>
            <p:cNvPr id="1035" name="Freeform 16">
              <a:extLst>
                <a:ext uri="{FF2B5EF4-FFF2-40B4-BE49-F238E27FC236}">
                  <a16:creationId xmlns:a16="http://schemas.microsoft.com/office/drawing/2014/main" id="{943BDEAD-29EB-BB44-3DC4-379F73F88FFF}"/>
                </a:ext>
              </a:extLst>
            </p:cNvPr>
            <p:cNvSpPr>
              <a:spLocks/>
            </p:cNvSpPr>
            <p:nvPr/>
          </p:nvSpPr>
          <p:spPr bwMode="auto">
            <a:xfrm>
              <a:off x="1196" y="3793"/>
              <a:ext cx="365" cy="291"/>
            </a:xfrm>
            <a:custGeom>
              <a:avLst/>
              <a:gdLst>
                <a:gd name="T0" fmla="*/ 24 w 365"/>
                <a:gd name="T1" fmla="*/ 24 h 287"/>
                <a:gd name="T2" fmla="*/ 0 w 365"/>
                <a:gd name="T3" fmla="*/ 61 h 287"/>
                <a:gd name="T4" fmla="*/ 66 w 365"/>
                <a:gd name="T5" fmla="*/ 110 h 287"/>
                <a:gd name="T6" fmla="*/ 143 w 365"/>
                <a:gd name="T7" fmla="*/ 183 h 287"/>
                <a:gd name="T8" fmla="*/ 191 w 365"/>
                <a:gd name="T9" fmla="*/ 170 h 287"/>
                <a:gd name="T10" fmla="*/ 341 w 365"/>
                <a:gd name="T11" fmla="*/ 291 h 287"/>
                <a:gd name="T12" fmla="*/ 305 w 365"/>
                <a:gd name="T13" fmla="*/ 176 h 287"/>
                <a:gd name="T14" fmla="*/ 365 w 365"/>
                <a:gd name="T15" fmla="*/ 134 h 287"/>
                <a:gd name="T16" fmla="*/ 359 w 365"/>
                <a:gd name="T17" fmla="*/ 128 h 287"/>
                <a:gd name="T18" fmla="*/ 335 w 365"/>
                <a:gd name="T19" fmla="*/ 116 h 287"/>
                <a:gd name="T20" fmla="*/ 299 w 365"/>
                <a:gd name="T21" fmla="*/ 91 h 287"/>
                <a:gd name="T22" fmla="*/ 257 w 365"/>
                <a:gd name="T23" fmla="*/ 73 h 287"/>
                <a:gd name="T24" fmla="*/ 215 w 365"/>
                <a:gd name="T25" fmla="*/ 55 h 287"/>
                <a:gd name="T26" fmla="*/ 173 w 365"/>
                <a:gd name="T27" fmla="*/ 37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36" name="Freeform 17">
              <a:extLst>
                <a:ext uri="{FF2B5EF4-FFF2-40B4-BE49-F238E27FC236}">
                  <a16:creationId xmlns:a16="http://schemas.microsoft.com/office/drawing/2014/main" id="{C5EF4C52-CCB6-8477-2178-C4F4A55FCF57}"/>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37" name="Freeform 18">
              <a:extLst>
                <a:ext uri="{FF2B5EF4-FFF2-40B4-BE49-F238E27FC236}">
                  <a16:creationId xmlns:a16="http://schemas.microsoft.com/office/drawing/2014/main" id="{A6C78593-C4B4-7460-0C79-4665CDA0F061}"/>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1 h 60"/>
                <a:gd name="T16" fmla="*/ 65 w 71"/>
                <a:gd name="T17" fmla="*/ 43 h 60"/>
                <a:gd name="T18" fmla="*/ 71 w 71"/>
                <a:gd name="T19" fmla="*/ 55 h 60"/>
                <a:gd name="T20" fmla="*/ 71 w 71"/>
                <a:gd name="T21" fmla="*/ 61 h 60"/>
                <a:gd name="T22" fmla="*/ 59 w 71"/>
                <a:gd name="T23" fmla="*/ 55 h 60"/>
                <a:gd name="T24" fmla="*/ 47 w 71"/>
                <a:gd name="T25" fmla="*/ 43 h 60"/>
                <a:gd name="T26" fmla="*/ 23 w 71"/>
                <a:gd name="T27" fmla="*/ 31 h 60"/>
                <a:gd name="T28" fmla="*/ 23 w 71"/>
                <a:gd name="T29" fmla="*/ 37 h 60"/>
                <a:gd name="T30" fmla="*/ 18 w 71"/>
                <a:gd name="T31" fmla="*/ 43 h 60"/>
                <a:gd name="T32" fmla="*/ 12 w 71"/>
                <a:gd name="T33" fmla="*/ 49 h 60"/>
                <a:gd name="T34" fmla="*/ 6 w 71"/>
                <a:gd name="T35" fmla="*/ 49 h 60"/>
                <a:gd name="T36" fmla="*/ 6 w 71"/>
                <a:gd name="T37" fmla="*/ 49 h 60"/>
                <a:gd name="T38" fmla="*/ 6 w 71"/>
                <a:gd name="T39" fmla="*/ 37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38" name="Freeform 19">
              <a:extLst>
                <a:ext uri="{FF2B5EF4-FFF2-40B4-BE49-F238E27FC236}">
                  <a16:creationId xmlns:a16="http://schemas.microsoft.com/office/drawing/2014/main" id="{6BC73196-ABF6-F98F-30D4-F629436E15EB}"/>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5 h 162"/>
                <a:gd name="T10" fmla="*/ 96 w 161"/>
                <a:gd name="T11" fmla="*/ 61 h 162"/>
                <a:gd name="T12" fmla="*/ 102 w 161"/>
                <a:gd name="T13" fmla="*/ 73 h 162"/>
                <a:gd name="T14" fmla="*/ 108 w 161"/>
                <a:gd name="T15" fmla="*/ 85 h 162"/>
                <a:gd name="T16" fmla="*/ 120 w 161"/>
                <a:gd name="T17" fmla="*/ 97 h 162"/>
                <a:gd name="T18" fmla="*/ 143 w 161"/>
                <a:gd name="T19" fmla="*/ 115 h 162"/>
                <a:gd name="T20" fmla="*/ 155 w 161"/>
                <a:gd name="T21" fmla="*/ 140 h 162"/>
                <a:gd name="T22" fmla="*/ 161 w 161"/>
                <a:gd name="T23" fmla="*/ 158 h 162"/>
                <a:gd name="T24" fmla="*/ 161 w 161"/>
                <a:gd name="T25" fmla="*/ 164 h 162"/>
                <a:gd name="T26" fmla="*/ 96 w 161"/>
                <a:gd name="T27" fmla="*/ 103 h 162"/>
                <a:gd name="T28" fmla="*/ 30 w 161"/>
                <a:gd name="T29" fmla="*/ 55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39" name="Freeform 20">
              <a:extLst>
                <a:ext uri="{FF2B5EF4-FFF2-40B4-BE49-F238E27FC236}">
                  <a16:creationId xmlns:a16="http://schemas.microsoft.com/office/drawing/2014/main" id="{703A7035-61F0-E2EF-801A-7A5D3D476B54}"/>
                </a:ext>
              </a:extLst>
            </p:cNvPr>
            <p:cNvSpPr>
              <a:spLocks/>
            </p:cNvSpPr>
            <p:nvPr/>
          </p:nvSpPr>
          <p:spPr bwMode="auto">
            <a:xfrm>
              <a:off x="706" y="3854"/>
              <a:ext cx="59" cy="61"/>
            </a:xfrm>
            <a:custGeom>
              <a:avLst/>
              <a:gdLst>
                <a:gd name="T0" fmla="*/ 59 w 59"/>
                <a:gd name="T1" fmla="*/ 6 h 60"/>
                <a:gd name="T2" fmla="*/ 41 w 59"/>
                <a:gd name="T3" fmla="*/ 31 h 60"/>
                <a:gd name="T4" fmla="*/ 41 w 59"/>
                <a:gd name="T5" fmla="*/ 37 h 60"/>
                <a:gd name="T6" fmla="*/ 47 w 59"/>
                <a:gd name="T7" fmla="*/ 43 h 60"/>
                <a:gd name="T8" fmla="*/ 53 w 59"/>
                <a:gd name="T9" fmla="*/ 55 h 60"/>
                <a:gd name="T10" fmla="*/ 53 w 59"/>
                <a:gd name="T11" fmla="*/ 61 h 60"/>
                <a:gd name="T12" fmla="*/ 47 w 59"/>
                <a:gd name="T13" fmla="*/ 55 h 60"/>
                <a:gd name="T14" fmla="*/ 35 w 59"/>
                <a:gd name="T15" fmla="*/ 49 h 60"/>
                <a:gd name="T16" fmla="*/ 23 w 59"/>
                <a:gd name="T17" fmla="*/ 37 h 60"/>
                <a:gd name="T18" fmla="*/ 17 w 59"/>
                <a:gd name="T19" fmla="*/ 31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sp>
          <p:nvSpPr>
            <p:cNvPr id="1040" name="Freeform 21">
              <a:extLst>
                <a:ext uri="{FF2B5EF4-FFF2-40B4-BE49-F238E27FC236}">
                  <a16:creationId xmlns:a16="http://schemas.microsoft.com/office/drawing/2014/main" id="{728CCC83-77AE-77B0-8E77-1FD598FF3151}"/>
                </a:ext>
              </a:extLst>
            </p:cNvPr>
            <p:cNvSpPr>
              <a:spLocks/>
            </p:cNvSpPr>
            <p:nvPr/>
          </p:nvSpPr>
          <p:spPr bwMode="auto">
            <a:xfrm>
              <a:off x="395" y="3811"/>
              <a:ext cx="245" cy="207"/>
            </a:xfrm>
            <a:custGeom>
              <a:avLst/>
              <a:gdLst>
                <a:gd name="T0" fmla="*/ 233 w 245"/>
                <a:gd name="T1" fmla="*/ 37 h 204"/>
                <a:gd name="T2" fmla="*/ 245 w 245"/>
                <a:gd name="T3" fmla="*/ 43 h 204"/>
                <a:gd name="T4" fmla="*/ 209 w 245"/>
                <a:gd name="T5" fmla="*/ 85 h 204"/>
                <a:gd name="T6" fmla="*/ 143 w 245"/>
                <a:gd name="T7" fmla="*/ 134 h 204"/>
                <a:gd name="T8" fmla="*/ 167 w 245"/>
                <a:gd name="T9" fmla="*/ 158 h 204"/>
                <a:gd name="T10" fmla="*/ 179 w 245"/>
                <a:gd name="T11" fmla="*/ 207 h 204"/>
                <a:gd name="T12" fmla="*/ 77 w 245"/>
                <a:gd name="T13" fmla="*/ 134 h 204"/>
                <a:gd name="T14" fmla="*/ 47 w 245"/>
                <a:gd name="T15" fmla="*/ 85 h 204"/>
                <a:gd name="T16" fmla="*/ 89 w 245"/>
                <a:gd name="T17" fmla="*/ 67 h 204"/>
                <a:gd name="T18" fmla="*/ 59 w 245"/>
                <a:gd name="T19" fmla="*/ 37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7 h 204"/>
                <a:gd name="T50" fmla="*/ 233 w 245"/>
                <a:gd name="T51" fmla="*/ 37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VN"/>
            </a:p>
          </p:txBody>
        </p:sp>
      </p:grpSp>
      <p:sp>
        <p:nvSpPr>
          <p:cNvPr id="7190" name="Rectangle 22">
            <a:extLst>
              <a:ext uri="{FF2B5EF4-FFF2-40B4-BE49-F238E27FC236}">
                <a16:creationId xmlns:a16="http://schemas.microsoft.com/office/drawing/2014/main" id="{E2555D08-8D5A-F731-1DA8-B88A43393A97}"/>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1" name="Rectangle 23">
            <a:extLst>
              <a:ext uri="{FF2B5EF4-FFF2-40B4-BE49-F238E27FC236}">
                <a16:creationId xmlns:a16="http://schemas.microsoft.com/office/drawing/2014/main" id="{796D7F47-1866-5B65-DD4E-DF38A183801D}"/>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192" name="Rectangle 24">
            <a:extLst>
              <a:ext uri="{FF2B5EF4-FFF2-40B4-BE49-F238E27FC236}">
                <a16:creationId xmlns:a16="http://schemas.microsoft.com/office/drawing/2014/main" id="{F371BB2D-D63D-9F83-2134-CE515E285B5F}"/>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a:defRPr/>
            </a:pPr>
            <a:endParaRPr lang="en-US" altLang="en-US"/>
          </a:p>
        </p:txBody>
      </p:sp>
      <p:sp>
        <p:nvSpPr>
          <p:cNvPr id="7193" name="Rectangle 25">
            <a:extLst>
              <a:ext uri="{FF2B5EF4-FFF2-40B4-BE49-F238E27FC236}">
                <a16:creationId xmlns:a16="http://schemas.microsoft.com/office/drawing/2014/main" id="{50BAAD26-60AA-03F5-F969-AD45C55E566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a:defRPr/>
            </a:pPr>
            <a:endParaRPr lang="en-US" altLang="en-US"/>
          </a:p>
        </p:txBody>
      </p:sp>
      <p:sp>
        <p:nvSpPr>
          <p:cNvPr id="7194" name="Rectangle 26">
            <a:extLst>
              <a:ext uri="{FF2B5EF4-FFF2-40B4-BE49-F238E27FC236}">
                <a16:creationId xmlns:a16="http://schemas.microsoft.com/office/drawing/2014/main" id="{C441DB5F-B0D8-8065-B1D6-FACF5C81E8D1}"/>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2EF7C8F6-E6C1-1D45-A1A8-556F713863F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3.png"/><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7D87735-7D1E-ACE3-5006-1F8814EAB602}"/>
              </a:ext>
            </a:extLst>
          </p:cNvPr>
          <p:cNvSpPr>
            <a:spLocks noGrp="1" noChangeArrowheads="1"/>
          </p:cNvSpPr>
          <p:nvPr>
            <p:ph type="ctrTitle"/>
          </p:nvPr>
        </p:nvSpPr>
        <p:spPr/>
        <p:txBody>
          <a:bodyPr/>
          <a:lstStyle/>
          <a:p>
            <a:pPr eaLnBrk="1" hangingPunct="1">
              <a:defRPr/>
            </a:pPr>
            <a:r>
              <a:rPr lang="en-US" altLang="en-US">
                <a:solidFill>
                  <a:srgbClr val="FFFF00"/>
                </a:solidFill>
                <a:latin typeface="Times New Roman" panose="02020603050405020304" pitchFamily="18" charset="0"/>
              </a:rPr>
              <a:t>GÃY CẲNG CHÂN</a:t>
            </a:r>
          </a:p>
        </p:txBody>
      </p:sp>
      <p:sp>
        <p:nvSpPr>
          <p:cNvPr id="2" name="Subtitle 1">
            <a:extLst>
              <a:ext uri="{FF2B5EF4-FFF2-40B4-BE49-F238E27FC236}">
                <a16:creationId xmlns:a16="http://schemas.microsoft.com/office/drawing/2014/main" id="{7EE8CE3A-2D91-3A8C-7C1F-8FCA13BAB924}"/>
              </a:ext>
            </a:extLst>
          </p:cNvPr>
          <p:cNvSpPr>
            <a:spLocks noGrp="1"/>
          </p:cNvSpPr>
          <p:nvPr>
            <p:ph type="subTitle" sz="quarter" idx="1"/>
          </p:nvPr>
        </p:nvSpPr>
        <p:spPr/>
        <p:txBody>
          <a:bodyPr/>
          <a:lstStyle/>
          <a:p>
            <a:pPr eaLnBrk="1" hangingPunct="1">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67D6B39-8808-8997-D38A-65DE84F50247}"/>
              </a:ext>
            </a:extLst>
          </p:cNvPr>
          <p:cNvSpPr>
            <a:spLocks noGrp="1" noChangeArrowheads="1"/>
          </p:cNvSpPr>
          <p:nvPr>
            <p:ph type="title"/>
          </p:nvPr>
        </p:nvSpPr>
        <p:spPr/>
        <p:txBody>
          <a:bodyPr/>
          <a:lstStyle/>
          <a:p>
            <a:pPr eaLnBrk="1" hangingPunct="1">
              <a:defRPr/>
            </a:pPr>
            <a:r>
              <a:rPr lang="en-US" altLang="en-US">
                <a:solidFill>
                  <a:srgbClr val="FFFF00"/>
                </a:solidFill>
                <a:latin typeface="Times New Roman" panose="02020603050405020304" pitchFamily="18" charset="0"/>
              </a:rPr>
              <a:t>ĐIỀU TRỊ</a:t>
            </a:r>
          </a:p>
        </p:txBody>
      </p:sp>
      <p:sp>
        <p:nvSpPr>
          <p:cNvPr id="12291" name="Rectangle 3">
            <a:extLst>
              <a:ext uri="{FF2B5EF4-FFF2-40B4-BE49-F238E27FC236}">
                <a16:creationId xmlns:a16="http://schemas.microsoft.com/office/drawing/2014/main" id="{4A6C1E58-6017-0CC2-4D12-D8307B1B94A2}"/>
              </a:ext>
            </a:extLst>
          </p:cNvPr>
          <p:cNvSpPr>
            <a:spLocks noGrp="1" noChangeArrowheads="1"/>
          </p:cNvSpPr>
          <p:nvPr>
            <p:ph type="body" idx="1"/>
          </p:nvPr>
        </p:nvSpPr>
        <p:spPr/>
        <p:txBody>
          <a:bodyPr/>
          <a:lstStyle/>
          <a:p>
            <a:pPr marL="609600" indent="-609600" eaLnBrk="1" hangingPunct="1">
              <a:lnSpc>
                <a:spcPct val="90000"/>
              </a:lnSpc>
            </a:pPr>
            <a:r>
              <a:rPr lang="en-US" altLang="en-US" b="1" i="1">
                <a:solidFill>
                  <a:schemeClr val="hlink"/>
                </a:solidFill>
                <a:latin typeface="Times New Roman" panose="02020603050405020304" pitchFamily="18" charset="0"/>
              </a:rPr>
              <a:t>1.Gãy không di lệch hoặc ít lệch</a:t>
            </a:r>
            <a:r>
              <a:rPr lang="en-US" altLang="en-US">
                <a:latin typeface="Times New Roman" panose="02020603050405020304" pitchFamily="18" charset="0"/>
              </a:rPr>
              <a:t>:</a:t>
            </a:r>
          </a:p>
          <a:p>
            <a:pPr marL="609600" indent="-609600" eaLnBrk="1" hangingPunct="1">
              <a:lnSpc>
                <a:spcPct val="90000"/>
              </a:lnSpc>
            </a:pPr>
            <a:r>
              <a:rPr lang="en-US" altLang="en-US">
                <a:latin typeface="Times New Roman" panose="02020603050405020304" pitchFamily="18" charset="0"/>
              </a:rPr>
              <a:t> - Bất động: bột đùi cẳng bàn chân (ĐCBC) rạch dọc. Sau 7-10 ngày thay bột ĐCBC tròn. Tập tì đè sau 3 tuần ( tập đứng, đi với trọng lượng tăng dần trên chân gãy).</a:t>
            </a:r>
          </a:p>
          <a:p>
            <a:pPr marL="609600" indent="-609600" eaLnBrk="1" hangingPunct="1">
              <a:lnSpc>
                <a:spcPct val="90000"/>
              </a:lnSpc>
            </a:pPr>
            <a:r>
              <a:rPr lang="en-US" altLang="en-US">
                <a:latin typeface="Times New Roman" panose="02020603050405020304" pitchFamily="18" charset="0"/>
              </a:rPr>
              <a:t>Với những trường hợp gãy 1/3 dưới: sau 4-6 tuần thay bột cẳng bàn chân hoặc cẳng bàn chân ôm gối cho tập gấp duỗi gối sớm.</a:t>
            </a:r>
          </a:p>
          <a:p>
            <a:pPr marL="609600" indent="-609600" eaLnBrk="1" hangingPunct="1">
              <a:lnSpc>
                <a:spcPct val="90000"/>
              </a:lnSpc>
            </a:pPr>
            <a:r>
              <a:rPr lang="en-US" altLang="en-US">
                <a:latin typeface="Times New Roman" panose="02020603050405020304" pitchFamily="18" charset="0"/>
              </a:rPr>
              <a:t>- Thời gian bất động:  8-10 tuần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D20311A-DAB9-D79C-F5C5-E4C1338E77D0}"/>
              </a:ext>
            </a:extLst>
          </p:cNvPr>
          <p:cNvSpPr>
            <a:spLocks noGrp="1" noChangeArrowheads="1"/>
          </p:cNvSpPr>
          <p:nvPr>
            <p:ph type="title"/>
          </p:nvPr>
        </p:nvSpPr>
        <p:spPr/>
        <p:txBody>
          <a:bodyPr/>
          <a:lstStyle/>
          <a:p>
            <a:pPr eaLnBrk="1" hangingPunct="1">
              <a:defRPr/>
            </a:pPr>
            <a:r>
              <a:rPr lang="en-US" altLang="en-US">
                <a:solidFill>
                  <a:srgbClr val="FFFF00"/>
                </a:solidFill>
                <a:latin typeface="Times New Roman" panose="02020603050405020304" pitchFamily="18" charset="0"/>
              </a:rPr>
              <a:t>ĐIỀU TRỊ</a:t>
            </a:r>
          </a:p>
        </p:txBody>
      </p:sp>
      <p:sp>
        <p:nvSpPr>
          <p:cNvPr id="13315" name="Rectangle 3">
            <a:extLst>
              <a:ext uri="{FF2B5EF4-FFF2-40B4-BE49-F238E27FC236}">
                <a16:creationId xmlns:a16="http://schemas.microsoft.com/office/drawing/2014/main" id="{595E676B-51D1-ABD4-DBAE-A851A736C20D}"/>
              </a:ext>
            </a:extLst>
          </p:cNvPr>
          <p:cNvSpPr>
            <a:spLocks noGrp="1" noChangeArrowheads="1"/>
          </p:cNvSpPr>
          <p:nvPr>
            <p:ph type="body" idx="1"/>
          </p:nvPr>
        </p:nvSpPr>
        <p:spPr>
          <a:xfrm>
            <a:off x="457200" y="1600200"/>
            <a:ext cx="8382000" cy="4724400"/>
          </a:xfrm>
        </p:spPr>
        <p:txBody>
          <a:bodyPr/>
          <a:lstStyle/>
          <a:p>
            <a:pPr marL="609600" indent="-609600" eaLnBrk="1" hangingPunct="1"/>
            <a:r>
              <a:rPr lang="en-US" altLang="en-US" sz="2800" b="1" i="1">
                <a:solidFill>
                  <a:srgbClr val="FFFF00"/>
                </a:solidFill>
                <a:latin typeface="Times New Roman" panose="02020603050405020304" pitchFamily="18" charset="0"/>
              </a:rPr>
              <a:t>2.Gãy di lệch</a:t>
            </a:r>
            <a:r>
              <a:rPr lang="en-US" altLang="en-US" sz="2800">
                <a:solidFill>
                  <a:srgbClr val="FFFF00"/>
                </a:solidFill>
                <a:latin typeface="Times New Roman" panose="02020603050405020304" pitchFamily="18" charset="0"/>
              </a:rPr>
              <a:t>:</a:t>
            </a:r>
          </a:p>
          <a:p>
            <a:pPr marL="609600" indent="-609600" eaLnBrk="1" hangingPunct="1"/>
            <a:r>
              <a:rPr lang="en-US" altLang="en-US" sz="2800">
                <a:latin typeface="Times New Roman" panose="02020603050405020304" pitchFamily="18" charset="0"/>
              </a:rPr>
              <a:t> Thường điều trị bảo tồn đạt kết quả tốt với những loại gãy ngang, hoặc gãy chéo. Gãy xoắn rất khó nắn chỉnh hoàn hảo.</a:t>
            </a:r>
          </a:p>
          <a:p>
            <a:pPr marL="609600" indent="-609600" eaLnBrk="1" hangingPunct="1"/>
            <a:r>
              <a:rPr lang="en-US" altLang="en-US" sz="2800">
                <a:latin typeface="Times New Roman" panose="02020603050405020304" pitchFamily="18" charset="0"/>
              </a:rPr>
              <a:t>- Nắn: Gây tê ổ gãy hoặc gây mê.</a:t>
            </a:r>
          </a:p>
          <a:p>
            <a:pPr marL="609600" indent="-609600" eaLnBrk="1" hangingPunct="1"/>
            <a:r>
              <a:rPr lang="en-US" altLang="en-US" sz="2800">
                <a:latin typeface="Times New Roman" panose="02020603050405020304" pitchFamily="18" charset="0"/>
              </a:rPr>
              <a:t> Người bệnh nằm ngửa, nắn trong tư thế gấp gối để chùng cơ tam đầu, tốt nhất nắn trên khung Boёhler. Trước hết kéo thẳng sửa di lệch chồng, sau đó dựa vào mào chày để nắn chỉnh các di lệch sang bên, trước sau và xoay</a:t>
            </a:r>
            <a:r>
              <a:rPr lang="en-US" altLang="en-US" sz="280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3028BAE0-CB8E-A8C2-64D9-3FFD68C1F31F}"/>
              </a:ext>
            </a:extLst>
          </p:cNvPr>
          <p:cNvSpPr>
            <a:spLocks noGrp="1" noChangeArrowheads="1"/>
          </p:cNvSpPr>
          <p:nvPr>
            <p:ph type="title"/>
          </p:nvPr>
        </p:nvSpPr>
        <p:spPr/>
        <p:txBody>
          <a:bodyPr/>
          <a:lstStyle/>
          <a:p>
            <a:pPr eaLnBrk="1" hangingPunct="1">
              <a:defRPr/>
            </a:pPr>
            <a:endParaRPr lang="en-US" altLang="en-US"/>
          </a:p>
        </p:txBody>
      </p:sp>
      <p:pic>
        <p:nvPicPr>
          <p:cNvPr id="14339" name="Picture 4">
            <a:extLst>
              <a:ext uri="{FF2B5EF4-FFF2-40B4-BE49-F238E27FC236}">
                <a16:creationId xmlns:a16="http://schemas.microsoft.com/office/drawing/2014/main" id="{21678959-3EAD-FC74-8FA9-6B92FA104B78}"/>
              </a:ext>
            </a:extLst>
          </p:cNvPr>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143000" y="1600200"/>
            <a:ext cx="7010400" cy="5257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5129F67A-0F68-AAEC-9911-734401B8A1F8}"/>
              </a:ext>
            </a:extLst>
          </p:cNvPr>
          <p:cNvSpPr>
            <a:spLocks noGrp="1" noChangeArrowheads="1"/>
          </p:cNvSpPr>
          <p:nvPr>
            <p:ph type="title"/>
          </p:nvPr>
        </p:nvSpPr>
        <p:spPr/>
        <p:txBody>
          <a:bodyPr/>
          <a:lstStyle/>
          <a:p>
            <a:pPr eaLnBrk="1" hangingPunct="1">
              <a:defRPr/>
            </a:pPr>
            <a:r>
              <a:rPr lang="en-US" altLang="en-US">
                <a:solidFill>
                  <a:srgbClr val="FFFF00"/>
                </a:solidFill>
                <a:latin typeface="Times New Roman" panose="02020603050405020304" pitchFamily="18" charset="0"/>
              </a:rPr>
              <a:t>ĐIỀU TRỊ</a:t>
            </a:r>
          </a:p>
        </p:txBody>
      </p:sp>
      <p:sp>
        <p:nvSpPr>
          <p:cNvPr id="15363" name="Rectangle 3">
            <a:extLst>
              <a:ext uri="{FF2B5EF4-FFF2-40B4-BE49-F238E27FC236}">
                <a16:creationId xmlns:a16="http://schemas.microsoft.com/office/drawing/2014/main" id="{316C0E69-F77F-1D9C-FDD6-ADB9587DD561}"/>
              </a:ext>
            </a:extLst>
          </p:cNvPr>
          <p:cNvSpPr>
            <a:spLocks noGrp="1" noChangeArrowheads="1"/>
          </p:cNvSpPr>
          <p:nvPr>
            <p:ph type="body" idx="1"/>
          </p:nvPr>
        </p:nvSpPr>
        <p:spPr/>
        <p:txBody>
          <a:bodyPr/>
          <a:lstStyle/>
          <a:p>
            <a:pPr eaLnBrk="1" hangingPunct="1"/>
            <a:r>
              <a:rPr lang="en-US" altLang="en-US"/>
              <a:t> </a:t>
            </a:r>
            <a:r>
              <a:rPr lang="en-US" altLang="en-US">
                <a:latin typeface="Times New Roman" panose="02020603050405020304" pitchFamily="18" charset="0"/>
              </a:rPr>
              <a:t>Giới hạn về các di lệch chấp nhận được như sau: </a:t>
            </a:r>
          </a:p>
          <a:p>
            <a:pPr eaLnBrk="1" hangingPunct="1"/>
            <a:r>
              <a:rPr lang="en-US" altLang="en-US">
                <a:latin typeface="Times New Roman" panose="02020603050405020304" pitchFamily="18" charset="0"/>
              </a:rPr>
              <a:t>+ Mở góc sang bên( Varus - Valgus) &lt; 5 độ. </a:t>
            </a:r>
          </a:p>
          <a:p>
            <a:pPr eaLnBrk="1" hangingPunct="1"/>
            <a:r>
              <a:rPr lang="en-US" altLang="en-US">
                <a:latin typeface="Times New Roman" panose="02020603050405020304" pitchFamily="18" charset="0"/>
              </a:rPr>
              <a:t>+ Gấp góc trước sau &lt;10 độ. </a:t>
            </a:r>
          </a:p>
          <a:p>
            <a:pPr eaLnBrk="1" hangingPunct="1"/>
            <a:r>
              <a:rPr lang="en-US" altLang="en-US">
                <a:latin typeface="Times New Roman" panose="02020603050405020304" pitchFamily="18" charset="0"/>
              </a:rPr>
              <a:t>+ Xoay &lt; 10 độ.</a:t>
            </a:r>
          </a:p>
          <a:p>
            <a:pPr eaLnBrk="1" hangingPunct="1"/>
            <a:r>
              <a:rPr lang="en-US" altLang="en-US">
                <a:latin typeface="Times New Roman" panose="02020603050405020304" pitchFamily="18" charset="0"/>
              </a:rPr>
              <a:t>+ Ngắn chi &lt; 15mm.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CA6D22FD-BBCE-31E8-8363-137EE9A399A5}"/>
              </a:ext>
            </a:extLst>
          </p:cNvPr>
          <p:cNvSpPr>
            <a:spLocks noGrp="1" noChangeArrowheads="1"/>
          </p:cNvSpPr>
          <p:nvPr>
            <p:ph type="title"/>
          </p:nvPr>
        </p:nvSpPr>
        <p:spPr/>
        <p:txBody>
          <a:bodyPr/>
          <a:lstStyle/>
          <a:p>
            <a:pPr eaLnBrk="1" hangingPunct="1">
              <a:defRPr/>
            </a:pPr>
            <a:r>
              <a:rPr lang="en-US" altLang="en-US">
                <a:solidFill>
                  <a:srgbClr val="FFFF00"/>
                </a:solidFill>
                <a:latin typeface="Times New Roman" panose="02020603050405020304" pitchFamily="18" charset="0"/>
              </a:rPr>
              <a:t>ĐIỀU TRỊ</a:t>
            </a:r>
          </a:p>
        </p:txBody>
      </p:sp>
      <p:sp>
        <p:nvSpPr>
          <p:cNvPr id="16387" name="Rectangle 3">
            <a:extLst>
              <a:ext uri="{FF2B5EF4-FFF2-40B4-BE49-F238E27FC236}">
                <a16:creationId xmlns:a16="http://schemas.microsoft.com/office/drawing/2014/main" id="{52753447-A815-0FF6-307B-37EE2183005A}"/>
              </a:ext>
            </a:extLst>
          </p:cNvPr>
          <p:cNvSpPr>
            <a:spLocks noGrp="1" noChangeArrowheads="1"/>
          </p:cNvSpPr>
          <p:nvPr>
            <p:ph type="body" idx="1"/>
          </p:nvPr>
        </p:nvSpPr>
        <p:spPr>
          <a:xfrm>
            <a:off x="457200" y="1600200"/>
            <a:ext cx="8686800" cy="5257800"/>
          </a:xfrm>
        </p:spPr>
        <p:txBody>
          <a:bodyPr/>
          <a:lstStyle/>
          <a:p>
            <a:pPr eaLnBrk="1" hangingPunct="1">
              <a:lnSpc>
                <a:spcPct val="90000"/>
              </a:lnSpc>
            </a:pPr>
            <a:r>
              <a:rPr lang="en-US" altLang="en-US">
                <a:latin typeface="Times New Roman" panose="02020603050405020304" pitchFamily="18" charset="0"/>
              </a:rPr>
              <a:t>- Bất động: bột ĐCBC rạch dọc. Kê chân cao, tập vận động các ngón chân.</a:t>
            </a:r>
          </a:p>
          <a:p>
            <a:pPr eaLnBrk="1" hangingPunct="1">
              <a:lnSpc>
                <a:spcPct val="90000"/>
              </a:lnSpc>
            </a:pPr>
            <a:r>
              <a:rPr lang="en-US" altLang="en-US">
                <a:latin typeface="Times New Roman" panose="02020603050405020304" pitchFamily="18" charset="0"/>
              </a:rPr>
              <a:t>Sau 7-10 ngày chụp X quang kiểm tra, thay bột tròn vào khoảng thời gian từ 2-3 tuần sau nắn bó khi đó ít di lệch hơn do có can xơ.</a:t>
            </a:r>
          </a:p>
          <a:p>
            <a:pPr eaLnBrk="1" hangingPunct="1">
              <a:lnSpc>
                <a:spcPct val="90000"/>
              </a:lnSpc>
            </a:pPr>
            <a:r>
              <a:rPr lang="en-US" altLang="en-US">
                <a:latin typeface="Times New Roman" panose="02020603050405020304" pitchFamily="18" charset="0"/>
              </a:rPr>
              <a:t>Hướng dẫn tập tỳ đè sớm ngay sau tuần thứ 3 để hạn chế biến chứng chậm liền xương, không liền.</a:t>
            </a:r>
          </a:p>
          <a:p>
            <a:pPr eaLnBrk="1" hangingPunct="1">
              <a:lnSpc>
                <a:spcPct val="90000"/>
              </a:lnSpc>
            </a:pPr>
            <a:r>
              <a:rPr lang="en-US" altLang="en-US">
                <a:latin typeface="Times New Roman" panose="02020603050405020304" pitchFamily="18" charset="0"/>
              </a:rPr>
              <a:t>Sau 6- 8 tuần có thể thay bột CBC ôm gối hoặc CBC cho tập vận động gối. </a:t>
            </a:r>
          </a:p>
          <a:p>
            <a:pPr eaLnBrk="1" hangingPunct="1">
              <a:lnSpc>
                <a:spcPct val="90000"/>
              </a:lnSpc>
            </a:pPr>
            <a:r>
              <a:rPr lang="en-US" altLang="en-US">
                <a:latin typeface="Times New Roman" panose="02020603050405020304" pitchFamily="18" charset="0"/>
              </a:rPr>
              <a:t>Thời gian bó bột: trung bình từ 12 -16 tuần.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529EB68-14BD-6A7E-E246-0FEFFC73B5B6}"/>
              </a:ext>
            </a:extLst>
          </p:cNvPr>
          <p:cNvSpPr>
            <a:spLocks noGrp="1" noChangeArrowheads="1"/>
          </p:cNvSpPr>
          <p:nvPr>
            <p:ph type="title"/>
          </p:nvPr>
        </p:nvSpPr>
        <p:spPr/>
        <p:txBody>
          <a:bodyPr/>
          <a:lstStyle/>
          <a:p>
            <a:pPr eaLnBrk="1" hangingPunct="1">
              <a:defRPr/>
            </a:pPr>
            <a:r>
              <a:rPr lang="en-US" altLang="en-US">
                <a:solidFill>
                  <a:srgbClr val="FFFF00"/>
                </a:solidFill>
                <a:latin typeface="Times New Roman" panose="02020603050405020304" pitchFamily="18" charset="0"/>
              </a:rPr>
              <a:t>ĐIỀU TRỊ</a:t>
            </a:r>
          </a:p>
        </p:txBody>
      </p:sp>
      <p:sp>
        <p:nvSpPr>
          <p:cNvPr id="17411" name="Rectangle 3">
            <a:extLst>
              <a:ext uri="{FF2B5EF4-FFF2-40B4-BE49-F238E27FC236}">
                <a16:creationId xmlns:a16="http://schemas.microsoft.com/office/drawing/2014/main" id="{809822E9-6E55-D7FB-6686-2492D3E2972D}"/>
              </a:ext>
            </a:extLst>
          </p:cNvPr>
          <p:cNvSpPr>
            <a:spLocks noGrp="1" noChangeArrowheads="1"/>
          </p:cNvSpPr>
          <p:nvPr>
            <p:ph type="body" idx="1"/>
          </p:nvPr>
        </p:nvSpPr>
        <p:spPr/>
        <p:txBody>
          <a:bodyPr/>
          <a:lstStyle/>
          <a:p>
            <a:pPr marL="609600" indent="-609600" eaLnBrk="1" hangingPunct="1"/>
            <a:r>
              <a:rPr lang="en-US" altLang="en-US" b="1" i="1">
                <a:solidFill>
                  <a:srgbClr val="FFFF00"/>
                </a:solidFill>
                <a:latin typeface="Times New Roman" panose="02020603050405020304" pitchFamily="18" charset="0"/>
              </a:rPr>
              <a:t>3.Tập luyện sau bó bột</a:t>
            </a:r>
            <a:r>
              <a:rPr lang="en-US" altLang="en-US">
                <a:solidFill>
                  <a:srgbClr val="FFFF00"/>
                </a:solidFill>
                <a:latin typeface="Times New Roman" panose="02020603050405020304" pitchFamily="18" charset="0"/>
              </a:rPr>
              <a:t>:</a:t>
            </a:r>
          </a:p>
          <a:p>
            <a:pPr marL="609600" indent="-609600" eaLnBrk="1" hangingPunct="1"/>
            <a:r>
              <a:rPr lang="en-US" altLang="en-US">
                <a:latin typeface="Times New Roman" panose="02020603050405020304" pitchFamily="18" charset="0"/>
              </a:rPr>
              <a:t> - Tập vận động gấp và duỗi gối, cổ chân chủ động và có sự hỗ trợ mục đích dần dần lấy lại biên độ vận động bình thường của các khớp.</a:t>
            </a:r>
          </a:p>
          <a:p>
            <a:pPr marL="609600" indent="-609600" eaLnBrk="1" hangingPunct="1"/>
            <a:r>
              <a:rPr lang="en-US" altLang="en-US">
                <a:latin typeface="Times New Roman" panose="02020603050405020304" pitchFamily="18" charset="0"/>
              </a:rPr>
              <a:t> - Tập tăng cường cơ lực các cơ đùi và cẳng chân: vận động có kháng lực.</a:t>
            </a:r>
          </a:p>
          <a:p>
            <a:pPr marL="609600" indent="-609600" eaLnBrk="1" hangingPunct="1"/>
            <a:r>
              <a:rPr lang="en-US" altLang="en-US">
                <a:latin typeface="Times New Roman" panose="02020603050405020304" pitchFamily="18" charset="0"/>
              </a:rPr>
              <a:t> - Tập tỳ đè với trọng lượng tăng dần</a:t>
            </a:r>
            <a:r>
              <a:rPr lang="en-US" alt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51DD5C4-FA67-225A-CF8D-2EFE289E1BBC}"/>
              </a:ext>
            </a:extLst>
          </p:cNvPr>
          <p:cNvSpPr>
            <a:spLocks noGrp="1" noChangeArrowheads="1"/>
          </p:cNvSpPr>
          <p:nvPr>
            <p:ph type="title"/>
          </p:nvPr>
        </p:nvSpPr>
        <p:spPr/>
        <p:txBody>
          <a:bodyPr/>
          <a:lstStyle/>
          <a:p>
            <a:pPr eaLnBrk="1" hangingPunct="1">
              <a:defRPr/>
            </a:pPr>
            <a:r>
              <a:rPr lang="en-US" altLang="en-US">
                <a:solidFill>
                  <a:srgbClr val="FFFF00"/>
                </a:solidFill>
                <a:latin typeface="Times New Roman" panose="02020603050405020304" pitchFamily="18" charset="0"/>
              </a:rPr>
              <a:t>ĐẠI CƯƠNG</a:t>
            </a:r>
          </a:p>
        </p:txBody>
      </p:sp>
      <p:pic>
        <p:nvPicPr>
          <p:cNvPr id="4099" name="Picture 4">
            <a:extLst>
              <a:ext uri="{FF2B5EF4-FFF2-40B4-BE49-F238E27FC236}">
                <a16:creationId xmlns:a16="http://schemas.microsoft.com/office/drawing/2014/main" id="{25C1D42E-F967-1EDE-2197-8DA9F136BFF2}"/>
              </a:ext>
            </a:extLst>
          </p:cNvPr>
          <p:cNvPicPr>
            <a:picLocks noChangeAspect="1" noChangeArrowheads="1"/>
          </p:cNvPicPr>
          <p:nvPr>
            <p:ph type="body" sz="half" idx="1"/>
          </p:nvPr>
        </p:nvPicPr>
        <p:blipFill>
          <a:blip r:embed="rId2">
            <a:extLst>
              <a:ext uri="{28A0092B-C50C-407E-A947-70E740481C1C}">
                <a14:useLocalDpi xmlns:a14="http://schemas.microsoft.com/office/drawing/2010/main" val="0"/>
              </a:ext>
            </a:extLst>
          </a:blip>
          <a:srcRect/>
          <a:stretch>
            <a:fillRect/>
          </a:stretch>
        </p:blipFill>
        <p:spPr>
          <a:xfrm>
            <a:off x="41275" y="914400"/>
            <a:ext cx="1482725"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0" name="Rectangle 5">
            <a:extLst>
              <a:ext uri="{FF2B5EF4-FFF2-40B4-BE49-F238E27FC236}">
                <a16:creationId xmlns:a16="http://schemas.microsoft.com/office/drawing/2014/main" id="{B4DCCFFD-A540-2126-9EBE-101EEE9B4113}"/>
              </a:ext>
            </a:extLst>
          </p:cNvPr>
          <p:cNvSpPr>
            <a:spLocks noGrp="1" noChangeArrowheads="1"/>
          </p:cNvSpPr>
          <p:nvPr>
            <p:ph type="body" sz="half" idx="2"/>
          </p:nvPr>
        </p:nvSpPr>
        <p:spPr>
          <a:xfrm>
            <a:off x="1600200" y="1219200"/>
            <a:ext cx="7543800" cy="5638800"/>
          </a:xfrm>
        </p:spPr>
        <p:txBody>
          <a:bodyPr/>
          <a:lstStyle/>
          <a:p>
            <a:pPr eaLnBrk="1" hangingPunct="1"/>
            <a:r>
              <a:rPr lang="en-US" altLang="en-US">
                <a:latin typeface="Times New Roman" panose="02020603050405020304" pitchFamily="18" charset="0"/>
              </a:rPr>
              <a:t>Cẳng chân có hai xương : xương chày và xương mác, xương chày chịu toàn bộ sức tỳ nén của cơ thể nên cần nắn chỉnh tốt.</a:t>
            </a:r>
          </a:p>
          <a:p>
            <a:pPr eaLnBrk="1" hangingPunct="1"/>
            <a:r>
              <a:rPr lang="en-US" altLang="en-US">
                <a:latin typeface="Times New Roman" panose="02020603050405020304" pitchFamily="18" charset="0"/>
              </a:rPr>
              <a:t>Xương chày ở 2/3 trên có hình lăng trụ tam giác, khi gãy sẽ hình thành nên một đỉnh nhọn, hơn nữa mặt trước trong là mặt sát da nên dễ gây tổn thương da, tạo gãy hở.</a:t>
            </a:r>
          </a:p>
          <a:p>
            <a:pPr eaLnBrk="1" hangingPunct="1"/>
            <a:r>
              <a:rPr lang="en-US" altLang="en-US">
                <a:latin typeface="Times New Roman" panose="02020603050405020304" pitchFamily="18" charset="0"/>
              </a:rPr>
              <a:t>1/3 dưới là chỗ nối giữa đoạn lăng trụ hình tam giác và tròn là chỗ yếu của xương chày.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E962F816-4F9E-BC9B-F0D5-981896D3A597}"/>
              </a:ext>
            </a:extLst>
          </p:cNvPr>
          <p:cNvSpPr>
            <a:spLocks noGrp="1" noChangeArrowheads="1"/>
          </p:cNvSpPr>
          <p:nvPr>
            <p:ph type="title"/>
          </p:nvPr>
        </p:nvSpPr>
        <p:spPr/>
        <p:txBody>
          <a:bodyPr/>
          <a:lstStyle/>
          <a:p>
            <a:pPr eaLnBrk="1" hangingPunct="1">
              <a:defRPr/>
            </a:pPr>
            <a:r>
              <a:rPr lang="en-US" altLang="en-US">
                <a:solidFill>
                  <a:srgbClr val="FFFF00"/>
                </a:solidFill>
                <a:latin typeface="Times New Roman" panose="02020603050405020304" pitchFamily="18" charset="0"/>
              </a:rPr>
              <a:t>ĐẠI CƯƠNG</a:t>
            </a:r>
          </a:p>
        </p:txBody>
      </p:sp>
      <p:sp>
        <p:nvSpPr>
          <p:cNvPr id="5123" name="Rectangle 3">
            <a:extLst>
              <a:ext uri="{FF2B5EF4-FFF2-40B4-BE49-F238E27FC236}">
                <a16:creationId xmlns:a16="http://schemas.microsoft.com/office/drawing/2014/main" id="{BC1A2395-485C-68B5-147D-C9F1B587083F}"/>
              </a:ext>
            </a:extLst>
          </p:cNvPr>
          <p:cNvSpPr>
            <a:spLocks noGrp="1" noChangeArrowheads="1"/>
          </p:cNvSpPr>
          <p:nvPr>
            <p:ph type="body" idx="1"/>
          </p:nvPr>
        </p:nvSpPr>
        <p:spPr/>
        <p:txBody>
          <a:bodyPr/>
          <a:lstStyle/>
          <a:p>
            <a:pPr eaLnBrk="1" hangingPunct="1"/>
            <a:r>
              <a:rPr lang="en-US" altLang="en-US">
                <a:latin typeface="Times New Roman" panose="02020603050405020304" pitchFamily="18" charset="0"/>
              </a:rPr>
              <a:t>Cơ khu sau cẳng chân khỏe hơn khu trước và cơ khu trước khỏe hơn khu ngoài nên khi gãy sẽ di lệch gấp góc. Các di lệch gấp góc này( đặc biệt là mở vào trong hoặc ra ngoài) nếu không nắn chỉnh hết sẽ ảnh hưởng đến khớp gối và khớp cổ chân.</a:t>
            </a:r>
          </a:p>
          <a:p>
            <a:pPr eaLnBrk="1" hangingPunct="1"/>
            <a:r>
              <a:rPr lang="en-US" altLang="en-US">
                <a:latin typeface="Times New Roman" panose="02020603050405020304" pitchFamily="18" charset="0"/>
              </a:rPr>
              <a:t>Cân cơ dép, cân nội cơ, vách liên cơ dày và chắc nên</a:t>
            </a:r>
            <a:r>
              <a:rPr lang="en-US" altLang="en-US"/>
              <a:t> </a:t>
            </a:r>
            <a:r>
              <a:rPr lang="en-US" altLang="en-US">
                <a:latin typeface="Times New Roman" panose="02020603050405020304" pitchFamily="18" charset="0"/>
              </a:rPr>
              <a:t>nguy cơ dẫn đến hội chứng khoang.</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9565A35E-F741-42D9-72EB-5B4E3E6B52A2}"/>
              </a:ext>
            </a:extLst>
          </p:cNvPr>
          <p:cNvSpPr>
            <a:spLocks noGrp="1" noChangeArrowheads="1"/>
          </p:cNvSpPr>
          <p:nvPr>
            <p:ph type="title"/>
          </p:nvPr>
        </p:nvSpPr>
        <p:spPr>
          <a:xfrm>
            <a:off x="533400" y="5410200"/>
            <a:ext cx="7772400" cy="1143000"/>
          </a:xfrm>
        </p:spPr>
        <p:txBody>
          <a:bodyPr/>
          <a:lstStyle/>
          <a:p>
            <a:pPr eaLnBrk="1" hangingPunct="1">
              <a:defRPr/>
            </a:pPr>
            <a:r>
              <a:rPr lang="en-US" altLang="en-US" sz="3200">
                <a:latin typeface="Times New Roman" panose="02020603050405020304" pitchFamily="18" charset="0"/>
              </a:rPr>
              <a:t>Các khối cơ, mạch máu &amp; TK  cẳng chân</a:t>
            </a:r>
            <a:br>
              <a:rPr lang="en-US" altLang="en-US" sz="3200" i="1" u="sng"/>
            </a:br>
            <a:endParaRPr lang="en-US" altLang="en-US" sz="3200" i="1" u="sng"/>
          </a:p>
        </p:txBody>
      </p:sp>
      <p:graphicFrame>
        <p:nvGraphicFramePr>
          <p:cNvPr id="6147" name="Object 3">
            <a:extLst>
              <a:ext uri="{FF2B5EF4-FFF2-40B4-BE49-F238E27FC236}">
                <a16:creationId xmlns:a16="http://schemas.microsoft.com/office/drawing/2014/main" id="{47D0C370-8673-240F-DEA0-1BB6B1FE2CC7}"/>
              </a:ext>
            </a:extLst>
          </p:cNvPr>
          <p:cNvGraphicFramePr>
            <a:graphicFrameLocks noChangeAspect="1"/>
          </p:cNvGraphicFramePr>
          <p:nvPr>
            <p:ph type="body" idx="1"/>
          </p:nvPr>
        </p:nvGraphicFramePr>
        <p:xfrm>
          <a:off x="381000" y="381000"/>
          <a:ext cx="2743200" cy="4953000"/>
        </p:xfrm>
        <a:graphic>
          <a:graphicData uri="http://schemas.openxmlformats.org/presentationml/2006/ole">
            <mc:AlternateContent xmlns:mc="http://schemas.openxmlformats.org/markup-compatibility/2006">
              <mc:Choice xmlns:v="urn:schemas-microsoft-com:vml" Requires="v">
                <p:oleObj name="Bitmap Image" r:id="rId2" imgW="1422400" imgH="2330450" progId="Paint.Picture">
                  <p:embed/>
                </p:oleObj>
              </mc:Choice>
              <mc:Fallback>
                <p:oleObj name="Bitmap Image" r:id="rId2" imgW="1422400" imgH="2330450" progId="Paint.Picture">
                  <p:embed/>
                  <p:pic>
                    <p:nvPicPr>
                      <p:cNvPr id="0" name="Object 3"/>
                      <p:cNvPicPr>
                        <a:picLocks noChangeAspect="1" noChangeArrowheads="1"/>
                      </p:cNvPicPr>
                      <p:nvPr/>
                    </p:nvPicPr>
                    <p:blipFill>
                      <a:blip r:embed="rId3">
                        <a:lum bright="-12000"/>
                        <a:extLst>
                          <a:ext uri="{28A0092B-C50C-407E-A947-70E740481C1C}">
                            <a14:useLocalDpi xmlns:a14="http://schemas.microsoft.com/office/drawing/2010/main" val="0"/>
                          </a:ext>
                        </a:extLst>
                      </a:blip>
                      <a:srcRect/>
                      <a:stretch>
                        <a:fillRect/>
                      </a:stretch>
                    </p:blipFill>
                    <p:spPr bwMode="auto">
                      <a:xfrm>
                        <a:off x="381000" y="381000"/>
                        <a:ext cx="27432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8" name="Object 4">
            <a:extLst>
              <a:ext uri="{FF2B5EF4-FFF2-40B4-BE49-F238E27FC236}">
                <a16:creationId xmlns:a16="http://schemas.microsoft.com/office/drawing/2014/main" id="{9F963CA5-45EA-BB01-D339-A9E4EE3E3B45}"/>
              </a:ext>
            </a:extLst>
          </p:cNvPr>
          <p:cNvGraphicFramePr>
            <a:graphicFrameLocks noChangeAspect="1"/>
          </p:cNvGraphicFramePr>
          <p:nvPr/>
        </p:nvGraphicFramePr>
        <p:xfrm>
          <a:off x="3321050" y="381000"/>
          <a:ext cx="2786063" cy="4876800"/>
        </p:xfrm>
        <a:graphic>
          <a:graphicData uri="http://schemas.openxmlformats.org/presentationml/2006/ole">
            <mc:AlternateContent xmlns:mc="http://schemas.openxmlformats.org/markup-compatibility/2006">
              <mc:Choice xmlns:v="urn:schemas-microsoft-com:vml" Requires="v">
                <p:oleObj name="Bitmap Image" r:id="rId4" imgW="1162050" imgH="2330450" progId="Paint.Picture">
                  <p:embed/>
                </p:oleObj>
              </mc:Choice>
              <mc:Fallback>
                <p:oleObj name="Bitmap Image" r:id="rId4" imgW="1162050" imgH="2330450" progId="Paint.Picture">
                  <p:embed/>
                  <p:pic>
                    <p:nvPicPr>
                      <p:cNvPr id="0" name="Object 4"/>
                      <p:cNvPicPr>
                        <a:picLocks noChangeAspect="1" noChangeArrowheads="1"/>
                      </p:cNvPicPr>
                      <p:nvPr/>
                    </p:nvPicPr>
                    <p:blipFill>
                      <a:blip r:embed="rId5">
                        <a:lum bright="-12000"/>
                        <a:extLst>
                          <a:ext uri="{28A0092B-C50C-407E-A947-70E740481C1C}">
                            <a14:useLocalDpi xmlns:a14="http://schemas.microsoft.com/office/drawing/2010/main" val="0"/>
                          </a:ext>
                        </a:extLst>
                      </a:blip>
                      <a:srcRect/>
                      <a:stretch>
                        <a:fillRect/>
                      </a:stretch>
                    </p:blipFill>
                    <p:spPr bwMode="auto">
                      <a:xfrm>
                        <a:off x="3321050" y="381000"/>
                        <a:ext cx="2786063"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149" name="Object 5">
            <a:extLst>
              <a:ext uri="{FF2B5EF4-FFF2-40B4-BE49-F238E27FC236}">
                <a16:creationId xmlns:a16="http://schemas.microsoft.com/office/drawing/2014/main" id="{13365C04-9A9C-0C26-5E72-713AFB7F5D9D}"/>
              </a:ext>
            </a:extLst>
          </p:cNvPr>
          <p:cNvGraphicFramePr>
            <a:graphicFrameLocks noChangeAspect="1"/>
          </p:cNvGraphicFramePr>
          <p:nvPr/>
        </p:nvGraphicFramePr>
        <p:xfrm>
          <a:off x="6324600" y="381000"/>
          <a:ext cx="2406650" cy="4953000"/>
        </p:xfrm>
        <a:graphic>
          <a:graphicData uri="http://schemas.openxmlformats.org/presentationml/2006/ole">
            <mc:AlternateContent xmlns:mc="http://schemas.openxmlformats.org/markup-compatibility/2006">
              <mc:Choice xmlns:v="urn:schemas-microsoft-com:vml" Requires="v">
                <p:oleObj name="Bitmap Image" r:id="rId6" imgW="1022350" imgH="2362200" progId="Paint.Picture">
                  <p:embed/>
                </p:oleObj>
              </mc:Choice>
              <mc:Fallback>
                <p:oleObj name="Bitmap Image" r:id="rId6" imgW="1022350" imgH="2362200" progId="Paint.Picture">
                  <p:embed/>
                  <p:pic>
                    <p:nvPicPr>
                      <p:cNvPr id="0" name="Object 5"/>
                      <p:cNvPicPr>
                        <a:picLocks noChangeAspect="1" noChangeArrowheads="1"/>
                      </p:cNvPicPr>
                      <p:nvPr/>
                    </p:nvPicPr>
                    <p:blipFill>
                      <a:blip r:embed="rId7">
                        <a:lum bright="-12000"/>
                        <a:extLst>
                          <a:ext uri="{28A0092B-C50C-407E-A947-70E740481C1C}">
                            <a14:useLocalDpi xmlns:a14="http://schemas.microsoft.com/office/drawing/2010/main" val="0"/>
                          </a:ext>
                        </a:extLst>
                      </a:blip>
                      <a:srcRect/>
                      <a:stretch>
                        <a:fillRect/>
                      </a:stretch>
                    </p:blipFill>
                    <p:spPr bwMode="auto">
                      <a:xfrm>
                        <a:off x="6324600" y="381000"/>
                        <a:ext cx="240665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8FB657D-9175-F25A-C204-2BCBB5D1913C}"/>
              </a:ext>
            </a:extLst>
          </p:cNvPr>
          <p:cNvSpPr>
            <a:spLocks noGrp="1" noChangeArrowheads="1"/>
          </p:cNvSpPr>
          <p:nvPr>
            <p:ph type="title"/>
          </p:nvPr>
        </p:nvSpPr>
        <p:spPr/>
        <p:txBody>
          <a:bodyPr/>
          <a:lstStyle/>
          <a:p>
            <a:pPr eaLnBrk="1" hangingPunct="1">
              <a:defRPr/>
            </a:pPr>
            <a:r>
              <a:rPr lang="en-US" altLang="en-US">
                <a:solidFill>
                  <a:srgbClr val="FFFF00"/>
                </a:solidFill>
                <a:latin typeface="Times New Roman" panose="02020603050405020304" pitchFamily="18" charset="0"/>
              </a:rPr>
              <a:t>ĐẠI CƯƠNG</a:t>
            </a:r>
          </a:p>
        </p:txBody>
      </p:sp>
      <p:sp>
        <p:nvSpPr>
          <p:cNvPr id="7171" name="Rectangle 3">
            <a:extLst>
              <a:ext uri="{FF2B5EF4-FFF2-40B4-BE49-F238E27FC236}">
                <a16:creationId xmlns:a16="http://schemas.microsoft.com/office/drawing/2014/main" id="{01B700BC-4839-AD8D-B36D-8017D1E26BD0}"/>
              </a:ext>
            </a:extLst>
          </p:cNvPr>
          <p:cNvSpPr>
            <a:spLocks noGrp="1" noChangeArrowheads="1"/>
          </p:cNvSpPr>
          <p:nvPr>
            <p:ph type="body" idx="1"/>
          </p:nvPr>
        </p:nvSpPr>
        <p:spPr>
          <a:xfrm>
            <a:off x="457200" y="1600200"/>
            <a:ext cx="8305800" cy="5257800"/>
          </a:xfrm>
        </p:spPr>
        <p:txBody>
          <a:bodyPr/>
          <a:lstStyle/>
          <a:p>
            <a:pPr eaLnBrk="1" hangingPunct="1"/>
            <a:r>
              <a:rPr lang="en-US" altLang="en-US">
                <a:latin typeface="Times New Roman" panose="02020603050405020304" pitchFamily="18" charset="0"/>
              </a:rPr>
              <a:t>Dinh dưỡng vùng cẳng chân nói chung kém, tuần hoàn tĩnh mạch dễ bị ứ trệ, vùng 1/3 dưới xương hầu như chỉ được bao quanh bởi các nhóm gân và da do vậy gãy xương chày ở người lớn và người già thường chậm liền.</a:t>
            </a:r>
          </a:p>
          <a:p>
            <a:pPr eaLnBrk="1" hangingPunct="1"/>
            <a:r>
              <a:rPr lang="en-US" altLang="en-US">
                <a:latin typeface="Times New Roman" panose="02020603050405020304" pitchFamily="18" charset="0"/>
              </a:rPr>
              <a:t>Do có hai khớp bản lề hai đầu xương ( khớp gối và khớp cổ chân) nên các di lệch xoay và lệch trục nếu không nắn chỉnh tốt sẽ  không thể bù trừ được và gây thoái hóa khớp sau chấn thương cũng như di chứng về thẩm mỹ.</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6C2D844-6129-5FBA-EBFC-50C94E8319E9}"/>
              </a:ext>
            </a:extLst>
          </p:cNvPr>
          <p:cNvSpPr>
            <a:spLocks noGrp="1" noChangeArrowheads="1"/>
          </p:cNvSpPr>
          <p:nvPr>
            <p:ph type="title"/>
          </p:nvPr>
        </p:nvSpPr>
        <p:spPr/>
        <p:txBody>
          <a:bodyPr/>
          <a:lstStyle/>
          <a:p>
            <a:pPr eaLnBrk="1" hangingPunct="1">
              <a:defRPr/>
            </a:pPr>
            <a:r>
              <a:rPr lang="en-US" altLang="en-US">
                <a:solidFill>
                  <a:srgbClr val="FFFF00"/>
                </a:solidFill>
                <a:latin typeface="Times New Roman" panose="02020603050405020304" pitchFamily="18" charset="0"/>
              </a:rPr>
              <a:t>CHẨN ĐOÁN</a:t>
            </a:r>
          </a:p>
        </p:txBody>
      </p:sp>
      <p:sp>
        <p:nvSpPr>
          <p:cNvPr id="8195" name="Rectangle 3">
            <a:extLst>
              <a:ext uri="{FF2B5EF4-FFF2-40B4-BE49-F238E27FC236}">
                <a16:creationId xmlns:a16="http://schemas.microsoft.com/office/drawing/2014/main" id="{85E6DEF2-43C6-2C29-61D8-414D30C376F8}"/>
              </a:ext>
            </a:extLst>
          </p:cNvPr>
          <p:cNvSpPr>
            <a:spLocks noGrp="1" noChangeArrowheads="1"/>
          </p:cNvSpPr>
          <p:nvPr>
            <p:ph type="body" idx="1"/>
          </p:nvPr>
        </p:nvSpPr>
        <p:spPr>
          <a:xfrm>
            <a:off x="457200" y="1600200"/>
            <a:ext cx="8458200" cy="5257800"/>
          </a:xfrm>
        </p:spPr>
        <p:txBody>
          <a:bodyPr/>
          <a:lstStyle/>
          <a:p>
            <a:pPr eaLnBrk="1" hangingPunct="1">
              <a:lnSpc>
                <a:spcPct val="90000"/>
              </a:lnSpc>
            </a:pPr>
            <a:r>
              <a:rPr lang="en-US" altLang="en-US">
                <a:latin typeface="Times New Roman" panose="02020603050405020304" pitchFamily="18" charset="0"/>
              </a:rPr>
              <a:t>Đau rất nhiều, không đi lại được.</a:t>
            </a:r>
          </a:p>
          <a:p>
            <a:pPr eaLnBrk="1" hangingPunct="1">
              <a:lnSpc>
                <a:spcPct val="90000"/>
              </a:lnSpc>
            </a:pPr>
            <a:r>
              <a:rPr lang="en-US" altLang="en-US">
                <a:latin typeface="Times New Roman" panose="02020603050405020304" pitchFamily="18" charset="0"/>
              </a:rPr>
              <a:t>Biến dạng: chân gấp góc, ngắn, xoay ngoài. Có thể thấy đầu xương gãy gồ dưới da.</a:t>
            </a:r>
          </a:p>
          <a:p>
            <a:pPr eaLnBrk="1" hangingPunct="1">
              <a:lnSpc>
                <a:spcPct val="90000"/>
              </a:lnSpc>
            </a:pPr>
            <a:r>
              <a:rPr lang="en-US" altLang="en-US">
                <a:latin typeface="Times New Roman" panose="02020603050405020304" pitchFamily="18" charset="0"/>
              </a:rPr>
              <a:t>Điểm đau chói: sờ nắn nhẹ nhàng dọc theo mào chày thấy rõ chỗ gãy đau chói.</a:t>
            </a:r>
          </a:p>
          <a:p>
            <a:pPr eaLnBrk="1" hangingPunct="1">
              <a:lnSpc>
                <a:spcPct val="90000"/>
              </a:lnSpc>
            </a:pPr>
            <a:r>
              <a:rPr lang="en-US" altLang="en-US">
                <a:latin typeface="Times New Roman" panose="02020603050405020304" pitchFamily="18" charset="0"/>
              </a:rPr>
              <a:t>Không nên cố ý tìm các dấu hiệu di động bất thường và tiếng lạo xạo gãy xương</a:t>
            </a:r>
          </a:p>
          <a:p>
            <a:pPr eaLnBrk="1" hangingPunct="1">
              <a:lnSpc>
                <a:spcPct val="90000"/>
              </a:lnSpc>
            </a:pPr>
            <a:r>
              <a:rPr lang="en-US" altLang="en-US">
                <a:latin typeface="Times New Roman" panose="02020603050405020304" pitchFamily="18" charset="0"/>
              </a:rPr>
              <a:t>Với những trường hợp đến muộn cẳng chân thường sưng nề nhiều nên không rõ biến dạng, có thể có các nốt phỏng nước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4EE70CE-ABB5-0898-43B7-A1A4E283803D}"/>
              </a:ext>
            </a:extLst>
          </p:cNvPr>
          <p:cNvSpPr>
            <a:spLocks noGrp="1" noChangeArrowheads="1"/>
          </p:cNvSpPr>
          <p:nvPr>
            <p:ph type="title"/>
          </p:nvPr>
        </p:nvSpPr>
        <p:spPr/>
        <p:txBody>
          <a:bodyPr/>
          <a:lstStyle/>
          <a:p>
            <a:pPr eaLnBrk="1" hangingPunct="1">
              <a:defRPr/>
            </a:pPr>
            <a:r>
              <a:rPr lang="en-US" altLang="en-US">
                <a:solidFill>
                  <a:srgbClr val="FFFF00"/>
                </a:solidFill>
                <a:latin typeface="Times New Roman" panose="02020603050405020304" pitchFamily="18" charset="0"/>
              </a:rPr>
              <a:t>CHẨN ĐOÁN</a:t>
            </a:r>
          </a:p>
        </p:txBody>
      </p:sp>
      <p:sp>
        <p:nvSpPr>
          <p:cNvPr id="9219" name="Rectangle 3">
            <a:extLst>
              <a:ext uri="{FF2B5EF4-FFF2-40B4-BE49-F238E27FC236}">
                <a16:creationId xmlns:a16="http://schemas.microsoft.com/office/drawing/2014/main" id="{24A072BC-1485-C0CD-4EC4-92D963D87455}"/>
              </a:ext>
            </a:extLst>
          </p:cNvPr>
          <p:cNvSpPr>
            <a:spLocks noGrp="1" noChangeArrowheads="1"/>
          </p:cNvSpPr>
          <p:nvPr>
            <p:ph type="body" idx="1"/>
          </p:nvPr>
        </p:nvSpPr>
        <p:spPr/>
        <p:txBody>
          <a:bodyPr/>
          <a:lstStyle/>
          <a:p>
            <a:pPr eaLnBrk="1" hangingPunct="1"/>
            <a:r>
              <a:rPr lang="en-US" altLang="en-US" sz="2800">
                <a:latin typeface="Times New Roman" panose="02020603050405020304" pitchFamily="18" charset="0"/>
              </a:rPr>
              <a:t>Trong mọi trường hợp, đặc biệt với loại gãy 1/3 trên cần chú ý phát hiện các biến chứng về mạch máu, thần kinh, hội chứng khoang…</a:t>
            </a:r>
          </a:p>
          <a:p>
            <a:pPr eaLnBrk="1" hangingPunct="1"/>
            <a:r>
              <a:rPr lang="en-US" altLang="en-US" sz="2800">
                <a:latin typeface="Times New Roman" panose="02020603050405020304" pitchFamily="18" charset="0"/>
              </a:rPr>
              <a:t>Với những trường hợp gãy ít lệch, gãy cành tươi trẻ em tuy không có biến dạng điển hình nhưng sờ nắn kỹ theo gờ xương có thể phát hiện điểm đau chói.</a:t>
            </a:r>
          </a:p>
          <a:p>
            <a:pPr eaLnBrk="1" hangingPunct="1">
              <a:buFontTx/>
              <a:buNone/>
            </a:pPr>
            <a:r>
              <a:rPr lang="en-US" altLang="en-US" sz="2800"/>
              <a:t> </a:t>
            </a:r>
            <a:r>
              <a:rPr lang="en-US" altLang="en-US" sz="2800" b="1">
                <a:solidFill>
                  <a:srgbClr val="FFFF00"/>
                </a:solidFill>
                <a:latin typeface="Times New Roman" panose="02020603050405020304" pitchFamily="18" charset="0"/>
              </a:rPr>
              <a:t>X quang:</a:t>
            </a:r>
            <a:endParaRPr lang="en-US" altLang="en-US" sz="2800">
              <a:solidFill>
                <a:srgbClr val="FFFF00"/>
              </a:solidFill>
              <a:latin typeface="Times New Roman" panose="02020603050405020304" pitchFamily="18" charset="0"/>
            </a:endParaRPr>
          </a:p>
          <a:p>
            <a:pPr eaLnBrk="1" hangingPunct="1"/>
            <a:r>
              <a:rPr lang="en-US" altLang="en-US" sz="2800">
                <a:latin typeface="Times New Roman" panose="02020603050405020304" pitchFamily="18" charset="0"/>
              </a:rPr>
              <a:t>Chụp phim thẳng, nghiêng lấy toàn bộ cẳng chân.</a:t>
            </a:r>
          </a:p>
          <a:p>
            <a:pPr eaLnBrk="1" hangingPunct="1"/>
            <a:endParaRPr lang="en-US" altLang="en-US" sz="280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4239A9DD-7951-9093-0637-D286EE52B3A4}"/>
              </a:ext>
            </a:extLst>
          </p:cNvPr>
          <p:cNvSpPr>
            <a:spLocks noGrp="1" noChangeArrowheads="1"/>
          </p:cNvSpPr>
          <p:nvPr>
            <p:ph type="title"/>
          </p:nvPr>
        </p:nvSpPr>
        <p:spPr/>
        <p:txBody>
          <a:bodyPr/>
          <a:lstStyle/>
          <a:p>
            <a:pPr eaLnBrk="1" hangingPunct="1">
              <a:defRPr/>
            </a:pPr>
            <a:r>
              <a:rPr lang="en-US" altLang="en-US">
                <a:solidFill>
                  <a:srgbClr val="FFFF00"/>
                </a:solidFill>
                <a:latin typeface="Times New Roman" panose="02020603050405020304" pitchFamily="18" charset="0"/>
              </a:rPr>
              <a:t>PHÂN LOẠI</a:t>
            </a:r>
          </a:p>
        </p:txBody>
      </p:sp>
      <p:sp>
        <p:nvSpPr>
          <p:cNvPr id="10243" name="Rectangle 3">
            <a:extLst>
              <a:ext uri="{FF2B5EF4-FFF2-40B4-BE49-F238E27FC236}">
                <a16:creationId xmlns:a16="http://schemas.microsoft.com/office/drawing/2014/main" id="{F345B67A-2B63-D6D5-840D-5470E2D534FE}"/>
              </a:ext>
            </a:extLst>
          </p:cNvPr>
          <p:cNvSpPr>
            <a:spLocks noGrp="1" noChangeArrowheads="1"/>
          </p:cNvSpPr>
          <p:nvPr>
            <p:ph type="body" idx="1"/>
          </p:nvPr>
        </p:nvSpPr>
        <p:spPr/>
        <p:txBody>
          <a:bodyPr/>
          <a:lstStyle/>
          <a:p>
            <a:pPr eaLnBrk="1" hangingPunct="1"/>
            <a:r>
              <a:rPr lang="en-US" altLang="en-US">
                <a:latin typeface="Times New Roman" panose="02020603050405020304" pitchFamily="18" charset="0"/>
              </a:rPr>
              <a:t>Vào vị trí ổ gãy : gãy 1/3 trên, 1/3 giữa, 1/3 dưới.</a:t>
            </a:r>
          </a:p>
          <a:p>
            <a:pPr eaLnBrk="1" hangingPunct="1"/>
            <a:r>
              <a:rPr lang="en-US" altLang="en-US">
                <a:latin typeface="Times New Roman" panose="02020603050405020304" pitchFamily="18" charset="0"/>
              </a:rPr>
              <a:t>Dựa vào tính chất phức tạp của ổ gãy: </a:t>
            </a:r>
          </a:p>
          <a:p>
            <a:pPr eaLnBrk="1" hangingPunct="1"/>
            <a:r>
              <a:rPr lang="en-US" altLang="en-US">
                <a:latin typeface="Times New Roman" panose="02020603050405020304" pitchFamily="18" charset="0"/>
              </a:rPr>
              <a:t> + Gãy đơn giản: gãy ngang, gãy chéo, gãy xoắn.</a:t>
            </a:r>
          </a:p>
          <a:p>
            <a:pPr eaLnBrk="1" hangingPunct="1"/>
            <a:r>
              <a:rPr lang="en-US" altLang="en-US">
                <a:latin typeface="Times New Roman" panose="02020603050405020304" pitchFamily="18" charset="0"/>
              </a:rPr>
              <a:t> + Gãy có mảnh rời &lt; 50% thân xương.</a:t>
            </a:r>
          </a:p>
          <a:p>
            <a:pPr eaLnBrk="1" hangingPunct="1"/>
            <a:r>
              <a:rPr lang="en-US" altLang="en-US">
                <a:latin typeface="Times New Roman" panose="02020603050405020304" pitchFamily="18" charset="0"/>
              </a:rPr>
              <a:t> + Gãy có mảnh rời &gt; 50% thân xương</a:t>
            </a:r>
          </a:p>
          <a:p>
            <a:pPr eaLnBrk="1" hangingPunct="1"/>
            <a:r>
              <a:rPr lang="en-US" altLang="en-US">
                <a:latin typeface="Times New Roman" panose="02020603050405020304" pitchFamily="18" charset="0"/>
              </a:rPr>
              <a:t> + Gãy hai hay nhiều ổ gãy, gãy nhiều mảnh phức tạp.</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a:extLst>
              <a:ext uri="{FF2B5EF4-FFF2-40B4-BE49-F238E27FC236}">
                <a16:creationId xmlns:a16="http://schemas.microsoft.com/office/drawing/2014/main" id="{D174E303-3635-476C-5628-B36D839496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30200"/>
            <a:ext cx="7620000" cy="6323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Mountain Top</Template>
  <TotalTime>53</TotalTime>
  <Words>984</Words>
  <Application>Microsoft Macintosh PowerPoint</Application>
  <PresentationFormat>On-screen Show (4:3)</PresentationFormat>
  <Paragraphs>57</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Wingdings</vt:lpstr>
      <vt:lpstr>Times New Roman</vt:lpstr>
      <vt:lpstr>Mountain Top</vt:lpstr>
      <vt:lpstr>Bitmap Image</vt:lpstr>
      <vt:lpstr>GÃY CẲNG CHÂN</vt:lpstr>
      <vt:lpstr>ĐẠI CƯƠNG</vt:lpstr>
      <vt:lpstr>ĐẠI CƯƠNG</vt:lpstr>
      <vt:lpstr>Các khối cơ, mạch máu &amp; TK  cẳng chân </vt:lpstr>
      <vt:lpstr>ĐẠI CƯƠNG</vt:lpstr>
      <vt:lpstr>CHẨN ĐOÁN</vt:lpstr>
      <vt:lpstr>CHẨN ĐOÁN</vt:lpstr>
      <vt:lpstr>PHÂN LOẠI</vt:lpstr>
      <vt:lpstr>PowerPoint Presentation</vt:lpstr>
      <vt:lpstr>ĐIỀU TRỊ</vt:lpstr>
      <vt:lpstr>ĐIỀU TRỊ</vt:lpstr>
      <vt:lpstr>PowerPoint Presentation</vt:lpstr>
      <vt:lpstr>ĐIỀU TRỊ</vt:lpstr>
      <vt:lpstr>ĐIỀU TRỊ</vt:lpstr>
      <vt:lpstr>ĐIỀU TRỊ</vt:lpstr>
    </vt:vector>
  </TitlesOfParts>
  <Company>VIET DUC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GÃY CẲNG CHÂN</dc:title>
  <dc:creator>SON</dc:creator>
  <cp:lastModifiedBy>Microsoft Office User</cp:lastModifiedBy>
  <cp:revision>3</cp:revision>
  <dcterms:created xsi:type="dcterms:W3CDTF">2008-06-04T13:03:51Z</dcterms:created>
  <dcterms:modified xsi:type="dcterms:W3CDTF">2023-02-28T16:39:11Z</dcterms:modified>
</cp:coreProperties>
</file>