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65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1"/>
  </p:normalViewPr>
  <p:slideViewPr>
    <p:cSldViewPr>
      <p:cViewPr varScale="1">
        <p:scale>
          <a:sx n="91" d="100"/>
          <a:sy n="91" d="100"/>
        </p:scale>
        <p:origin x="1600"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9BEDEAFC-A906-319E-1E55-97CFB4936E28}"/>
              </a:ext>
            </a:extLst>
          </p:cNvPr>
          <p:cNvGrpSpPr>
            <a:grpSpLocks/>
          </p:cNvGrpSpPr>
          <p:nvPr/>
        </p:nvGrpSpPr>
        <p:grpSpPr bwMode="auto">
          <a:xfrm>
            <a:off x="-6350" y="20638"/>
            <a:ext cx="9144000" cy="6858000"/>
            <a:chOff x="0" y="0"/>
            <a:chExt cx="5760" cy="4320"/>
          </a:xfrm>
        </p:grpSpPr>
        <p:sp>
          <p:nvSpPr>
            <p:cNvPr id="3" name="Freeform 3">
              <a:extLst>
                <a:ext uri="{FF2B5EF4-FFF2-40B4-BE49-F238E27FC236}">
                  <a16:creationId xmlns:a16="http://schemas.microsoft.com/office/drawing/2014/main" id="{B7D38123-B560-4D86-787E-3532E0260A62}"/>
                </a:ext>
              </a:extLst>
            </p:cNvPr>
            <p:cNvSpPr>
              <a:spLocks/>
            </p:cNvSpPr>
            <p:nvPr/>
          </p:nvSpPr>
          <p:spPr bwMode="hidden">
            <a:xfrm>
              <a:off x="0" y="3072"/>
              <a:ext cx="5760" cy="1248"/>
            </a:xfrm>
            <a:custGeom>
              <a:avLst/>
              <a:gdLst>
                <a:gd name="T0" fmla="*/ 5760 w 6027"/>
                <a:gd name="T1" fmla="*/ 1248 h 2296"/>
                <a:gd name="T2" fmla="*/ 0 w 6027"/>
                <a:gd name="T3" fmla="*/ 1248 h 2296"/>
                <a:gd name="T4" fmla="*/ 0 w 6027"/>
                <a:gd name="T5" fmla="*/ 0 h 2296"/>
                <a:gd name="T6" fmla="*/ 5760 w 6027"/>
                <a:gd name="T7" fmla="*/ 0 h 2296"/>
                <a:gd name="T8" fmla="*/ 5760 w 6027"/>
                <a:gd name="T9" fmla="*/ 1248 h 2296"/>
                <a:gd name="T10" fmla="*/ 5760 w 6027"/>
                <a:gd name="T11" fmla="*/ 1248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4" name="Freeform 4">
              <a:extLst>
                <a:ext uri="{FF2B5EF4-FFF2-40B4-BE49-F238E27FC236}">
                  <a16:creationId xmlns:a16="http://schemas.microsoft.com/office/drawing/2014/main" id="{366C70EA-0DFF-1F82-7047-2ED0AB73ECC6}"/>
                </a:ext>
              </a:extLst>
            </p:cNvPr>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sp>
        <p:nvSpPr>
          <p:cNvPr id="5" name="Freeform 5">
            <a:extLst>
              <a:ext uri="{FF2B5EF4-FFF2-40B4-BE49-F238E27FC236}">
                <a16:creationId xmlns:a16="http://schemas.microsoft.com/office/drawing/2014/main" id="{EF0E7655-F5D6-23AC-53B9-CDD802A6557D}"/>
              </a:ext>
            </a:extLst>
          </p:cNvPr>
          <p:cNvSpPr>
            <a:spLocks/>
          </p:cNvSpPr>
          <p:nvPr/>
        </p:nvSpPr>
        <p:spPr bwMode="hidden">
          <a:xfrm>
            <a:off x="6242050" y="6269038"/>
            <a:ext cx="2895600" cy="609600"/>
          </a:xfrm>
          <a:custGeom>
            <a:avLst/>
            <a:gdLst>
              <a:gd name="T0" fmla="*/ 2895600 w 5748"/>
              <a:gd name="T1" fmla="*/ 609600 h 246"/>
              <a:gd name="T2" fmla="*/ 0 w 5748"/>
              <a:gd name="T3" fmla="*/ 609600 h 246"/>
              <a:gd name="T4" fmla="*/ 0 w 5748"/>
              <a:gd name="T5" fmla="*/ 0 h 246"/>
              <a:gd name="T6" fmla="*/ 2895600 w 5748"/>
              <a:gd name="T7" fmla="*/ 0 h 246"/>
              <a:gd name="T8" fmla="*/ 2895600 w 5748"/>
              <a:gd name="T9" fmla="*/ 609600 h 246"/>
              <a:gd name="T10" fmla="*/ 2895600 w 5748"/>
              <a:gd name="T11" fmla="*/ 609600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grpSp>
        <p:nvGrpSpPr>
          <p:cNvPr id="6" name="Group 6">
            <a:extLst>
              <a:ext uri="{FF2B5EF4-FFF2-40B4-BE49-F238E27FC236}">
                <a16:creationId xmlns:a16="http://schemas.microsoft.com/office/drawing/2014/main" id="{28D946FD-5104-761C-9846-C98D0AE49A95}"/>
              </a:ext>
            </a:extLst>
          </p:cNvPr>
          <p:cNvGrpSpPr>
            <a:grpSpLocks/>
          </p:cNvGrpSpPr>
          <p:nvPr/>
        </p:nvGrpSpPr>
        <p:grpSpPr bwMode="auto">
          <a:xfrm>
            <a:off x="-1588" y="6034088"/>
            <a:ext cx="7845426" cy="850900"/>
            <a:chOff x="0" y="3792"/>
            <a:chExt cx="4942" cy="536"/>
          </a:xfrm>
        </p:grpSpPr>
        <p:sp>
          <p:nvSpPr>
            <p:cNvPr id="7" name="Freeform 7">
              <a:extLst>
                <a:ext uri="{FF2B5EF4-FFF2-40B4-BE49-F238E27FC236}">
                  <a16:creationId xmlns:a16="http://schemas.microsoft.com/office/drawing/2014/main" id="{65C7DD79-38C7-E13A-9D18-F9037EDE4A27}"/>
                </a:ext>
              </a:extLst>
            </p:cNvPr>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nvGrpSpPr>
            <p:cNvPr id="8" name="Group 8">
              <a:extLst>
                <a:ext uri="{FF2B5EF4-FFF2-40B4-BE49-F238E27FC236}">
                  <a16:creationId xmlns:a16="http://schemas.microsoft.com/office/drawing/2014/main" id="{40788EC3-54E3-6A18-921A-8C3B62E78E2C}"/>
                </a:ext>
              </a:extLst>
            </p:cNvPr>
            <p:cNvGrpSpPr>
              <a:grpSpLocks/>
            </p:cNvGrpSpPr>
            <p:nvPr userDrawn="1"/>
          </p:nvGrpSpPr>
          <p:grpSpPr bwMode="auto">
            <a:xfrm>
              <a:off x="2486" y="3792"/>
              <a:ext cx="2456" cy="536"/>
              <a:chOff x="2486" y="3792"/>
              <a:chExt cx="2456" cy="536"/>
            </a:xfrm>
          </p:grpSpPr>
          <p:sp>
            <p:nvSpPr>
              <p:cNvPr id="10" name="Freeform 9">
                <a:extLst>
                  <a:ext uri="{FF2B5EF4-FFF2-40B4-BE49-F238E27FC236}">
                    <a16:creationId xmlns:a16="http://schemas.microsoft.com/office/drawing/2014/main" id="{22F8EFAF-9F3C-261E-615F-2C2FF36BB1F4}"/>
                  </a:ext>
                </a:extLst>
              </p:cNvPr>
              <p:cNvSpPr>
                <a:spLocks/>
              </p:cNvSpPr>
              <p:nvPr userDrawn="1"/>
            </p:nvSpPr>
            <p:spPr bwMode="ltGray">
              <a:xfrm>
                <a:off x="3948" y="3799"/>
                <a:ext cx="994" cy="529"/>
              </a:xfrm>
              <a:custGeom>
                <a:avLst/>
                <a:gdLst>
                  <a:gd name="T0" fmla="*/ 636 w 994"/>
                  <a:gd name="T1" fmla="*/ 373 h 529"/>
                  <a:gd name="T2" fmla="*/ 495 w 994"/>
                  <a:gd name="T3" fmla="*/ 370 h 529"/>
                  <a:gd name="T4" fmla="*/ 280 w 994"/>
                  <a:gd name="T5" fmla="*/ 249 h 529"/>
                  <a:gd name="T6" fmla="*/ 127 w 994"/>
                  <a:gd name="T7" fmla="*/ 66 h 529"/>
                  <a:gd name="T8" fmla="*/ 0 w 994"/>
                  <a:gd name="T9" fmla="*/ 0 h 529"/>
                  <a:gd name="T10" fmla="*/ 22 w 994"/>
                  <a:gd name="T11" fmla="*/ 26 h 529"/>
                  <a:gd name="T12" fmla="*/ 0 w 994"/>
                  <a:gd name="T13" fmla="*/ 65 h 529"/>
                  <a:gd name="T14" fmla="*/ 30 w 994"/>
                  <a:gd name="T15" fmla="*/ 119 h 529"/>
                  <a:gd name="T16" fmla="*/ 75 w 994"/>
                  <a:gd name="T17" fmla="*/ 243 h 529"/>
                  <a:gd name="T18" fmla="*/ 45 w 994"/>
                  <a:gd name="T19" fmla="*/ 422 h 529"/>
                  <a:gd name="T20" fmla="*/ 200 w 994"/>
                  <a:gd name="T21" fmla="*/ 329 h 529"/>
                  <a:gd name="T22" fmla="*/ 592 w 994"/>
                  <a:gd name="T23" fmla="*/ 527 h 529"/>
                  <a:gd name="T24" fmla="*/ 994 w 994"/>
                  <a:gd name="T25" fmla="*/ 529 h 529"/>
                  <a:gd name="T26" fmla="*/ 828 w 994"/>
                  <a:gd name="T27" fmla="*/ 473 h 529"/>
                  <a:gd name="T28" fmla="*/ 636 w 994"/>
                  <a:gd name="T29" fmla="*/ 373 h 52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1" name="Freeform 10">
                <a:extLst>
                  <a:ext uri="{FF2B5EF4-FFF2-40B4-BE49-F238E27FC236}">
                    <a16:creationId xmlns:a16="http://schemas.microsoft.com/office/drawing/2014/main" id="{3764945D-E4A8-BCC7-3A1D-F75C18965D3E}"/>
                  </a:ext>
                </a:extLst>
              </p:cNvPr>
              <p:cNvSpPr>
                <a:spLocks/>
              </p:cNvSpPr>
              <p:nvPr userDrawn="1"/>
            </p:nvSpPr>
            <p:spPr bwMode="ltGray">
              <a:xfrm>
                <a:off x="2677" y="3792"/>
                <a:ext cx="186" cy="395"/>
              </a:xfrm>
              <a:custGeom>
                <a:avLst/>
                <a:gdLst>
                  <a:gd name="T0" fmla="*/ 36 w 186"/>
                  <a:gd name="T1" fmla="*/ 0 h 353"/>
                  <a:gd name="T2" fmla="*/ 54 w 186"/>
                  <a:gd name="T3" fmla="*/ 20 h 353"/>
                  <a:gd name="T4" fmla="*/ 24 w 186"/>
                  <a:gd name="T5" fmla="*/ 34 h 353"/>
                  <a:gd name="T6" fmla="*/ 18 w 186"/>
                  <a:gd name="T7" fmla="*/ 74 h 353"/>
                  <a:gd name="T8" fmla="*/ 42 w 186"/>
                  <a:gd name="T9" fmla="*/ 128 h 353"/>
                  <a:gd name="T10" fmla="*/ 48 w 186"/>
                  <a:gd name="T11" fmla="*/ 181 h 353"/>
                  <a:gd name="T12" fmla="*/ 0 w 186"/>
                  <a:gd name="T13" fmla="*/ 395 h 353"/>
                  <a:gd name="T14" fmla="*/ 54 w 186"/>
                  <a:gd name="T15" fmla="*/ 261 h 353"/>
                  <a:gd name="T16" fmla="*/ 84 w 186"/>
                  <a:gd name="T17" fmla="*/ 242 h 353"/>
                  <a:gd name="T18" fmla="*/ 126 w 186"/>
                  <a:gd name="T19" fmla="*/ 141 h 353"/>
                  <a:gd name="T20" fmla="*/ 144 w 186"/>
                  <a:gd name="T21" fmla="*/ 134 h 353"/>
                  <a:gd name="T22" fmla="*/ 144 w 186"/>
                  <a:gd name="T23" fmla="*/ 101 h 353"/>
                  <a:gd name="T24" fmla="*/ 186 w 186"/>
                  <a:gd name="T25" fmla="*/ 74 h 353"/>
                  <a:gd name="T26" fmla="*/ 162 w 186"/>
                  <a:gd name="T27" fmla="*/ 67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2" name="Freeform 11">
                <a:extLst>
                  <a:ext uri="{FF2B5EF4-FFF2-40B4-BE49-F238E27FC236}">
                    <a16:creationId xmlns:a16="http://schemas.microsoft.com/office/drawing/2014/main" id="{D2FAACAB-1317-FC9E-C695-8FDC463CBE5A}"/>
                  </a:ext>
                </a:extLst>
              </p:cNvPr>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3" name="Freeform 12">
                <a:extLst>
                  <a:ext uri="{FF2B5EF4-FFF2-40B4-BE49-F238E27FC236}">
                    <a16:creationId xmlns:a16="http://schemas.microsoft.com/office/drawing/2014/main" id="{DAA7C29F-7097-ED5B-5EB8-1434D29DDC2C}"/>
                  </a:ext>
                </a:extLst>
              </p:cNvPr>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7 h 66"/>
                  <a:gd name="T8" fmla="*/ 6 w 155"/>
                  <a:gd name="T9" fmla="*/ 20 h 66"/>
                  <a:gd name="T10" fmla="*/ 0 w 155"/>
                  <a:gd name="T11" fmla="*/ 27 h 66"/>
                  <a:gd name="T12" fmla="*/ 78 w 155"/>
                  <a:gd name="T13" fmla="*/ 67 h 66"/>
                  <a:gd name="T14" fmla="*/ 96 w 155"/>
                  <a:gd name="T15" fmla="*/ 47 h 66"/>
                  <a:gd name="T16" fmla="*/ 155 w 155"/>
                  <a:gd name="T17" fmla="*/ 74 h 66"/>
                  <a:gd name="T18" fmla="*/ 126 w 155"/>
                  <a:gd name="T19" fmla="*/ 27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4" name="Freeform 13">
                <a:extLst>
                  <a:ext uri="{FF2B5EF4-FFF2-40B4-BE49-F238E27FC236}">
                    <a16:creationId xmlns:a16="http://schemas.microsoft.com/office/drawing/2014/main" id="{8E9F0115-C008-1020-AA23-07DC25E2040A}"/>
                  </a:ext>
                </a:extLst>
              </p:cNvPr>
              <p:cNvSpPr>
                <a:spLocks/>
              </p:cNvSpPr>
              <p:nvPr userDrawn="1"/>
            </p:nvSpPr>
            <p:spPr bwMode="ltGray">
              <a:xfrm>
                <a:off x="2486" y="3859"/>
                <a:ext cx="42" cy="81"/>
              </a:xfrm>
              <a:custGeom>
                <a:avLst/>
                <a:gdLst>
                  <a:gd name="T0" fmla="*/ 6 w 42"/>
                  <a:gd name="T1" fmla="*/ 41 h 72"/>
                  <a:gd name="T2" fmla="*/ 0 w 42"/>
                  <a:gd name="T3" fmla="*/ 20 h 72"/>
                  <a:gd name="T4" fmla="*/ 12 w 42"/>
                  <a:gd name="T5" fmla="*/ 7 h 72"/>
                  <a:gd name="T6" fmla="*/ 0 w 42"/>
                  <a:gd name="T7" fmla="*/ 7 h 72"/>
                  <a:gd name="T8" fmla="*/ 12 w 42"/>
                  <a:gd name="T9" fmla="*/ 7 h 72"/>
                  <a:gd name="T10" fmla="*/ 24 w 42"/>
                  <a:gd name="T11" fmla="*/ 7 h 72"/>
                  <a:gd name="T12" fmla="*/ 36 w 42"/>
                  <a:gd name="T13" fmla="*/ 7 h 72"/>
                  <a:gd name="T14" fmla="*/ 42 w 42"/>
                  <a:gd name="T15" fmla="*/ 0 h 72"/>
                  <a:gd name="T16" fmla="*/ 30 w 42"/>
                  <a:gd name="T17" fmla="*/ 20 h 72"/>
                  <a:gd name="T18" fmla="*/ 42 w 42"/>
                  <a:gd name="T19" fmla="*/ 54 h 72"/>
                  <a:gd name="T20" fmla="*/ 12 w 42"/>
                  <a:gd name="T21" fmla="*/ 81 h 72"/>
                  <a:gd name="T22" fmla="*/ 6 w 42"/>
                  <a:gd name="T23" fmla="*/ 41 h 72"/>
                  <a:gd name="T24" fmla="*/ 6 w 42"/>
                  <a:gd name="T25" fmla="*/ 41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grpSp>
        <p:sp>
          <p:nvSpPr>
            <p:cNvPr id="9" name="Freeform 14">
              <a:extLst>
                <a:ext uri="{FF2B5EF4-FFF2-40B4-BE49-F238E27FC236}">
                  <a16:creationId xmlns:a16="http://schemas.microsoft.com/office/drawing/2014/main" id="{7589CB65-C2A5-541B-BD22-EA5B7C1AB1AD}"/>
                </a:ext>
              </a:extLst>
            </p:cNvPr>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grpSp>
        <p:nvGrpSpPr>
          <p:cNvPr id="15" name="Group 15">
            <a:extLst>
              <a:ext uri="{FF2B5EF4-FFF2-40B4-BE49-F238E27FC236}">
                <a16:creationId xmlns:a16="http://schemas.microsoft.com/office/drawing/2014/main" id="{ECEF771D-F7B1-1E81-A63D-13A4995481DF}"/>
              </a:ext>
            </a:extLst>
          </p:cNvPr>
          <p:cNvGrpSpPr>
            <a:grpSpLocks/>
          </p:cNvGrpSpPr>
          <p:nvPr/>
        </p:nvGrpSpPr>
        <p:grpSpPr bwMode="auto">
          <a:xfrm>
            <a:off x="627063" y="6021388"/>
            <a:ext cx="5684837" cy="849312"/>
            <a:chOff x="395" y="3793"/>
            <a:chExt cx="3581" cy="535"/>
          </a:xfrm>
        </p:grpSpPr>
        <p:sp>
          <p:nvSpPr>
            <p:cNvPr id="16" name="Freeform 16">
              <a:extLst>
                <a:ext uri="{FF2B5EF4-FFF2-40B4-BE49-F238E27FC236}">
                  <a16:creationId xmlns:a16="http://schemas.microsoft.com/office/drawing/2014/main" id="{B9940F33-6F56-0D56-F281-C915ED085416}"/>
                </a:ext>
              </a:extLst>
            </p:cNvPr>
            <p:cNvSpPr>
              <a:spLocks/>
            </p:cNvSpPr>
            <p:nvPr userDrawn="1"/>
          </p:nvSpPr>
          <p:spPr bwMode="auto">
            <a:xfrm>
              <a:off x="1196" y="3793"/>
              <a:ext cx="365" cy="291"/>
            </a:xfrm>
            <a:custGeom>
              <a:avLst/>
              <a:gdLst>
                <a:gd name="T0" fmla="*/ 24 w 365"/>
                <a:gd name="T1" fmla="*/ 24 h 287"/>
                <a:gd name="T2" fmla="*/ 0 w 365"/>
                <a:gd name="T3" fmla="*/ 61 h 287"/>
                <a:gd name="T4" fmla="*/ 66 w 365"/>
                <a:gd name="T5" fmla="*/ 110 h 287"/>
                <a:gd name="T6" fmla="*/ 143 w 365"/>
                <a:gd name="T7" fmla="*/ 183 h 287"/>
                <a:gd name="T8" fmla="*/ 191 w 365"/>
                <a:gd name="T9" fmla="*/ 170 h 287"/>
                <a:gd name="T10" fmla="*/ 341 w 365"/>
                <a:gd name="T11" fmla="*/ 291 h 287"/>
                <a:gd name="T12" fmla="*/ 305 w 365"/>
                <a:gd name="T13" fmla="*/ 176 h 287"/>
                <a:gd name="T14" fmla="*/ 365 w 365"/>
                <a:gd name="T15" fmla="*/ 134 h 287"/>
                <a:gd name="T16" fmla="*/ 359 w 365"/>
                <a:gd name="T17" fmla="*/ 128 h 287"/>
                <a:gd name="T18" fmla="*/ 335 w 365"/>
                <a:gd name="T19" fmla="*/ 116 h 287"/>
                <a:gd name="T20" fmla="*/ 299 w 365"/>
                <a:gd name="T21" fmla="*/ 91 h 287"/>
                <a:gd name="T22" fmla="*/ 257 w 365"/>
                <a:gd name="T23" fmla="*/ 73 h 287"/>
                <a:gd name="T24" fmla="*/ 215 w 365"/>
                <a:gd name="T25" fmla="*/ 55 h 287"/>
                <a:gd name="T26" fmla="*/ 173 w 365"/>
                <a:gd name="T27" fmla="*/ 37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7" name="Freeform 17">
              <a:extLst>
                <a:ext uri="{FF2B5EF4-FFF2-40B4-BE49-F238E27FC236}">
                  <a16:creationId xmlns:a16="http://schemas.microsoft.com/office/drawing/2014/main" id="{05F3B075-261D-0668-1788-601964271861}"/>
                </a:ext>
              </a:extLst>
            </p:cNvPr>
            <p:cNvSpPr>
              <a:spLocks/>
            </p:cNvSpPr>
            <p:nvPr userDrawn="1"/>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8" name="Freeform 18">
              <a:extLst>
                <a:ext uri="{FF2B5EF4-FFF2-40B4-BE49-F238E27FC236}">
                  <a16:creationId xmlns:a16="http://schemas.microsoft.com/office/drawing/2014/main" id="{338F4CD0-BAD5-448A-4CBC-538C49D5B96A}"/>
                </a:ext>
              </a:extLst>
            </p:cNvPr>
            <p:cNvSpPr>
              <a:spLocks/>
            </p:cNvSpPr>
            <p:nvPr userDrawn="1"/>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1 h 60"/>
                <a:gd name="T16" fmla="*/ 65 w 71"/>
                <a:gd name="T17" fmla="*/ 43 h 60"/>
                <a:gd name="T18" fmla="*/ 71 w 71"/>
                <a:gd name="T19" fmla="*/ 55 h 60"/>
                <a:gd name="T20" fmla="*/ 71 w 71"/>
                <a:gd name="T21" fmla="*/ 61 h 60"/>
                <a:gd name="T22" fmla="*/ 59 w 71"/>
                <a:gd name="T23" fmla="*/ 55 h 60"/>
                <a:gd name="T24" fmla="*/ 47 w 71"/>
                <a:gd name="T25" fmla="*/ 43 h 60"/>
                <a:gd name="T26" fmla="*/ 23 w 71"/>
                <a:gd name="T27" fmla="*/ 31 h 60"/>
                <a:gd name="T28" fmla="*/ 23 w 71"/>
                <a:gd name="T29" fmla="*/ 37 h 60"/>
                <a:gd name="T30" fmla="*/ 18 w 71"/>
                <a:gd name="T31" fmla="*/ 43 h 60"/>
                <a:gd name="T32" fmla="*/ 12 w 71"/>
                <a:gd name="T33" fmla="*/ 49 h 60"/>
                <a:gd name="T34" fmla="*/ 6 w 71"/>
                <a:gd name="T35" fmla="*/ 49 h 60"/>
                <a:gd name="T36" fmla="*/ 6 w 71"/>
                <a:gd name="T37" fmla="*/ 49 h 60"/>
                <a:gd name="T38" fmla="*/ 6 w 71"/>
                <a:gd name="T39" fmla="*/ 37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9" name="Freeform 19">
              <a:extLst>
                <a:ext uri="{FF2B5EF4-FFF2-40B4-BE49-F238E27FC236}">
                  <a16:creationId xmlns:a16="http://schemas.microsoft.com/office/drawing/2014/main" id="{946D8B70-3570-759E-ABBA-5475163CAE62}"/>
                </a:ext>
              </a:extLst>
            </p:cNvPr>
            <p:cNvSpPr>
              <a:spLocks/>
            </p:cNvSpPr>
            <p:nvPr userDrawn="1"/>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5 h 162"/>
                <a:gd name="T10" fmla="*/ 96 w 161"/>
                <a:gd name="T11" fmla="*/ 61 h 162"/>
                <a:gd name="T12" fmla="*/ 102 w 161"/>
                <a:gd name="T13" fmla="*/ 73 h 162"/>
                <a:gd name="T14" fmla="*/ 108 w 161"/>
                <a:gd name="T15" fmla="*/ 85 h 162"/>
                <a:gd name="T16" fmla="*/ 120 w 161"/>
                <a:gd name="T17" fmla="*/ 97 h 162"/>
                <a:gd name="T18" fmla="*/ 143 w 161"/>
                <a:gd name="T19" fmla="*/ 115 h 162"/>
                <a:gd name="T20" fmla="*/ 155 w 161"/>
                <a:gd name="T21" fmla="*/ 140 h 162"/>
                <a:gd name="T22" fmla="*/ 161 w 161"/>
                <a:gd name="T23" fmla="*/ 158 h 162"/>
                <a:gd name="T24" fmla="*/ 161 w 161"/>
                <a:gd name="T25" fmla="*/ 164 h 162"/>
                <a:gd name="T26" fmla="*/ 96 w 161"/>
                <a:gd name="T27" fmla="*/ 103 h 162"/>
                <a:gd name="T28" fmla="*/ 30 w 161"/>
                <a:gd name="T29" fmla="*/ 55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20" name="Freeform 20">
              <a:extLst>
                <a:ext uri="{FF2B5EF4-FFF2-40B4-BE49-F238E27FC236}">
                  <a16:creationId xmlns:a16="http://schemas.microsoft.com/office/drawing/2014/main" id="{E4E954AE-7AAB-5246-F505-3CD75685D323}"/>
                </a:ext>
              </a:extLst>
            </p:cNvPr>
            <p:cNvSpPr>
              <a:spLocks/>
            </p:cNvSpPr>
            <p:nvPr userDrawn="1"/>
          </p:nvSpPr>
          <p:spPr bwMode="auto">
            <a:xfrm>
              <a:off x="706" y="3854"/>
              <a:ext cx="59" cy="61"/>
            </a:xfrm>
            <a:custGeom>
              <a:avLst/>
              <a:gdLst>
                <a:gd name="T0" fmla="*/ 59 w 59"/>
                <a:gd name="T1" fmla="*/ 6 h 60"/>
                <a:gd name="T2" fmla="*/ 41 w 59"/>
                <a:gd name="T3" fmla="*/ 31 h 60"/>
                <a:gd name="T4" fmla="*/ 41 w 59"/>
                <a:gd name="T5" fmla="*/ 37 h 60"/>
                <a:gd name="T6" fmla="*/ 47 w 59"/>
                <a:gd name="T7" fmla="*/ 43 h 60"/>
                <a:gd name="T8" fmla="*/ 53 w 59"/>
                <a:gd name="T9" fmla="*/ 55 h 60"/>
                <a:gd name="T10" fmla="*/ 53 w 59"/>
                <a:gd name="T11" fmla="*/ 61 h 60"/>
                <a:gd name="T12" fmla="*/ 47 w 59"/>
                <a:gd name="T13" fmla="*/ 55 h 60"/>
                <a:gd name="T14" fmla="*/ 35 w 59"/>
                <a:gd name="T15" fmla="*/ 49 h 60"/>
                <a:gd name="T16" fmla="*/ 23 w 59"/>
                <a:gd name="T17" fmla="*/ 37 h 60"/>
                <a:gd name="T18" fmla="*/ 17 w 59"/>
                <a:gd name="T19" fmla="*/ 31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21" name="Freeform 21">
              <a:extLst>
                <a:ext uri="{FF2B5EF4-FFF2-40B4-BE49-F238E27FC236}">
                  <a16:creationId xmlns:a16="http://schemas.microsoft.com/office/drawing/2014/main" id="{18AEC7EB-BA8C-56E4-5C6A-AAD3C8F874B6}"/>
                </a:ext>
              </a:extLst>
            </p:cNvPr>
            <p:cNvSpPr>
              <a:spLocks/>
            </p:cNvSpPr>
            <p:nvPr userDrawn="1"/>
          </p:nvSpPr>
          <p:spPr bwMode="auto">
            <a:xfrm>
              <a:off x="395" y="3811"/>
              <a:ext cx="245" cy="207"/>
            </a:xfrm>
            <a:custGeom>
              <a:avLst/>
              <a:gdLst>
                <a:gd name="T0" fmla="*/ 233 w 245"/>
                <a:gd name="T1" fmla="*/ 37 h 204"/>
                <a:gd name="T2" fmla="*/ 245 w 245"/>
                <a:gd name="T3" fmla="*/ 43 h 204"/>
                <a:gd name="T4" fmla="*/ 209 w 245"/>
                <a:gd name="T5" fmla="*/ 85 h 204"/>
                <a:gd name="T6" fmla="*/ 143 w 245"/>
                <a:gd name="T7" fmla="*/ 134 h 204"/>
                <a:gd name="T8" fmla="*/ 167 w 245"/>
                <a:gd name="T9" fmla="*/ 158 h 204"/>
                <a:gd name="T10" fmla="*/ 179 w 245"/>
                <a:gd name="T11" fmla="*/ 207 h 204"/>
                <a:gd name="T12" fmla="*/ 77 w 245"/>
                <a:gd name="T13" fmla="*/ 134 h 204"/>
                <a:gd name="T14" fmla="*/ 47 w 245"/>
                <a:gd name="T15" fmla="*/ 85 h 204"/>
                <a:gd name="T16" fmla="*/ 89 w 245"/>
                <a:gd name="T17" fmla="*/ 67 h 204"/>
                <a:gd name="T18" fmla="*/ 59 w 245"/>
                <a:gd name="T19" fmla="*/ 37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7 h 204"/>
                <a:gd name="T50" fmla="*/ 233 w 245"/>
                <a:gd name="T51" fmla="*/ 37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grpSp>
      <p:sp>
        <p:nvSpPr>
          <p:cNvPr id="8214" name="Rectangle 22"/>
          <p:cNvSpPr>
            <a:spLocks noGrp="1" noChangeArrowheads="1"/>
          </p:cNvSpPr>
          <p:nvPr>
            <p:ph type="ctrTitle" sz="quarter"/>
          </p:nvPr>
        </p:nvSpPr>
        <p:spPr>
          <a:xfrm>
            <a:off x="457200" y="1447800"/>
            <a:ext cx="8229600" cy="1736725"/>
          </a:xfrm>
        </p:spPr>
        <p:txBody>
          <a:bodyPr/>
          <a:lstStyle>
            <a:lvl1pPr>
              <a:defRPr sz="5400"/>
            </a:lvl1pPr>
          </a:lstStyle>
          <a:p>
            <a:pPr lvl="0"/>
            <a:r>
              <a:rPr lang="en-US" altLang="en-US" noProof="0"/>
              <a:t>Click to edit Master title style</a:t>
            </a:r>
          </a:p>
        </p:txBody>
      </p:sp>
      <p:sp>
        <p:nvSpPr>
          <p:cNvPr id="8215"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pPr lvl="0"/>
            <a:r>
              <a:rPr lang="en-US" altLang="en-US" noProof="0"/>
              <a:t>Click to edit Master subtitle style</a:t>
            </a:r>
          </a:p>
        </p:txBody>
      </p:sp>
      <p:sp>
        <p:nvSpPr>
          <p:cNvPr id="22" name="Rectangle 24">
            <a:extLst>
              <a:ext uri="{FF2B5EF4-FFF2-40B4-BE49-F238E27FC236}">
                <a16:creationId xmlns:a16="http://schemas.microsoft.com/office/drawing/2014/main" id="{67F755B2-70FB-97E8-B626-75DF0C5CFEDD}"/>
              </a:ext>
            </a:extLst>
          </p:cNvPr>
          <p:cNvSpPr>
            <a:spLocks noGrp="1" noChangeArrowheads="1"/>
          </p:cNvSpPr>
          <p:nvPr>
            <p:ph type="dt" sz="quarter" idx="10"/>
          </p:nvPr>
        </p:nvSpPr>
        <p:spPr/>
        <p:txBody>
          <a:bodyPr/>
          <a:lstStyle>
            <a:lvl1pPr>
              <a:defRPr smtClean="0"/>
            </a:lvl1pPr>
          </a:lstStyle>
          <a:p>
            <a:pPr>
              <a:defRPr/>
            </a:pPr>
            <a:endParaRPr lang="en-US" altLang="en-US"/>
          </a:p>
        </p:txBody>
      </p:sp>
      <p:sp>
        <p:nvSpPr>
          <p:cNvPr id="23" name="Rectangle 25">
            <a:extLst>
              <a:ext uri="{FF2B5EF4-FFF2-40B4-BE49-F238E27FC236}">
                <a16:creationId xmlns:a16="http://schemas.microsoft.com/office/drawing/2014/main" id="{50A1B254-3077-5437-F83A-4A736CE60A25}"/>
              </a:ext>
            </a:extLst>
          </p:cNvPr>
          <p:cNvSpPr>
            <a:spLocks noGrp="1" noChangeArrowheads="1"/>
          </p:cNvSpPr>
          <p:nvPr>
            <p:ph type="sldNum" sz="quarter" idx="11"/>
          </p:nvPr>
        </p:nvSpPr>
        <p:spPr/>
        <p:txBody>
          <a:bodyPr/>
          <a:lstStyle>
            <a:lvl1pPr>
              <a:defRPr/>
            </a:lvl1pPr>
          </a:lstStyle>
          <a:p>
            <a:fld id="{5C857F39-1E8E-3947-807A-517427D8FBE7}" type="slidenum">
              <a:rPr lang="en-US" altLang="en-US"/>
              <a:pPr/>
              <a:t>‹#›</a:t>
            </a:fld>
            <a:endParaRPr lang="en-US" altLang="en-US"/>
          </a:p>
        </p:txBody>
      </p:sp>
      <p:sp>
        <p:nvSpPr>
          <p:cNvPr id="24" name="Rectangle 26">
            <a:extLst>
              <a:ext uri="{FF2B5EF4-FFF2-40B4-BE49-F238E27FC236}">
                <a16:creationId xmlns:a16="http://schemas.microsoft.com/office/drawing/2014/main" id="{DABEB26A-C5A9-5EFB-E3E0-0152EF02AF66}"/>
              </a:ext>
            </a:extLst>
          </p:cNvPr>
          <p:cNvSpPr>
            <a:spLocks noGrp="1" noChangeArrowheads="1"/>
          </p:cNvSpPr>
          <p:nvPr>
            <p:ph type="ftr" sz="quarter" idx="12"/>
          </p:nvPr>
        </p:nvSpPr>
        <p:spPr/>
        <p:txBody>
          <a:bodyPr/>
          <a:lstStyle>
            <a:lvl1pPr>
              <a:defRPr smtClean="0"/>
            </a:lvl1pPr>
          </a:lstStyle>
          <a:p>
            <a:pPr>
              <a:defRPr/>
            </a:pPr>
            <a:endParaRPr lang="en-US" altLang="en-US"/>
          </a:p>
        </p:txBody>
      </p:sp>
    </p:spTree>
    <p:extLst>
      <p:ext uri="{BB962C8B-B14F-4D97-AF65-F5344CB8AC3E}">
        <p14:creationId xmlns:p14="http://schemas.microsoft.com/office/powerpoint/2010/main" val="2212032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a:extLst>
              <a:ext uri="{FF2B5EF4-FFF2-40B4-BE49-F238E27FC236}">
                <a16:creationId xmlns:a16="http://schemas.microsoft.com/office/drawing/2014/main" id="{A41F2BAC-D9EF-A6D8-B434-100E1389E9B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5">
            <a:extLst>
              <a:ext uri="{FF2B5EF4-FFF2-40B4-BE49-F238E27FC236}">
                <a16:creationId xmlns:a16="http://schemas.microsoft.com/office/drawing/2014/main" id="{938EDD09-ADA5-69FE-8D81-A7B8BEE3C83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6">
            <a:extLst>
              <a:ext uri="{FF2B5EF4-FFF2-40B4-BE49-F238E27FC236}">
                <a16:creationId xmlns:a16="http://schemas.microsoft.com/office/drawing/2014/main" id="{9D6354E0-434C-1F0A-A951-C9ACDC33C025}"/>
              </a:ext>
            </a:extLst>
          </p:cNvPr>
          <p:cNvSpPr>
            <a:spLocks noGrp="1" noChangeArrowheads="1"/>
          </p:cNvSpPr>
          <p:nvPr>
            <p:ph type="sldNum" sz="quarter" idx="12"/>
          </p:nvPr>
        </p:nvSpPr>
        <p:spPr>
          <a:ln/>
        </p:spPr>
        <p:txBody>
          <a:bodyPr/>
          <a:lstStyle>
            <a:lvl1pPr>
              <a:defRPr/>
            </a:lvl1pPr>
          </a:lstStyle>
          <a:p>
            <a:fld id="{8A20E062-1BBB-FE4F-8FC0-0FEE2829F511}" type="slidenum">
              <a:rPr lang="en-US" altLang="en-US"/>
              <a:pPr/>
              <a:t>‹#›</a:t>
            </a:fld>
            <a:endParaRPr lang="en-US" altLang="en-US"/>
          </a:p>
        </p:txBody>
      </p:sp>
    </p:spTree>
    <p:extLst>
      <p:ext uri="{BB962C8B-B14F-4D97-AF65-F5344CB8AC3E}">
        <p14:creationId xmlns:p14="http://schemas.microsoft.com/office/powerpoint/2010/main" val="1912615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a:extLst>
              <a:ext uri="{FF2B5EF4-FFF2-40B4-BE49-F238E27FC236}">
                <a16:creationId xmlns:a16="http://schemas.microsoft.com/office/drawing/2014/main" id="{8A52C740-B909-EACD-21BF-61EF07C1E74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5">
            <a:extLst>
              <a:ext uri="{FF2B5EF4-FFF2-40B4-BE49-F238E27FC236}">
                <a16:creationId xmlns:a16="http://schemas.microsoft.com/office/drawing/2014/main" id="{5FD4E811-949D-CC05-2699-AEADD0990FA4}"/>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6">
            <a:extLst>
              <a:ext uri="{FF2B5EF4-FFF2-40B4-BE49-F238E27FC236}">
                <a16:creationId xmlns:a16="http://schemas.microsoft.com/office/drawing/2014/main" id="{D546626C-960D-FF88-D909-7D3F94108D80}"/>
              </a:ext>
            </a:extLst>
          </p:cNvPr>
          <p:cNvSpPr>
            <a:spLocks noGrp="1" noChangeArrowheads="1"/>
          </p:cNvSpPr>
          <p:nvPr>
            <p:ph type="sldNum" sz="quarter" idx="12"/>
          </p:nvPr>
        </p:nvSpPr>
        <p:spPr>
          <a:ln/>
        </p:spPr>
        <p:txBody>
          <a:bodyPr/>
          <a:lstStyle>
            <a:lvl1pPr>
              <a:defRPr/>
            </a:lvl1pPr>
          </a:lstStyle>
          <a:p>
            <a:fld id="{9C54419F-EAEA-124E-B40A-2F8F922CAF61}" type="slidenum">
              <a:rPr lang="en-US" altLang="en-US"/>
              <a:pPr/>
              <a:t>‹#›</a:t>
            </a:fld>
            <a:endParaRPr lang="en-US" altLang="en-US"/>
          </a:p>
        </p:txBody>
      </p:sp>
    </p:spTree>
    <p:extLst>
      <p:ext uri="{BB962C8B-B14F-4D97-AF65-F5344CB8AC3E}">
        <p14:creationId xmlns:p14="http://schemas.microsoft.com/office/powerpoint/2010/main" val="396692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a:extLst>
              <a:ext uri="{FF2B5EF4-FFF2-40B4-BE49-F238E27FC236}">
                <a16:creationId xmlns:a16="http://schemas.microsoft.com/office/drawing/2014/main" id="{462F9E6F-1550-ECA5-AAD5-F8E95A4806A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5">
            <a:extLst>
              <a:ext uri="{FF2B5EF4-FFF2-40B4-BE49-F238E27FC236}">
                <a16:creationId xmlns:a16="http://schemas.microsoft.com/office/drawing/2014/main" id="{CEC11AEC-E822-FC19-5272-2465F4C49EA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6">
            <a:extLst>
              <a:ext uri="{FF2B5EF4-FFF2-40B4-BE49-F238E27FC236}">
                <a16:creationId xmlns:a16="http://schemas.microsoft.com/office/drawing/2014/main" id="{26BAB5C1-F0A7-AB6F-BCB1-05BD0B6C44E1}"/>
              </a:ext>
            </a:extLst>
          </p:cNvPr>
          <p:cNvSpPr>
            <a:spLocks noGrp="1" noChangeArrowheads="1"/>
          </p:cNvSpPr>
          <p:nvPr>
            <p:ph type="sldNum" sz="quarter" idx="12"/>
          </p:nvPr>
        </p:nvSpPr>
        <p:spPr>
          <a:ln/>
        </p:spPr>
        <p:txBody>
          <a:bodyPr/>
          <a:lstStyle>
            <a:lvl1pPr>
              <a:defRPr/>
            </a:lvl1pPr>
          </a:lstStyle>
          <a:p>
            <a:fld id="{26601C80-B72F-A74F-8579-CBB8DCA53DC1}" type="slidenum">
              <a:rPr lang="en-US" altLang="en-US"/>
              <a:pPr/>
              <a:t>‹#›</a:t>
            </a:fld>
            <a:endParaRPr lang="en-US" altLang="en-US"/>
          </a:p>
        </p:txBody>
      </p:sp>
    </p:spTree>
    <p:extLst>
      <p:ext uri="{BB962C8B-B14F-4D97-AF65-F5344CB8AC3E}">
        <p14:creationId xmlns:p14="http://schemas.microsoft.com/office/powerpoint/2010/main" val="2296879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24">
            <a:extLst>
              <a:ext uri="{FF2B5EF4-FFF2-40B4-BE49-F238E27FC236}">
                <a16:creationId xmlns:a16="http://schemas.microsoft.com/office/drawing/2014/main" id="{78F6CC1F-171D-46B8-A047-B38B6BFF14E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25">
            <a:extLst>
              <a:ext uri="{FF2B5EF4-FFF2-40B4-BE49-F238E27FC236}">
                <a16:creationId xmlns:a16="http://schemas.microsoft.com/office/drawing/2014/main" id="{16E94252-0E00-0922-9994-01D75CE6248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26">
            <a:extLst>
              <a:ext uri="{FF2B5EF4-FFF2-40B4-BE49-F238E27FC236}">
                <a16:creationId xmlns:a16="http://schemas.microsoft.com/office/drawing/2014/main" id="{02D898A7-32CE-771C-3E80-A73E8AEE7052}"/>
              </a:ext>
            </a:extLst>
          </p:cNvPr>
          <p:cNvSpPr>
            <a:spLocks noGrp="1" noChangeArrowheads="1"/>
          </p:cNvSpPr>
          <p:nvPr>
            <p:ph type="sldNum" sz="quarter" idx="12"/>
          </p:nvPr>
        </p:nvSpPr>
        <p:spPr>
          <a:ln/>
        </p:spPr>
        <p:txBody>
          <a:bodyPr/>
          <a:lstStyle>
            <a:lvl1pPr>
              <a:defRPr/>
            </a:lvl1pPr>
          </a:lstStyle>
          <a:p>
            <a:fld id="{7B3E0695-0A84-9D42-A237-C2E8D0DB3A5D}" type="slidenum">
              <a:rPr lang="en-US" altLang="en-US"/>
              <a:pPr/>
              <a:t>‹#›</a:t>
            </a:fld>
            <a:endParaRPr lang="en-US" altLang="en-US"/>
          </a:p>
        </p:txBody>
      </p:sp>
    </p:spTree>
    <p:extLst>
      <p:ext uri="{BB962C8B-B14F-4D97-AF65-F5344CB8AC3E}">
        <p14:creationId xmlns:p14="http://schemas.microsoft.com/office/powerpoint/2010/main" val="1635551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a:extLst>
              <a:ext uri="{FF2B5EF4-FFF2-40B4-BE49-F238E27FC236}">
                <a16:creationId xmlns:a16="http://schemas.microsoft.com/office/drawing/2014/main" id="{448603DA-CA04-F7DC-C9DC-4DBE25BA7DA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25">
            <a:extLst>
              <a:ext uri="{FF2B5EF4-FFF2-40B4-BE49-F238E27FC236}">
                <a16:creationId xmlns:a16="http://schemas.microsoft.com/office/drawing/2014/main" id="{373D5875-4CE8-D47E-E21A-E566B18F502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26">
            <a:extLst>
              <a:ext uri="{FF2B5EF4-FFF2-40B4-BE49-F238E27FC236}">
                <a16:creationId xmlns:a16="http://schemas.microsoft.com/office/drawing/2014/main" id="{7A7BCDF2-0DA9-852F-C5A0-2C9086737C6C}"/>
              </a:ext>
            </a:extLst>
          </p:cNvPr>
          <p:cNvSpPr>
            <a:spLocks noGrp="1" noChangeArrowheads="1"/>
          </p:cNvSpPr>
          <p:nvPr>
            <p:ph type="sldNum" sz="quarter" idx="12"/>
          </p:nvPr>
        </p:nvSpPr>
        <p:spPr>
          <a:ln/>
        </p:spPr>
        <p:txBody>
          <a:bodyPr/>
          <a:lstStyle>
            <a:lvl1pPr>
              <a:defRPr/>
            </a:lvl1pPr>
          </a:lstStyle>
          <a:p>
            <a:fld id="{C5DDC624-EF02-1341-8A4D-9EEA2DA4309F}" type="slidenum">
              <a:rPr lang="en-US" altLang="en-US"/>
              <a:pPr/>
              <a:t>‹#›</a:t>
            </a:fld>
            <a:endParaRPr lang="en-US" altLang="en-US"/>
          </a:p>
        </p:txBody>
      </p:sp>
    </p:spTree>
    <p:extLst>
      <p:ext uri="{BB962C8B-B14F-4D97-AF65-F5344CB8AC3E}">
        <p14:creationId xmlns:p14="http://schemas.microsoft.com/office/powerpoint/2010/main" val="2730336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a:extLst>
              <a:ext uri="{FF2B5EF4-FFF2-40B4-BE49-F238E27FC236}">
                <a16:creationId xmlns:a16="http://schemas.microsoft.com/office/drawing/2014/main" id="{D5CC789C-02DA-D8C8-25B8-DCC6EA6C62A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25">
            <a:extLst>
              <a:ext uri="{FF2B5EF4-FFF2-40B4-BE49-F238E27FC236}">
                <a16:creationId xmlns:a16="http://schemas.microsoft.com/office/drawing/2014/main" id="{4BAA43DC-9BD4-7672-4CF2-F055458043F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26">
            <a:extLst>
              <a:ext uri="{FF2B5EF4-FFF2-40B4-BE49-F238E27FC236}">
                <a16:creationId xmlns:a16="http://schemas.microsoft.com/office/drawing/2014/main" id="{15E7BDB7-DB51-B0A2-9D2A-F17DF18941B6}"/>
              </a:ext>
            </a:extLst>
          </p:cNvPr>
          <p:cNvSpPr>
            <a:spLocks noGrp="1" noChangeArrowheads="1"/>
          </p:cNvSpPr>
          <p:nvPr>
            <p:ph type="sldNum" sz="quarter" idx="12"/>
          </p:nvPr>
        </p:nvSpPr>
        <p:spPr>
          <a:ln/>
        </p:spPr>
        <p:txBody>
          <a:bodyPr/>
          <a:lstStyle>
            <a:lvl1pPr>
              <a:defRPr/>
            </a:lvl1pPr>
          </a:lstStyle>
          <a:p>
            <a:fld id="{949FD289-5D3A-FB43-81CB-ADBB6382D3D6}" type="slidenum">
              <a:rPr lang="en-US" altLang="en-US"/>
              <a:pPr/>
              <a:t>‹#›</a:t>
            </a:fld>
            <a:endParaRPr lang="en-US" altLang="en-US"/>
          </a:p>
        </p:txBody>
      </p:sp>
    </p:spTree>
    <p:extLst>
      <p:ext uri="{BB962C8B-B14F-4D97-AF65-F5344CB8AC3E}">
        <p14:creationId xmlns:p14="http://schemas.microsoft.com/office/powerpoint/2010/main" val="2223056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a:extLst>
              <a:ext uri="{FF2B5EF4-FFF2-40B4-BE49-F238E27FC236}">
                <a16:creationId xmlns:a16="http://schemas.microsoft.com/office/drawing/2014/main" id="{B522C2AA-CF62-3845-9036-365B125D166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25">
            <a:extLst>
              <a:ext uri="{FF2B5EF4-FFF2-40B4-BE49-F238E27FC236}">
                <a16:creationId xmlns:a16="http://schemas.microsoft.com/office/drawing/2014/main" id="{610B8E93-4992-15B3-5EDA-A6BC563DBAC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26">
            <a:extLst>
              <a:ext uri="{FF2B5EF4-FFF2-40B4-BE49-F238E27FC236}">
                <a16:creationId xmlns:a16="http://schemas.microsoft.com/office/drawing/2014/main" id="{0A9E15C0-7A08-4C47-C41B-010675204CC2}"/>
              </a:ext>
            </a:extLst>
          </p:cNvPr>
          <p:cNvSpPr>
            <a:spLocks noGrp="1" noChangeArrowheads="1"/>
          </p:cNvSpPr>
          <p:nvPr>
            <p:ph type="sldNum" sz="quarter" idx="12"/>
          </p:nvPr>
        </p:nvSpPr>
        <p:spPr>
          <a:ln/>
        </p:spPr>
        <p:txBody>
          <a:bodyPr/>
          <a:lstStyle>
            <a:lvl1pPr>
              <a:defRPr/>
            </a:lvl1pPr>
          </a:lstStyle>
          <a:p>
            <a:fld id="{C266F90E-3D9B-2649-809C-9304151EF230}" type="slidenum">
              <a:rPr lang="en-US" altLang="en-US"/>
              <a:pPr/>
              <a:t>‹#›</a:t>
            </a:fld>
            <a:endParaRPr lang="en-US" altLang="en-US"/>
          </a:p>
        </p:txBody>
      </p:sp>
    </p:spTree>
    <p:extLst>
      <p:ext uri="{BB962C8B-B14F-4D97-AF65-F5344CB8AC3E}">
        <p14:creationId xmlns:p14="http://schemas.microsoft.com/office/powerpoint/2010/main" val="3000027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a:extLst>
              <a:ext uri="{FF2B5EF4-FFF2-40B4-BE49-F238E27FC236}">
                <a16:creationId xmlns:a16="http://schemas.microsoft.com/office/drawing/2014/main" id="{324D3FE1-A646-DE0F-9E43-E9E13A93D3D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25">
            <a:extLst>
              <a:ext uri="{FF2B5EF4-FFF2-40B4-BE49-F238E27FC236}">
                <a16:creationId xmlns:a16="http://schemas.microsoft.com/office/drawing/2014/main" id="{B8EC26F1-FAD1-4692-FC99-E42A59005BF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26">
            <a:extLst>
              <a:ext uri="{FF2B5EF4-FFF2-40B4-BE49-F238E27FC236}">
                <a16:creationId xmlns:a16="http://schemas.microsoft.com/office/drawing/2014/main" id="{B6825BC3-EB3F-AFBE-D8F5-8B75304C2C8A}"/>
              </a:ext>
            </a:extLst>
          </p:cNvPr>
          <p:cNvSpPr>
            <a:spLocks noGrp="1" noChangeArrowheads="1"/>
          </p:cNvSpPr>
          <p:nvPr>
            <p:ph type="sldNum" sz="quarter" idx="12"/>
          </p:nvPr>
        </p:nvSpPr>
        <p:spPr>
          <a:ln/>
        </p:spPr>
        <p:txBody>
          <a:bodyPr/>
          <a:lstStyle>
            <a:lvl1pPr>
              <a:defRPr/>
            </a:lvl1pPr>
          </a:lstStyle>
          <a:p>
            <a:fld id="{9E253E87-F81B-BE43-85DC-95D5ED80257A}" type="slidenum">
              <a:rPr lang="en-US" altLang="en-US"/>
              <a:pPr/>
              <a:t>‹#›</a:t>
            </a:fld>
            <a:endParaRPr lang="en-US" altLang="en-US"/>
          </a:p>
        </p:txBody>
      </p:sp>
    </p:spTree>
    <p:extLst>
      <p:ext uri="{BB962C8B-B14F-4D97-AF65-F5344CB8AC3E}">
        <p14:creationId xmlns:p14="http://schemas.microsoft.com/office/powerpoint/2010/main" val="2967816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24">
            <a:extLst>
              <a:ext uri="{FF2B5EF4-FFF2-40B4-BE49-F238E27FC236}">
                <a16:creationId xmlns:a16="http://schemas.microsoft.com/office/drawing/2014/main" id="{628D31F8-41EC-C894-4FD8-DBC56913898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25">
            <a:extLst>
              <a:ext uri="{FF2B5EF4-FFF2-40B4-BE49-F238E27FC236}">
                <a16:creationId xmlns:a16="http://schemas.microsoft.com/office/drawing/2014/main" id="{F60A1CF7-1464-EA2E-333E-9D3A52DB0AF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26">
            <a:extLst>
              <a:ext uri="{FF2B5EF4-FFF2-40B4-BE49-F238E27FC236}">
                <a16:creationId xmlns:a16="http://schemas.microsoft.com/office/drawing/2014/main" id="{7B9B2A14-AFEB-40D0-BBFC-5D5F0BBB5407}"/>
              </a:ext>
            </a:extLst>
          </p:cNvPr>
          <p:cNvSpPr>
            <a:spLocks noGrp="1" noChangeArrowheads="1"/>
          </p:cNvSpPr>
          <p:nvPr>
            <p:ph type="sldNum" sz="quarter" idx="12"/>
          </p:nvPr>
        </p:nvSpPr>
        <p:spPr>
          <a:ln/>
        </p:spPr>
        <p:txBody>
          <a:bodyPr/>
          <a:lstStyle>
            <a:lvl1pPr>
              <a:defRPr/>
            </a:lvl1pPr>
          </a:lstStyle>
          <a:p>
            <a:fld id="{2E137914-FBA4-7749-9D51-889F5CE8C3D9}" type="slidenum">
              <a:rPr lang="en-US" altLang="en-US"/>
              <a:pPr/>
              <a:t>‹#›</a:t>
            </a:fld>
            <a:endParaRPr lang="en-US" altLang="en-US"/>
          </a:p>
        </p:txBody>
      </p:sp>
    </p:spTree>
    <p:extLst>
      <p:ext uri="{BB962C8B-B14F-4D97-AF65-F5344CB8AC3E}">
        <p14:creationId xmlns:p14="http://schemas.microsoft.com/office/powerpoint/2010/main" val="3018531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24">
            <a:extLst>
              <a:ext uri="{FF2B5EF4-FFF2-40B4-BE49-F238E27FC236}">
                <a16:creationId xmlns:a16="http://schemas.microsoft.com/office/drawing/2014/main" id="{1330E089-8E0A-60E8-1A73-A399ABF01AA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25">
            <a:extLst>
              <a:ext uri="{FF2B5EF4-FFF2-40B4-BE49-F238E27FC236}">
                <a16:creationId xmlns:a16="http://schemas.microsoft.com/office/drawing/2014/main" id="{15F9CC93-093F-BE91-AE32-B6AC97928EF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26">
            <a:extLst>
              <a:ext uri="{FF2B5EF4-FFF2-40B4-BE49-F238E27FC236}">
                <a16:creationId xmlns:a16="http://schemas.microsoft.com/office/drawing/2014/main" id="{042617BF-85FC-68C6-B9F6-507454050367}"/>
              </a:ext>
            </a:extLst>
          </p:cNvPr>
          <p:cNvSpPr>
            <a:spLocks noGrp="1" noChangeArrowheads="1"/>
          </p:cNvSpPr>
          <p:nvPr>
            <p:ph type="sldNum" sz="quarter" idx="12"/>
          </p:nvPr>
        </p:nvSpPr>
        <p:spPr>
          <a:ln/>
        </p:spPr>
        <p:txBody>
          <a:bodyPr/>
          <a:lstStyle>
            <a:lvl1pPr>
              <a:defRPr/>
            </a:lvl1pPr>
          </a:lstStyle>
          <a:p>
            <a:fld id="{93F04154-39C7-6E46-9B53-9A08A375FE62}" type="slidenum">
              <a:rPr lang="en-US" altLang="en-US"/>
              <a:pPr/>
              <a:t>‹#›</a:t>
            </a:fld>
            <a:endParaRPr lang="en-US" altLang="en-US"/>
          </a:p>
        </p:txBody>
      </p:sp>
    </p:spTree>
    <p:extLst>
      <p:ext uri="{BB962C8B-B14F-4D97-AF65-F5344CB8AC3E}">
        <p14:creationId xmlns:p14="http://schemas.microsoft.com/office/powerpoint/2010/main" val="1298936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1847"/>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3FBB09B8-4F7E-7B31-1525-D9DACAAE6AF2}"/>
              </a:ext>
            </a:extLst>
          </p:cNvPr>
          <p:cNvGrpSpPr>
            <a:grpSpLocks/>
          </p:cNvGrpSpPr>
          <p:nvPr/>
        </p:nvGrpSpPr>
        <p:grpSpPr bwMode="auto">
          <a:xfrm>
            <a:off x="0" y="0"/>
            <a:ext cx="9144000" cy="6858000"/>
            <a:chOff x="0" y="0"/>
            <a:chExt cx="5760" cy="4320"/>
          </a:xfrm>
        </p:grpSpPr>
        <p:sp>
          <p:nvSpPr>
            <p:cNvPr id="1049" name="Freeform 3">
              <a:extLst>
                <a:ext uri="{FF2B5EF4-FFF2-40B4-BE49-F238E27FC236}">
                  <a16:creationId xmlns:a16="http://schemas.microsoft.com/office/drawing/2014/main" id="{08309928-238A-A947-0468-02EC255BA30D}"/>
                </a:ext>
              </a:extLst>
            </p:cNvPr>
            <p:cNvSpPr>
              <a:spLocks/>
            </p:cNvSpPr>
            <p:nvPr/>
          </p:nvSpPr>
          <p:spPr bwMode="hidden">
            <a:xfrm>
              <a:off x="0" y="3072"/>
              <a:ext cx="5760" cy="1248"/>
            </a:xfrm>
            <a:custGeom>
              <a:avLst/>
              <a:gdLst>
                <a:gd name="T0" fmla="*/ 5760 w 6027"/>
                <a:gd name="T1" fmla="*/ 1248 h 2296"/>
                <a:gd name="T2" fmla="*/ 0 w 6027"/>
                <a:gd name="T3" fmla="*/ 1248 h 2296"/>
                <a:gd name="T4" fmla="*/ 0 w 6027"/>
                <a:gd name="T5" fmla="*/ 0 h 2296"/>
                <a:gd name="T6" fmla="*/ 5760 w 6027"/>
                <a:gd name="T7" fmla="*/ 0 h 2296"/>
                <a:gd name="T8" fmla="*/ 5760 w 6027"/>
                <a:gd name="T9" fmla="*/ 1248 h 2296"/>
                <a:gd name="T10" fmla="*/ 5760 w 6027"/>
                <a:gd name="T11" fmla="*/ 1248 h 22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27" h="2296">
                  <a:moveTo>
                    <a:pt x="6027" y="2296"/>
                  </a:moveTo>
                  <a:lnTo>
                    <a:pt x="0" y="2296"/>
                  </a:lnTo>
                  <a:lnTo>
                    <a:pt x="0" y="0"/>
                  </a:lnTo>
                  <a:lnTo>
                    <a:pt x="6027" y="0"/>
                  </a:lnTo>
                  <a:lnTo>
                    <a:pt x="6027" y="2296"/>
                  </a:lnTo>
                  <a:close/>
                </a:path>
              </a:pathLst>
            </a:custGeom>
            <a:gradFill rotWithShape="0">
              <a:gsLst>
                <a:gs pos="0">
                  <a:schemeClr val="bg1"/>
                </a:gs>
                <a:gs pos="100000">
                  <a:schemeClr val="accent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7172" name="Freeform 4">
              <a:extLst>
                <a:ext uri="{FF2B5EF4-FFF2-40B4-BE49-F238E27FC236}">
                  <a16:creationId xmlns:a16="http://schemas.microsoft.com/office/drawing/2014/main" id="{FBB7CCDE-B576-918B-E613-3F5A523319A5}"/>
                </a:ext>
              </a:extLst>
            </p:cNvPr>
            <p:cNvSpPr>
              <a:spLocks/>
            </p:cNvSpPr>
            <p:nvPr/>
          </p:nvSpPr>
          <p:spPr bwMode="hidden">
            <a:xfrm>
              <a:off x="0" y="0"/>
              <a:ext cx="5760" cy="3072"/>
            </a:xfrm>
            <a:custGeom>
              <a:avLst/>
              <a:gdLst>
                <a:gd name="T0" fmla="*/ 6027 w 6027"/>
                <a:gd name="T1" fmla="*/ 2296 h 2296"/>
                <a:gd name="T2" fmla="*/ 0 w 6027"/>
                <a:gd name="T3" fmla="*/ 2296 h 2296"/>
                <a:gd name="T4" fmla="*/ 0 w 6027"/>
                <a:gd name="T5" fmla="*/ 0 h 2296"/>
                <a:gd name="T6" fmla="*/ 6027 w 6027"/>
                <a:gd name="T7" fmla="*/ 0 h 2296"/>
                <a:gd name="T8" fmla="*/ 6027 w 6027"/>
                <a:gd name="T9" fmla="*/ 2296 h 2296"/>
                <a:gd name="T10" fmla="*/ 6027 w 6027"/>
                <a:gd name="T11" fmla="*/ 2296 h 2296"/>
              </a:gdLst>
              <a:ahLst/>
              <a:cxnLst>
                <a:cxn ang="0">
                  <a:pos x="T0" y="T1"/>
                </a:cxn>
                <a:cxn ang="0">
                  <a:pos x="T2" y="T3"/>
                </a:cxn>
                <a:cxn ang="0">
                  <a:pos x="T4" y="T5"/>
                </a:cxn>
                <a:cxn ang="0">
                  <a:pos x="T6" y="T7"/>
                </a:cxn>
                <a:cxn ang="0">
                  <a:pos x="T8" y="T9"/>
                </a:cxn>
                <a:cxn ang="0">
                  <a:pos x="T10" y="T11"/>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sp>
        <p:nvSpPr>
          <p:cNvPr id="1027" name="Freeform 5">
            <a:extLst>
              <a:ext uri="{FF2B5EF4-FFF2-40B4-BE49-F238E27FC236}">
                <a16:creationId xmlns:a16="http://schemas.microsoft.com/office/drawing/2014/main" id="{C45844F7-3437-B1FC-5FF1-AB0082E00D43}"/>
              </a:ext>
            </a:extLst>
          </p:cNvPr>
          <p:cNvSpPr>
            <a:spLocks/>
          </p:cNvSpPr>
          <p:nvPr/>
        </p:nvSpPr>
        <p:spPr bwMode="hidden">
          <a:xfrm>
            <a:off x="6248400" y="6262688"/>
            <a:ext cx="2895600" cy="609600"/>
          </a:xfrm>
          <a:custGeom>
            <a:avLst/>
            <a:gdLst>
              <a:gd name="T0" fmla="*/ 2895600 w 5748"/>
              <a:gd name="T1" fmla="*/ 609600 h 246"/>
              <a:gd name="T2" fmla="*/ 0 w 5748"/>
              <a:gd name="T3" fmla="*/ 609600 h 246"/>
              <a:gd name="T4" fmla="*/ 0 w 5748"/>
              <a:gd name="T5" fmla="*/ 0 h 246"/>
              <a:gd name="T6" fmla="*/ 2895600 w 5748"/>
              <a:gd name="T7" fmla="*/ 0 h 246"/>
              <a:gd name="T8" fmla="*/ 2895600 w 5748"/>
              <a:gd name="T9" fmla="*/ 609600 h 246"/>
              <a:gd name="T10" fmla="*/ 2895600 w 5748"/>
              <a:gd name="T11" fmla="*/ 609600 h 2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8" h="246">
                <a:moveTo>
                  <a:pt x="5748" y="246"/>
                </a:moveTo>
                <a:lnTo>
                  <a:pt x="0" y="246"/>
                </a:lnTo>
                <a:lnTo>
                  <a:pt x="0" y="0"/>
                </a:lnTo>
                <a:lnTo>
                  <a:pt x="5748" y="0"/>
                </a:lnTo>
                <a:lnTo>
                  <a:pt x="5748" y="246"/>
                </a:lnTo>
                <a:close/>
              </a:path>
            </a:pathLst>
          </a:cu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grpSp>
        <p:nvGrpSpPr>
          <p:cNvPr id="1028" name="Group 6">
            <a:extLst>
              <a:ext uri="{FF2B5EF4-FFF2-40B4-BE49-F238E27FC236}">
                <a16:creationId xmlns:a16="http://schemas.microsoft.com/office/drawing/2014/main" id="{F0ECB1CF-11FA-9C68-0111-6A61B9A0D177}"/>
              </a:ext>
            </a:extLst>
          </p:cNvPr>
          <p:cNvGrpSpPr>
            <a:grpSpLocks/>
          </p:cNvGrpSpPr>
          <p:nvPr/>
        </p:nvGrpSpPr>
        <p:grpSpPr bwMode="auto">
          <a:xfrm>
            <a:off x="0" y="6019800"/>
            <a:ext cx="7848600" cy="857250"/>
            <a:chOff x="0" y="3792"/>
            <a:chExt cx="4944" cy="540"/>
          </a:xfrm>
        </p:grpSpPr>
        <p:sp>
          <p:nvSpPr>
            <p:cNvPr id="7175" name="Freeform 7">
              <a:extLst>
                <a:ext uri="{FF2B5EF4-FFF2-40B4-BE49-F238E27FC236}">
                  <a16:creationId xmlns:a16="http://schemas.microsoft.com/office/drawing/2014/main" id="{E9CFA22D-F759-F2A5-7EB0-3C914B20CB9B}"/>
                </a:ext>
              </a:extLst>
            </p:cNvPr>
            <p:cNvSpPr>
              <a:spLocks/>
            </p:cNvSpPr>
            <p:nvPr userDrawn="1"/>
          </p:nvSpPr>
          <p:spPr bwMode="ltGray">
            <a:xfrm>
              <a:off x="1488" y="3792"/>
              <a:ext cx="3240" cy="536"/>
            </a:xfrm>
            <a:custGeom>
              <a:avLst/>
              <a:gdLst>
                <a:gd name="T0" fmla="*/ 3132 w 3240"/>
                <a:gd name="T1" fmla="*/ 469 h 536"/>
                <a:gd name="T2" fmla="*/ 2995 w 3240"/>
                <a:gd name="T3" fmla="*/ 395 h 536"/>
                <a:gd name="T4" fmla="*/ 2911 w 3240"/>
                <a:gd name="T5" fmla="*/ 375 h 536"/>
                <a:gd name="T6" fmla="*/ 2678 w 3240"/>
                <a:gd name="T7" fmla="*/ 228 h 536"/>
                <a:gd name="T8" fmla="*/ 2553 w 3240"/>
                <a:gd name="T9" fmla="*/ 74 h 536"/>
                <a:gd name="T10" fmla="*/ 2457 w 3240"/>
                <a:gd name="T11" fmla="*/ 7 h 536"/>
                <a:gd name="T12" fmla="*/ 2403 w 3240"/>
                <a:gd name="T13" fmla="*/ 47 h 536"/>
                <a:gd name="T14" fmla="*/ 2289 w 3240"/>
                <a:gd name="T15" fmla="*/ 74 h 536"/>
                <a:gd name="T16" fmla="*/ 2134 w 3240"/>
                <a:gd name="T17" fmla="*/ 74 h 536"/>
                <a:gd name="T18" fmla="*/ 2044 w 3240"/>
                <a:gd name="T19" fmla="*/ 128 h 536"/>
                <a:gd name="T20" fmla="*/ 1775 w 3240"/>
                <a:gd name="T21" fmla="*/ 222 h 536"/>
                <a:gd name="T22" fmla="*/ 1602 w 3240"/>
                <a:gd name="T23" fmla="*/ 181 h 536"/>
                <a:gd name="T24" fmla="*/ 1560 w 3240"/>
                <a:gd name="T25" fmla="*/ 101 h 536"/>
                <a:gd name="T26" fmla="*/ 1542 w 3240"/>
                <a:gd name="T27" fmla="*/ 87 h 536"/>
                <a:gd name="T28" fmla="*/ 1446 w 3240"/>
                <a:gd name="T29" fmla="*/ 60 h 536"/>
                <a:gd name="T30" fmla="*/ 1375 w 3240"/>
                <a:gd name="T31" fmla="*/ 74 h 536"/>
                <a:gd name="T32" fmla="*/ 1309 w 3240"/>
                <a:gd name="T33" fmla="*/ 87 h 536"/>
                <a:gd name="T34" fmla="*/ 1243 w 3240"/>
                <a:gd name="T35" fmla="*/ 13 h 536"/>
                <a:gd name="T36" fmla="*/ 1225 w 3240"/>
                <a:gd name="T37" fmla="*/ 0 h 536"/>
                <a:gd name="T38" fmla="*/ 1189 w 3240"/>
                <a:gd name="T39" fmla="*/ 0 h 536"/>
                <a:gd name="T40" fmla="*/ 1106 w 3240"/>
                <a:gd name="T41" fmla="*/ 34 h 536"/>
                <a:gd name="T42" fmla="*/ 1106 w 3240"/>
                <a:gd name="T43" fmla="*/ 34 h 536"/>
                <a:gd name="T44" fmla="*/ 1094 w 3240"/>
                <a:gd name="T45" fmla="*/ 40 h 536"/>
                <a:gd name="T46" fmla="*/ 1070 w 3240"/>
                <a:gd name="T47" fmla="*/ 54 h 536"/>
                <a:gd name="T48" fmla="*/ 1034 w 3240"/>
                <a:gd name="T49" fmla="*/ 74 h 536"/>
                <a:gd name="T50" fmla="*/ 1004 w 3240"/>
                <a:gd name="T51" fmla="*/ 74 h 536"/>
                <a:gd name="T52" fmla="*/ 986 w 3240"/>
                <a:gd name="T53" fmla="*/ 74 h 536"/>
                <a:gd name="T54" fmla="*/ 956 w 3240"/>
                <a:gd name="T55" fmla="*/ 81 h 536"/>
                <a:gd name="T56" fmla="*/ 920 w 3240"/>
                <a:gd name="T57" fmla="*/ 94 h 536"/>
                <a:gd name="T58" fmla="*/ 884 w 3240"/>
                <a:gd name="T59" fmla="*/ 107 h 536"/>
                <a:gd name="T60" fmla="*/ 843 w 3240"/>
                <a:gd name="T61" fmla="*/ 128 h 536"/>
                <a:gd name="T62" fmla="*/ 813 w 3240"/>
                <a:gd name="T63" fmla="*/ 141 h 536"/>
                <a:gd name="T64" fmla="*/ 789 w 3240"/>
                <a:gd name="T65" fmla="*/ 148 h 536"/>
                <a:gd name="T66" fmla="*/ 783 w 3240"/>
                <a:gd name="T67" fmla="*/ 154 h 536"/>
                <a:gd name="T68" fmla="*/ 556 w 3240"/>
                <a:gd name="T69" fmla="*/ 228 h 536"/>
                <a:gd name="T70" fmla="*/ 394 w 3240"/>
                <a:gd name="T71" fmla="*/ 294 h 536"/>
                <a:gd name="T72" fmla="*/ 107 w 3240"/>
                <a:gd name="T73" fmla="*/ 462 h 536"/>
                <a:gd name="T74" fmla="*/ 0 w 3240"/>
                <a:gd name="T75" fmla="*/ 536 h 536"/>
                <a:gd name="T76" fmla="*/ 3240 w 3240"/>
                <a:gd name="T77" fmla="*/ 536 h 536"/>
                <a:gd name="T78" fmla="*/ 3132 w 3240"/>
                <a:gd name="T79" fmla="*/ 469 h 536"/>
                <a:gd name="T80" fmla="*/ 3132 w 3240"/>
                <a:gd name="T81" fmla="*/ 469 h 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nvGrpSpPr>
            <p:cNvPr id="1042" name="Group 8">
              <a:extLst>
                <a:ext uri="{FF2B5EF4-FFF2-40B4-BE49-F238E27FC236}">
                  <a16:creationId xmlns:a16="http://schemas.microsoft.com/office/drawing/2014/main" id="{692E3209-9471-78A1-73FA-99B7FAA6FC9C}"/>
                </a:ext>
              </a:extLst>
            </p:cNvPr>
            <p:cNvGrpSpPr>
              <a:grpSpLocks/>
            </p:cNvGrpSpPr>
            <p:nvPr userDrawn="1"/>
          </p:nvGrpSpPr>
          <p:grpSpPr bwMode="auto">
            <a:xfrm>
              <a:off x="2486" y="3792"/>
              <a:ext cx="2458" cy="540"/>
              <a:chOff x="2486" y="3792"/>
              <a:chExt cx="2458" cy="540"/>
            </a:xfrm>
          </p:grpSpPr>
          <p:sp>
            <p:nvSpPr>
              <p:cNvPr id="1044" name="Freeform 9">
                <a:extLst>
                  <a:ext uri="{FF2B5EF4-FFF2-40B4-BE49-F238E27FC236}">
                    <a16:creationId xmlns:a16="http://schemas.microsoft.com/office/drawing/2014/main" id="{C7B9033A-B167-E8E4-8BA3-449891274B4B}"/>
                  </a:ext>
                </a:extLst>
              </p:cNvPr>
              <p:cNvSpPr>
                <a:spLocks/>
              </p:cNvSpPr>
              <p:nvPr userDrawn="1"/>
            </p:nvSpPr>
            <p:spPr bwMode="ltGray">
              <a:xfrm>
                <a:off x="3948" y="3799"/>
                <a:ext cx="996" cy="533"/>
              </a:xfrm>
              <a:custGeom>
                <a:avLst/>
                <a:gdLst>
                  <a:gd name="T0" fmla="*/ 636 w 996"/>
                  <a:gd name="T1" fmla="*/ 373 h 533"/>
                  <a:gd name="T2" fmla="*/ 495 w 996"/>
                  <a:gd name="T3" fmla="*/ 370 h 533"/>
                  <a:gd name="T4" fmla="*/ 280 w 996"/>
                  <a:gd name="T5" fmla="*/ 249 h 533"/>
                  <a:gd name="T6" fmla="*/ 127 w 996"/>
                  <a:gd name="T7" fmla="*/ 66 h 533"/>
                  <a:gd name="T8" fmla="*/ 0 w 996"/>
                  <a:gd name="T9" fmla="*/ 0 h 533"/>
                  <a:gd name="T10" fmla="*/ 22 w 996"/>
                  <a:gd name="T11" fmla="*/ 26 h 533"/>
                  <a:gd name="T12" fmla="*/ 0 w 996"/>
                  <a:gd name="T13" fmla="*/ 65 h 533"/>
                  <a:gd name="T14" fmla="*/ 30 w 996"/>
                  <a:gd name="T15" fmla="*/ 119 h 533"/>
                  <a:gd name="T16" fmla="*/ 75 w 996"/>
                  <a:gd name="T17" fmla="*/ 243 h 533"/>
                  <a:gd name="T18" fmla="*/ 45 w 996"/>
                  <a:gd name="T19" fmla="*/ 422 h 533"/>
                  <a:gd name="T20" fmla="*/ 200 w 996"/>
                  <a:gd name="T21" fmla="*/ 329 h 533"/>
                  <a:gd name="T22" fmla="*/ 612 w 996"/>
                  <a:gd name="T23" fmla="*/ 533 h 533"/>
                  <a:gd name="T24" fmla="*/ 996 w 996"/>
                  <a:gd name="T25" fmla="*/ 529 h 533"/>
                  <a:gd name="T26" fmla="*/ 828 w 996"/>
                  <a:gd name="T27" fmla="*/ 473 h 533"/>
                  <a:gd name="T28" fmla="*/ 636 w 996"/>
                  <a:gd name="T29" fmla="*/ 373 h 53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45" name="Freeform 10">
                <a:extLst>
                  <a:ext uri="{FF2B5EF4-FFF2-40B4-BE49-F238E27FC236}">
                    <a16:creationId xmlns:a16="http://schemas.microsoft.com/office/drawing/2014/main" id="{485A0F0E-3FAA-F6EE-9EB6-3189CE75BA7D}"/>
                  </a:ext>
                </a:extLst>
              </p:cNvPr>
              <p:cNvSpPr>
                <a:spLocks/>
              </p:cNvSpPr>
              <p:nvPr userDrawn="1"/>
            </p:nvSpPr>
            <p:spPr bwMode="ltGray">
              <a:xfrm>
                <a:off x="2677" y="3792"/>
                <a:ext cx="186" cy="395"/>
              </a:xfrm>
              <a:custGeom>
                <a:avLst/>
                <a:gdLst>
                  <a:gd name="T0" fmla="*/ 36 w 186"/>
                  <a:gd name="T1" fmla="*/ 0 h 353"/>
                  <a:gd name="T2" fmla="*/ 54 w 186"/>
                  <a:gd name="T3" fmla="*/ 20 h 353"/>
                  <a:gd name="T4" fmla="*/ 24 w 186"/>
                  <a:gd name="T5" fmla="*/ 34 h 353"/>
                  <a:gd name="T6" fmla="*/ 18 w 186"/>
                  <a:gd name="T7" fmla="*/ 74 h 353"/>
                  <a:gd name="T8" fmla="*/ 42 w 186"/>
                  <a:gd name="T9" fmla="*/ 128 h 353"/>
                  <a:gd name="T10" fmla="*/ 48 w 186"/>
                  <a:gd name="T11" fmla="*/ 181 h 353"/>
                  <a:gd name="T12" fmla="*/ 0 w 186"/>
                  <a:gd name="T13" fmla="*/ 395 h 353"/>
                  <a:gd name="T14" fmla="*/ 54 w 186"/>
                  <a:gd name="T15" fmla="*/ 261 h 353"/>
                  <a:gd name="T16" fmla="*/ 84 w 186"/>
                  <a:gd name="T17" fmla="*/ 242 h 353"/>
                  <a:gd name="T18" fmla="*/ 126 w 186"/>
                  <a:gd name="T19" fmla="*/ 141 h 353"/>
                  <a:gd name="T20" fmla="*/ 144 w 186"/>
                  <a:gd name="T21" fmla="*/ 134 h 353"/>
                  <a:gd name="T22" fmla="*/ 144 w 186"/>
                  <a:gd name="T23" fmla="*/ 101 h 353"/>
                  <a:gd name="T24" fmla="*/ 186 w 186"/>
                  <a:gd name="T25" fmla="*/ 74 h 353"/>
                  <a:gd name="T26" fmla="*/ 162 w 186"/>
                  <a:gd name="T27" fmla="*/ 67 h 353"/>
                  <a:gd name="T28" fmla="*/ 36 w 186"/>
                  <a:gd name="T29" fmla="*/ 0 h 353"/>
                  <a:gd name="T30" fmla="*/ 36 w 186"/>
                  <a:gd name="T31" fmla="*/ 0 h 35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46" name="Freeform 11">
                <a:extLst>
                  <a:ext uri="{FF2B5EF4-FFF2-40B4-BE49-F238E27FC236}">
                    <a16:creationId xmlns:a16="http://schemas.microsoft.com/office/drawing/2014/main" id="{0964BF5E-9ED2-7E42-CBC7-962012D6ED6A}"/>
                  </a:ext>
                </a:extLst>
              </p:cNvPr>
              <p:cNvSpPr>
                <a:spLocks/>
              </p:cNvSpPr>
              <p:nvPr userDrawn="1"/>
            </p:nvSpPr>
            <p:spPr bwMode="ltGray">
              <a:xfrm>
                <a:off x="3030" y="3893"/>
                <a:ext cx="378" cy="271"/>
              </a:xfrm>
              <a:custGeom>
                <a:avLst/>
                <a:gdLst>
                  <a:gd name="T0" fmla="*/ 18 w 378"/>
                  <a:gd name="T1" fmla="*/ 0 h 271"/>
                  <a:gd name="T2" fmla="*/ 12 w 378"/>
                  <a:gd name="T3" fmla="*/ 13 h 271"/>
                  <a:gd name="T4" fmla="*/ 0 w 378"/>
                  <a:gd name="T5" fmla="*/ 40 h 271"/>
                  <a:gd name="T6" fmla="*/ 60 w 378"/>
                  <a:gd name="T7" fmla="*/ 121 h 271"/>
                  <a:gd name="T8" fmla="*/ 310 w 378"/>
                  <a:gd name="T9" fmla="*/ 271 h 271"/>
                  <a:gd name="T10" fmla="*/ 290 w 378"/>
                  <a:gd name="T11" fmla="*/ 139 h 271"/>
                  <a:gd name="T12" fmla="*/ 378 w 378"/>
                  <a:gd name="T13" fmla="*/ 76 h 271"/>
                  <a:gd name="T14" fmla="*/ 251 w 378"/>
                  <a:gd name="T15" fmla="*/ 94 h 271"/>
                  <a:gd name="T16" fmla="*/ 90 w 378"/>
                  <a:gd name="T17" fmla="*/ 54 h 271"/>
                  <a:gd name="T18" fmla="*/ 18 w 378"/>
                  <a:gd name="T19" fmla="*/ 0 h 271"/>
                  <a:gd name="T20" fmla="*/ 18 w 378"/>
                  <a:gd name="T21" fmla="*/ 0 h 27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47" name="Freeform 12">
                <a:extLst>
                  <a:ext uri="{FF2B5EF4-FFF2-40B4-BE49-F238E27FC236}">
                    <a16:creationId xmlns:a16="http://schemas.microsoft.com/office/drawing/2014/main" id="{B0635617-DCD8-3607-2160-90CF7ACCE725}"/>
                  </a:ext>
                </a:extLst>
              </p:cNvPr>
              <p:cNvSpPr>
                <a:spLocks/>
              </p:cNvSpPr>
              <p:nvPr userDrawn="1"/>
            </p:nvSpPr>
            <p:spPr bwMode="ltGray">
              <a:xfrm>
                <a:off x="3628" y="3866"/>
                <a:ext cx="155" cy="74"/>
              </a:xfrm>
              <a:custGeom>
                <a:avLst/>
                <a:gdLst>
                  <a:gd name="T0" fmla="*/ 114 w 155"/>
                  <a:gd name="T1" fmla="*/ 0 h 66"/>
                  <a:gd name="T2" fmla="*/ 0 w 155"/>
                  <a:gd name="T3" fmla="*/ 0 h 66"/>
                  <a:gd name="T4" fmla="*/ 0 w 155"/>
                  <a:gd name="T5" fmla="*/ 0 h 66"/>
                  <a:gd name="T6" fmla="*/ 6 w 155"/>
                  <a:gd name="T7" fmla="*/ 7 h 66"/>
                  <a:gd name="T8" fmla="*/ 6 w 155"/>
                  <a:gd name="T9" fmla="*/ 20 h 66"/>
                  <a:gd name="T10" fmla="*/ 0 w 155"/>
                  <a:gd name="T11" fmla="*/ 27 h 66"/>
                  <a:gd name="T12" fmla="*/ 78 w 155"/>
                  <a:gd name="T13" fmla="*/ 67 h 66"/>
                  <a:gd name="T14" fmla="*/ 96 w 155"/>
                  <a:gd name="T15" fmla="*/ 47 h 66"/>
                  <a:gd name="T16" fmla="*/ 155 w 155"/>
                  <a:gd name="T17" fmla="*/ 74 h 66"/>
                  <a:gd name="T18" fmla="*/ 126 w 155"/>
                  <a:gd name="T19" fmla="*/ 27 h 66"/>
                  <a:gd name="T20" fmla="*/ 149 w 155"/>
                  <a:gd name="T21" fmla="*/ 0 h 66"/>
                  <a:gd name="T22" fmla="*/ 114 w 155"/>
                  <a:gd name="T23" fmla="*/ 0 h 66"/>
                  <a:gd name="T24" fmla="*/ 114 w 155"/>
                  <a:gd name="T25" fmla="*/ 0 h 6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55" h="66">
                    <a:moveTo>
                      <a:pt x="114" y="0"/>
                    </a:moveTo>
                    <a:lnTo>
                      <a:pt x="0" y="0"/>
                    </a:lnTo>
                    <a:lnTo>
                      <a:pt x="6" y="6"/>
                    </a:lnTo>
                    <a:lnTo>
                      <a:pt x="6" y="18"/>
                    </a:lnTo>
                    <a:lnTo>
                      <a:pt x="0" y="24"/>
                    </a:lnTo>
                    <a:lnTo>
                      <a:pt x="78" y="60"/>
                    </a:lnTo>
                    <a:lnTo>
                      <a:pt x="96" y="42"/>
                    </a:lnTo>
                    <a:lnTo>
                      <a:pt x="155" y="66"/>
                    </a:lnTo>
                    <a:lnTo>
                      <a:pt x="126" y="24"/>
                    </a:lnTo>
                    <a:lnTo>
                      <a:pt x="149" y="0"/>
                    </a:lnTo>
                    <a:lnTo>
                      <a:pt x="114"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48" name="Freeform 13">
                <a:extLst>
                  <a:ext uri="{FF2B5EF4-FFF2-40B4-BE49-F238E27FC236}">
                    <a16:creationId xmlns:a16="http://schemas.microsoft.com/office/drawing/2014/main" id="{ECA3DC02-6BC6-C4F8-9837-5493832750EB}"/>
                  </a:ext>
                </a:extLst>
              </p:cNvPr>
              <p:cNvSpPr>
                <a:spLocks/>
              </p:cNvSpPr>
              <p:nvPr userDrawn="1"/>
            </p:nvSpPr>
            <p:spPr bwMode="ltGray">
              <a:xfrm>
                <a:off x="2486" y="3859"/>
                <a:ext cx="42" cy="81"/>
              </a:xfrm>
              <a:custGeom>
                <a:avLst/>
                <a:gdLst>
                  <a:gd name="T0" fmla="*/ 6 w 42"/>
                  <a:gd name="T1" fmla="*/ 41 h 72"/>
                  <a:gd name="T2" fmla="*/ 0 w 42"/>
                  <a:gd name="T3" fmla="*/ 20 h 72"/>
                  <a:gd name="T4" fmla="*/ 12 w 42"/>
                  <a:gd name="T5" fmla="*/ 7 h 72"/>
                  <a:gd name="T6" fmla="*/ 0 w 42"/>
                  <a:gd name="T7" fmla="*/ 7 h 72"/>
                  <a:gd name="T8" fmla="*/ 12 w 42"/>
                  <a:gd name="T9" fmla="*/ 7 h 72"/>
                  <a:gd name="T10" fmla="*/ 24 w 42"/>
                  <a:gd name="T11" fmla="*/ 7 h 72"/>
                  <a:gd name="T12" fmla="*/ 36 w 42"/>
                  <a:gd name="T13" fmla="*/ 7 h 72"/>
                  <a:gd name="T14" fmla="*/ 42 w 42"/>
                  <a:gd name="T15" fmla="*/ 0 h 72"/>
                  <a:gd name="T16" fmla="*/ 30 w 42"/>
                  <a:gd name="T17" fmla="*/ 20 h 72"/>
                  <a:gd name="T18" fmla="*/ 42 w 42"/>
                  <a:gd name="T19" fmla="*/ 54 h 72"/>
                  <a:gd name="T20" fmla="*/ 12 w 42"/>
                  <a:gd name="T21" fmla="*/ 81 h 72"/>
                  <a:gd name="T22" fmla="*/ 6 w 42"/>
                  <a:gd name="T23" fmla="*/ 41 h 72"/>
                  <a:gd name="T24" fmla="*/ 6 w 42"/>
                  <a:gd name="T25" fmla="*/ 41 h 7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grpSp>
        <p:sp>
          <p:nvSpPr>
            <p:cNvPr id="7182" name="Freeform 14">
              <a:extLst>
                <a:ext uri="{FF2B5EF4-FFF2-40B4-BE49-F238E27FC236}">
                  <a16:creationId xmlns:a16="http://schemas.microsoft.com/office/drawing/2014/main" id="{F987409F-365F-2B2F-B71A-29D3FCD63ED1}"/>
                </a:ext>
              </a:extLst>
            </p:cNvPr>
            <p:cNvSpPr>
              <a:spLocks/>
            </p:cNvSpPr>
            <p:nvPr userDrawn="1"/>
          </p:nvSpPr>
          <p:spPr bwMode="ltGray">
            <a:xfrm>
              <a:off x="0" y="3792"/>
              <a:ext cx="3976" cy="535"/>
            </a:xfrm>
            <a:custGeom>
              <a:avLst/>
              <a:gdLst>
                <a:gd name="T0" fmla="*/ 3976 w 3976"/>
                <a:gd name="T1" fmla="*/ 527 h 527"/>
                <a:gd name="T2" fmla="*/ 3970 w 3976"/>
                <a:gd name="T3" fmla="*/ 527 h 527"/>
                <a:gd name="T4" fmla="*/ 3844 w 3976"/>
                <a:gd name="T5" fmla="*/ 509 h 527"/>
                <a:gd name="T6" fmla="*/ 2487 w 3976"/>
                <a:gd name="T7" fmla="*/ 305 h 527"/>
                <a:gd name="T8" fmla="*/ 2039 w 3976"/>
                <a:gd name="T9" fmla="*/ 36 h 527"/>
                <a:gd name="T10" fmla="*/ 1907 w 3976"/>
                <a:gd name="T11" fmla="*/ 24 h 527"/>
                <a:gd name="T12" fmla="*/ 1883 w 3976"/>
                <a:gd name="T13" fmla="*/ 54 h 527"/>
                <a:gd name="T14" fmla="*/ 1859 w 3976"/>
                <a:gd name="T15" fmla="*/ 54 h 527"/>
                <a:gd name="T16" fmla="*/ 1830 w 3976"/>
                <a:gd name="T17" fmla="*/ 30 h 527"/>
                <a:gd name="T18" fmla="*/ 1704 w 3976"/>
                <a:gd name="T19" fmla="*/ 102 h 527"/>
                <a:gd name="T20" fmla="*/ 1608 w 3976"/>
                <a:gd name="T21" fmla="*/ 126 h 527"/>
                <a:gd name="T22" fmla="*/ 1561 w 3976"/>
                <a:gd name="T23" fmla="*/ 132 h 527"/>
                <a:gd name="T24" fmla="*/ 1495 w 3976"/>
                <a:gd name="T25" fmla="*/ 102 h 527"/>
                <a:gd name="T26" fmla="*/ 1357 w 3976"/>
                <a:gd name="T27" fmla="*/ 126 h 527"/>
                <a:gd name="T28" fmla="*/ 1285 w 3976"/>
                <a:gd name="T29" fmla="*/ 24 h 527"/>
                <a:gd name="T30" fmla="*/ 1280 w 3976"/>
                <a:gd name="T31" fmla="*/ 18 h 527"/>
                <a:gd name="T32" fmla="*/ 1262 w 3976"/>
                <a:gd name="T33" fmla="*/ 12 h 527"/>
                <a:gd name="T34" fmla="*/ 1238 w 3976"/>
                <a:gd name="T35" fmla="*/ 6 h 527"/>
                <a:gd name="T36" fmla="*/ 1220 w 3976"/>
                <a:gd name="T37" fmla="*/ 0 h 527"/>
                <a:gd name="T38" fmla="*/ 1196 w 3976"/>
                <a:gd name="T39" fmla="*/ 0 h 527"/>
                <a:gd name="T40" fmla="*/ 1166 w 3976"/>
                <a:gd name="T41" fmla="*/ 0 h 527"/>
                <a:gd name="T42" fmla="*/ 1142 w 3976"/>
                <a:gd name="T43" fmla="*/ 0 h 527"/>
                <a:gd name="T44" fmla="*/ 1136 w 3976"/>
                <a:gd name="T45" fmla="*/ 0 h 527"/>
                <a:gd name="T46" fmla="*/ 1130 w 3976"/>
                <a:gd name="T47" fmla="*/ 0 h 527"/>
                <a:gd name="T48" fmla="*/ 1124 w 3976"/>
                <a:gd name="T49" fmla="*/ 6 h 527"/>
                <a:gd name="T50" fmla="*/ 1118 w 3976"/>
                <a:gd name="T51" fmla="*/ 12 h 527"/>
                <a:gd name="T52" fmla="*/ 1100 w 3976"/>
                <a:gd name="T53" fmla="*/ 18 h 527"/>
                <a:gd name="T54" fmla="*/ 1088 w 3976"/>
                <a:gd name="T55" fmla="*/ 18 h 527"/>
                <a:gd name="T56" fmla="*/ 1070 w 3976"/>
                <a:gd name="T57" fmla="*/ 24 h 527"/>
                <a:gd name="T58" fmla="*/ 1052 w 3976"/>
                <a:gd name="T59" fmla="*/ 30 h 527"/>
                <a:gd name="T60" fmla="*/ 1034 w 3976"/>
                <a:gd name="T61" fmla="*/ 36 h 527"/>
                <a:gd name="T62" fmla="*/ 1028 w 3976"/>
                <a:gd name="T63" fmla="*/ 42 h 527"/>
                <a:gd name="T64" fmla="*/ 969 w 3976"/>
                <a:gd name="T65" fmla="*/ 60 h 527"/>
                <a:gd name="T66" fmla="*/ 921 w 3976"/>
                <a:gd name="T67" fmla="*/ 72 h 527"/>
                <a:gd name="T68" fmla="*/ 855 w 3976"/>
                <a:gd name="T69" fmla="*/ 48 h 527"/>
                <a:gd name="T70" fmla="*/ 825 w 3976"/>
                <a:gd name="T71" fmla="*/ 48 h 527"/>
                <a:gd name="T72" fmla="*/ 759 w 3976"/>
                <a:gd name="T73" fmla="*/ 72 h 527"/>
                <a:gd name="T74" fmla="*/ 735 w 3976"/>
                <a:gd name="T75" fmla="*/ 72 h 527"/>
                <a:gd name="T76" fmla="*/ 706 w 3976"/>
                <a:gd name="T77" fmla="*/ 60 h 527"/>
                <a:gd name="T78" fmla="*/ 640 w 3976"/>
                <a:gd name="T79" fmla="*/ 60 h 527"/>
                <a:gd name="T80" fmla="*/ 544 w 3976"/>
                <a:gd name="T81" fmla="*/ 72 h 527"/>
                <a:gd name="T82" fmla="*/ 389 w 3976"/>
                <a:gd name="T83" fmla="*/ 18 h 527"/>
                <a:gd name="T84" fmla="*/ 323 w 3976"/>
                <a:gd name="T85" fmla="*/ 60 h 527"/>
                <a:gd name="T86" fmla="*/ 317 w 3976"/>
                <a:gd name="T87" fmla="*/ 60 h 527"/>
                <a:gd name="T88" fmla="*/ 305 w 3976"/>
                <a:gd name="T89" fmla="*/ 72 h 527"/>
                <a:gd name="T90" fmla="*/ 287 w 3976"/>
                <a:gd name="T91" fmla="*/ 78 h 527"/>
                <a:gd name="T92" fmla="*/ 263 w 3976"/>
                <a:gd name="T93" fmla="*/ 90 h 527"/>
                <a:gd name="T94" fmla="*/ 203 w 3976"/>
                <a:gd name="T95" fmla="*/ 120 h 527"/>
                <a:gd name="T96" fmla="*/ 149 w 3976"/>
                <a:gd name="T97" fmla="*/ 150 h 527"/>
                <a:gd name="T98" fmla="*/ 78 w 3976"/>
                <a:gd name="T99" fmla="*/ 168 h 527"/>
                <a:gd name="T100" fmla="*/ 0 w 3976"/>
                <a:gd name="T101" fmla="*/ 180 h 527"/>
                <a:gd name="T102" fmla="*/ 0 w 3976"/>
                <a:gd name="T103" fmla="*/ 527 h 527"/>
                <a:gd name="T104" fmla="*/ 1010 w 3976"/>
                <a:gd name="T105" fmla="*/ 527 h 527"/>
                <a:gd name="T106" fmla="*/ 3725 w 3976"/>
                <a:gd name="T107" fmla="*/ 527 h 527"/>
                <a:gd name="T108" fmla="*/ 3976 w 3976"/>
                <a:gd name="T109" fmla="*/ 527 h 527"/>
                <a:gd name="T110" fmla="*/ 3976 w 3976"/>
                <a:gd name="T111" fmla="*/ 527 h 5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p>
          </p:txBody>
        </p:sp>
      </p:grpSp>
      <p:grpSp>
        <p:nvGrpSpPr>
          <p:cNvPr id="1029" name="Group 15">
            <a:extLst>
              <a:ext uri="{FF2B5EF4-FFF2-40B4-BE49-F238E27FC236}">
                <a16:creationId xmlns:a16="http://schemas.microsoft.com/office/drawing/2014/main" id="{50418CDF-BB42-3EE7-0844-AD19F1ECDCA1}"/>
              </a:ext>
            </a:extLst>
          </p:cNvPr>
          <p:cNvGrpSpPr>
            <a:grpSpLocks/>
          </p:cNvGrpSpPr>
          <p:nvPr/>
        </p:nvGrpSpPr>
        <p:grpSpPr bwMode="auto">
          <a:xfrm>
            <a:off x="627063" y="6021388"/>
            <a:ext cx="5684837" cy="849312"/>
            <a:chOff x="395" y="3793"/>
            <a:chExt cx="3581" cy="535"/>
          </a:xfrm>
        </p:grpSpPr>
        <p:sp>
          <p:nvSpPr>
            <p:cNvPr id="1035" name="Freeform 16">
              <a:extLst>
                <a:ext uri="{FF2B5EF4-FFF2-40B4-BE49-F238E27FC236}">
                  <a16:creationId xmlns:a16="http://schemas.microsoft.com/office/drawing/2014/main" id="{943BDEAD-29EB-BB44-3DC4-379F73F88FFF}"/>
                </a:ext>
              </a:extLst>
            </p:cNvPr>
            <p:cNvSpPr>
              <a:spLocks/>
            </p:cNvSpPr>
            <p:nvPr/>
          </p:nvSpPr>
          <p:spPr bwMode="auto">
            <a:xfrm>
              <a:off x="1196" y="3793"/>
              <a:ext cx="365" cy="291"/>
            </a:xfrm>
            <a:custGeom>
              <a:avLst/>
              <a:gdLst>
                <a:gd name="T0" fmla="*/ 24 w 365"/>
                <a:gd name="T1" fmla="*/ 24 h 287"/>
                <a:gd name="T2" fmla="*/ 0 w 365"/>
                <a:gd name="T3" fmla="*/ 61 h 287"/>
                <a:gd name="T4" fmla="*/ 66 w 365"/>
                <a:gd name="T5" fmla="*/ 110 h 287"/>
                <a:gd name="T6" fmla="*/ 143 w 365"/>
                <a:gd name="T7" fmla="*/ 183 h 287"/>
                <a:gd name="T8" fmla="*/ 191 w 365"/>
                <a:gd name="T9" fmla="*/ 170 h 287"/>
                <a:gd name="T10" fmla="*/ 341 w 365"/>
                <a:gd name="T11" fmla="*/ 291 h 287"/>
                <a:gd name="T12" fmla="*/ 305 w 365"/>
                <a:gd name="T13" fmla="*/ 176 h 287"/>
                <a:gd name="T14" fmla="*/ 365 w 365"/>
                <a:gd name="T15" fmla="*/ 134 h 287"/>
                <a:gd name="T16" fmla="*/ 359 w 365"/>
                <a:gd name="T17" fmla="*/ 128 h 287"/>
                <a:gd name="T18" fmla="*/ 335 w 365"/>
                <a:gd name="T19" fmla="*/ 116 h 287"/>
                <a:gd name="T20" fmla="*/ 299 w 365"/>
                <a:gd name="T21" fmla="*/ 91 h 287"/>
                <a:gd name="T22" fmla="*/ 257 w 365"/>
                <a:gd name="T23" fmla="*/ 73 h 287"/>
                <a:gd name="T24" fmla="*/ 215 w 365"/>
                <a:gd name="T25" fmla="*/ 55 h 287"/>
                <a:gd name="T26" fmla="*/ 173 w 365"/>
                <a:gd name="T27" fmla="*/ 37 h 287"/>
                <a:gd name="T28" fmla="*/ 143 w 365"/>
                <a:gd name="T29" fmla="*/ 24 h 287"/>
                <a:gd name="T30" fmla="*/ 131 w 365"/>
                <a:gd name="T31" fmla="*/ 18 h 287"/>
                <a:gd name="T32" fmla="*/ 107 w 365"/>
                <a:gd name="T33" fmla="*/ 18 h 287"/>
                <a:gd name="T34" fmla="*/ 95 w 365"/>
                <a:gd name="T35" fmla="*/ 18 h 287"/>
                <a:gd name="T36" fmla="*/ 72 w 365"/>
                <a:gd name="T37" fmla="*/ 12 h 287"/>
                <a:gd name="T38" fmla="*/ 66 w 365"/>
                <a:gd name="T39" fmla="*/ 12 h 287"/>
                <a:gd name="T40" fmla="*/ 54 w 365"/>
                <a:gd name="T41" fmla="*/ 6 h 287"/>
                <a:gd name="T42" fmla="*/ 42 w 365"/>
                <a:gd name="T43" fmla="*/ 0 h 287"/>
                <a:gd name="T44" fmla="*/ 30 w 365"/>
                <a:gd name="T45" fmla="*/ 0 h 287"/>
                <a:gd name="T46" fmla="*/ 24 w 365"/>
                <a:gd name="T47" fmla="*/ 24 h 287"/>
                <a:gd name="T48" fmla="*/ 24 w 365"/>
                <a:gd name="T49" fmla="*/ 24 h 2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36" name="Freeform 17">
              <a:extLst>
                <a:ext uri="{FF2B5EF4-FFF2-40B4-BE49-F238E27FC236}">
                  <a16:creationId xmlns:a16="http://schemas.microsoft.com/office/drawing/2014/main" id="{C5EF4C52-CCB6-8477-2178-C4F4A55FCF57}"/>
                </a:ext>
              </a:extLst>
            </p:cNvPr>
            <p:cNvSpPr>
              <a:spLocks/>
            </p:cNvSpPr>
            <p:nvPr/>
          </p:nvSpPr>
          <p:spPr bwMode="auto">
            <a:xfrm>
              <a:off x="1943" y="3829"/>
              <a:ext cx="2033" cy="499"/>
            </a:xfrm>
            <a:custGeom>
              <a:avLst/>
              <a:gdLst>
                <a:gd name="T0" fmla="*/ 186 w 2033"/>
                <a:gd name="T1" fmla="*/ 18 h 499"/>
                <a:gd name="T2" fmla="*/ 138 w 2033"/>
                <a:gd name="T3" fmla="*/ 6 h 499"/>
                <a:gd name="T4" fmla="*/ 96 w 2033"/>
                <a:gd name="T5" fmla="*/ 0 h 499"/>
                <a:gd name="T6" fmla="*/ 36 w 2033"/>
                <a:gd name="T7" fmla="*/ 0 h 499"/>
                <a:gd name="T8" fmla="*/ 12 w 2033"/>
                <a:gd name="T9" fmla="*/ 25 h 499"/>
                <a:gd name="T10" fmla="*/ 0 w 2033"/>
                <a:gd name="T11" fmla="*/ 128 h 499"/>
                <a:gd name="T12" fmla="*/ 60 w 2033"/>
                <a:gd name="T13" fmla="*/ 104 h 499"/>
                <a:gd name="T14" fmla="*/ 90 w 2033"/>
                <a:gd name="T15" fmla="*/ 134 h 499"/>
                <a:gd name="T16" fmla="*/ 150 w 2033"/>
                <a:gd name="T17" fmla="*/ 153 h 499"/>
                <a:gd name="T18" fmla="*/ 209 w 2033"/>
                <a:gd name="T19" fmla="*/ 273 h 499"/>
                <a:gd name="T20" fmla="*/ 401 w 2033"/>
                <a:gd name="T21" fmla="*/ 359 h 499"/>
                <a:gd name="T22" fmla="*/ 777 w 2033"/>
                <a:gd name="T23" fmla="*/ 359 h 499"/>
                <a:gd name="T24" fmla="*/ 2033 w 2033"/>
                <a:gd name="T25" fmla="*/ 499 h 499"/>
                <a:gd name="T26" fmla="*/ 2033 w 2033"/>
                <a:gd name="T27" fmla="*/ 499 h 499"/>
                <a:gd name="T28" fmla="*/ 1991 w 2033"/>
                <a:gd name="T29" fmla="*/ 493 h 499"/>
                <a:gd name="T30" fmla="*/ 676 w 2033"/>
                <a:gd name="T31" fmla="*/ 243 h 499"/>
                <a:gd name="T32" fmla="*/ 514 w 2033"/>
                <a:gd name="T33" fmla="*/ 159 h 499"/>
                <a:gd name="T34" fmla="*/ 425 w 2033"/>
                <a:gd name="T35" fmla="*/ 110 h 499"/>
                <a:gd name="T36" fmla="*/ 365 w 2033"/>
                <a:gd name="T37" fmla="*/ 92 h 499"/>
                <a:gd name="T38" fmla="*/ 281 w 2033"/>
                <a:gd name="T39" fmla="*/ 61 h 499"/>
                <a:gd name="T40" fmla="*/ 186 w 2033"/>
                <a:gd name="T41" fmla="*/ 18 h 499"/>
                <a:gd name="T42" fmla="*/ 186 w 2033"/>
                <a:gd name="T43" fmla="*/ 18 h 499"/>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1991" y="493"/>
                  </a:lnTo>
                  <a:lnTo>
                    <a:pt x="676" y="243"/>
                  </a:lnTo>
                  <a:lnTo>
                    <a:pt x="514" y="159"/>
                  </a:lnTo>
                  <a:lnTo>
                    <a:pt x="425" y="110"/>
                  </a:lnTo>
                  <a:lnTo>
                    <a:pt x="365" y="92"/>
                  </a:lnTo>
                  <a:lnTo>
                    <a:pt x="281" y="61"/>
                  </a:lnTo>
                  <a:lnTo>
                    <a:pt x="186"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37" name="Freeform 18">
              <a:extLst>
                <a:ext uri="{FF2B5EF4-FFF2-40B4-BE49-F238E27FC236}">
                  <a16:creationId xmlns:a16="http://schemas.microsoft.com/office/drawing/2014/main" id="{A6C78593-C4B4-7460-0C79-4665CDA0F061}"/>
                </a:ext>
              </a:extLst>
            </p:cNvPr>
            <p:cNvSpPr>
              <a:spLocks/>
            </p:cNvSpPr>
            <p:nvPr/>
          </p:nvSpPr>
          <p:spPr bwMode="auto">
            <a:xfrm>
              <a:off x="1830" y="3823"/>
              <a:ext cx="71" cy="61"/>
            </a:xfrm>
            <a:custGeom>
              <a:avLst/>
              <a:gdLst>
                <a:gd name="T0" fmla="*/ 0 w 71"/>
                <a:gd name="T1" fmla="*/ 18 h 60"/>
                <a:gd name="T2" fmla="*/ 6 w 71"/>
                <a:gd name="T3" fmla="*/ 18 h 60"/>
                <a:gd name="T4" fmla="*/ 12 w 71"/>
                <a:gd name="T5" fmla="*/ 12 h 60"/>
                <a:gd name="T6" fmla="*/ 6 w 71"/>
                <a:gd name="T7" fmla="*/ 6 h 60"/>
                <a:gd name="T8" fmla="*/ 0 w 71"/>
                <a:gd name="T9" fmla="*/ 0 h 60"/>
                <a:gd name="T10" fmla="*/ 29 w 71"/>
                <a:gd name="T11" fmla="*/ 18 h 60"/>
                <a:gd name="T12" fmla="*/ 53 w 71"/>
                <a:gd name="T13" fmla="*/ 18 h 60"/>
                <a:gd name="T14" fmla="*/ 59 w 71"/>
                <a:gd name="T15" fmla="*/ 31 h 60"/>
                <a:gd name="T16" fmla="*/ 65 w 71"/>
                <a:gd name="T17" fmla="*/ 43 h 60"/>
                <a:gd name="T18" fmla="*/ 71 w 71"/>
                <a:gd name="T19" fmla="*/ 55 h 60"/>
                <a:gd name="T20" fmla="*/ 71 w 71"/>
                <a:gd name="T21" fmla="*/ 61 h 60"/>
                <a:gd name="T22" fmla="*/ 59 w 71"/>
                <a:gd name="T23" fmla="*/ 55 h 60"/>
                <a:gd name="T24" fmla="*/ 47 w 71"/>
                <a:gd name="T25" fmla="*/ 43 h 60"/>
                <a:gd name="T26" fmla="*/ 23 w 71"/>
                <a:gd name="T27" fmla="*/ 31 h 60"/>
                <a:gd name="T28" fmla="*/ 23 w 71"/>
                <a:gd name="T29" fmla="*/ 37 h 60"/>
                <a:gd name="T30" fmla="*/ 18 w 71"/>
                <a:gd name="T31" fmla="*/ 43 h 60"/>
                <a:gd name="T32" fmla="*/ 12 w 71"/>
                <a:gd name="T33" fmla="*/ 49 h 60"/>
                <a:gd name="T34" fmla="*/ 6 w 71"/>
                <a:gd name="T35" fmla="*/ 49 h 60"/>
                <a:gd name="T36" fmla="*/ 6 w 71"/>
                <a:gd name="T37" fmla="*/ 49 h 60"/>
                <a:gd name="T38" fmla="*/ 6 w 71"/>
                <a:gd name="T39" fmla="*/ 37 h 60"/>
                <a:gd name="T40" fmla="*/ 0 w 71"/>
                <a:gd name="T41" fmla="*/ 18 h 60"/>
                <a:gd name="T42" fmla="*/ 0 w 71"/>
                <a:gd name="T43" fmla="*/ 18 h 6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36"/>
                  </a:lnTo>
                  <a:lnTo>
                    <a:pt x="0" y="1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38" name="Freeform 19">
              <a:extLst>
                <a:ext uri="{FF2B5EF4-FFF2-40B4-BE49-F238E27FC236}">
                  <a16:creationId xmlns:a16="http://schemas.microsoft.com/office/drawing/2014/main" id="{6BC73196-ABF6-F98F-30D4-F629436E15EB}"/>
                </a:ext>
              </a:extLst>
            </p:cNvPr>
            <p:cNvSpPr>
              <a:spLocks/>
            </p:cNvSpPr>
            <p:nvPr/>
          </p:nvSpPr>
          <p:spPr bwMode="auto">
            <a:xfrm>
              <a:off x="855" y="3842"/>
              <a:ext cx="161" cy="164"/>
            </a:xfrm>
            <a:custGeom>
              <a:avLst/>
              <a:gdLst>
                <a:gd name="T0" fmla="*/ 30 w 161"/>
                <a:gd name="T1" fmla="*/ 0 h 162"/>
                <a:gd name="T2" fmla="*/ 48 w 161"/>
                <a:gd name="T3" fmla="*/ 6 h 162"/>
                <a:gd name="T4" fmla="*/ 72 w 161"/>
                <a:gd name="T5" fmla="*/ 6 h 162"/>
                <a:gd name="T6" fmla="*/ 114 w 161"/>
                <a:gd name="T7" fmla="*/ 12 h 162"/>
                <a:gd name="T8" fmla="*/ 96 w 161"/>
                <a:gd name="T9" fmla="*/ 55 h 162"/>
                <a:gd name="T10" fmla="*/ 96 w 161"/>
                <a:gd name="T11" fmla="*/ 61 h 162"/>
                <a:gd name="T12" fmla="*/ 102 w 161"/>
                <a:gd name="T13" fmla="*/ 73 h 162"/>
                <a:gd name="T14" fmla="*/ 108 w 161"/>
                <a:gd name="T15" fmla="*/ 85 h 162"/>
                <a:gd name="T16" fmla="*/ 120 w 161"/>
                <a:gd name="T17" fmla="*/ 97 h 162"/>
                <a:gd name="T18" fmla="*/ 143 w 161"/>
                <a:gd name="T19" fmla="*/ 115 h 162"/>
                <a:gd name="T20" fmla="*/ 155 w 161"/>
                <a:gd name="T21" fmla="*/ 140 h 162"/>
                <a:gd name="T22" fmla="*/ 161 w 161"/>
                <a:gd name="T23" fmla="*/ 158 h 162"/>
                <a:gd name="T24" fmla="*/ 161 w 161"/>
                <a:gd name="T25" fmla="*/ 164 h 162"/>
                <a:gd name="T26" fmla="*/ 96 w 161"/>
                <a:gd name="T27" fmla="*/ 103 h 162"/>
                <a:gd name="T28" fmla="*/ 30 w 161"/>
                <a:gd name="T29" fmla="*/ 55 h 162"/>
                <a:gd name="T30" fmla="*/ 0 w 161"/>
                <a:gd name="T31" fmla="*/ 0 h 162"/>
                <a:gd name="T32" fmla="*/ 30 w 161"/>
                <a:gd name="T33" fmla="*/ 0 h 162"/>
                <a:gd name="T34" fmla="*/ 30 w 161"/>
                <a:gd name="T35" fmla="*/ 0 h 1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39" name="Freeform 20">
              <a:extLst>
                <a:ext uri="{FF2B5EF4-FFF2-40B4-BE49-F238E27FC236}">
                  <a16:creationId xmlns:a16="http://schemas.microsoft.com/office/drawing/2014/main" id="{703A7035-61F0-E2EF-801A-7A5D3D476B54}"/>
                </a:ext>
              </a:extLst>
            </p:cNvPr>
            <p:cNvSpPr>
              <a:spLocks/>
            </p:cNvSpPr>
            <p:nvPr/>
          </p:nvSpPr>
          <p:spPr bwMode="auto">
            <a:xfrm>
              <a:off x="706" y="3854"/>
              <a:ext cx="59" cy="61"/>
            </a:xfrm>
            <a:custGeom>
              <a:avLst/>
              <a:gdLst>
                <a:gd name="T0" fmla="*/ 59 w 59"/>
                <a:gd name="T1" fmla="*/ 6 h 60"/>
                <a:gd name="T2" fmla="*/ 41 w 59"/>
                <a:gd name="T3" fmla="*/ 31 h 60"/>
                <a:gd name="T4" fmla="*/ 41 w 59"/>
                <a:gd name="T5" fmla="*/ 37 h 60"/>
                <a:gd name="T6" fmla="*/ 47 w 59"/>
                <a:gd name="T7" fmla="*/ 43 h 60"/>
                <a:gd name="T8" fmla="*/ 53 w 59"/>
                <a:gd name="T9" fmla="*/ 55 h 60"/>
                <a:gd name="T10" fmla="*/ 53 w 59"/>
                <a:gd name="T11" fmla="*/ 61 h 60"/>
                <a:gd name="T12" fmla="*/ 47 w 59"/>
                <a:gd name="T13" fmla="*/ 55 h 60"/>
                <a:gd name="T14" fmla="*/ 35 w 59"/>
                <a:gd name="T15" fmla="*/ 49 h 60"/>
                <a:gd name="T16" fmla="*/ 23 w 59"/>
                <a:gd name="T17" fmla="*/ 37 h 60"/>
                <a:gd name="T18" fmla="*/ 17 w 59"/>
                <a:gd name="T19" fmla="*/ 31 h 60"/>
                <a:gd name="T20" fmla="*/ 0 w 59"/>
                <a:gd name="T21" fmla="*/ 0 h 60"/>
                <a:gd name="T22" fmla="*/ 59 w 59"/>
                <a:gd name="T23" fmla="*/ 6 h 60"/>
                <a:gd name="T24" fmla="*/ 59 w 59"/>
                <a:gd name="T25" fmla="*/ 6 h 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sp>
          <p:nvSpPr>
            <p:cNvPr id="1040" name="Freeform 21">
              <a:extLst>
                <a:ext uri="{FF2B5EF4-FFF2-40B4-BE49-F238E27FC236}">
                  <a16:creationId xmlns:a16="http://schemas.microsoft.com/office/drawing/2014/main" id="{728CCC83-77AE-77B0-8E77-1FD598FF3151}"/>
                </a:ext>
              </a:extLst>
            </p:cNvPr>
            <p:cNvSpPr>
              <a:spLocks/>
            </p:cNvSpPr>
            <p:nvPr/>
          </p:nvSpPr>
          <p:spPr bwMode="auto">
            <a:xfrm>
              <a:off x="395" y="3811"/>
              <a:ext cx="245" cy="207"/>
            </a:xfrm>
            <a:custGeom>
              <a:avLst/>
              <a:gdLst>
                <a:gd name="T0" fmla="*/ 233 w 245"/>
                <a:gd name="T1" fmla="*/ 37 h 204"/>
                <a:gd name="T2" fmla="*/ 245 w 245"/>
                <a:gd name="T3" fmla="*/ 43 h 204"/>
                <a:gd name="T4" fmla="*/ 209 w 245"/>
                <a:gd name="T5" fmla="*/ 85 h 204"/>
                <a:gd name="T6" fmla="*/ 143 w 245"/>
                <a:gd name="T7" fmla="*/ 134 h 204"/>
                <a:gd name="T8" fmla="*/ 167 w 245"/>
                <a:gd name="T9" fmla="*/ 158 h 204"/>
                <a:gd name="T10" fmla="*/ 179 w 245"/>
                <a:gd name="T11" fmla="*/ 207 h 204"/>
                <a:gd name="T12" fmla="*/ 77 w 245"/>
                <a:gd name="T13" fmla="*/ 134 h 204"/>
                <a:gd name="T14" fmla="*/ 47 w 245"/>
                <a:gd name="T15" fmla="*/ 85 h 204"/>
                <a:gd name="T16" fmla="*/ 89 w 245"/>
                <a:gd name="T17" fmla="*/ 67 h 204"/>
                <a:gd name="T18" fmla="*/ 59 w 245"/>
                <a:gd name="T19" fmla="*/ 37 h 204"/>
                <a:gd name="T20" fmla="*/ 0 w 245"/>
                <a:gd name="T21" fmla="*/ 12 h 204"/>
                <a:gd name="T22" fmla="*/ 0 w 245"/>
                <a:gd name="T23" fmla="*/ 0 h 204"/>
                <a:gd name="T24" fmla="*/ 6 w 245"/>
                <a:gd name="T25" fmla="*/ 0 h 204"/>
                <a:gd name="T26" fmla="*/ 12 w 245"/>
                <a:gd name="T27" fmla="*/ 0 h 204"/>
                <a:gd name="T28" fmla="*/ 47 w 245"/>
                <a:gd name="T29" fmla="*/ 6 h 204"/>
                <a:gd name="T30" fmla="*/ 77 w 245"/>
                <a:gd name="T31" fmla="*/ 6 h 204"/>
                <a:gd name="T32" fmla="*/ 83 w 245"/>
                <a:gd name="T33" fmla="*/ 6 h 204"/>
                <a:gd name="T34" fmla="*/ 89 w 245"/>
                <a:gd name="T35" fmla="*/ 6 h 204"/>
                <a:gd name="T36" fmla="*/ 101 w 245"/>
                <a:gd name="T37" fmla="*/ 12 h 204"/>
                <a:gd name="T38" fmla="*/ 125 w 245"/>
                <a:gd name="T39" fmla="*/ 12 h 204"/>
                <a:gd name="T40" fmla="*/ 143 w 245"/>
                <a:gd name="T41" fmla="*/ 18 h 204"/>
                <a:gd name="T42" fmla="*/ 149 w 245"/>
                <a:gd name="T43" fmla="*/ 18 h 204"/>
                <a:gd name="T44" fmla="*/ 149 w 245"/>
                <a:gd name="T45" fmla="*/ 18 h 204"/>
                <a:gd name="T46" fmla="*/ 203 w 245"/>
                <a:gd name="T47" fmla="*/ 24 h 204"/>
                <a:gd name="T48" fmla="*/ 233 w 245"/>
                <a:gd name="T49" fmla="*/ 37 h 204"/>
                <a:gd name="T50" fmla="*/ 233 w 245"/>
                <a:gd name="T51" fmla="*/ 37 h 204"/>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203" y="24"/>
                  </a:lnTo>
                  <a:lnTo>
                    <a:pt x="233" y="36"/>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VN"/>
            </a:p>
          </p:txBody>
        </p:sp>
      </p:grpSp>
      <p:sp>
        <p:nvSpPr>
          <p:cNvPr id="7190" name="Rectangle 22">
            <a:extLst>
              <a:ext uri="{FF2B5EF4-FFF2-40B4-BE49-F238E27FC236}">
                <a16:creationId xmlns:a16="http://schemas.microsoft.com/office/drawing/2014/main" id="{E2555D08-8D5A-F731-1DA8-B88A43393A97}"/>
              </a:ext>
            </a:extLst>
          </p:cNvPr>
          <p:cNvSpPr>
            <a:spLocks noGrp="1" noChangeArrowheads="1"/>
          </p:cNvSpPr>
          <p:nvPr>
            <p:ph type="title"/>
          </p:nvPr>
        </p:nvSpPr>
        <p:spPr bwMode="auto">
          <a:xfrm>
            <a:off x="457200" y="2286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1" name="Rectangle 23">
            <a:extLst>
              <a:ext uri="{FF2B5EF4-FFF2-40B4-BE49-F238E27FC236}">
                <a16:creationId xmlns:a16="http://schemas.microsoft.com/office/drawing/2014/main" id="{796D7F47-1866-5B65-DD4E-DF38A183801D}"/>
              </a:ext>
            </a:extLst>
          </p:cNvPr>
          <p:cNvSpPr>
            <a:spLocks noGrp="1" noChangeArrowheads="1"/>
          </p:cNvSpPr>
          <p:nvPr>
            <p:ph type="body" idx="1"/>
          </p:nvPr>
        </p:nvSpPr>
        <p:spPr bwMode="auto">
          <a:xfrm>
            <a:off x="457200" y="1600200"/>
            <a:ext cx="82296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192" name="Rectangle 24">
            <a:extLst>
              <a:ext uri="{FF2B5EF4-FFF2-40B4-BE49-F238E27FC236}">
                <a16:creationId xmlns:a16="http://schemas.microsoft.com/office/drawing/2014/main" id="{F371BB2D-D63D-9F83-2134-CE515E285B5F}"/>
              </a:ext>
            </a:extLst>
          </p:cNvPr>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effectLst>
                  <a:outerShdw blurRad="38100" dist="38100" dir="2700000" algn="tl">
                    <a:srgbClr val="000000"/>
                  </a:outerShdw>
                </a:effectLst>
              </a:defRPr>
            </a:lvl1pPr>
          </a:lstStyle>
          <a:p>
            <a:pPr>
              <a:defRPr/>
            </a:pPr>
            <a:endParaRPr lang="en-US" altLang="en-US"/>
          </a:p>
        </p:txBody>
      </p:sp>
      <p:sp>
        <p:nvSpPr>
          <p:cNvPr id="7193" name="Rectangle 25">
            <a:extLst>
              <a:ext uri="{FF2B5EF4-FFF2-40B4-BE49-F238E27FC236}">
                <a16:creationId xmlns:a16="http://schemas.microsoft.com/office/drawing/2014/main" id="{50BAAD26-60AA-03F5-F969-AD45C55E566D}"/>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smtClean="0">
                <a:effectLst>
                  <a:outerShdw blurRad="38100" dist="38100" dir="2700000" algn="tl">
                    <a:srgbClr val="000000"/>
                  </a:outerShdw>
                </a:effectLst>
              </a:defRPr>
            </a:lvl1pPr>
          </a:lstStyle>
          <a:p>
            <a:pPr>
              <a:defRPr/>
            </a:pPr>
            <a:endParaRPr lang="en-US" altLang="en-US"/>
          </a:p>
        </p:txBody>
      </p:sp>
      <p:sp>
        <p:nvSpPr>
          <p:cNvPr id="7194" name="Rectangle 26">
            <a:extLst>
              <a:ext uri="{FF2B5EF4-FFF2-40B4-BE49-F238E27FC236}">
                <a16:creationId xmlns:a16="http://schemas.microsoft.com/office/drawing/2014/main" id="{C441DB5F-B0D8-8065-B1D6-FACF5C81E8D1}"/>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2EF7C8F6-E6C1-1D45-A1A8-556F713863FA}"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74"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rtl="0" eaLnBrk="0" fontAlgn="base" hangingPunct="0">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eaLnBrk="0" fontAlgn="base" hangingPunct="0">
        <a:spcBef>
          <a:spcPct val="20000"/>
        </a:spcBef>
        <a:spcAft>
          <a:spcPct val="0"/>
        </a:spcAft>
        <a:buClr>
          <a:schemeClr val="tx2"/>
        </a:buClr>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oleObject" Target="../embeddings/oleObject1.bin"/><Relationship Id="rId1" Type="http://schemas.openxmlformats.org/officeDocument/2006/relationships/slideLayout" Target="../slideLayouts/slideLayout2.xml"/><Relationship Id="rId6" Type="http://schemas.openxmlformats.org/officeDocument/2006/relationships/oleObject" Target="../embeddings/oleObject3.bin"/><Relationship Id="rId5" Type="http://schemas.openxmlformats.org/officeDocument/2006/relationships/image" Target="../media/image3.png"/><Relationship Id="rId4" Type="http://schemas.openxmlformats.org/officeDocument/2006/relationships/oleObject" Target="../embeddings/oleObject2.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F7D87735-7D1E-ACE3-5006-1F8814EAB602}"/>
              </a:ext>
            </a:extLst>
          </p:cNvPr>
          <p:cNvSpPr>
            <a:spLocks noGrp="1" noChangeArrowheads="1"/>
          </p:cNvSpPr>
          <p:nvPr>
            <p:ph type="ctrTitle"/>
          </p:nvPr>
        </p:nvSpPr>
        <p:spPr/>
        <p:txBody>
          <a:bodyPr/>
          <a:lstStyle/>
          <a:p>
            <a:pPr eaLnBrk="1" hangingPunct="1">
              <a:defRPr/>
            </a:pPr>
            <a:r>
              <a:rPr lang="en-US" altLang="en-US">
                <a:solidFill>
                  <a:srgbClr val="FFFF00"/>
                </a:solidFill>
                <a:latin typeface="Times New Roman" panose="02020603050405020304" pitchFamily="18" charset="0"/>
              </a:rPr>
              <a:t>GÃY CẲNG CHÂN</a:t>
            </a:r>
          </a:p>
        </p:txBody>
      </p:sp>
      <p:sp>
        <p:nvSpPr>
          <p:cNvPr id="2" name="Subtitle 1">
            <a:extLst>
              <a:ext uri="{FF2B5EF4-FFF2-40B4-BE49-F238E27FC236}">
                <a16:creationId xmlns:a16="http://schemas.microsoft.com/office/drawing/2014/main" id="{7EE8CE3A-2D91-3A8C-7C1F-8FCA13BAB924}"/>
              </a:ext>
            </a:extLst>
          </p:cNvPr>
          <p:cNvSpPr>
            <a:spLocks noGrp="1"/>
          </p:cNvSpPr>
          <p:nvPr>
            <p:ph type="subTitle" sz="quarter" idx="1"/>
          </p:nvPr>
        </p:nvSpPr>
        <p:spPr/>
        <p:txBody>
          <a:bodyPr/>
          <a:lstStyle/>
          <a:p>
            <a:pPr eaLnBrk="1" hangingPunct="1">
              <a:defRPr/>
            </a:pP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367D6B39-8808-8997-D38A-65DE84F50247}"/>
              </a:ext>
            </a:extLst>
          </p:cNvPr>
          <p:cNvSpPr>
            <a:spLocks noGrp="1" noChangeArrowheads="1"/>
          </p:cNvSpPr>
          <p:nvPr>
            <p:ph type="title"/>
          </p:nvPr>
        </p:nvSpPr>
        <p:spPr/>
        <p:txBody>
          <a:bodyPr/>
          <a:lstStyle/>
          <a:p>
            <a:pPr eaLnBrk="1" hangingPunct="1">
              <a:defRPr/>
            </a:pPr>
            <a:r>
              <a:rPr lang="en-US" altLang="en-US">
                <a:solidFill>
                  <a:srgbClr val="FFFF00"/>
                </a:solidFill>
                <a:latin typeface="Times New Roman" panose="02020603050405020304" pitchFamily="18" charset="0"/>
              </a:rPr>
              <a:t>ĐIỀU TRỊ</a:t>
            </a:r>
          </a:p>
        </p:txBody>
      </p:sp>
      <p:sp>
        <p:nvSpPr>
          <p:cNvPr id="12291" name="Rectangle 3">
            <a:extLst>
              <a:ext uri="{FF2B5EF4-FFF2-40B4-BE49-F238E27FC236}">
                <a16:creationId xmlns:a16="http://schemas.microsoft.com/office/drawing/2014/main" id="{4A6C1E58-6017-0CC2-4D12-D8307B1B94A2}"/>
              </a:ext>
            </a:extLst>
          </p:cNvPr>
          <p:cNvSpPr>
            <a:spLocks noGrp="1" noChangeArrowheads="1"/>
          </p:cNvSpPr>
          <p:nvPr>
            <p:ph type="body" idx="1"/>
          </p:nvPr>
        </p:nvSpPr>
        <p:spPr/>
        <p:txBody>
          <a:bodyPr/>
          <a:lstStyle/>
          <a:p>
            <a:pPr marL="609600" indent="-609600" eaLnBrk="1" hangingPunct="1">
              <a:lnSpc>
                <a:spcPct val="90000"/>
              </a:lnSpc>
            </a:pPr>
            <a:r>
              <a:rPr lang="en-US" altLang="en-US" b="1" i="1">
                <a:solidFill>
                  <a:schemeClr val="hlink"/>
                </a:solidFill>
                <a:latin typeface="Times New Roman" panose="02020603050405020304" pitchFamily="18" charset="0"/>
              </a:rPr>
              <a:t>1.Gãy không di lệch hoặc ít lệch</a:t>
            </a:r>
            <a:r>
              <a:rPr lang="en-US" altLang="en-US">
                <a:latin typeface="Times New Roman" panose="02020603050405020304" pitchFamily="18" charset="0"/>
              </a:rPr>
              <a:t>:</a:t>
            </a:r>
          </a:p>
          <a:p>
            <a:pPr marL="609600" indent="-609600" eaLnBrk="1" hangingPunct="1">
              <a:lnSpc>
                <a:spcPct val="90000"/>
              </a:lnSpc>
            </a:pPr>
            <a:r>
              <a:rPr lang="en-US" altLang="en-US">
                <a:latin typeface="Times New Roman" panose="02020603050405020304" pitchFamily="18" charset="0"/>
              </a:rPr>
              <a:t> - Bất động: bột đùi cẳng bàn chân (ĐCBC) rạch dọc. Sau 7-10 ngày thay bột ĐCBC tròn. Tập tì đè sau 3 tuần ( tập đứng, đi với trọng lượng tăng dần trên chân gãy).</a:t>
            </a:r>
          </a:p>
          <a:p>
            <a:pPr marL="609600" indent="-609600" eaLnBrk="1" hangingPunct="1">
              <a:lnSpc>
                <a:spcPct val="90000"/>
              </a:lnSpc>
            </a:pPr>
            <a:r>
              <a:rPr lang="en-US" altLang="en-US">
                <a:latin typeface="Times New Roman" panose="02020603050405020304" pitchFamily="18" charset="0"/>
              </a:rPr>
              <a:t>Với những trường hợp gãy 1/3 dưới: sau 4-6 tuần thay bột cẳng bàn chân hoặc cẳng bàn chân ôm gối cho tập gấp duỗi gối sớm.</a:t>
            </a:r>
          </a:p>
          <a:p>
            <a:pPr marL="609600" indent="-609600" eaLnBrk="1" hangingPunct="1">
              <a:lnSpc>
                <a:spcPct val="90000"/>
              </a:lnSpc>
            </a:pPr>
            <a:r>
              <a:rPr lang="en-US" altLang="en-US">
                <a:latin typeface="Times New Roman" panose="02020603050405020304" pitchFamily="18" charset="0"/>
              </a:rPr>
              <a:t>- Thời gian bất động:  8-10 tuần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4D20311A-DAB9-D79C-F5C5-E4C1338E77D0}"/>
              </a:ext>
            </a:extLst>
          </p:cNvPr>
          <p:cNvSpPr>
            <a:spLocks noGrp="1" noChangeArrowheads="1"/>
          </p:cNvSpPr>
          <p:nvPr>
            <p:ph type="title"/>
          </p:nvPr>
        </p:nvSpPr>
        <p:spPr/>
        <p:txBody>
          <a:bodyPr/>
          <a:lstStyle/>
          <a:p>
            <a:pPr eaLnBrk="1" hangingPunct="1">
              <a:defRPr/>
            </a:pPr>
            <a:r>
              <a:rPr lang="en-US" altLang="en-US">
                <a:solidFill>
                  <a:srgbClr val="FFFF00"/>
                </a:solidFill>
                <a:latin typeface="Times New Roman" panose="02020603050405020304" pitchFamily="18" charset="0"/>
              </a:rPr>
              <a:t>ĐIỀU TRỊ</a:t>
            </a:r>
          </a:p>
        </p:txBody>
      </p:sp>
      <p:sp>
        <p:nvSpPr>
          <p:cNvPr id="13315" name="Rectangle 3">
            <a:extLst>
              <a:ext uri="{FF2B5EF4-FFF2-40B4-BE49-F238E27FC236}">
                <a16:creationId xmlns:a16="http://schemas.microsoft.com/office/drawing/2014/main" id="{595E676B-51D1-ABD4-DBAE-A851A736C20D}"/>
              </a:ext>
            </a:extLst>
          </p:cNvPr>
          <p:cNvSpPr>
            <a:spLocks noGrp="1" noChangeArrowheads="1"/>
          </p:cNvSpPr>
          <p:nvPr>
            <p:ph type="body" idx="1"/>
          </p:nvPr>
        </p:nvSpPr>
        <p:spPr>
          <a:xfrm>
            <a:off x="457200" y="1600200"/>
            <a:ext cx="8382000" cy="4724400"/>
          </a:xfrm>
        </p:spPr>
        <p:txBody>
          <a:bodyPr/>
          <a:lstStyle/>
          <a:p>
            <a:pPr marL="609600" indent="-609600" eaLnBrk="1" hangingPunct="1"/>
            <a:r>
              <a:rPr lang="en-US" altLang="en-US" sz="2800" b="1" i="1">
                <a:solidFill>
                  <a:srgbClr val="FFFF00"/>
                </a:solidFill>
                <a:latin typeface="Times New Roman" panose="02020603050405020304" pitchFamily="18" charset="0"/>
              </a:rPr>
              <a:t>2.Gãy di lệch</a:t>
            </a:r>
            <a:r>
              <a:rPr lang="en-US" altLang="en-US" sz="2800">
                <a:solidFill>
                  <a:srgbClr val="FFFF00"/>
                </a:solidFill>
                <a:latin typeface="Times New Roman" panose="02020603050405020304" pitchFamily="18" charset="0"/>
              </a:rPr>
              <a:t>:</a:t>
            </a:r>
          </a:p>
          <a:p>
            <a:pPr marL="609600" indent="-609600" eaLnBrk="1" hangingPunct="1"/>
            <a:r>
              <a:rPr lang="en-US" altLang="en-US" sz="2800">
                <a:latin typeface="Times New Roman" panose="02020603050405020304" pitchFamily="18" charset="0"/>
              </a:rPr>
              <a:t> Thường điều trị bảo tồn đạt kết quả tốt với những loại gãy ngang, hoặc gãy chéo. Gãy xoắn rất khó nắn chỉnh hoàn hảo.</a:t>
            </a:r>
          </a:p>
          <a:p>
            <a:pPr marL="609600" indent="-609600" eaLnBrk="1" hangingPunct="1"/>
            <a:r>
              <a:rPr lang="en-US" altLang="en-US" sz="2800">
                <a:latin typeface="Times New Roman" panose="02020603050405020304" pitchFamily="18" charset="0"/>
              </a:rPr>
              <a:t>- Nắn: Gây tê ổ gãy hoặc gây mê.</a:t>
            </a:r>
          </a:p>
          <a:p>
            <a:pPr marL="609600" indent="-609600" eaLnBrk="1" hangingPunct="1"/>
            <a:r>
              <a:rPr lang="en-US" altLang="en-US" sz="2800">
                <a:latin typeface="Times New Roman" panose="02020603050405020304" pitchFamily="18" charset="0"/>
              </a:rPr>
              <a:t> Người bệnh nằm ngửa, nắn trong tư thế gấp gối để chùng cơ tam đầu, tốt nhất nắn trên khung Boёhler. Trước hết kéo thẳng sửa di lệch chồng, sau đó dựa vào mào chày để nắn chỉnh các di lệch sang bên, trước sau và xoay</a:t>
            </a:r>
            <a:r>
              <a:rPr lang="en-US" altLang="en-US" sz="280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3028BAE0-CB8E-A8C2-64D9-3FFD68C1F31F}"/>
              </a:ext>
            </a:extLst>
          </p:cNvPr>
          <p:cNvSpPr>
            <a:spLocks noGrp="1" noChangeArrowheads="1"/>
          </p:cNvSpPr>
          <p:nvPr>
            <p:ph type="title"/>
          </p:nvPr>
        </p:nvSpPr>
        <p:spPr/>
        <p:txBody>
          <a:bodyPr/>
          <a:lstStyle/>
          <a:p>
            <a:pPr eaLnBrk="1" hangingPunct="1">
              <a:defRPr/>
            </a:pPr>
            <a:endParaRPr lang="en-US" altLang="en-US"/>
          </a:p>
        </p:txBody>
      </p:sp>
      <p:pic>
        <p:nvPicPr>
          <p:cNvPr id="14339" name="Picture 4">
            <a:extLst>
              <a:ext uri="{FF2B5EF4-FFF2-40B4-BE49-F238E27FC236}">
                <a16:creationId xmlns:a16="http://schemas.microsoft.com/office/drawing/2014/main" id="{21678959-3EAD-FC74-8FA9-6B92FA104B78}"/>
              </a:ext>
            </a:extLst>
          </p:cNvPr>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a:stretch>
            <a:fillRect/>
          </a:stretch>
        </p:blipFill>
        <p:spPr>
          <a:xfrm>
            <a:off x="1143000" y="1600200"/>
            <a:ext cx="7010400" cy="5257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5129F67A-0F68-AAEC-9911-734401B8A1F8}"/>
              </a:ext>
            </a:extLst>
          </p:cNvPr>
          <p:cNvSpPr>
            <a:spLocks noGrp="1" noChangeArrowheads="1"/>
          </p:cNvSpPr>
          <p:nvPr>
            <p:ph type="title"/>
          </p:nvPr>
        </p:nvSpPr>
        <p:spPr/>
        <p:txBody>
          <a:bodyPr/>
          <a:lstStyle/>
          <a:p>
            <a:pPr eaLnBrk="1" hangingPunct="1">
              <a:defRPr/>
            </a:pPr>
            <a:r>
              <a:rPr lang="en-US" altLang="en-US">
                <a:solidFill>
                  <a:srgbClr val="FFFF00"/>
                </a:solidFill>
                <a:latin typeface="Times New Roman" panose="02020603050405020304" pitchFamily="18" charset="0"/>
              </a:rPr>
              <a:t>ĐIỀU TRỊ</a:t>
            </a:r>
          </a:p>
        </p:txBody>
      </p:sp>
      <p:sp>
        <p:nvSpPr>
          <p:cNvPr id="15363" name="Rectangle 3">
            <a:extLst>
              <a:ext uri="{FF2B5EF4-FFF2-40B4-BE49-F238E27FC236}">
                <a16:creationId xmlns:a16="http://schemas.microsoft.com/office/drawing/2014/main" id="{316C0E69-F77F-1D9C-FDD6-ADB9587DD561}"/>
              </a:ext>
            </a:extLst>
          </p:cNvPr>
          <p:cNvSpPr>
            <a:spLocks noGrp="1" noChangeArrowheads="1"/>
          </p:cNvSpPr>
          <p:nvPr>
            <p:ph type="body" idx="1"/>
          </p:nvPr>
        </p:nvSpPr>
        <p:spPr/>
        <p:txBody>
          <a:bodyPr/>
          <a:lstStyle/>
          <a:p>
            <a:pPr eaLnBrk="1" hangingPunct="1"/>
            <a:r>
              <a:rPr lang="en-US" altLang="en-US"/>
              <a:t> </a:t>
            </a:r>
            <a:r>
              <a:rPr lang="en-US" altLang="en-US">
                <a:latin typeface="Times New Roman" panose="02020603050405020304" pitchFamily="18" charset="0"/>
              </a:rPr>
              <a:t>Giới hạn về các di lệch chấp nhận được như sau: </a:t>
            </a:r>
          </a:p>
          <a:p>
            <a:pPr eaLnBrk="1" hangingPunct="1"/>
            <a:r>
              <a:rPr lang="en-US" altLang="en-US">
                <a:latin typeface="Times New Roman" panose="02020603050405020304" pitchFamily="18" charset="0"/>
              </a:rPr>
              <a:t>+ Mở góc sang bên( Varus - Valgus) &lt; 5 độ. </a:t>
            </a:r>
          </a:p>
          <a:p>
            <a:pPr eaLnBrk="1" hangingPunct="1"/>
            <a:r>
              <a:rPr lang="en-US" altLang="en-US">
                <a:latin typeface="Times New Roman" panose="02020603050405020304" pitchFamily="18" charset="0"/>
              </a:rPr>
              <a:t>+ Gấp góc trước sau &lt;10 độ. </a:t>
            </a:r>
          </a:p>
          <a:p>
            <a:pPr eaLnBrk="1" hangingPunct="1"/>
            <a:r>
              <a:rPr lang="en-US" altLang="en-US">
                <a:latin typeface="Times New Roman" panose="02020603050405020304" pitchFamily="18" charset="0"/>
              </a:rPr>
              <a:t>+ Xoay &lt; 10 độ.</a:t>
            </a:r>
          </a:p>
          <a:p>
            <a:pPr eaLnBrk="1" hangingPunct="1"/>
            <a:r>
              <a:rPr lang="en-US" altLang="en-US">
                <a:latin typeface="Times New Roman" panose="02020603050405020304" pitchFamily="18" charset="0"/>
              </a:rPr>
              <a:t>+ Ngắn chi &lt; 15mm.</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CA6D22FD-BBCE-31E8-8363-137EE9A399A5}"/>
              </a:ext>
            </a:extLst>
          </p:cNvPr>
          <p:cNvSpPr>
            <a:spLocks noGrp="1" noChangeArrowheads="1"/>
          </p:cNvSpPr>
          <p:nvPr>
            <p:ph type="title"/>
          </p:nvPr>
        </p:nvSpPr>
        <p:spPr/>
        <p:txBody>
          <a:bodyPr/>
          <a:lstStyle/>
          <a:p>
            <a:pPr eaLnBrk="1" hangingPunct="1">
              <a:defRPr/>
            </a:pPr>
            <a:r>
              <a:rPr lang="en-US" altLang="en-US">
                <a:solidFill>
                  <a:srgbClr val="FFFF00"/>
                </a:solidFill>
                <a:latin typeface="Times New Roman" panose="02020603050405020304" pitchFamily="18" charset="0"/>
              </a:rPr>
              <a:t>ĐIỀU TRỊ</a:t>
            </a:r>
          </a:p>
        </p:txBody>
      </p:sp>
      <p:sp>
        <p:nvSpPr>
          <p:cNvPr id="16387" name="Rectangle 3">
            <a:extLst>
              <a:ext uri="{FF2B5EF4-FFF2-40B4-BE49-F238E27FC236}">
                <a16:creationId xmlns:a16="http://schemas.microsoft.com/office/drawing/2014/main" id="{52753447-A815-0FF6-307B-37EE2183005A}"/>
              </a:ext>
            </a:extLst>
          </p:cNvPr>
          <p:cNvSpPr>
            <a:spLocks noGrp="1" noChangeArrowheads="1"/>
          </p:cNvSpPr>
          <p:nvPr>
            <p:ph type="body" idx="1"/>
          </p:nvPr>
        </p:nvSpPr>
        <p:spPr>
          <a:xfrm>
            <a:off x="457200" y="1600200"/>
            <a:ext cx="8686800" cy="5257800"/>
          </a:xfrm>
        </p:spPr>
        <p:txBody>
          <a:bodyPr/>
          <a:lstStyle/>
          <a:p>
            <a:pPr eaLnBrk="1" hangingPunct="1">
              <a:lnSpc>
                <a:spcPct val="90000"/>
              </a:lnSpc>
            </a:pPr>
            <a:r>
              <a:rPr lang="en-US" altLang="en-US">
                <a:latin typeface="Times New Roman" panose="02020603050405020304" pitchFamily="18" charset="0"/>
              </a:rPr>
              <a:t>- Bất động: bột ĐCBC rạch dọc. Kê chân cao, tập vận động các ngón chân.</a:t>
            </a:r>
          </a:p>
          <a:p>
            <a:pPr eaLnBrk="1" hangingPunct="1">
              <a:lnSpc>
                <a:spcPct val="90000"/>
              </a:lnSpc>
            </a:pPr>
            <a:r>
              <a:rPr lang="en-US" altLang="en-US">
                <a:latin typeface="Times New Roman" panose="02020603050405020304" pitchFamily="18" charset="0"/>
              </a:rPr>
              <a:t>Sau 7-10 ngày chụp X quang kiểm tra, thay bột tròn vào khoảng thời gian từ 2-3 tuần sau nắn bó khi đó ít di lệch hơn do có can xơ.</a:t>
            </a:r>
          </a:p>
          <a:p>
            <a:pPr eaLnBrk="1" hangingPunct="1">
              <a:lnSpc>
                <a:spcPct val="90000"/>
              </a:lnSpc>
            </a:pPr>
            <a:r>
              <a:rPr lang="en-US" altLang="en-US">
                <a:latin typeface="Times New Roman" panose="02020603050405020304" pitchFamily="18" charset="0"/>
              </a:rPr>
              <a:t>Hướng dẫn tập tỳ đè sớm ngay sau tuần thứ 3 để hạn chế biến chứng chậm liền xương, không liền.</a:t>
            </a:r>
          </a:p>
          <a:p>
            <a:pPr eaLnBrk="1" hangingPunct="1">
              <a:lnSpc>
                <a:spcPct val="90000"/>
              </a:lnSpc>
            </a:pPr>
            <a:r>
              <a:rPr lang="en-US" altLang="en-US">
                <a:latin typeface="Times New Roman" panose="02020603050405020304" pitchFamily="18" charset="0"/>
              </a:rPr>
              <a:t>Sau 6- 8 tuần có thể thay bột CBC ôm gối hoặc CBC cho tập vận động gối. </a:t>
            </a:r>
          </a:p>
          <a:p>
            <a:pPr eaLnBrk="1" hangingPunct="1">
              <a:lnSpc>
                <a:spcPct val="90000"/>
              </a:lnSpc>
            </a:pPr>
            <a:r>
              <a:rPr lang="en-US" altLang="en-US">
                <a:latin typeface="Times New Roman" panose="02020603050405020304" pitchFamily="18" charset="0"/>
              </a:rPr>
              <a:t>Thời gian bó bột: trung bình từ 12 -16 tuần.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A529EB68-14BD-6A7E-E246-0FEFFC73B5B6}"/>
              </a:ext>
            </a:extLst>
          </p:cNvPr>
          <p:cNvSpPr>
            <a:spLocks noGrp="1" noChangeArrowheads="1"/>
          </p:cNvSpPr>
          <p:nvPr>
            <p:ph type="title"/>
          </p:nvPr>
        </p:nvSpPr>
        <p:spPr/>
        <p:txBody>
          <a:bodyPr/>
          <a:lstStyle/>
          <a:p>
            <a:pPr eaLnBrk="1" hangingPunct="1">
              <a:defRPr/>
            </a:pPr>
            <a:r>
              <a:rPr lang="en-US" altLang="en-US">
                <a:solidFill>
                  <a:srgbClr val="FFFF00"/>
                </a:solidFill>
                <a:latin typeface="Times New Roman" panose="02020603050405020304" pitchFamily="18" charset="0"/>
              </a:rPr>
              <a:t>ĐIỀU TRỊ</a:t>
            </a:r>
          </a:p>
        </p:txBody>
      </p:sp>
      <p:sp>
        <p:nvSpPr>
          <p:cNvPr id="17411" name="Rectangle 3">
            <a:extLst>
              <a:ext uri="{FF2B5EF4-FFF2-40B4-BE49-F238E27FC236}">
                <a16:creationId xmlns:a16="http://schemas.microsoft.com/office/drawing/2014/main" id="{809822E9-6E55-D7FB-6686-2492D3E2972D}"/>
              </a:ext>
            </a:extLst>
          </p:cNvPr>
          <p:cNvSpPr>
            <a:spLocks noGrp="1" noChangeArrowheads="1"/>
          </p:cNvSpPr>
          <p:nvPr>
            <p:ph type="body" idx="1"/>
          </p:nvPr>
        </p:nvSpPr>
        <p:spPr/>
        <p:txBody>
          <a:bodyPr/>
          <a:lstStyle/>
          <a:p>
            <a:pPr marL="609600" indent="-609600" eaLnBrk="1" hangingPunct="1"/>
            <a:r>
              <a:rPr lang="en-US" altLang="en-US" b="1" i="1">
                <a:solidFill>
                  <a:srgbClr val="FFFF00"/>
                </a:solidFill>
                <a:latin typeface="Times New Roman" panose="02020603050405020304" pitchFamily="18" charset="0"/>
              </a:rPr>
              <a:t>3.Tập luyện sau bó bột</a:t>
            </a:r>
            <a:r>
              <a:rPr lang="en-US" altLang="en-US">
                <a:solidFill>
                  <a:srgbClr val="FFFF00"/>
                </a:solidFill>
                <a:latin typeface="Times New Roman" panose="02020603050405020304" pitchFamily="18" charset="0"/>
              </a:rPr>
              <a:t>:</a:t>
            </a:r>
          </a:p>
          <a:p>
            <a:pPr marL="609600" indent="-609600" eaLnBrk="1" hangingPunct="1"/>
            <a:r>
              <a:rPr lang="en-US" altLang="en-US">
                <a:latin typeface="Times New Roman" panose="02020603050405020304" pitchFamily="18" charset="0"/>
              </a:rPr>
              <a:t> - Tập vận động gấp và duỗi gối, cổ chân chủ động và có sự hỗ trợ mục đích dần dần lấy lại biên độ vận động bình thường của các khớp.</a:t>
            </a:r>
          </a:p>
          <a:p>
            <a:pPr marL="609600" indent="-609600" eaLnBrk="1" hangingPunct="1"/>
            <a:r>
              <a:rPr lang="en-US" altLang="en-US">
                <a:latin typeface="Times New Roman" panose="02020603050405020304" pitchFamily="18" charset="0"/>
              </a:rPr>
              <a:t> - Tập tăng cường cơ lực các cơ đùi và cẳng chân: vận động có kháng lực.</a:t>
            </a:r>
          </a:p>
          <a:p>
            <a:pPr marL="609600" indent="-609600" eaLnBrk="1" hangingPunct="1"/>
            <a:r>
              <a:rPr lang="en-US" altLang="en-US">
                <a:latin typeface="Times New Roman" panose="02020603050405020304" pitchFamily="18" charset="0"/>
              </a:rPr>
              <a:t> - Tập tỳ đè với trọng lượng tăng dần</a:t>
            </a:r>
            <a:r>
              <a:rPr lang="en-US" altLang="en-US"/>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651DD5C4-FA67-225A-CF8D-2EFE289E1BBC}"/>
              </a:ext>
            </a:extLst>
          </p:cNvPr>
          <p:cNvSpPr>
            <a:spLocks noGrp="1" noChangeArrowheads="1"/>
          </p:cNvSpPr>
          <p:nvPr>
            <p:ph type="title"/>
          </p:nvPr>
        </p:nvSpPr>
        <p:spPr/>
        <p:txBody>
          <a:bodyPr/>
          <a:lstStyle/>
          <a:p>
            <a:pPr eaLnBrk="1" hangingPunct="1">
              <a:defRPr/>
            </a:pPr>
            <a:r>
              <a:rPr lang="en-US" altLang="en-US">
                <a:solidFill>
                  <a:srgbClr val="FFFF00"/>
                </a:solidFill>
                <a:latin typeface="Times New Roman" panose="02020603050405020304" pitchFamily="18" charset="0"/>
              </a:rPr>
              <a:t>ĐẠI CƯƠNG</a:t>
            </a:r>
          </a:p>
        </p:txBody>
      </p:sp>
      <p:pic>
        <p:nvPicPr>
          <p:cNvPr id="4099" name="Picture 4">
            <a:extLst>
              <a:ext uri="{FF2B5EF4-FFF2-40B4-BE49-F238E27FC236}">
                <a16:creationId xmlns:a16="http://schemas.microsoft.com/office/drawing/2014/main" id="{25C1D42E-F967-1EDE-2197-8DA9F136BFF2}"/>
              </a:ext>
            </a:extLst>
          </p:cNvPr>
          <p:cNvPicPr>
            <a:picLocks noChangeAspect="1" noChangeArrowheads="1"/>
          </p:cNvPicPr>
          <p:nvPr>
            <p:ph type="body" sz="half" idx="1"/>
          </p:nvPr>
        </p:nvPicPr>
        <p:blipFill>
          <a:blip r:embed="rId2">
            <a:extLst>
              <a:ext uri="{28A0092B-C50C-407E-A947-70E740481C1C}">
                <a14:useLocalDpi xmlns:a14="http://schemas.microsoft.com/office/drawing/2010/main" val="0"/>
              </a:ext>
            </a:extLst>
          </a:blip>
          <a:srcRect/>
          <a:stretch>
            <a:fillRect/>
          </a:stretch>
        </p:blipFill>
        <p:spPr>
          <a:xfrm>
            <a:off x="41275" y="914400"/>
            <a:ext cx="1482725" cy="5943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100" name="Rectangle 5">
            <a:extLst>
              <a:ext uri="{FF2B5EF4-FFF2-40B4-BE49-F238E27FC236}">
                <a16:creationId xmlns:a16="http://schemas.microsoft.com/office/drawing/2014/main" id="{B4DCCFFD-A540-2126-9EBE-101EEE9B4113}"/>
              </a:ext>
            </a:extLst>
          </p:cNvPr>
          <p:cNvSpPr>
            <a:spLocks noGrp="1" noChangeArrowheads="1"/>
          </p:cNvSpPr>
          <p:nvPr>
            <p:ph type="body" sz="half" idx="2"/>
          </p:nvPr>
        </p:nvSpPr>
        <p:spPr>
          <a:xfrm>
            <a:off x="1600200" y="1219200"/>
            <a:ext cx="7543800" cy="5638800"/>
          </a:xfrm>
        </p:spPr>
        <p:txBody>
          <a:bodyPr/>
          <a:lstStyle/>
          <a:p>
            <a:pPr eaLnBrk="1" hangingPunct="1"/>
            <a:r>
              <a:rPr lang="en-US" altLang="en-US">
                <a:latin typeface="Times New Roman" panose="02020603050405020304" pitchFamily="18" charset="0"/>
              </a:rPr>
              <a:t>Cẳng chân có hai xương : xương chày và xương mác, xương chày chịu toàn bộ sức tỳ nén của cơ thể nên cần nắn chỉnh tốt.</a:t>
            </a:r>
          </a:p>
          <a:p>
            <a:pPr eaLnBrk="1" hangingPunct="1"/>
            <a:r>
              <a:rPr lang="en-US" altLang="en-US">
                <a:latin typeface="Times New Roman" panose="02020603050405020304" pitchFamily="18" charset="0"/>
              </a:rPr>
              <a:t>Xương chày ở 2/3 trên có hình lăng trụ tam giác, khi gãy sẽ hình thành nên một đỉnh nhọn, hơn nữa mặt trước trong là mặt sát da nên dễ gây tổn thương da, tạo gãy hở.</a:t>
            </a:r>
          </a:p>
          <a:p>
            <a:pPr eaLnBrk="1" hangingPunct="1"/>
            <a:r>
              <a:rPr lang="en-US" altLang="en-US">
                <a:latin typeface="Times New Roman" panose="02020603050405020304" pitchFamily="18" charset="0"/>
              </a:rPr>
              <a:t>1/3 dưới là chỗ nối giữa đoạn lăng trụ hình tam giác và tròn là chỗ yếu của xương chày.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E962F816-4F9E-BC9B-F0D5-981896D3A597}"/>
              </a:ext>
            </a:extLst>
          </p:cNvPr>
          <p:cNvSpPr>
            <a:spLocks noGrp="1" noChangeArrowheads="1"/>
          </p:cNvSpPr>
          <p:nvPr>
            <p:ph type="title"/>
          </p:nvPr>
        </p:nvSpPr>
        <p:spPr/>
        <p:txBody>
          <a:bodyPr/>
          <a:lstStyle/>
          <a:p>
            <a:pPr eaLnBrk="1" hangingPunct="1">
              <a:defRPr/>
            </a:pPr>
            <a:r>
              <a:rPr lang="en-US" altLang="en-US">
                <a:solidFill>
                  <a:srgbClr val="FFFF00"/>
                </a:solidFill>
                <a:latin typeface="Times New Roman" panose="02020603050405020304" pitchFamily="18" charset="0"/>
              </a:rPr>
              <a:t>ĐẠI CƯƠNG</a:t>
            </a:r>
          </a:p>
        </p:txBody>
      </p:sp>
      <p:sp>
        <p:nvSpPr>
          <p:cNvPr id="5123" name="Rectangle 3">
            <a:extLst>
              <a:ext uri="{FF2B5EF4-FFF2-40B4-BE49-F238E27FC236}">
                <a16:creationId xmlns:a16="http://schemas.microsoft.com/office/drawing/2014/main" id="{BC1A2395-485C-68B5-147D-C9F1B587083F}"/>
              </a:ext>
            </a:extLst>
          </p:cNvPr>
          <p:cNvSpPr>
            <a:spLocks noGrp="1" noChangeArrowheads="1"/>
          </p:cNvSpPr>
          <p:nvPr>
            <p:ph type="body" idx="1"/>
          </p:nvPr>
        </p:nvSpPr>
        <p:spPr/>
        <p:txBody>
          <a:bodyPr/>
          <a:lstStyle/>
          <a:p>
            <a:pPr eaLnBrk="1" hangingPunct="1"/>
            <a:r>
              <a:rPr lang="en-US" altLang="en-US">
                <a:latin typeface="Times New Roman" panose="02020603050405020304" pitchFamily="18" charset="0"/>
              </a:rPr>
              <a:t>Cơ khu sau cẳng chân khỏe hơn khu trước và cơ khu trước khỏe hơn khu ngoài nên khi gãy sẽ di lệch gấp góc. Các di lệch gấp góc này( đặc biệt là mở vào trong hoặc ra ngoài) nếu không nắn chỉnh hết sẽ ảnh hưởng đến khớp gối và khớp cổ chân.</a:t>
            </a:r>
          </a:p>
          <a:p>
            <a:pPr eaLnBrk="1" hangingPunct="1"/>
            <a:r>
              <a:rPr lang="en-US" altLang="en-US">
                <a:latin typeface="Times New Roman" panose="02020603050405020304" pitchFamily="18" charset="0"/>
              </a:rPr>
              <a:t>Cân cơ dép, cân nội cơ, vách liên cơ dày và chắc nên</a:t>
            </a:r>
            <a:r>
              <a:rPr lang="en-US" altLang="en-US"/>
              <a:t> </a:t>
            </a:r>
            <a:r>
              <a:rPr lang="en-US" altLang="en-US">
                <a:latin typeface="Times New Roman" panose="02020603050405020304" pitchFamily="18" charset="0"/>
              </a:rPr>
              <a:t>nguy cơ dẫn đến hội chứng khoang.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9565A35E-F741-42D9-72EB-5B4E3E6B52A2}"/>
              </a:ext>
            </a:extLst>
          </p:cNvPr>
          <p:cNvSpPr>
            <a:spLocks noGrp="1" noChangeArrowheads="1"/>
          </p:cNvSpPr>
          <p:nvPr>
            <p:ph type="title"/>
          </p:nvPr>
        </p:nvSpPr>
        <p:spPr>
          <a:xfrm>
            <a:off x="533400" y="5410200"/>
            <a:ext cx="7772400" cy="1143000"/>
          </a:xfrm>
        </p:spPr>
        <p:txBody>
          <a:bodyPr/>
          <a:lstStyle/>
          <a:p>
            <a:pPr eaLnBrk="1" hangingPunct="1">
              <a:defRPr/>
            </a:pPr>
            <a:r>
              <a:rPr lang="en-US" altLang="en-US" sz="3200">
                <a:latin typeface="Times New Roman" panose="02020603050405020304" pitchFamily="18" charset="0"/>
              </a:rPr>
              <a:t>Các khối cơ, mạch máu &amp; TK  cẳng chân</a:t>
            </a:r>
            <a:br>
              <a:rPr lang="en-US" altLang="en-US" sz="3200" i="1" u="sng"/>
            </a:br>
            <a:endParaRPr lang="en-US" altLang="en-US" sz="3200" i="1" u="sng"/>
          </a:p>
        </p:txBody>
      </p:sp>
      <p:graphicFrame>
        <p:nvGraphicFramePr>
          <p:cNvPr id="6147" name="Object 3">
            <a:extLst>
              <a:ext uri="{FF2B5EF4-FFF2-40B4-BE49-F238E27FC236}">
                <a16:creationId xmlns:a16="http://schemas.microsoft.com/office/drawing/2014/main" id="{47D0C370-8673-240F-DEA0-1BB6B1FE2CC7}"/>
              </a:ext>
            </a:extLst>
          </p:cNvPr>
          <p:cNvGraphicFramePr>
            <a:graphicFrameLocks noChangeAspect="1"/>
          </p:cNvGraphicFramePr>
          <p:nvPr>
            <p:ph type="body" idx="1"/>
          </p:nvPr>
        </p:nvGraphicFramePr>
        <p:xfrm>
          <a:off x="381000" y="381000"/>
          <a:ext cx="2743200" cy="4953000"/>
        </p:xfrm>
        <a:graphic>
          <a:graphicData uri="http://schemas.openxmlformats.org/presentationml/2006/ole">
            <mc:AlternateContent xmlns:mc="http://schemas.openxmlformats.org/markup-compatibility/2006">
              <mc:Choice xmlns:v="urn:schemas-microsoft-com:vml" Requires="v">
                <p:oleObj name="Bitmap Image" r:id="rId2" imgW="1422400" imgH="2330450" progId="Paint.Picture">
                  <p:embed/>
                </p:oleObj>
              </mc:Choice>
              <mc:Fallback>
                <p:oleObj name="Bitmap Image" r:id="rId2" imgW="1422400" imgH="2330450" progId="Paint.Picture">
                  <p:embed/>
                  <p:pic>
                    <p:nvPicPr>
                      <p:cNvPr id="0" name="Object 3"/>
                      <p:cNvPicPr>
                        <a:picLocks noChangeAspect="1" noChangeArrowheads="1"/>
                      </p:cNvPicPr>
                      <p:nvPr/>
                    </p:nvPicPr>
                    <p:blipFill>
                      <a:blip r:embed="rId3">
                        <a:lum bright="-12000"/>
                        <a:extLst>
                          <a:ext uri="{28A0092B-C50C-407E-A947-70E740481C1C}">
                            <a14:useLocalDpi xmlns:a14="http://schemas.microsoft.com/office/drawing/2010/main" val="0"/>
                          </a:ext>
                        </a:extLst>
                      </a:blip>
                      <a:srcRect/>
                      <a:stretch>
                        <a:fillRect/>
                      </a:stretch>
                    </p:blipFill>
                    <p:spPr bwMode="auto">
                      <a:xfrm>
                        <a:off x="381000" y="381000"/>
                        <a:ext cx="27432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48" name="Object 4">
            <a:extLst>
              <a:ext uri="{FF2B5EF4-FFF2-40B4-BE49-F238E27FC236}">
                <a16:creationId xmlns:a16="http://schemas.microsoft.com/office/drawing/2014/main" id="{9F963CA5-45EA-BB01-D339-A9E4EE3E3B45}"/>
              </a:ext>
            </a:extLst>
          </p:cNvPr>
          <p:cNvGraphicFramePr>
            <a:graphicFrameLocks noChangeAspect="1"/>
          </p:cNvGraphicFramePr>
          <p:nvPr/>
        </p:nvGraphicFramePr>
        <p:xfrm>
          <a:off x="3321050" y="381000"/>
          <a:ext cx="2786063" cy="4876800"/>
        </p:xfrm>
        <a:graphic>
          <a:graphicData uri="http://schemas.openxmlformats.org/presentationml/2006/ole">
            <mc:AlternateContent xmlns:mc="http://schemas.openxmlformats.org/markup-compatibility/2006">
              <mc:Choice xmlns:v="urn:schemas-microsoft-com:vml" Requires="v">
                <p:oleObj name="Bitmap Image" r:id="rId4" imgW="1162050" imgH="2330450" progId="Paint.Picture">
                  <p:embed/>
                </p:oleObj>
              </mc:Choice>
              <mc:Fallback>
                <p:oleObj name="Bitmap Image" r:id="rId4" imgW="1162050" imgH="2330450" progId="Paint.Picture">
                  <p:embed/>
                  <p:pic>
                    <p:nvPicPr>
                      <p:cNvPr id="0" name="Object 4"/>
                      <p:cNvPicPr>
                        <a:picLocks noChangeAspect="1" noChangeArrowheads="1"/>
                      </p:cNvPicPr>
                      <p:nvPr/>
                    </p:nvPicPr>
                    <p:blipFill>
                      <a:blip r:embed="rId5">
                        <a:lum bright="-12000"/>
                        <a:extLst>
                          <a:ext uri="{28A0092B-C50C-407E-A947-70E740481C1C}">
                            <a14:useLocalDpi xmlns:a14="http://schemas.microsoft.com/office/drawing/2010/main" val="0"/>
                          </a:ext>
                        </a:extLst>
                      </a:blip>
                      <a:srcRect/>
                      <a:stretch>
                        <a:fillRect/>
                      </a:stretch>
                    </p:blipFill>
                    <p:spPr bwMode="auto">
                      <a:xfrm>
                        <a:off x="3321050" y="381000"/>
                        <a:ext cx="2786063"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149" name="Object 5">
            <a:extLst>
              <a:ext uri="{FF2B5EF4-FFF2-40B4-BE49-F238E27FC236}">
                <a16:creationId xmlns:a16="http://schemas.microsoft.com/office/drawing/2014/main" id="{13365C04-9A9C-0C26-5E72-713AFB7F5D9D}"/>
              </a:ext>
            </a:extLst>
          </p:cNvPr>
          <p:cNvGraphicFramePr>
            <a:graphicFrameLocks noChangeAspect="1"/>
          </p:cNvGraphicFramePr>
          <p:nvPr/>
        </p:nvGraphicFramePr>
        <p:xfrm>
          <a:off x="6324600" y="381000"/>
          <a:ext cx="2406650" cy="4953000"/>
        </p:xfrm>
        <a:graphic>
          <a:graphicData uri="http://schemas.openxmlformats.org/presentationml/2006/ole">
            <mc:AlternateContent xmlns:mc="http://schemas.openxmlformats.org/markup-compatibility/2006">
              <mc:Choice xmlns:v="urn:schemas-microsoft-com:vml" Requires="v">
                <p:oleObj name="Bitmap Image" r:id="rId6" imgW="1022350" imgH="2362200" progId="Paint.Picture">
                  <p:embed/>
                </p:oleObj>
              </mc:Choice>
              <mc:Fallback>
                <p:oleObj name="Bitmap Image" r:id="rId6" imgW="1022350" imgH="2362200" progId="Paint.Picture">
                  <p:embed/>
                  <p:pic>
                    <p:nvPicPr>
                      <p:cNvPr id="0" name="Object 5"/>
                      <p:cNvPicPr>
                        <a:picLocks noChangeAspect="1" noChangeArrowheads="1"/>
                      </p:cNvPicPr>
                      <p:nvPr/>
                    </p:nvPicPr>
                    <p:blipFill>
                      <a:blip r:embed="rId7">
                        <a:lum bright="-12000"/>
                        <a:extLst>
                          <a:ext uri="{28A0092B-C50C-407E-A947-70E740481C1C}">
                            <a14:useLocalDpi xmlns:a14="http://schemas.microsoft.com/office/drawing/2010/main" val="0"/>
                          </a:ext>
                        </a:extLst>
                      </a:blip>
                      <a:srcRect/>
                      <a:stretch>
                        <a:fillRect/>
                      </a:stretch>
                    </p:blipFill>
                    <p:spPr bwMode="auto">
                      <a:xfrm>
                        <a:off x="6324600" y="381000"/>
                        <a:ext cx="240665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48FB657D-9175-F25A-C204-2BCBB5D1913C}"/>
              </a:ext>
            </a:extLst>
          </p:cNvPr>
          <p:cNvSpPr>
            <a:spLocks noGrp="1" noChangeArrowheads="1"/>
          </p:cNvSpPr>
          <p:nvPr>
            <p:ph type="title"/>
          </p:nvPr>
        </p:nvSpPr>
        <p:spPr/>
        <p:txBody>
          <a:bodyPr/>
          <a:lstStyle/>
          <a:p>
            <a:pPr eaLnBrk="1" hangingPunct="1">
              <a:defRPr/>
            </a:pPr>
            <a:r>
              <a:rPr lang="en-US" altLang="en-US">
                <a:solidFill>
                  <a:srgbClr val="FFFF00"/>
                </a:solidFill>
                <a:latin typeface="Times New Roman" panose="02020603050405020304" pitchFamily="18" charset="0"/>
              </a:rPr>
              <a:t>ĐẠI CƯƠNG</a:t>
            </a:r>
          </a:p>
        </p:txBody>
      </p:sp>
      <p:sp>
        <p:nvSpPr>
          <p:cNvPr id="7171" name="Rectangle 3">
            <a:extLst>
              <a:ext uri="{FF2B5EF4-FFF2-40B4-BE49-F238E27FC236}">
                <a16:creationId xmlns:a16="http://schemas.microsoft.com/office/drawing/2014/main" id="{01B700BC-4839-AD8D-B36D-8017D1E26BD0}"/>
              </a:ext>
            </a:extLst>
          </p:cNvPr>
          <p:cNvSpPr>
            <a:spLocks noGrp="1" noChangeArrowheads="1"/>
          </p:cNvSpPr>
          <p:nvPr>
            <p:ph type="body" idx="1"/>
          </p:nvPr>
        </p:nvSpPr>
        <p:spPr>
          <a:xfrm>
            <a:off x="457200" y="1600200"/>
            <a:ext cx="8305800" cy="5257800"/>
          </a:xfrm>
        </p:spPr>
        <p:txBody>
          <a:bodyPr/>
          <a:lstStyle/>
          <a:p>
            <a:pPr eaLnBrk="1" hangingPunct="1"/>
            <a:r>
              <a:rPr lang="en-US" altLang="en-US">
                <a:latin typeface="Times New Roman" panose="02020603050405020304" pitchFamily="18" charset="0"/>
              </a:rPr>
              <a:t>Dinh dưỡng vùng cẳng chân nói chung kém, tuần hoàn tĩnh mạch dễ bị ứ trệ, vùng 1/3 dưới xương hầu như chỉ được bao quanh bởi các nhóm gân và da do vậy gãy xương chày ở người lớn và người già thường chậm liền.</a:t>
            </a:r>
          </a:p>
          <a:p>
            <a:pPr eaLnBrk="1" hangingPunct="1"/>
            <a:r>
              <a:rPr lang="en-US" altLang="en-US">
                <a:latin typeface="Times New Roman" panose="02020603050405020304" pitchFamily="18" charset="0"/>
              </a:rPr>
              <a:t>Do có hai khớp bản lề hai đầu xương ( khớp gối và khớp cổ chân) nên các di lệch xoay và lệch trục nếu không nắn chỉnh tốt sẽ  không thể bù trừ được và gây thoái hóa khớp sau chấn thương cũng như di chứng về thẩm mỹ.</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F6C2D844-6129-5FBA-EBFC-50C94E8319E9}"/>
              </a:ext>
            </a:extLst>
          </p:cNvPr>
          <p:cNvSpPr>
            <a:spLocks noGrp="1" noChangeArrowheads="1"/>
          </p:cNvSpPr>
          <p:nvPr>
            <p:ph type="title"/>
          </p:nvPr>
        </p:nvSpPr>
        <p:spPr/>
        <p:txBody>
          <a:bodyPr/>
          <a:lstStyle/>
          <a:p>
            <a:pPr eaLnBrk="1" hangingPunct="1">
              <a:defRPr/>
            </a:pPr>
            <a:r>
              <a:rPr lang="en-US" altLang="en-US">
                <a:solidFill>
                  <a:srgbClr val="FFFF00"/>
                </a:solidFill>
                <a:latin typeface="Times New Roman" panose="02020603050405020304" pitchFamily="18" charset="0"/>
              </a:rPr>
              <a:t>CHẨN ĐOÁN</a:t>
            </a:r>
          </a:p>
        </p:txBody>
      </p:sp>
      <p:sp>
        <p:nvSpPr>
          <p:cNvPr id="8195" name="Rectangle 3">
            <a:extLst>
              <a:ext uri="{FF2B5EF4-FFF2-40B4-BE49-F238E27FC236}">
                <a16:creationId xmlns:a16="http://schemas.microsoft.com/office/drawing/2014/main" id="{85E6DEF2-43C6-2C29-61D8-414D30C376F8}"/>
              </a:ext>
            </a:extLst>
          </p:cNvPr>
          <p:cNvSpPr>
            <a:spLocks noGrp="1" noChangeArrowheads="1"/>
          </p:cNvSpPr>
          <p:nvPr>
            <p:ph type="body" idx="1"/>
          </p:nvPr>
        </p:nvSpPr>
        <p:spPr>
          <a:xfrm>
            <a:off x="457200" y="1600200"/>
            <a:ext cx="8458200" cy="5257800"/>
          </a:xfrm>
        </p:spPr>
        <p:txBody>
          <a:bodyPr/>
          <a:lstStyle/>
          <a:p>
            <a:pPr eaLnBrk="1" hangingPunct="1">
              <a:lnSpc>
                <a:spcPct val="90000"/>
              </a:lnSpc>
            </a:pPr>
            <a:r>
              <a:rPr lang="en-US" altLang="en-US">
                <a:latin typeface="Times New Roman" panose="02020603050405020304" pitchFamily="18" charset="0"/>
              </a:rPr>
              <a:t>Đau rất nhiều, không đi lại được.</a:t>
            </a:r>
          </a:p>
          <a:p>
            <a:pPr eaLnBrk="1" hangingPunct="1">
              <a:lnSpc>
                <a:spcPct val="90000"/>
              </a:lnSpc>
            </a:pPr>
            <a:r>
              <a:rPr lang="en-US" altLang="en-US">
                <a:latin typeface="Times New Roman" panose="02020603050405020304" pitchFamily="18" charset="0"/>
              </a:rPr>
              <a:t>Biến dạng: chân gấp góc, ngắn, xoay ngoài. Có thể thấy đầu xương gãy gồ dưới da.</a:t>
            </a:r>
          </a:p>
          <a:p>
            <a:pPr eaLnBrk="1" hangingPunct="1">
              <a:lnSpc>
                <a:spcPct val="90000"/>
              </a:lnSpc>
            </a:pPr>
            <a:r>
              <a:rPr lang="en-US" altLang="en-US">
                <a:latin typeface="Times New Roman" panose="02020603050405020304" pitchFamily="18" charset="0"/>
              </a:rPr>
              <a:t>Điểm đau chói: sờ nắn nhẹ nhàng dọc theo mào chày thấy rõ chỗ gãy đau chói.</a:t>
            </a:r>
          </a:p>
          <a:p>
            <a:pPr eaLnBrk="1" hangingPunct="1">
              <a:lnSpc>
                <a:spcPct val="90000"/>
              </a:lnSpc>
            </a:pPr>
            <a:r>
              <a:rPr lang="en-US" altLang="en-US">
                <a:latin typeface="Times New Roman" panose="02020603050405020304" pitchFamily="18" charset="0"/>
              </a:rPr>
              <a:t>Không nên cố ý tìm các dấu hiệu di động bất thường và tiếng lạo xạo gãy xương</a:t>
            </a:r>
          </a:p>
          <a:p>
            <a:pPr eaLnBrk="1" hangingPunct="1">
              <a:lnSpc>
                <a:spcPct val="90000"/>
              </a:lnSpc>
            </a:pPr>
            <a:r>
              <a:rPr lang="en-US" altLang="en-US">
                <a:latin typeface="Times New Roman" panose="02020603050405020304" pitchFamily="18" charset="0"/>
              </a:rPr>
              <a:t>Với những trường hợp đến muộn cẳng chân thường sưng nề nhiều nên không rõ biến dạng, có thể có các nốt phỏng nước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14EE70CE-ABB5-0898-43B7-A1A4E283803D}"/>
              </a:ext>
            </a:extLst>
          </p:cNvPr>
          <p:cNvSpPr>
            <a:spLocks noGrp="1" noChangeArrowheads="1"/>
          </p:cNvSpPr>
          <p:nvPr>
            <p:ph type="title"/>
          </p:nvPr>
        </p:nvSpPr>
        <p:spPr/>
        <p:txBody>
          <a:bodyPr/>
          <a:lstStyle/>
          <a:p>
            <a:pPr eaLnBrk="1" hangingPunct="1">
              <a:defRPr/>
            </a:pPr>
            <a:r>
              <a:rPr lang="en-US" altLang="en-US">
                <a:solidFill>
                  <a:srgbClr val="FFFF00"/>
                </a:solidFill>
                <a:latin typeface="Times New Roman" panose="02020603050405020304" pitchFamily="18" charset="0"/>
              </a:rPr>
              <a:t>CHẨN ĐOÁN</a:t>
            </a:r>
          </a:p>
        </p:txBody>
      </p:sp>
      <p:sp>
        <p:nvSpPr>
          <p:cNvPr id="9219" name="Rectangle 3">
            <a:extLst>
              <a:ext uri="{FF2B5EF4-FFF2-40B4-BE49-F238E27FC236}">
                <a16:creationId xmlns:a16="http://schemas.microsoft.com/office/drawing/2014/main" id="{24A072BC-1485-C0CD-4EC4-92D963D87455}"/>
              </a:ext>
            </a:extLst>
          </p:cNvPr>
          <p:cNvSpPr>
            <a:spLocks noGrp="1" noChangeArrowheads="1"/>
          </p:cNvSpPr>
          <p:nvPr>
            <p:ph type="body" idx="1"/>
          </p:nvPr>
        </p:nvSpPr>
        <p:spPr/>
        <p:txBody>
          <a:bodyPr/>
          <a:lstStyle/>
          <a:p>
            <a:pPr eaLnBrk="1" hangingPunct="1"/>
            <a:r>
              <a:rPr lang="en-US" altLang="en-US" sz="2800">
                <a:latin typeface="Times New Roman" panose="02020603050405020304" pitchFamily="18" charset="0"/>
              </a:rPr>
              <a:t>Trong mọi trường hợp, đặc biệt với loại gãy 1/3 trên cần chú ý phát hiện các biến chứng về mạch máu, thần kinh, hội chứng khoang…</a:t>
            </a:r>
          </a:p>
          <a:p>
            <a:pPr eaLnBrk="1" hangingPunct="1"/>
            <a:r>
              <a:rPr lang="en-US" altLang="en-US" sz="2800">
                <a:latin typeface="Times New Roman" panose="02020603050405020304" pitchFamily="18" charset="0"/>
              </a:rPr>
              <a:t>Với những trường hợp gãy ít lệch, gãy cành tươi trẻ em tuy không có biến dạng điển hình nhưng sờ nắn kỹ theo gờ xương có thể phát hiện điểm đau chói.</a:t>
            </a:r>
          </a:p>
          <a:p>
            <a:pPr eaLnBrk="1" hangingPunct="1">
              <a:buFontTx/>
              <a:buNone/>
            </a:pPr>
            <a:r>
              <a:rPr lang="en-US" altLang="en-US" sz="2800"/>
              <a:t> </a:t>
            </a:r>
            <a:r>
              <a:rPr lang="en-US" altLang="en-US" sz="2800" b="1">
                <a:solidFill>
                  <a:srgbClr val="FFFF00"/>
                </a:solidFill>
                <a:latin typeface="Times New Roman" panose="02020603050405020304" pitchFamily="18" charset="0"/>
              </a:rPr>
              <a:t>X quang:</a:t>
            </a:r>
            <a:endParaRPr lang="en-US" altLang="en-US" sz="2800">
              <a:solidFill>
                <a:srgbClr val="FFFF00"/>
              </a:solidFill>
              <a:latin typeface="Times New Roman" panose="02020603050405020304" pitchFamily="18" charset="0"/>
            </a:endParaRPr>
          </a:p>
          <a:p>
            <a:pPr eaLnBrk="1" hangingPunct="1"/>
            <a:r>
              <a:rPr lang="en-US" altLang="en-US" sz="2800">
                <a:latin typeface="Times New Roman" panose="02020603050405020304" pitchFamily="18" charset="0"/>
              </a:rPr>
              <a:t>Chụp phim thẳng, nghiêng lấy toàn bộ cẳng chân.</a:t>
            </a:r>
          </a:p>
          <a:p>
            <a:pPr eaLnBrk="1" hangingPunct="1"/>
            <a:endParaRPr lang="en-US" altLang="en-US" sz="280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4239A9DD-7951-9093-0637-D286EE52B3A4}"/>
              </a:ext>
            </a:extLst>
          </p:cNvPr>
          <p:cNvSpPr>
            <a:spLocks noGrp="1" noChangeArrowheads="1"/>
          </p:cNvSpPr>
          <p:nvPr>
            <p:ph type="title"/>
          </p:nvPr>
        </p:nvSpPr>
        <p:spPr/>
        <p:txBody>
          <a:bodyPr/>
          <a:lstStyle/>
          <a:p>
            <a:pPr eaLnBrk="1" hangingPunct="1">
              <a:defRPr/>
            </a:pPr>
            <a:r>
              <a:rPr lang="en-US" altLang="en-US">
                <a:solidFill>
                  <a:srgbClr val="FFFF00"/>
                </a:solidFill>
                <a:latin typeface="Times New Roman" panose="02020603050405020304" pitchFamily="18" charset="0"/>
              </a:rPr>
              <a:t>PHÂN LOẠI</a:t>
            </a:r>
          </a:p>
        </p:txBody>
      </p:sp>
      <p:sp>
        <p:nvSpPr>
          <p:cNvPr id="10243" name="Rectangle 3">
            <a:extLst>
              <a:ext uri="{FF2B5EF4-FFF2-40B4-BE49-F238E27FC236}">
                <a16:creationId xmlns:a16="http://schemas.microsoft.com/office/drawing/2014/main" id="{F345B67A-2B63-D6D5-840D-5470E2D534FE}"/>
              </a:ext>
            </a:extLst>
          </p:cNvPr>
          <p:cNvSpPr>
            <a:spLocks noGrp="1" noChangeArrowheads="1"/>
          </p:cNvSpPr>
          <p:nvPr>
            <p:ph type="body" idx="1"/>
          </p:nvPr>
        </p:nvSpPr>
        <p:spPr/>
        <p:txBody>
          <a:bodyPr/>
          <a:lstStyle/>
          <a:p>
            <a:pPr eaLnBrk="1" hangingPunct="1"/>
            <a:r>
              <a:rPr lang="en-US" altLang="en-US">
                <a:latin typeface="Times New Roman" panose="02020603050405020304" pitchFamily="18" charset="0"/>
              </a:rPr>
              <a:t>Vào vị trí ổ gãy : gãy 1/3 trên, 1/3 giữa, 1/3 dưới.</a:t>
            </a:r>
          </a:p>
          <a:p>
            <a:pPr eaLnBrk="1" hangingPunct="1"/>
            <a:r>
              <a:rPr lang="en-US" altLang="en-US">
                <a:latin typeface="Times New Roman" panose="02020603050405020304" pitchFamily="18" charset="0"/>
              </a:rPr>
              <a:t>Dựa vào tính chất phức tạp của ổ gãy: </a:t>
            </a:r>
          </a:p>
          <a:p>
            <a:pPr eaLnBrk="1" hangingPunct="1"/>
            <a:r>
              <a:rPr lang="en-US" altLang="en-US">
                <a:latin typeface="Times New Roman" panose="02020603050405020304" pitchFamily="18" charset="0"/>
              </a:rPr>
              <a:t> + Gãy đơn giản: gãy ngang, gãy chéo, gãy xoắn.</a:t>
            </a:r>
          </a:p>
          <a:p>
            <a:pPr eaLnBrk="1" hangingPunct="1"/>
            <a:r>
              <a:rPr lang="en-US" altLang="en-US">
                <a:latin typeface="Times New Roman" panose="02020603050405020304" pitchFamily="18" charset="0"/>
              </a:rPr>
              <a:t> + Gãy có mảnh rời &lt; 50% thân xương.</a:t>
            </a:r>
          </a:p>
          <a:p>
            <a:pPr eaLnBrk="1" hangingPunct="1"/>
            <a:r>
              <a:rPr lang="en-US" altLang="en-US">
                <a:latin typeface="Times New Roman" panose="02020603050405020304" pitchFamily="18" charset="0"/>
              </a:rPr>
              <a:t> + Gãy có mảnh rời &gt; 50% thân xương</a:t>
            </a:r>
          </a:p>
          <a:p>
            <a:pPr eaLnBrk="1" hangingPunct="1"/>
            <a:r>
              <a:rPr lang="en-US" altLang="en-US">
                <a:latin typeface="Times New Roman" panose="02020603050405020304" pitchFamily="18" charset="0"/>
              </a:rPr>
              <a:t> + Gãy hai hay nhiều ổ gãy, gãy nhiều mảnh phức tạp.</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4">
            <a:extLst>
              <a:ext uri="{FF2B5EF4-FFF2-40B4-BE49-F238E27FC236}">
                <a16:creationId xmlns:a16="http://schemas.microsoft.com/office/drawing/2014/main" id="{D174E303-3635-476C-5628-B36D8394967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330200"/>
            <a:ext cx="7620000" cy="632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Mountain Top">
  <a:themeElements>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Mountain To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Mountain Top</Template>
  <TotalTime>53</TotalTime>
  <Words>984</Words>
  <Application>Microsoft Macintosh PowerPoint</Application>
  <PresentationFormat>On-screen Show (4:3)</PresentationFormat>
  <Paragraphs>57</Paragraphs>
  <Slides>15</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Arial</vt:lpstr>
      <vt:lpstr>Calibri</vt:lpstr>
      <vt:lpstr>Wingdings</vt:lpstr>
      <vt:lpstr>Times New Roman</vt:lpstr>
      <vt:lpstr>Mountain Top</vt:lpstr>
      <vt:lpstr>Bitmap Image</vt:lpstr>
      <vt:lpstr>GÃY CẲNG CHÂN</vt:lpstr>
      <vt:lpstr>ĐẠI CƯƠNG</vt:lpstr>
      <vt:lpstr>ĐẠI CƯƠNG</vt:lpstr>
      <vt:lpstr>Các khối cơ, mạch máu &amp; TK  cẳng chân </vt:lpstr>
      <vt:lpstr>ĐẠI CƯƠNG</vt:lpstr>
      <vt:lpstr>CHẨN ĐOÁN</vt:lpstr>
      <vt:lpstr>CHẨN ĐOÁN</vt:lpstr>
      <vt:lpstr>PHÂN LOẠI</vt:lpstr>
      <vt:lpstr>PowerPoint Presentation</vt:lpstr>
      <vt:lpstr>ĐIỀU TRỊ</vt:lpstr>
      <vt:lpstr>ĐIỀU TRỊ</vt:lpstr>
      <vt:lpstr>PowerPoint Presentation</vt:lpstr>
      <vt:lpstr>ĐIỀU TRỊ</vt:lpstr>
      <vt:lpstr>ĐIỀU TRỊ</vt:lpstr>
      <vt:lpstr>ĐIỀU TRỊ</vt:lpstr>
    </vt:vector>
  </TitlesOfParts>
  <Company>VIET DUC HOSPITAL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GÃY CẲNG CHÂN</dc:title>
  <dc:creator>SON</dc:creator>
  <cp:lastModifiedBy>Microsoft Office User</cp:lastModifiedBy>
  <cp:revision>3</cp:revision>
  <dcterms:created xsi:type="dcterms:W3CDTF">2008-06-04T13:03:51Z</dcterms:created>
  <dcterms:modified xsi:type="dcterms:W3CDTF">2023-02-28T16:39:11Z</dcterms:modified>
</cp:coreProperties>
</file>