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75" r:id="rId3"/>
    <p:sldId id="259" r:id="rId4"/>
    <p:sldId id="260" r:id="rId5"/>
    <p:sldId id="261" r:id="rId6"/>
    <p:sldId id="262" r:id="rId7"/>
    <p:sldId id="263" r:id="rId8"/>
    <p:sldId id="264" r:id="rId9"/>
    <p:sldId id="265" r:id="rId10"/>
    <p:sldId id="274" r:id="rId11"/>
    <p:sldId id="267" r:id="rId12"/>
    <p:sldId id="268" r:id="rId13"/>
    <p:sldId id="269" r:id="rId14"/>
    <p:sldId id="276" r:id="rId15"/>
    <p:sldId id="280" r:id="rId16"/>
    <p:sldId id="281" r:id="rId17"/>
    <p:sldId id="270" r:id="rId18"/>
    <p:sldId id="282" r:id="rId19"/>
    <p:sldId id="283" r:id="rId20"/>
    <p:sldId id="284" r:id="rId21"/>
    <p:sldId id="271" r:id="rId22"/>
    <p:sldId id="272" r:id="rId23"/>
    <p:sldId id="273" r:id="rId24"/>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52" y="14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 Id="rId4"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7AE661-8DCE-4B16-86BE-88B4C4E08EB6}" type="doc">
      <dgm:prSet loTypeId="urn:microsoft.com/office/officeart/2005/8/layout/default" loCatId="list" qsTypeId="urn:microsoft.com/office/officeart/2005/8/quickstyle/simple3" qsCatId="simple" csTypeId="urn:microsoft.com/office/officeart/2005/8/colors/accent1_2" csCatId="accent1"/>
      <dgm:spPr/>
      <dgm:t>
        <a:bodyPr/>
        <a:lstStyle/>
        <a:p>
          <a:endParaRPr lang="en-US"/>
        </a:p>
      </dgm:t>
    </dgm:pt>
    <dgm:pt modelId="{CE5E1574-B874-453A-ADD5-28246F133645}">
      <dgm:prSet/>
      <dgm:spPr/>
      <dgm:t>
        <a:bodyPr/>
        <a:lstStyle/>
        <a:p>
          <a:r>
            <a:rPr lang="it-IT" b="1"/>
            <a:t>- Kiến thức</a:t>
          </a:r>
          <a:endParaRPr lang="en-US"/>
        </a:p>
      </dgm:t>
    </dgm:pt>
    <dgm:pt modelId="{1EC24CFA-C68C-4605-8C56-2EDB0901C5B4}" type="parTrans" cxnId="{22C70B2C-039C-40AD-A5D8-32CC4CBBBFBD}">
      <dgm:prSet/>
      <dgm:spPr/>
      <dgm:t>
        <a:bodyPr/>
        <a:lstStyle/>
        <a:p>
          <a:endParaRPr lang="en-US"/>
        </a:p>
      </dgm:t>
    </dgm:pt>
    <dgm:pt modelId="{CF87C4B7-C912-487C-9796-13A25475DF79}" type="sibTrans" cxnId="{22C70B2C-039C-40AD-A5D8-32CC4CBBBFBD}">
      <dgm:prSet/>
      <dgm:spPr/>
      <dgm:t>
        <a:bodyPr/>
        <a:lstStyle/>
        <a:p>
          <a:endParaRPr lang="en-US"/>
        </a:p>
      </dgm:t>
    </dgm:pt>
    <dgm:pt modelId="{17C9FDE6-74B3-4923-AE6E-A39AA6D473B6}">
      <dgm:prSet/>
      <dgm:spPr/>
      <dgm:t>
        <a:bodyPr/>
        <a:lstStyle/>
        <a:p>
          <a:r>
            <a:rPr lang="it-IT"/>
            <a:t>1. Trình bày được định nghĩa, nguyên nhân, điều kiện thuận lợi, triệu chứng, biến chứng và hướng điều trị bệnh viêm phổi ở người lớn. </a:t>
          </a:r>
          <a:endParaRPr lang="en-US"/>
        </a:p>
      </dgm:t>
    </dgm:pt>
    <dgm:pt modelId="{4750F179-D57A-43B8-B686-750CD7885CB8}" type="parTrans" cxnId="{E508FE26-2405-40E0-80A8-259D9CFB136D}">
      <dgm:prSet/>
      <dgm:spPr/>
      <dgm:t>
        <a:bodyPr/>
        <a:lstStyle/>
        <a:p>
          <a:endParaRPr lang="en-US"/>
        </a:p>
      </dgm:t>
    </dgm:pt>
    <dgm:pt modelId="{D6A96A11-1684-471A-8D7D-DA9FB15F5044}" type="sibTrans" cxnId="{E508FE26-2405-40E0-80A8-259D9CFB136D}">
      <dgm:prSet/>
      <dgm:spPr/>
      <dgm:t>
        <a:bodyPr/>
        <a:lstStyle/>
        <a:p>
          <a:endParaRPr lang="en-US"/>
        </a:p>
      </dgm:t>
    </dgm:pt>
    <dgm:pt modelId="{B1C9D86B-599B-445B-B0FC-7DEC636BB2FF}">
      <dgm:prSet/>
      <dgm:spPr/>
      <dgm:t>
        <a:bodyPr/>
        <a:lstStyle/>
        <a:p>
          <a:r>
            <a:rPr lang="it-IT"/>
            <a:t>2. Trình bày được cách chăm sóc người lớn mắc bệnh viêm phổi. </a:t>
          </a:r>
          <a:endParaRPr lang="en-US"/>
        </a:p>
      </dgm:t>
    </dgm:pt>
    <dgm:pt modelId="{311F7205-E41E-4F19-B208-9BDDFEE3A5BE}" type="parTrans" cxnId="{3D3ECE84-6B75-4CB5-BFCF-E4A367F214B9}">
      <dgm:prSet/>
      <dgm:spPr/>
      <dgm:t>
        <a:bodyPr/>
        <a:lstStyle/>
        <a:p>
          <a:endParaRPr lang="en-US"/>
        </a:p>
      </dgm:t>
    </dgm:pt>
    <dgm:pt modelId="{43B58450-1A49-47A1-B4A5-7788B6E2F967}" type="sibTrans" cxnId="{3D3ECE84-6B75-4CB5-BFCF-E4A367F214B9}">
      <dgm:prSet/>
      <dgm:spPr/>
      <dgm:t>
        <a:bodyPr/>
        <a:lstStyle/>
        <a:p>
          <a:endParaRPr lang="en-US"/>
        </a:p>
      </dgm:t>
    </dgm:pt>
    <dgm:pt modelId="{50334B1F-849F-42CF-8FCE-4543A792D79D}">
      <dgm:prSet/>
      <dgm:spPr/>
      <dgm:t>
        <a:bodyPr/>
        <a:lstStyle/>
        <a:p>
          <a:r>
            <a:rPr lang="it-IT" b="1"/>
            <a:t>- Kỹ năng:</a:t>
          </a:r>
          <a:endParaRPr lang="en-US"/>
        </a:p>
      </dgm:t>
    </dgm:pt>
    <dgm:pt modelId="{CDC32BB4-9178-4776-9DE5-2BCA671097B8}" type="parTrans" cxnId="{8807C7A0-5323-4341-8C18-4C86677E8CD1}">
      <dgm:prSet/>
      <dgm:spPr/>
      <dgm:t>
        <a:bodyPr/>
        <a:lstStyle/>
        <a:p>
          <a:endParaRPr lang="en-US"/>
        </a:p>
      </dgm:t>
    </dgm:pt>
    <dgm:pt modelId="{C9661599-6015-4009-AE40-CC8EB5638529}" type="sibTrans" cxnId="{8807C7A0-5323-4341-8C18-4C86677E8CD1}">
      <dgm:prSet/>
      <dgm:spPr/>
      <dgm:t>
        <a:bodyPr/>
        <a:lstStyle/>
        <a:p>
          <a:endParaRPr lang="en-US"/>
        </a:p>
      </dgm:t>
    </dgm:pt>
    <dgm:pt modelId="{ADB5D191-856E-42CB-A84B-D0648DF4C97E}">
      <dgm:prSet/>
      <dgm:spPr/>
      <dgm:t>
        <a:bodyPr/>
        <a:lstStyle/>
        <a:p>
          <a:r>
            <a:rPr lang="it-IT"/>
            <a:t>3. </a:t>
          </a:r>
          <a:r>
            <a:rPr lang="vi-VN"/>
            <a:t>Đ</a:t>
          </a:r>
          <a:r>
            <a:rPr lang="it-IT"/>
            <a:t>ưa ra </a:t>
          </a:r>
          <a:r>
            <a:rPr lang="vi-VN"/>
            <a:t>được </a:t>
          </a:r>
          <a:r>
            <a:rPr lang="it-IT"/>
            <a:t>các vấn đề chăm sóc/chẩn đoán điều dưỡng và vấn đề chăm sóc/</a:t>
          </a:r>
          <a:r>
            <a:rPr lang="vi-VN"/>
            <a:t>chẩn đoán </a:t>
          </a:r>
          <a:r>
            <a:rPr lang="it-IT"/>
            <a:t>điều dưỡng ưu tiên trên người bệnh viêm phổi trong bài tập tình huống. </a:t>
          </a:r>
          <a:endParaRPr lang="en-US"/>
        </a:p>
      </dgm:t>
    </dgm:pt>
    <dgm:pt modelId="{C09462E5-AE1C-48A4-9EC0-980C8DFC5493}" type="parTrans" cxnId="{7E5B96E8-B504-4C30-8D08-BA58D9505C1A}">
      <dgm:prSet/>
      <dgm:spPr/>
      <dgm:t>
        <a:bodyPr/>
        <a:lstStyle/>
        <a:p>
          <a:endParaRPr lang="en-US"/>
        </a:p>
      </dgm:t>
    </dgm:pt>
    <dgm:pt modelId="{76A55846-FDEE-44D1-A758-87E7578DC4E1}" type="sibTrans" cxnId="{7E5B96E8-B504-4C30-8D08-BA58D9505C1A}">
      <dgm:prSet/>
      <dgm:spPr/>
      <dgm:t>
        <a:bodyPr/>
        <a:lstStyle/>
        <a:p>
          <a:endParaRPr lang="en-US"/>
        </a:p>
      </dgm:t>
    </dgm:pt>
    <dgm:pt modelId="{0CFEE10C-9AD6-415A-B905-D0423502A281}">
      <dgm:prSet/>
      <dgm:spPr/>
      <dgm:t>
        <a:bodyPr/>
        <a:lstStyle/>
        <a:p>
          <a:r>
            <a:rPr lang="it-IT"/>
            <a:t>4. </a:t>
          </a:r>
          <a:r>
            <a:rPr lang="vi-VN"/>
            <a:t>Lập được kế hoạch </a:t>
          </a:r>
          <a:r>
            <a:rPr lang="it-IT"/>
            <a:t>chăm sóc người bệnh viêm phổi</a:t>
          </a:r>
          <a:r>
            <a:rPr lang="vi-VN"/>
            <a:t> trong bài tập tình huống</a:t>
          </a:r>
          <a:r>
            <a:rPr lang="it-IT"/>
            <a:t>. </a:t>
          </a:r>
          <a:endParaRPr lang="en-US"/>
        </a:p>
      </dgm:t>
    </dgm:pt>
    <dgm:pt modelId="{0446FBF5-31BF-40AD-9852-D6D017AB3A60}" type="parTrans" cxnId="{B8A53FF1-5E63-4D04-9559-5D709724103D}">
      <dgm:prSet/>
      <dgm:spPr/>
      <dgm:t>
        <a:bodyPr/>
        <a:lstStyle/>
        <a:p>
          <a:endParaRPr lang="en-US"/>
        </a:p>
      </dgm:t>
    </dgm:pt>
    <dgm:pt modelId="{1044EDB4-3DD1-4150-8531-ECC2E4A7F893}" type="sibTrans" cxnId="{B8A53FF1-5E63-4D04-9559-5D709724103D}">
      <dgm:prSet/>
      <dgm:spPr/>
      <dgm:t>
        <a:bodyPr/>
        <a:lstStyle/>
        <a:p>
          <a:endParaRPr lang="en-US"/>
        </a:p>
      </dgm:t>
    </dgm:pt>
    <dgm:pt modelId="{9CA4EC98-EA81-44D6-9A4B-87C6E632D804}">
      <dgm:prSet/>
      <dgm:spPr/>
      <dgm:t>
        <a:bodyPr/>
        <a:lstStyle/>
        <a:p>
          <a:r>
            <a:rPr lang="nb-NO" b="1"/>
            <a:t>- Năng lực tự chủ và trách nhiệm:</a:t>
          </a:r>
          <a:endParaRPr lang="en-US"/>
        </a:p>
      </dgm:t>
    </dgm:pt>
    <dgm:pt modelId="{51099682-D262-45DF-B734-6293B9CC760E}" type="parTrans" cxnId="{6635A8EE-3095-4D4D-8E35-C904BE67404D}">
      <dgm:prSet/>
      <dgm:spPr/>
      <dgm:t>
        <a:bodyPr/>
        <a:lstStyle/>
        <a:p>
          <a:endParaRPr lang="en-US"/>
        </a:p>
      </dgm:t>
    </dgm:pt>
    <dgm:pt modelId="{508DBF3C-8863-44B1-83AE-AFDD54B4E4C7}" type="sibTrans" cxnId="{6635A8EE-3095-4D4D-8E35-C904BE67404D}">
      <dgm:prSet/>
      <dgm:spPr/>
      <dgm:t>
        <a:bodyPr/>
        <a:lstStyle/>
        <a:p>
          <a:endParaRPr lang="en-US"/>
        </a:p>
      </dgm:t>
    </dgm:pt>
    <dgm:pt modelId="{920AE153-BC39-47F2-96AF-68CDBE5C1CF7}">
      <dgm:prSet/>
      <dgm:spPr/>
      <dgm:t>
        <a:bodyPr/>
        <a:lstStyle/>
        <a:p>
          <a:r>
            <a:rPr lang="da-DK"/>
            <a:t>5. Thể hiện được tính tích cực, khả năng hợp tác hiệu quả với các thành viên trong nhóm học tập. Sử dụng tốt công nghệ thông tin để giải quyết bài tập. </a:t>
          </a:r>
          <a:endParaRPr lang="en-US"/>
        </a:p>
      </dgm:t>
    </dgm:pt>
    <dgm:pt modelId="{04163EBB-AB2D-481B-B83D-A0B58FD7E187}" type="parTrans" cxnId="{91AC0FF9-5B71-4B08-84BA-DC6413401ECE}">
      <dgm:prSet/>
      <dgm:spPr/>
      <dgm:t>
        <a:bodyPr/>
        <a:lstStyle/>
        <a:p>
          <a:endParaRPr lang="en-US"/>
        </a:p>
      </dgm:t>
    </dgm:pt>
    <dgm:pt modelId="{AB12759C-2EA3-4491-A6D1-3816397F27B3}" type="sibTrans" cxnId="{91AC0FF9-5B71-4B08-84BA-DC6413401ECE}">
      <dgm:prSet/>
      <dgm:spPr/>
      <dgm:t>
        <a:bodyPr/>
        <a:lstStyle/>
        <a:p>
          <a:endParaRPr lang="en-US"/>
        </a:p>
      </dgm:t>
    </dgm:pt>
    <dgm:pt modelId="{47E6C5CE-93B6-41B2-A300-8D0AEA26C124}" type="pres">
      <dgm:prSet presAssocID="{1D7AE661-8DCE-4B16-86BE-88B4C4E08EB6}" presName="diagram" presStyleCnt="0">
        <dgm:presLayoutVars>
          <dgm:dir/>
          <dgm:resizeHandles val="exact"/>
        </dgm:presLayoutVars>
      </dgm:prSet>
      <dgm:spPr/>
    </dgm:pt>
    <dgm:pt modelId="{41716FCA-44DE-41BC-A7A2-E8F041E7380D}" type="pres">
      <dgm:prSet presAssocID="{CE5E1574-B874-453A-ADD5-28246F133645}" presName="node" presStyleLbl="node1" presStyleIdx="0" presStyleCnt="8">
        <dgm:presLayoutVars>
          <dgm:bulletEnabled val="1"/>
        </dgm:presLayoutVars>
      </dgm:prSet>
      <dgm:spPr/>
    </dgm:pt>
    <dgm:pt modelId="{57154835-E153-4A96-AC33-330E869FBA2E}" type="pres">
      <dgm:prSet presAssocID="{CF87C4B7-C912-487C-9796-13A25475DF79}" presName="sibTrans" presStyleCnt="0"/>
      <dgm:spPr/>
    </dgm:pt>
    <dgm:pt modelId="{0D1FA46B-31AF-4821-9386-1FFB95253DF8}" type="pres">
      <dgm:prSet presAssocID="{17C9FDE6-74B3-4923-AE6E-A39AA6D473B6}" presName="node" presStyleLbl="node1" presStyleIdx="1" presStyleCnt="8">
        <dgm:presLayoutVars>
          <dgm:bulletEnabled val="1"/>
        </dgm:presLayoutVars>
      </dgm:prSet>
      <dgm:spPr/>
    </dgm:pt>
    <dgm:pt modelId="{3BDC36A8-C941-4542-B4F2-206E8BA682AE}" type="pres">
      <dgm:prSet presAssocID="{D6A96A11-1684-471A-8D7D-DA9FB15F5044}" presName="sibTrans" presStyleCnt="0"/>
      <dgm:spPr/>
    </dgm:pt>
    <dgm:pt modelId="{C29940D8-103F-4E0B-A7E7-57CA093D6B8E}" type="pres">
      <dgm:prSet presAssocID="{B1C9D86B-599B-445B-B0FC-7DEC636BB2FF}" presName="node" presStyleLbl="node1" presStyleIdx="2" presStyleCnt="8">
        <dgm:presLayoutVars>
          <dgm:bulletEnabled val="1"/>
        </dgm:presLayoutVars>
      </dgm:prSet>
      <dgm:spPr/>
    </dgm:pt>
    <dgm:pt modelId="{0D9F541E-3F2B-4DBB-A1E8-ACDA066D5C5F}" type="pres">
      <dgm:prSet presAssocID="{43B58450-1A49-47A1-B4A5-7788B6E2F967}" presName="sibTrans" presStyleCnt="0"/>
      <dgm:spPr/>
    </dgm:pt>
    <dgm:pt modelId="{65617E22-88C4-41A0-AA15-A1F0FCA3D3E1}" type="pres">
      <dgm:prSet presAssocID="{50334B1F-849F-42CF-8FCE-4543A792D79D}" presName="node" presStyleLbl="node1" presStyleIdx="3" presStyleCnt="8">
        <dgm:presLayoutVars>
          <dgm:bulletEnabled val="1"/>
        </dgm:presLayoutVars>
      </dgm:prSet>
      <dgm:spPr/>
    </dgm:pt>
    <dgm:pt modelId="{A86B84F0-0C4A-469E-80C7-78D174116EF5}" type="pres">
      <dgm:prSet presAssocID="{C9661599-6015-4009-AE40-CC8EB5638529}" presName="sibTrans" presStyleCnt="0"/>
      <dgm:spPr/>
    </dgm:pt>
    <dgm:pt modelId="{4D326BC5-8324-4D3E-AF1A-84E32E02852B}" type="pres">
      <dgm:prSet presAssocID="{ADB5D191-856E-42CB-A84B-D0648DF4C97E}" presName="node" presStyleLbl="node1" presStyleIdx="4" presStyleCnt="8">
        <dgm:presLayoutVars>
          <dgm:bulletEnabled val="1"/>
        </dgm:presLayoutVars>
      </dgm:prSet>
      <dgm:spPr/>
    </dgm:pt>
    <dgm:pt modelId="{63CDD630-5809-497C-81E2-F5A126D36F43}" type="pres">
      <dgm:prSet presAssocID="{76A55846-FDEE-44D1-A758-87E7578DC4E1}" presName="sibTrans" presStyleCnt="0"/>
      <dgm:spPr/>
    </dgm:pt>
    <dgm:pt modelId="{43A3BC31-0C94-49E0-9FC3-516239CD0343}" type="pres">
      <dgm:prSet presAssocID="{0CFEE10C-9AD6-415A-B905-D0423502A281}" presName="node" presStyleLbl="node1" presStyleIdx="5" presStyleCnt="8">
        <dgm:presLayoutVars>
          <dgm:bulletEnabled val="1"/>
        </dgm:presLayoutVars>
      </dgm:prSet>
      <dgm:spPr/>
    </dgm:pt>
    <dgm:pt modelId="{FA292140-AE7C-4CE4-91E8-69D424524D38}" type="pres">
      <dgm:prSet presAssocID="{1044EDB4-3DD1-4150-8531-ECC2E4A7F893}" presName="sibTrans" presStyleCnt="0"/>
      <dgm:spPr/>
    </dgm:pt>
    <dgm:pt modelId="{9726475E-8DA9-4D3B-B2F5-D3DF5C546935}" type="pres">
      <dgm:prSet presAssocID="{9CA4EC98-EA81-44D6-9A4B-87C6E632D804}" presName="node" presStyleLbl="node1" presStyleIdx="6" presStyleCnt="8">
        <dgm:presLayoutVars>
          <dgm:bulletEnabled val="1"/>
        </dgm:presLayoutVars>
      </dgm:prSet>
      <dgm:spPr/>
    </dgm:pt>
    <dgm:pt modelId="{97CE4360-5D1F-4730-96FD-628F81118635}" type="pres">
      <dgm:prSet presAssocID="{508DBF3C-8863-44B1-83AE-AFDD54B4E4C7}" presName="sibTrans" presStyleCnt="0"/>
      <dgm:spPr/>
    </dgm:pt>
    <dgm:pt modelId="{F1FD5E8C-61E2-4B21-B7A3-0700D79ED2E3}" type="pres">
      <dgm:prSet presAssocID="{920AE153-BC39-47F2-96AF-68CDBE5C1CF7}" presName="node" presStyleLbl="node1" presStyleIdx="7" presStyleCnt="8">
        <dgm:presLayoutVars>
          <dgm:bulletEnabled val="1"/>
        </dgm:presLayoutVars>
      </dgm:prSet>
      <dgm:spPr/>
    </dgm:pt>
  </dgm:ptLst>
  <dgm:cxnLst>
    <dgm:cxn modelId="{E508FE26-2405-40E0-80A8-259D9CFB136D}" srcId="{1D7AE661-8DCE-4B16-86BE-88B4C4E08EB6}" destId="{17C9FDE6-74B3-4923-AE6E-A39AA6D473B6}" srcOrd="1" destOrd="0" parTransId="{4750F179-D57A-43B8-B686-750CD7885CB8}" sibTransId="{D6A96A11-1684-471A-8D7D-DA9FB15F5044}"/>
    <dgm:cxn modelId="{2D0DBF28-A67D-48D1-BCEF-B7263A87AD51}" type="presOf" srcId="{9CA4EC98-EA81-44D6-9A4B-87C6E632D804}" destId="{9726475E-8DA9-4D3B-B2F5-D3DF5C546935}" srcOrd="0" destOrd="0" presId="urn:microsoft.com/office/officeart/2005/8/layout/default"/>
    <dgm:cxn modelId="{14D8F529-7C58-429D-8B2B-E1F5BEC7AA77}" type="presOf" srcId="{B1C9D86B-599B-445B-B0FC-7DEC636BB2FF}" destId="{C29940D8-103F-4E0B-A7E7-57CA093D6B8E}" srcOrd="0" destOrd="0" presId="urn:microsoft.com/office/officeart/2005/8/layout/default"/>
    <dgm:cxn modelId="{22C70B2C-039C-40AD-A5D8-32CC4CBBBFBD}" srcId="{1D7AE661-8DCE-4B16-86BE-88B4C4E08EB6}" destId="{CE5E1574-B874-453A-ADD5-28246F133645}" srcOrd="0" destOrd="0" parTransId="{1EC24CFA-C68C-4605-8C56-2EDB0901C5B4}" sibTransId="{CF87C4B7-C912-487C-9796-13A25475DF79}"/>
    <dgm:cxn modelId="{6FDAE662-F326-4586-AACA-5DDF16D0EF8F}" type="presOf" srcId="{1D7AE661-8DCE-4B16-86BE-88B4C4E08EB6}" destId="{47E6C5CE-93B6-41B2-A300-8D0AEA26C124}" srcOrd="0" destOrd="0" presId="urn:microsoft.com/office/officeart/2005/8/layout/default"/>
    <dgm:cxn modelId="{3D3ECE84-6B75-4CB5-BFCF-E4A367F214B9}" srcId="{1D7AE661-8DCE-4B16-86BE-88B4C4E08EB6}" destId="{B1C9D86B-599B-445B-B0FC-7DEC636BB2FF}" srcOrd="2" destOrd="0" parTransId="{311F7205-E41E-4F19-B208-9BDDFEE3A5BE}" sibTransId="{43B58450-1A49-47A1-B4A5-7788B6E2F967}"/>
    <dgm:cxn modelId="{8807C7A0-5323-4341-8C18-4C86677E8CD1}" srcId="{1D7AE661-8DCE-4B16-86BE-88B4C4E08EB6}" destId="{50334B1F-849F-42CF-8FCE-4543A792D79D}" srcOrd="3" destOrd="0" parTransId="{CDC32BB4-9178-4776-9DE5-2BCA671097B8}" sibTransId="{C9661599-6015-4009-AE40-CC8EB5638529}"/>
    <dgm:cxn modelId="{D43BD9A0-974A-479E-B718-E767BB787139}" type="presOf" srcId="{0CFEE10C-9AD6-415A-B905-D0423502A281}" destId="{43A3BC31-0C94-49E0-9FC3-516239CD0343}" srcOrd="0" destOrd="0" presId="urn:microsoft.com/office/officeart/2005/8/layout/default"/>
    <dgm:cxn modelId="{690B5FA1-0F7F-421C-A796-52D0C0F131B9}" type="presOf" srcId="{17C9FDE6-74B3-4923-AE6E-A39AA6D473B6}" destId="{0D1FA46B-31AF-4821-9386-1FFB95253DF8}" srcOrd="0" destOrd="0" presId="urn:microsoft.com/office/officeart/2005/8/layout/default"/>
    <dgm:cxn modelId="{5D8AC0B9-4C94-4EEE-953E-D45C16E41774}" type="presOf" srcId="{ADB5D191-856E-42CB-A84B-D0648DF4C97E}" destId="{4D326BC5-8324-4D3E-AF1A-84E32E02852B}" srcOrd="0" destOrd="0" presId="urn:microsoft.com/office/officeart/2005/8/layout/default"/>
    <dgm:cxn modelId="{71FCF0C3-5AB1-47EA-A350-1A3DC16CD553}" type="presOf" srcId="{920AE153-BC39-47F2-96AF-68CDBE5C1CF7}" destId="{F1FD5E8C-61E2-4B21-B7A3-0700D79ED2E3}" srcOrd="0" destOrd="0" presId="urn:microsoft.com/office/officeart/2005/8/layout/default"/>
    <dgm:cxn modelId="{068CD6C7-3B57-47D5-8550-E8CAFD9290C3}" type="presOf" srcId="{50334B1F-849F-42CF-8FCE-4543A792D79D}" destId="{65617E22-88C4-41A0-AA15-A1F0FCA3D3E1}" srcOrd="0" destOrd="0" presId="urn:microsoft.com/office/officeart/2005/8/layout/default"/>
    <dgm:cxn modelId="{84BC50D3-02DC-4BE3-8427-C41FAC2875C1}" type="presOf" srcId="{CE5E1574-B874-453A-ADD5-28246F133645}" destId="{41716FCA-44DE-41BC-A7A2-E8F041E7380D}" srcOrd="0" destOrd="0" presId="urn:microsoft.com/office/officeart/2005/8/layout/default"/>
    <dgm:cxn modelId="{7E5B96E8-B504-4C30-8D08-BA58D9505C1A}" srcId="{1D7AE661-8DCE-4B16-86BE-88B4C4E08EB6}" destId="{ADB5D191-856E-42CB-A84B-D0648DF4C97E}" srcOrd="4" destOrd="0" parTransId="{C09462E5-AE1C-48A4-9EC0-980C8DFC5493}" sibTransId="{76A55846-FDEE-44D1-A758-87E7578DC4E1}"/>
    <dgm:cxn modelId="{6635A8EE-3095-4D4D-8E35-C904BE67404D}" srcId="{1D7AE661-8DCE-4B16-86BE-88B4C4E08EB6}" destId="{9CA4EC98-EA81-44D6-9A4B-87C6E632D804}" srcOrd="6" destOrd="0" parTransId="{51099682-D262-45DF-B734-6293B9CC760E}" sibTransId="{508DBF3C-8863-44B1-83AE-AFDD54B4E4C7}"/>
    <dgm:cxn modelId="{B8A53FF1-5E63-4D04-9559-5D709724103D}" srcId="{1D7AE661-8DCE-4B16-86BE-88B4C4E08EB6}" destId="{0CFEE10C-9AD6-415A-B905-D0423502A281}" srcOrd="5" destOrd="0" parTransId="{0446FBF5-31BF-40AD-9852-D6D017AB3A60}" sibTransId="{1044EDB4-3DD1-4150-8531-ECC2E4A7F893}"/>
    <dgm:cxn modelId="{91AC0FF9-5B71-4B08-84BA-DC6413401ECE}" srcId="{1D7AE661-8DCE-4B16-86BE-88B4C4E08EB6}" destId="{920AE153-BC39-47F2-96AF-68CDBE5C1CF7}" srcOrd="7" destOrd="0" parTransId="{04163EBB-AB2D-481B-B83D-A0B58FD7E187}" sibTransId="{AB12759C-2EA3-4491-A6D1-3816397F27B3}"/>
    <dgm:cxn modelId="{28ACDF2E-4F8C-4E07-8298-DB7159F5E987}" type="presParOf" srcId="{47E6C5CE-93B6-41B2-A300-8D0AEA26C124}" destId="{41716FCA-44DE-41BC-A7A2-E8F041E7380D}" srcOrd="0" destOrd="0" presId="urn:microsoft.com/office/officeart/2005/8/layout/default"/>
    <dgm:cxn modelId="{4DC70A0E-6D09-4A18-8DC7-E3BE43798EB5}" type="presParOf" srcId="{47E6C5CE-93B6-41B2-A300-8D0AEA26C124}" destId="{57154835-E153-4A96-AC33-330E869FBA2E}" srcOrd="1" destOrd="0" presId="urn:microsoft.com/office/officeart/2005/8/layout/default"/>
    <dgm:cxn modelId="{FBE3FA96-CF02-42B1-9D43-98C578F025E6}" type="presParOf" srcId="{47E6C5CE-93B6-41B2-A300-8D0AEA26C124}" destId="{0D1FA46B-31AF-4821-9386-1FFB95253DF8}" srcOrd="2" destOrd="0" presId="urn:microsoft.com/office/officeart/2005/8/layout/default"/>
    <dgm:cxn modelId="{4D35905A-2069-434D-991B-79E44C2618D4}" type="presParOf" srcId="{47E6C5CE-93B6-41B2-A300-8D0AEA26C124}" destId="{3BDC36A8-C941-4542-B4F2-206E8BA682AE}" srcOrd="3" destOrd="0" presId="urn:microsoft.com/office/officeart/2005/8/layout/default"/>
    <dgm:cxn modelId="{0D6B4B91-4CC9-4816-93C7-31D4E5154404}" type="presParOf" srcId="{47E6C5CE-93B6-41B2-A300-8D0AEA26C124}" destId="{C29940D8-103F-4E0B-A7E7-57CA093D6B8E}" srcOrd="4" destOrd="0" presId="urn:microsoft.com/office/officeart/2005/8/layout/default"/>
    <dgm:cxn modelId="{2ECAC0FE-2CE7-407E-AAB9-3A6DFAEA3FBA}" type="presParOf" srcId="{47E6C5CE-93B6-41B2-A300-8D0AEA26C124}" destId="{0D9F541E-3F2B-4DBB-A1E8-ACDA066D5C5F}" srcOrd="5" destOrd="0" presId="urn:microsoft.com/office/officeart/2005/8/layout/default"/>
    <dgm:cxn modelId="{FFF102DA-133C-49C0-871F-A2522768AC1D}" type="presParOf" srcId="{47E6C5CE-93B6-41B2-A300-8D0AEA26C124}" destId="{65617E22-88C4-41A0-AA15-A1F0FCA3D3E1}" srcOrd="6" destOrd="0" presId="urn:microsoft.com/office/officeart/2005/8/layout/default"/>
    <dgm:cxn modelId="{FA0BD68C-1CEF-49B6-8BC7-F717EB3113C1}" type="presParOf" srcId="{47E6C5CE-93B6-41B2-A300-8D0AEA26C124}" destId="{A86B84F0-0C4A-469E-80C7-78D174116EF5}" srcOrd="7" destOrd="0" presId="urn:microsoft.com/office/officeart/2005/8/layout/default"/>
    <dgm:cxn modelId="{9C37328A-ECFC-4823-AAC7-1BDB99B3596E}" type="presParOf" srcId="{47E6C5CE-93B6-41B2-A300-8D0AEA26C124}" destId="{4D326BC5-8324-4D3E-AF1A-84E32E02852B}" srcOrd="8" destOrd="0" presId="urn:microsoft.com/office/officeart/2005/8/layout/default"/>
    <dgm:cxn modelId="{E00065F7-88BA-451A-B777-96A79ACB5BA5}" type="presParOf" srcId="{47E6C5CE-93B6-41B2-A300-8D0AEA26C124}" destId="{63CDD630-5809-497C-81E2-F5A126D36F43}" srcOrd="9" destOrd="0" presId="urn:microsoft.com/office/officeart/2005/8/layout/default"/>
    <dgm:cxn modelId="{A62DA40C-E4F5-4899-9569-A41C57A82739}" type="presParOf" srcId="{47E6C5CE-93B6-41B2-A300-8D0AEA26C124}" destId="{43A3BC31-0C94-49E0-9FC3-516239CD0343}" srcOrd="10" destOrd="0" presId="urn:microsoft.com/office/officeart/2005/8/layout/default"/>
    <dgm:cxn modelId="{1A413F9A-3948-4A59-8266-9AA3DDD3B7FC}" type="presParOf" srcId="{47E6C5CE-93B6-41B2-A300-8D0AEA26C124}" destId="{FA292140-AE7C-4CE4-91E8-69D424524D38}" srcOrd="11" destOrd="0" presId="urn:microsoft.com/office/officeart/2005/8/layout/default"/>
    <dgm:cxn modelId="{33578361-95E9-4C1A-B4A6-731539611260}" type="presParOf" srcId="{47E6C5CE-93B6-41B2-A300-8D0AEA26C124}" destId="{9726475E-8DA9-4D3B-B2F5-D3DF5C546935}" srcOrd="12" destOrd="0" presId="urn:microsoft.com/office/officeart/2005/8/layout/default"/>
    <dgm:cxn modelId="{8950123F-86D2-404D-A72F-61E1E78C2551}" type="presParOf" srcId="{47E6C5CE-93B6-41B2-A300-8D0AEA26C124}" destId="{97CE4360-5D1F-4730-96FD-628F81118635}" srcOrd="13" destOrd="0" presId="urn:microsoft.com/office/officeart/2005/8/layout/default"/>
    <dgm:cxn modelId="{0BD3456C-E4EC-4905-AF50-59095C034FC4}" type="presParOf" srcId="{47E6C5CE-93B6-41B2-A300-8D0AEA26C124}" destId="{F1FD5E8C-61E2-4B21-B7A3-0700D79ED2E3}"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FAA04F0-26ED-45F6-81E3-BECD32174D9D}" type="doc">
      <dgm:prSet loTypeId="urn:microsoft.com/office/officeart/2005/8/layout/orgChart1" loCatId="hierarchy" qsTypeId="urn:microsoft.com/office/officeart/2005/8/quickstyle/simple1" qsCatId="simple" csTypeId="urn:microsoft.com/office/officeart/2005/8/colors/accent1_2" csCatId="accent1"/>
      <dgm:spPr/>
    </dgm:pt>
    <dgm:pt modelId="{8D9B31AF-30B7-4832-A888-F1D71C68689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1" i="0" u="none" strike="noStrike" cap="none" normalizeH="0" baseline="0">
              <a:ln>
                <a:noFill/>
              </a:ln>
              <a:solidFill>
                <a:schemeClr val="tx1"/>
              </a:solidFill>
              <a:effectLst/>
              <a:latin typeface="Arial" panose="020B0604020202020204" pitchFamily="34" charset="0"/>
            </a:rPr>
            <a:t>Nhận định</a:t>
          </a:r>
        </a:p>
      </dgm:t>
    </dgm:pt>
    <dgm:pt modelId="{6F40EB4A-12ED-455F-9459-274AF3736BF6}" type="parTrans" cxnId="{5B894142-0327-4CEC-9BC2-839738E23A66}">
      <dgm:prSet/>
      <dgm:spPr/>
    </dgm:pt>
    <dgm:pt modelId="{BDA0E48A-0442-4A04-BD10-2A99B104F301}" type="sibTrans" cxnId="{5B894142-0327-4CEC-9BC2-839738E23A66}">
      <dgm:prSet/>
      <dgm:spPr/>
    </dgm:pt>
    <dgm:pt modelId="{3D6E7C77-067B-4CEB-B6F1-BF05DB4DB10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1" i="0" u="none" strike="noStrike" cap="none" normalizeH="0" baseline="0">
              <a:ln>
                <a:noFill/>
              </a:ln>
              <a:solidFill>
                <a:schemeClr val="tx1"/>
              </a:solidFill>
              <a:effectLst/>
              <a:latin typeface="Arial" panose="020B0604020202020204" pitchFamily="34" charset="0"/>
            </a:rPr>
            <a:t>Hỏi bệnh</a:t>
          </a:r>
        </a:p>
      </dgm:t>
    </dgm:pt>
    <dgm:pt modelId="{A5E501C3-6434-43B0-A08C-C6E88C9BF2C5}" type="parTrans" cxnId="{AE604293-4DD7-49AE-BC0B-A13A023F5B03}">
      <dgm:prSet/>
      <dgm:spPr/>
    </dgm:pt>
    <dgm:pt modelId="{DA040807-DD0A-409C-B8D9-8438BC0AF898}" type="sibTrans" cxnId="{AE604293-4DD7-49AE-BC0B-A13A023F5B03}">
      <dgm:prSet/>
      <dgm:spPr/>
    </dgm:pt>
    <dgm:pt modelId="{E377FA96-8461-4B24-9CBF-FB647E743A0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0" i="0" u="none" strike="noStrike" cap="none" normalizeH="0" baseline="0">
              <a:ln>
                <a:noFill/>
              </a:ln>
              <a:solidFill>
                <a:schemeClr val="tx1"/>
              </a:solidFill>
              <a:effectLst/>
              <a:latin typeface="Arial" panose="020B0604020202020204" pitchFamily="34" charset="0"/>
            </a:rPr>
            <a:t>Khai thác</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0" i="0" u="none" strike="noStrike" cap="none" normalizeH="0" baseline="0">
              <a:ln>
                <a:noFill/>
              </a:ln>
              <a:solidFill>
                <a:schemeClr val="tx1"/>
              </a:solidFill>
              <a:effectLst/>
              <a:latin typeface="Arial" panose="020B0604020202020204" pitchFamily="34" charset="0"/>
            </a:rPr>
            <a:t>Cơn rét run</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0" i="0" u="none" strike="noStrike" cap="none" normalizeH="0" baseline="0">
              <a:ln>
                <a:noFill/>
              </a:ln>
              <a:solidFill>
                <a:schemeClr val="tx1"/>
              </a:solidFill>
              <a:effectLst/>
              <a:latin typeface="Arial" panose="020B0604020202020204" pitchFamily="34" charset="0"/>
            </a:rPr>
            <a:t>Đau ngực</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0" i="0" u="none" strike="noStrike" cap="none" normalizeH="0" baseline="0">
              <a:ln>
                <a:noFill/>
              </a:ln>
              <a:solidFill>
                <a:schemeClr val="tx1"/>
              </a:solidFill>
              <a:effectLst/>
              <a:latin typeface="Arial" panose="020B0604020202020204" pitchFamily="34" charset="0"/>
            </a:rPr>
            <a:t>Sốt, ho</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0" i="0" u="none" strike="noStrike" cap="none" normalizeH="0" baseline="0">
              <a:ln>
                <a:noFill/>
              </a:ln>
              <a:solidFill>
                <a:schemeClr val="tx1"/>
              </a:solidFill>
              <a:effectLst/>
              <a:latin typeface="Arial" panose="020B0604020202020204" pitchFamily="34" charset="0"/>
            </a:rPr>
            <a:t>Khó thở</a:t>
          </a:r>
        </a:p>
      </dgm:t>
    </dgm:pt>
    <dgm:pt modelId="{CA961E3D-BD60-4DB3-AB4E-0030A7BD1946}" type="parTrans" cxnId="{A3077EDA-6A18-4AE6-8719-290A8DDF248F}">
      <dgm:prSet/>
      <dgm:spPr/>
    </dgm:pt>
    <dgm:pt modelId="{E7CB08D0-F826-4748-B442-4FA763C399B6}" type="sibTrans" cxnId="{A3077EDA-6A18-4AE6-8719-290A8DDF248F}">
      <dgm:prSet/>
      <dgm:spPr/>
    </dgm:pt>
    <dgm:pt modelId="{49D9F72D-5D65-4ED3-A91A-719428B1579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0" i="0" u="none" strike="noStrike" cap="none" normalizeH="0" baseline="0">
              <a:ln>
                <a:noFill/>
              </a:ln>
              <a:solidFill>
                <a:schemeClr val="tx1"/>
              </a:solidFill>
              <a:effectLst/>
              <a:latin typeface="Arial" panose="020B0604020202020204" pitchFamily="34" charset="0"/>
            </a:rPr>
            <a:t>Toàn thân</a:t>
          </a:r>
        </a:p>
      </dgm:t>
    </dgm:pt>
    <dgm:pt modelId="{E51E907E-BF57-4BE9-9857-4A5E1D3E9B95}" type="parTrans" cxnId="{F48BDAA6-8977-4518-BD81-0788FD0D1836}">
      <dgm:prSet/>
      <dgm:spPr/>
    </dgm:pt>
    <dgm:pt modelId="{7AB88362-7895-434B-9310-0845EB78957B}" type="sibTrans" cxnId="{F48BDAA6-8977-4518-BD81-0788FD0D1836}">
      <dgm:prSet/>
      <dgm:spPr/>
    </dgm:pt>
    <dgm:pt modelId="{B430D079-9003-4900-B95C-AEC9ED7DE6F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0" i="0" u="none" strike="noStrike" cap="none" normalizeH="0" baseline="0">
              <a:ln>
                <a:noFill/>
              </a:ln>
              <a:solidFill>
                <a:schemeClr val="tx1"/>
              </a:solidFill>
              <a:effectLst/>
              <a:latin typeface="Arial" panose="020B0604020202020204" pitchFamily="34" charset="0"/>
            </a:rPr>
            <a:t>Tiền sử</a:t>
          </a:r>
        </a:p>
      </dgm:t>
    </dgm:pt>
    <dgm:pt modelId="{6649B6BF-2C3C-46AF-8461-6632C3E18DC1}" type="parTrans" cxnId="{633FF236-46B7-4F66-87EB-AB448D1EC90E}">
      <dgm:prSet/>
      <dgm:spPr/>
    </dgm:pt>
    <dgm:pt modelId="{4D27C51F-CA02-46FA-9075-6A6297E8E4C9}" type="sibTrans" cxnId="{633FF236-46B7-4F66-87EB-AB448D1EC90E}">
      <dgm:prSet/>
      <dgm:spPr/>
    </dgm:pt>
    <dgm:pt modelId="{3FEBEB64-C419-4542-A62B-13AC328E170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1" i="0" u="none" strike="noStrike" cap="none" normalizeH="0" baseline="0">
              <a:ln>
                <a:noFill/>
              </a:ln>
              <a:solidFill>
                <a:schemeClr val="tx1"/>
              </a:solidFill>
              <a:effectLst/>
              <a:latin typeface="Arial" panose="020B0604020202020204" pitchFamily="34" charset="0"/>
            </a:rPr>
            <a:t>Thăm khám</a:t>
          </a:r>
        </a:p>
      </dgm:t>
    </dgm:pt>
    <dgm:pt modelId="{D348CC41-33D6-4891-AAA7-61DB2CD24252}" type="parTrans" cxnId="{51E30EDB-DF4C-48ED-8422-097B45701A4E}">
      <dgm:prSet/>
      <dgm:spPr/>
    </dgm:pt>
    <dgm:pt modelId="{D25BBB05-8555-4BAD-9EBE-4361017C8B16}" type="sibTrans" cxnId="{51E30EDB-DF4C-48ED-8422-097B45701A4E}">
      <dgm:prSet/>
      <dgm:spPr/>
    </dgm:pt>
    <dgm:pt modelId="{4C240E23-A81A-4BFD-BEF5-D334B5EAA57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0" i="0" u="none" strike="noStrike" cap="none" normalizeH="0" baseline="0">
              <a:ln>
                <a:noFill/>
              </a:ln>
              <a:solidFill>
                <a:schemeClr val="tx1"/>
              </a:solidFill>
              <a:effectLst/>
              <a:latin typeface="Arial" panose="020B0604020202020204" pitchFamily="34" charset="0"/>
            </a:rPr>
            <a:t>Quan sát</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0" i="0" u="none" strike="noStrike" cap="none" normalizeH="0" baseline="0">
              <a:ln>
                <a:noFill/>
              </a:ln>
              <a:solidFill>
                <a:schemeClr val="tx1"/>
              </a:solidFill>
              <a:effectLst/>
              <a:latin typeface="Arial" panose="020B0604020202020204" pitchFamily="34" charset="0"/>
            </a:rPr>
            <a:t>Da, niêm mạc</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0" i="0" u="none" strike="noStrike" cap="none" normalizeH="0" baseline="0">
              <a:ln>
                <a:noFill/>
              </a:ln>
              <a:solidFill>
                <a:schemeClr val="tx1"/>
              </a:solidFill>
              <a:effectLst/>
              <a:latin typeface="Arial" panose="020B0604020202020204" pitchFamily="34" charset="0"/>
            </a:rPr>
            <a:t>Tinh thần</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0" i="0" u="none" strike="noStrike" cap="none" normalizeH="0" baseline="0">
              <a:ln>
                <a:noFill/>
              </a:ln>
              <a:solidFill>
                <a:schemeClr val="tx1"/>
              </a:solidFill>
              <a:effectLst/>
              <a:latin typeface="Arial" panose="020B0604020202020204" pitchFamily="34" charset="0"/>
            </a:rPr>
            <a:t>Đờm,kiểu thở</a:t>
          </a:r>
        </a:p>
      </dgm:t>
    </dgm:pt>
    <dgm:pt modelId="{7296B212-4280-43A5-BE4F-F8EEB7BCF7F8}" type="parTrans" cxnId="{F5A1CEEE-2D91-463E-BDEF-27FB6A8F216D}">
      <dgm:prSet/>
      <dgm:spPr/>
    </dgm:pt>
    <dgm:pt modelId="{90F5D8E2-8A8B-4459-813B-EB14335FEC7A}" type="sibTrans" cxnId="{F5A1CEEE-2D91-463E-BDEF-27FB6A8F216D}">
      <dgm:prSet/>
      <dgm:spPr/>
    </dgm:pt>
    <dgm:pt modelId="{5B886F63-343F-43E2-B844-22241E2FF70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0" i="0" u="none" strike="noStrike" cap="none" normalizeH="0" baseline="0">
              <a:ln>
                <a:noFill/>
              </a:ln>
              <a:solidFill>
                <a:schemeClr val="tx1"/>
              </a:solidFill>
              <a:effectLst/>
              <a:latin typeface="Arial" panose="020B0604020202020204" pitchFamily="34" charset="0"/>
            </a:rPr>
            <a:t>Thăm khám</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0" i="0" u="none" strike="noStrike" cap="none" normalizeH="0" baseline="0">
              <a:ln>
                <a:noFill/>
              </a:ln>
              <a:solidFill>
                <a:schemeClr val="tx1"/>
              </a:solidFill>
              <a:effectLst/>
              <a:latin typeface="Arial" panose="020B0604020202020204" pitchFamily="34" charset="0"/>
            </a:rPr>
            <a:t>Lồng ngực</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0" i="0" u="none" strike="noStrike" cap="none" normalizeH="0" baseline="0">
              <a:ln>
                <a:noFill/>
              </a:ln>
              <a:solidFill>
                <a:schemeClr val="tx1"/>
              </a:solidFill>
              <a:effectLst/>
              <a:latin typeface="Arial" panose="020B0604020202020204" pitchFamily="34" charset="0"/>
            </a:rPr>
            <a:t>...</a:t>
          </a:r>
        </a:p>
      </dgm:t>
    </dgm:pt>
    <dgm:pt modelId="{D8977EA4-402A-4DD8-9626-D866899FB416}" type="parTrans" cxnId="{EA08943F-51A6-48E8-B297-4C8BD0777835}">
      <dgm:prSet/>
      <dgm:spPr/>
    </dgm:pt>
    <dgm:pt modelId="{4B15CEB8-80EE-4E79-8885-2BB3A392BB1C}" type="sibTrans" cxnId="{EA08943F-51A6-48E8-B297-4C8BD0777835}">
      <dgm:prSet/>
      <dgm:spPr/>
    </dgm:pt>
    <dgm:pt modelId="{EAF57C49-53E3-465F-80D5-997979EFBFB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1" i="0" u="none" strike="noStrike" cap="none" normalizeH="0" baseline="0">
              <a:ln>
                <a:noFill/>
              </a:ln>
              <a:solidFill>
                <a:schemeClr val="tx1"/>
              </a:solidFill>
              <a:effectLst/>
              <a:latin typeface="Arial" panose="020B0604020202020204" pitchFamily="34" charset="0"/>
            </a:rPr>
            <a:t>Thu thập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1" i="0" u="none" strike="noStrike" cap="none" normalizeH="0" baseline="0">
              <a:ln>
                <a:noFill/>
              </a:ln>
              <a:solidFill>
                <a:schemeClr val="tx1"/>
              </a:solidFill>
              <a:effectLst/>
              <a:latin typeface="Arial" panose="020B0604020202020204" pitchFamily="34" charset="0"/>
            </a:rPr>
            <a:t>thông tin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1" i="0" u="none" strike="noStrike" cap="none" normalizeH="0" baseline="0">
              <a:ln>
                <a:noFill/>
              </a:ln>
              <a:solidFill>
                <a:schemeClr val="tx1"/>
              </a:solidFill>
              <a:effectLst/>
              <a:latin typeface="Arial" panose="020B0604020202020204" pitchFamily="34" charset="0"/>
            </a:rPr>
            <a:t>Tham khảo</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1" i="0" u="none" strike="noStrike" cap="none" normalizeH="0" baseline="0">
              <a:ln>
                <a:noFill/>
              </a:ln>
              <a:solidFill>
                <a:schemeClr val="tx1"/>
              </a:solidFill>
              <a:effectLst/>
              <a:latin typeface="Arial" panose="020B0604020202020204" pitchFamily="34" charset="0"/>
            </a:rPr>
            <a:t> HSBA</a:t>
          </a:r>
        </a:p>
      </dgm:t>
    </dgm:pt>
    <dgm:pt modelId="{F8C33F24-7100-413F-B08E-3C6BE68D3A22}" type="parTrans" cxnId="{B0D54BDE-710B-44FE-A396-F93035F18929}">
      <dgm:prSet/>
      <dgm:spPr/>
    </dgm:pt>
    <dgm:pt modelId="{F91E240B-ACD2-4105-ACCB-E2F55C685C8C}" type="sibTrans" cxnId="{B0D54BDE-710B-44FE-A396-F93035F18929}">
      <dgm:prSet/>
      <dgm:spPr/>
    </dgm:pt>
    <dgm:pt modelId="{45043BD4-1B1F-40E8-82E0-31CA817E4B6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0" i="0" u="none" strike="noStrike" cap="none" normalizeH="0" baseline="0">
              <a:ln>
                <a:noFill/>
              </a:ln>
              <a:solidFill>
                <a:schemeClr val="tx1"/>
              </a:solidFill>
              <a:effectLst/>
              <a:latin typeface="Arial" panose="020B0604020202020204" pitchFamily="34" charset="0"/>
            </a:rPr>
            <a:t>Giấy ra viện</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0" i="0" u="none" strike="noStrike" cap="none" normalizeH="0" baseline="0">
              <a:ln>
                <a:noFill/>
              </a:ln>
              <a:solidFill>
                <a:schemeClr val="tx1"/>
              </a:solidFill>
              <a:effectLst/>
              <a:latin typeface="Arial" panose="020B0604020202020204" pitchFamily="34" charset="0"/>
            </a:rPr>
            <a:t>Đơn thuốc</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b="0" i="0" u="none" strike="noStrike" cap="none" normalizeH="0" baseline="0">
              <a:ln>
                <a:noFill/>
              </a:ln>
              <a:solidFill>
                <a:schemeClr val="tx1"/>
              </a:solidFill>
              <a:effectLst/>
              <a:latin typeface="Arial" panose="020B0604020202020204" pitchFamily="34" charset="0"/>
            </a:rPr>
            <a:t>Cận lâm sàng</a:t>
          </a:r>
        </a:p>
      </dgm:t>
    </dgm:pt>
    <dgm:pt modelId="{95EC5037-0F94-490F-A052-B9D565145E4B}" type="parTrans" cxnId="{6793F5E8-2C5E-4C1B-B869-7FB55A87642C}">
      <dgm:prSet/>
      <dgm:spPr/>
    </dgm:pt>
    <dgm:pt modelId="{6C73A7ED-A475-4736-9AA9-6D9268C83B05}" type="sibTrans" cxnId="{6793F5E8-2C5E-4C1B-B869-7FB55A87642C}">
      <dgm:prSet/>
      <dgm:spPr/>
    </dgm:pt>
    <dgm:pt modelId="{8D824640-4825-4B6A-9577-0423D3204609}" type="pres">
      <dgm:prSet presAssocID="{BFAA04F0-26ED-45F6-81E3-BECD32174D9D}" presName="hierChild1" presStyleCnt="0">
        <dgm:presLayoutVars>
          <dgm:orgChart val="1"/>
          <dgm:chPref val="1"/>
          <dgm:dir/>
          <dgm:animOne val="branch"/>
          <dgm:animLvl val="lvl"/>
          <dgm:resizeHandles/>
        </dgm:presLayoutVars>
      </dgm:prSet>
      <dgm:spPr/>
    </dgm:pt>
    <dgm:pt modelId="{728B601E-C60F-4832-8BA2-9893965B17A3}" type="pres">
      <dgm:prSet presAssocID="{8D9B31AF-30B7-4832-A888-F1D71C686891}" presName="hierRoot1" presStyleCnt="0">
        <dgm:presLayoutVars>
          <dgm:hierBranch/>
        </dgm:presLayoutVars>
      </dgm:prSet>
      <dgm:spPr/>
    </dgm:pt>
    <dgm:pt modelId="{52C8D378-9D98-41B0-9E6E-51A7CD3692D1}" type="pres">
      <dgm:prSet presAssocID="{8D9B31AF-30B7-4832-A888-F1D71C686891}" presName="rootComposite1" presStyleCnt="0"/>
      <dgm:spPr/>
    </dgm:pt>
    <dgm:pt modelId="{D9009851-FF77-420F-9AC0-278B3FB21A6E}" type="pres">
      <dgm:prSet presAssocID="{8D9B31AF-30B7-4832-A888-F1D71C686891}" presName="rootText1" presStyleLbl="node0" presStyleIdx="0" presStyleCnt="1">
        <dgm:presLayoutVars>
          <dgm:chPref val="3"/>
        </dgm:presLayoutVars>
      </dgm:prSet>
      <dgm:spPr/>
    </dgm:pt>
    <dgm:pt modelId="{49E5FC1F-D93E-45C6-B8CF-16B62F447EEB}" type="pres">
      <dgm:prSet presAssocID="{8D9B31AF-30B7-4832-A888-F1D71C686891}" presName="rootConnector1" presStyleLbl="node1" presStyleIdx="0" presStyleCnt="0"/>
      <dgm:spPr/>
    </dgm:pt>
    <dgm:pt modelId="{A5FE15B7-CA62-438A-9387-93CF5BA4B3F1}" type="pres">
      <dgm:prSet presAssocID="{8D9B31AF-30B7-4832-A888-F1D71C686891}" presName="hierChild2" presStyleCnt="0"/>
      <dgm:spPr/>
    </dgm:pt>
    <dgm:pt modelId="{C9C23643-BE26-472C-8FFC-288AA5E62FA8}" type="pres">
      <dgm:prSet presAssocID="{A5E501C3-6434-43B0-A08C-C6E88C9BF2C5}" presName="Name35" presStyleLbl="parChTrans1D2" presStyleIdx="0" presStyleCnt="3"/>
      <dgm:spPr/>
    </dgm:pt>
    <dgm:pt modelId="{B1DE4551-7C72-4D08-B546-4D8780661F19}" type="pres">
      <dgm:prSet presAssocID="{3D6E7C77-067B-4CEB-B6F1-BF05DB4DB10A}" presName="hierRoot2" presStyleCnt="0">
        <dgm:presLayoutVars>
          <dgm:hierBranch/>
        </dgm:presLayoutVars>
      </dgm:prSet>
      <dgm:spPr/>
    </dgm:pt>
    <dgm:pt modelId="{11B87D16-0697-471A-A05F-19A56359F3EC}" type="pres">
      <dgm:prSet presAssocID="{3D6E7C77-067B-4CEB-B6F1-BF05DB4DB10A}" presName="rootComposite" presStyleCnt="0"/>
      <dgm:spPr/>
    </dgm:pt>
    <dgm:pt modelId="{A30D81D6-F76E-4D9F-A8AE-4A3367171E47}" type="pres">
      <dgm:prSet presAssocID="{3D6E7C77-067B-4CEB-B6F1-BF05DB4DB10A}" presName="rootText" presStyleLbl="node2" presStyleIdx="0" presStyleCnt="3">
        <dgm:presLayoutVars>
          <dgm:chPref val="3"/>
        </dgm:presLayoutVars>
      </dgm:prSet>
      <dgm:spPr/>
    </dgm:pt>
    <dgm:pt modelId="{E91B55C7-858D-4E6B-AD10-9C7FDA7A3906}" type="pres">
      <dgm:prSet presAssocID="{3D6E7C77-067B-4CEB-B6F1-BF05DB4DB10A}" presName="rootConnector" presStyleLbl="node2" presStyleIdx="0" presStyleCnt="3"/>
      <dgm:spPr/>
    </dgm:pt>
    <dgm:pt modelId="{EDD61116-39D4-4DFF-8634-8983C62B98AA}" type="pres">
      <dgm:prSet presAssocID="{3D6E7C77-067B-4CEB-B6F1-BF05DB4DB10A}" presName="hierChild4" presStyleCnt="0"/>
      <dgm:spPr/>
    </dgm:pt>
    <dgm:pt modelId="{312C1DED-F8AB-4115-9E30-FC20D7525DDA}" type="pres">
      <dgm:prSet presAssocID="{CA961E3D-BD60-4DB3-AB4E-0030A7BD1946}" presName="Name35" presStyleLbl="parChTrans1D3" presStyleIdx="0" presStyleCnt="6"/>
      <dgm:spPr/>
    </dgm:pt>
    <dgm:pt modelId="{A2CA6FF6-13E0-403F-BFA2-B7DBB2DBDD29}" type="pres">
      <dgm:prSet presAssocID="{E377FA96-8461-4B24-9CBF-FB647E743A0E}" presName="hierRoot2" presStyleCnt="0">
        <dgm:presLayoutVars>
          <dgm:hierBranch val="r"/>
        </dgm:presLayoutVars>
      </dgm:prSet>
      <dgm:spPr/>
    </dgm:pt>
    <dgm:pt modelId="{8BF519A4-EBEA-4B58-ACF3-173391995617}" type="pres">
      <dgm:prSet presAssocID="{E377FA96-8461-4B24-9CBF-FB647E743A0E}" presName="rootComposite" presStyleCnt="0"/>
      <dgm:spPr/>
    </dgm:pt>
    <dgm:pt modelId="{276A3E1A-A823-4F60-8662-FA085B2EAA25}" type="pres">
      <dgm:prSet presAssocID="{E377FA96-8461-4B24-9CBF-FB647E743A0E}" presName="rootText" presStyleLbl="node3" presStyleIdx="0" presStyleCnt="6">
        <dgm:presLayoutVars>
          <dgm:chPref val="3"/>
        </dgm:presLayoutVars>
      </dgm:prSet>
      <dgm:spPr/>
    </dgm:pt>
    <dgm:pt modelId="{5849436B-EE59-4B4E-BAB5-7FDA0F397C81}" type="pres">
      <dgm:prSet presAssocID="{E377FA96-8461-4B24-9CBF-FB647E743A0E}" presName="rootConnector" presStyleLbl="node3" presStyleIdx="0" presStyleCnt="6"/>
      <dgm:spPr/>
    </dgm:pt>
    <dgm:pt modelId="{2A234951-86B7-488D-BDCD-AAF13E4D7E28}" type="pres">
      <dgm:prSet presAssocID="{E377FA96-8461-4B24-9CBF-FB647E743A0E}" presName="hierChild4" presStyleCnt="0"/>
      <dgm:spPr/>
    </dgm:pt>
    <dgm:pt modelId="{9887BFAC-C33B-4758-92A4-8EE4668792BD}" type="pres">
      <dgm:prSet presAssocID="{E377FA96-8461-4B24-9CBF-FB647E743A0E}" presName="hierChild5" presStyleCnt="0"/>
      <dgm:spPr/>
    </dgm:pt>
    <dgm:pt modelId="{6D69CC41-70E6-4450-953B-0A7B6CE304A1}" type="pres">
      <dgm:prSet presAssocID="{E51E907E-BF57-4BE9-9857-4A5E1D3E9B95}" presName="Name35" presStyleLbl="parChTrans1D3" presStyleIdx="1" presStyleCnt="6"/>
      <dgm:spPr/>
    </dgm:pt>
    <dgm:pt modelId="{F8C1DF3C-AE18-43DC-8E3D-AC246AE95DAE}" type="pres">
      <dgm:prSet presAssocID="{49D9F72D-5D65-4ED3-A91A-719428B1579D}" presName="hierRoot2" presStyleCnt="0">
        <dgm:presLayoutVars>
          <dgm:hierBranch val="r"/>
        </dgm:presLayoutVars>
      </dgm:prSet>
      <dgm:spPr/>
    </dgm:pt>
    <dgm:pt modelId="{68F5FDFE-E492-4149-BDA6-6272CBEAE183}" type="pres">
      <dgm:prSet presAssocID="{49D9F72D-5D65-4ED3-A91A-719428B1579D}" presName="rootComposite" presStyleCnt="0"/>
      <dgm:spPr/>
    </dgm:pt>
    <dgm:pt modelId="{A31E4B12-EAE6-4E64-89CB-1297362225A3}" type="pres">
      <dgm:prSet presAssocID="{49D9F72D-5D65-4ED3-A91A-719428B1579D}" presName="rootText" presStyleLbl="node3" presStyleIdx="1" presStyleCnt="6">
        <dgm:presLayoutVars>
          <dgm:chPref val="3"/>
        </dgm:presLayoutVars>
      </dgm:prSet>
      <dgm:spPr/>
    </dgm:pt>
    <dgm:pt modelId="{6E06CB2B-FC76-4727-840D-A0512B82646D}" type="pres">
      <dgm:prSet presAssocID="{49D9F72D-5D65-4ED3-A91A-719428B1579D}" presName="rootConnector" presStyleLbl="node3" presStyleIdx="1" presStyleCnt="6"/>
      <dgm:spPr/>
    </dgm:pt>
    <dgm:pt modelId="{DB1B2C06-AFEB-4522-BC8C-A50A59004B4F}" type="pres">
      <dgm:prSet presAssocID="{49D9F72D-5D65-4ED3-A91A-719428B1579D}" presName="hierChild4" presStyleCnt="0"/>
      <dgm:spPr/>
    </dgm:pt>
    <dgm:pt modelId="{C3CF0750-BA33-48ED-84DF-F7F84E377FC8}" type="pres">
      <dgm:prSet presAssocID="{49D9F72D-5D65-4ED3-A91A-719428B1579D}" presName="hierChild5" presStyleCnt="0"/>
      <dgm:spPr/>
    </dgm:pt>
    <dgm:pt modelId="{9F32A68D-C835-480C-8A4E-C9F851CC30FF}" type="pres">
      <dgm:prSet presAssocID="{6649B6BF-2C3C-46AF-8461-6632C3E18DC1}" presName="Name35" presStyleLbl="parChTrans1D3" presStyleIdx="2" presStyleCnt="6"/>
      <dgm:spPr/>
    </dgm:pt>
    <dgm:pt modelId="{2E081F52-9368-4AC9-A42F-2410E773962E}" type="pres">
      <dgm:prSet presAssocID="{B430D079-9003-4900-B95C-AEC9ED7DE6FE}" presName="hierRoot2" presStyleCnt="0">
        <dgm:presLayoutVars>
          <dgm:hierBranch val="r"/>
        </dgm:presLayoutVars>
      </dgm:prSet>
      <dgm:spPr/>
    </dgm:pt>
    <dgm:pt modelId="{F9A8661A-7419-4CA7-A144-F2E9A0FA11CE}" type="pres">
      <dgm:prSet presAssocID="{B430D079-9003-4900-B95C-AEC9ED7DE6FE}" presName="rootComposite" presStyleCnt="0"/>
      <dgm:spPr/>
    </dgm:pt>
    <dgm:pt modelId="{753831FB-F13A-4A96-A1FE-3D36225BB470}" type="pres">
      <dgm:prSet presAssocID="{B430D079-9003-4900-B95C-AEC9ED7DE6FE}" presName="rootText" presStyleLbl="node3" presStyleIdx="2" presStyleCnt="6">
        <dgm:presLayoutVars>
          <dgm:chPref val="3"/>
        </dgm:presLayoutVars>
      </dgm:prSet>
      <dgm:spPr/>
    </dgm:pt>
    <dgm:pt modelId="{330262C6-6E1F-499D-A72A-027C1F1E42F4}" type="pres">
      <dgm:prSet presAssocID="{B430D079-9003-4900-B95C-AEC9ED7DE6FE}" presName="rootConnector" presStyleLbl="node3" presStyleIdx="2" presStyleCnt="6"/>
      <dgm:spPr/>
    </dgm:pt>
    <dgm:pt modelId="{06CACE31-0FA1-46F9-8F06-F7C91C0B28DE}" type="pres">
      <dgm:prSet presAssocID="{B430D079-9003-4900-B95C-AEC9ED7DE6FE}" presName="hierChild4" presStyleCnt="0"/>
      <dgm:spPr/>
    </dgm:pt>
    <dgm:pt modelId="{37B51714-FD65-48D7-8459-FD45422248D3}" type="pres">
      <dgm:prSet presAssocID="{B430D079-9003-4900-B95C-AEC9ED7DE6FE}" presName="hierChild5" presStyleCnt="0"/>
      <dgm:spPr/>
    </dgm:pt>
    <dgm:pt modelId="{99051313-58CA-4094-A2CE-E23413FB3140}" type="pres">
      <dgm:prSet presAssocID="{3D6E7C77-067B-4CEB-B6F1-BF05DB4DB10A}" presName="hierChild5" presStyleCnt="0"/>
      <dgm:spPr/>
    </dgm:pt>
    <dgm:pt modelId="{BBD225F3-AC22-49DF-8E70-17F4B7B089DD}" type="pres">
      <dgm:prSet presAssocID="{D348CC41-33D6-4891-AAA7-61DB2CD24252}" presName="Name35" presStyleLbl="parChTrans1D2" presStyleIdx="1" presStyleCnt="3"/>
      <dgm:spPr/>
    </dgm:pt>
    <dgm:pt modelId="{0A3AC11D-9EDC-45AF-A0C7-3B61E5D6BEDB}" type="pres">
      <dgm:prSet presAssocID="{3FEBEB64-C419-4542-A62B-13AC328E170D}" presName="hierRoot2" presStyleCnt="0">
        <dgm:presLayoutVars>
          <dgm:hierBranch/>
        </dgm:presLayoutVars>
      </dgm:prSet>
      <dgm:spPr/>
    </dgm:pt>
    <dgm:pt modelId="{71395481-57E0-4984-8ECC-897AA8A50721}" type="pres">
      <dgm:prSet presAssocID="{3FEBEB64-C419-4542-A62B-13AC328E170D}" presName="rootComposite" presStyleCnt="0"/>
      <dgm:spPr/>
    </dgm:pt>
    <dgm:pt modelId="{4B2BD885-BBA8-4E8B-94B4-B5C90C28A356}" type="pres">
      <dgm:prSet presAssocID="{3FEBEB64-C419-4542-A62B-13AC328E170D}" presName="rootText" presStyleLbl="node2" presStyleIdx="1" presStyleCnt="3">
        <dgm:presLayoutVars>
          <dgm:chPref val="3"/>
        </dgm:presLayoutVars>
      </dgm:prSet>
      <dgm:spPr/>
    </dgm:pt>
    <dgm:pt modelId="{5624405F-F79E-4AD3-A258-74B01D05C1C3}" type="pres">
      <dgm:prSet presAssocID="{3FEBEB64-C419-4542-A62B-13AC328E170D}" presName="rootConnector" presStyleLbl="node2" presStyleIdx="1" presStyleCnt="3"/>
      <dgm:spPr/>
    </dgm:pt>
    <dgm:pt modelId="{17C4D645-5644-4A9B-AE8D-D97F2888EB49}" type="pres">
      <dgm:prSet presAssocID="{3FEBEB64-C419-4542-A62B-13AC328E170D}" presName="hierChild4" presStyleCnt="0"/>
      <dgm:spPr/>
    </dgm:pt>
    <dgm:pt modelId="{78A5F2D4-303F-4E64-A884-4FCD1E47F8D8}" type="pres">
      <dgm:prSet presAssocID="{7296B212-4280-43A5-BE4F-F8EEB7BCF7F8}" presName="Name35" presStyleLbl="parChTrans1D3" presStyleIdx="3" presStyleCnt="6"/>
      <dgm:spPr/>
    </dgm:pt>
    <dgm:pt modelId="{9BCE4BE2-10F6-44C6-85A9-836B98AAFC67}" type="pres">
      <dgm:prSet presAssocID="{4C240E23-A81A-4BFD-BEF5-D334B5EAA571}" presName="hierRoot2" presStyleCnt="0">
        <dgm:presLayoutVars>
          <dgm:hierBranch val="r"/>
        </dgm:presLayoutVars>
      </dgm:prSet>
      <dgm:spPr/>
    </dgm:pt>
    <dgm:pt modelId="{10CB32BC-BFFB-4FF4-A6B7-66B4DD3E3511}" type="pres">
      <dgm:prSet presAssocID="{4C240E23-A81A-4BFD-BEF5-D334B5EAA571}" presName="rootComposite" presStyleCnt="0"/>
      <dgm:spPr/>
    </dgm:pt>
    <dgm:pt modelId="{DD98967D-B9AF-42C0-AA28-3795294795BF}" type="pres">
      <dgm:prSet presAssocID="{4C240E23-A81A-4BFD-BEF5-D334B5EAA571}" presName="rootText" presStyleLbl="node3" presStyleIdx="3" presStyleCnt="6">
        <dgm:presLayoutVars>
          <dgm:chPref val="3"/>
        </dgm:presLayoutVars>
      </dgm:prSet>
      <dgm:spPr/>
    </dgm:pt>
    <dgm:pt modelId="{2271511B-2E2F-4A3E-8D3C-CBC488644318}" type="pres">
      <dgm:prSet presAssocID="{4C240E23-A81A-4BFD-BEF5-D334B5EAA571}" presName="rootConnector" presStyleLbl="node3" presStyleIdx="3" presStyleCnt="6"/>
      <dgm:spPr/>
    </dgm:pt>
    <dgm:pt modelId="{C72676C2-D87D-49A8-9B80-D690FA36D1BE}" type="pres">
      <dgm:prSet presAssocID="{4C240E23-A81A-4BFD-BEF5-D334B5EAA571}" presName="hierChild4" presStyleCnt="0"/>
      <dgm:spPr/>
    </dgm:pt>
    <dgm:pt modelId="{D3C04D8F-EF23-41FE-911F-4409E1676521}" type="pres">
      <dgm:prSet presAssocID="{4C240E23-A81A-4BFD-BEF5-D334B5EAA571}" presName="hierChild5" presStyleCnt="0"/>
      <dgm:spPr/>
    </dgm:pt>
    <dgm:pt modelId="{29A53505-0D8B-4218-8C12-82B32CC4587E}" type="pres">
      <dgm:prSet presAssocID="{D8977EA4-402A-4DD8-9626-D866899FB416}" presName="Name35" presStyleLbl="parChTrans1D3" presStyleIdx="4" presStyleCnt="6"/>
      <dgm:spPr/>
    </dgm:pt>
    <dgm:pt modelId="{AE530AC1-25A0-416C-A9D3-6C3FFCCF472A}" type="pres">
      <dgm:prSet presAssocID="{5B886F63-343F-43E2-B844-22241E2FF705}" presName="hierRoot2" presStyleCnt="0">
        <dgm:presLayoutVars>
          <dgm:hierBranch val="r"/>
        </dgm:presLayoutVars>
      </dgm:prSet>
      <dgm:spPr/>
    </dgm:pt>
    <dgm:pt modelId="{D755DDF7-78D1-4197-BCEF-EE3CA66A67D0}" type="pres">
      <dgm:prSet presAssocID="{5B886F63-343F-43E2-B844-22241E2FF705}" presName="rootComposite" presStyleCnt="0"/>
      <dgm:spPr/>
    </dgm:pt>
    <dgm:pt modelId="{48177F4D-23CB-4783-9AE6-E2588D577B92}" type="pres">
      <dgm:prSet presAssocID="{5B886F63-343F-43E2-B844-22241E2FF705}" presName="rootText" presStyleLbl="node3" presStyleIdx="4" presStyleCnt="6">
        <dgm:presLayoutVars>
          <dgm:chPref val="3"/>
        </dgm:presLayoutVars>
      </dgm:prSet>
      <dgm:spPr/>
    </dgm:pt>
    <dgm:pt modelId="{ADA0E1AF-7BB5-417F-9DD4-19ABA2AB0EDD}" type="pres">
      <dgm:prSet presAssocID="{5B886F63-343F-43E2-B844-22241E2FF705}" presName="rootConnector" presStyleLbl="node3" presStyleIdx="4" presStyleCnt="6"/>
      <dgm:spPr/>
    </dgm:pt>
    <dgm:pt modelId="{54447F03-5520-4EDA-90C4-06561620F4C4}" type="pres">
      <dgm:prSet presAssocID="{5B886F63-343F-43E2-B844-22241E2FF705}" presName="hierChild4" presStyleCnt="0"/>
      <dgm:spPr/>
    </dgm:pt>
    <dgm:pt modelId="{E5817B2F-98F7-42D9-AD94-B3944AEFEC2D}" type="pres">
      <dgm:prSet presAssocID="{5B886F63-343F-43E2-B844-22241E2FF705}" presName="hierChild5" presStyleCnt="0"/>
      <dgm:spPr/>
    </dgm:pt>
    <dgm:pt modelId="{56AB59CF-E329-441A-9BAF-F19D6EB674E2}" type="pres">
      <dgm:prSet presAssocID="{3FEBEB64-C419-4542-A62B-13AC328E170D}" presName="hierChild5" presStyleCnt="0"/>
      <dgm:spPr/>
    </dgm:pt>
    <dgm:pt modelId="{F757FF32-D0E8-44E8-B13B-24DC2B8E788A}" type="pres">
      <dgm:prSet presAssocID="{F8C33F24-7100-413F-B08E-3C6BE68D3A22}" presName="Name35" presStyleLbl="parChTrans1D2" presStyleIdx="2" presStyleCnt="3"/>
      <dgm:spPr/>
    </dgm:pt>
    <dgm:pt modelId="{4B73FCEA-73B2-4DA8-8D20-056DE6095F8C}" type="pres">
      <dgm:prSet presAssocID="{EAF57C49-53E3-465F-80D5-997979EFBFBE}" presName="hierRoot2" presStyleCnt="0">
        <dgm:presLayoutVars>
          <dgm:hierBranch/>
        </dgm:presLayoutVars>
      </dgm:prSet>
      <dgm:spPr/>
    </dgm:pt>
    <dgm:pt modelId="{FB1CED5D-4A24-456C-85CF-050069BFD5BD}" type="pres">
      <dgm:prSet presAssocID="{EAF57C49-53E3-465F-80D5-997979EFBFBE}" presName="rootComposite" presStyleCnt="0"/>
      <dgm:spPr/>
    </dgm:pt>
    <dgm:pt modelId="{8D301DFE-708B-4A22-877F-FE3E5676C218}" type="pres">
      <dgm:prSet presAssocID="{EAF57C49-53E3-465F-80D5-997979EFBFBE}" presName="rootText" presStyleLbl="node2" presStyleIdx="2" presStyleCnt="3">
        <dgm:presLayoutVars>
          <dgm:chPref val="3"/>
        </dgm:presLayoutVars>
      </dgm:prSet>
      <dgm:spPr/>
    </dgm:pt>
    <dgm:pt modelId="{A1459155-8B31-42F7-AC6E-D047336DD7C4}" type="pres">
      <dgm:prSet presAssocID="{EAF57C49-53E3-465F-80D5-997979EFBFBE}" presName="rootConnector" presStyleLbl="node2" presStyleIdx="2" presStyleCnt="3"/>
      <dgm:spPr/>
    </dgm:pt>
    <dgm:pt modelId="{3E4B3D13-54F0-498F-819E-773C134A7C66}" type="pres">
      <dgm:prSet presAssocID="{EAF57C49-53E3-465F-80D5-997979EFBFBE}" presName="hierChild4" presStyleCnt="0"/>
      <dgm:spPr/>
    </dgm:pt>
    <dgm:pt modelId="{EEDE44D1-73CB-4309-9DDA-C54C23A0D078}" type="pres">
      <dgm:prSet presAssocID="{95EC5037-0F94-490F-A052-B9D565145E4B}" presName="Name35" presStyleLbl="parChTrans1D3" presStyleIdx="5" presStyleCnt="6"/>
      <dgm:spPr/>
    </dgm:pt>
    <dgm:pt modelId="{B4D021D8-C992-455B-847B-52A1D66FCA1E}" type="pres">
      <dgm:prSet presAssocID="{45043BD4-1B1F-40E8-82E0-31CA817E4B6A}" presName="hierRoot2" presStyleCnt="0">
        <dgm:presLayoutVars>
          <dgm:hierBranch val="r"/>
        </dgm:presLayoutVars>
      </dgm:prSet>
      <dgm:spPr/>
    </dgm:pt>
    <dgm:pt modelId="{B56CCBA5-9C85-4C15-BF1F-006196A60CC7}" type="pres">
      <dgm:prSet presAssocID="{45043BD4-1B1F-40E8-82E0-31CA817E4B6A}" presName="rootComposite" presStyleCnt="0"/>
      <dgm:spPr/>
    </dgm:pt>
    <dgm:pt modelId="{C4ED5892-EBDC-4EDB-883B-34F0C22864FB}" type="pres">
      <dgm:prSet presAssocID="{45043BD4-1B1F-40E8-82E0-31CA817E4B6A}" presName="rootText" presStyleLbl="node3" presStyleIdx="5" presStyleCnt="6">
        <dgm:presLayoutVars>
          <dgm:chPref val="3"/>
        </dgm:presLayoutVars>
      </dgm:prSet>
      <dgm:spPr/>
    </dgm:pt>
    <dgm:pt modelId="{24A04F94-4510-48D1-9655-74FAA2FD69CA}" type="pres">
      <dgm:prSet presAssocID="{45043BD4-1B1F-40E8-82E0-31CA817E4B6A}" presName="rootConnector" presStyleLbl="node3" presStyleIdx="5" presStyleCnt="6"/>
      <dgm:spPr/>
    </dgm:pt>
    <dgm:pt modelId="{B09DD056-E51E-42ED-9719-602FBC60CCED}" type="pres">
      <dgm:prSet presAssocID="{45043BD4-1B1F-40E8-82E0-31CA817E4B6A}" presName="hierChild4" presStyleCnt="0"/>
      <dgm:spPr/>
    </dgm:pt>
    <dgm:pt modelId="{EA16BAD7-B662-4CDC-B48C-09E595FEAF57}" type="pres">
      <dgm:prSet presAssocID="{45043BD4-1B1F-40E8-82E0-31CA817E4B6A}" presName="hierChild5" presStyleCnt="0"/>
      <dgm:spPr/>
    </dgm:pt>
    <dgm:pt modelId="{6E5AB8B9-1778-4096-B251-2D63305D90DC}" type="pres">
      <dgm:prSet presAssocID="{EAF57C49-53E3-465F-80D5-997979EFBFBE}" presName="hierChild5" presStyleCnt="0"/>
      <dgm:spPr/>
    </dgm:pt>
    <dgm:pt modelId="{153485F0-5063-4C19-8D97-FEF397945A68}" type="pres">
      <dgm:prSet presAssocID="{8D9B31AF-30B7-4832-A888-F1D71C686891}" presName="hierChild3" presStyleCnt="0"/>
      <dgm:spPr/>
    </dgm:pt>
  </dgm:ptLst>
  <dgm:cxnLst>
    <dgm:cxn modelId="{8775F400-9210-4062-A0D9-5D8288DB00A2}" type="presOf" srcId="{3D6E7C77-067B-4CEB-B6F1-BF05DB4DB10A}" destId="{E91B55C7-858D-4E6B-AD10-9C7FDA7A3906}" srcOrd="1" destOrd="0" presId="urn:microsoft.com/office/officeart/2005/8/layout/orgChart1"/>
    <dgm:cxn modelId="{2F23D407-78F2-49CA-A3AC-707ACFBBBBEE}" type="presOf" srcId="{BFAA04F0-26ED-45F6-81E3-BECD32174D9D}" destId="{8D824640-4825-4B6A-9577-0423D3204609}" srcOrd="0" destOrd="0" presId="urn:microsoft.com/office/officeart/2005/8/layout/orgChart1"/>
    <dgm:cxn modelId="{99F6C20B-C2DB-43FB-9DB0-4B072D1E410C}" type="presOf" srcId="{B430D079-9003-4900-B95C-AEC9ED7DE6FE}" destId="{330262C6-6E1F-499D-A72A-027C1F1E42F4}" srcOrd="1" destOrd="0" presId="urn:microsoft.com/office/officeart/2005/8/layout/orgChart1"/>
    <dgm:cxn modelId="{9913611B-0CD4-469A-B1EE-446BDA92A1BE}" type="presOf" srcId="{49D9F72D-5D65-4ED3-A91A-719428B1579D}" destId="{6E06CB2B-FC76-4727-840D-A0512B82646D}" srcOrd="1" destOrd="0" presId="urn:microsoft.com/office/officeart/2005/8/layout/orgChart1"/>
    <dgm:cxn modelId="{D6ED0322-D577-402A-83E2-316B13E44BC4}" type="presOf" srcId="{5B886F63-343F-43E2-B844-22241E2FF705}" destId="{ADA0E1AF-7BB5-417F-9DD4-19ABA2AB0EDD}" srcOrd="1" destOrd="0" presId="urn:microsoft.com/office/officeart/2005/8/layout/orgChart1"/>
    <dgm:cxn modelId="{633FF236-46B7-4F66-87EB-AB448D1EC90E}" srcId="{3D6E7C77-067B-4CEB-B6F1-BF05DB4DB10A}" destId="{B430D079-9003-4900-B95C-AEC9ED7DE6FE}" srcOrd="2" destOrd="0" parTransId="{6649B6BF-2C3C-46AF-8461-6632C3E18DC1}" sibTransId="{4D27C51F-CA02-46FA-9075-6A6297E8E4C9}"/>
    <dgm:cxn modelId="{EA08943F-51A6-48E8-B297-4C8BD0777835}" srcId="{3FEBEB64-C419-4542-A62B-13AC328E170D}" destId="{5B886F63-343F-43E2-B844-22241E2FF705}" srcOrd="1" destOrd="0" parTransId="{D8977EA4-402A-4DD8-9626-D866899FB416}" sibTransId="{4B15CEB8-80EE-4E79-8885-2BB3A392BB1C}"/>
    <dgm:cxn modelId="{535D415D-D302-4F9C-9ADD-776F8524F73F}" type="presOf" srcId="{4C240E23-A81A-4BFD-BEF5-D334B5EAA571}" destId="{2271511B-2E2F-4A3E-8D3C-CBC488644318}" srcOrd="1" destOrd="0" presId="urn:microsoft.com/office/officeart/2005/8/layout/orgChart1"/>
    <dgm:cxn modelId="{5B894142-0327-4CEC-9BC2-839738E23A66}" srcId="{BFAA04F0-26ED-45F6-81E3-BECD32174D9D}" destId="{8D9B31AF-30B7-4832-A888-F1D71C686891}" srcOrd="0" destOrd="0" parTransId="{6F40EB4A-12ED-455F-9459-274AF3736BF6}" sibTransId="{BDA0E48A-0442-4A04-BD10-2A99B104F301}"/>
    <dgm:cxn modelId="{B74A1B63-6286-40E0-BE3B-48E393F97D8F}" type="presOf" srcId="{49D9F72D-5D65-4ED3-A91A-719428B1579D}" destId="{A31E4B12-EAE6-4E64-89CB-1297362225A3}" srcOrd="0" destOrd="0" presId="urn:microsoft.com/office/officeart/2005/8/layout/orgChart1"/>
    <dgm:cxn modelId="{C33DFF64-B064-41ED-8551-2E2336BAEEA3}" type="presOf" srcId="{A5E501C3-6434-43B0-A08C-C6E88C9BF2C5}" destId="{C9C23643-BE26-472C-8FFC-288AA5E62FA8}" srcOrd="0" destOrd="0" presId="urn:microsoft.com/office/officeart/2005/8/layout/orgChart1"/>
    <dgm:cxn modelId="{21F7C669-493D-4A03-A94C-E3789A23A494}" type="presOf" srcId="{7296B212-4280-43A5-BE4F-F8EEB7BCF7F8}" destId="{78A5F2D4-303F-4E64-A884-4FCD1E47F8D8}" srcOrd="0" destOrd="0" presId="urn:microsoft.com/office/officeart/2005/8/layout/orgChart1"/>
    <dgm:cxn modelId="{90F9624F-DE63-4CA1-A319-566D587F2F47}" type="presOf" srcId="{3FEBEB64-C419-4542-A62B-13AC328E170D}" destId="{5624405F-F79E-4AD3-A258-74B01D05C1C3}" srcOrd="1" destOrd="0" presId="urn:microsoft.com/office/officeart/2005/8/layout/orgChart1"/>
    <dgm:cxn modelId="{C1475E86-87B2-4C70-B052-64E3D4F8B641}" type="presOf" srcId="{3D6E7C77-067B-4CEB-B6F1-BF05DB4DB10A}" destId="{A30D81D6-F76E-4D9F-A8AE-4A3367171E47}" srcOrd="0" destOrd="0" presId="urn:microsoft.com/office/officeart/2005/8/layout/orgChart1"/>
    <dgm:cxn modelId="{777CC890-F342-4CD1-BDAE-24D3AAAFE8D9}" type="presOf" srcId="{5B886F63-343F-43E2-B844-22241E2FF705}" destId="{48177F4D-23CB-4783-9AE6-E2588D577B92}" srcOrd="0" destOrd="0" presId="urn:microsoft.com/office/officeart/2005/8/layout/orgChart1"/>
    <dgm:cxn modelId="{10BD7492-F44E-4F45-8B72-55D7DA879075}" type="presOf" srcId="{D8977EA4-402A-4DD8-9626-D866899FB416}" destId="{29A53505-0D8B-4218-8C12-82B32CC4587E}" srcOrd="0" destOrd="0" presId="urn:microsoft.com/office/officeart/2005/8/layout/orgChart1"/>
    <dgm:cxn modelId="{AE604293-4DD7-49AE-BC0B-A13A023F5B03}" srcId="{8D9B31AF-30B7-4832-A888-F1D71C686891}" destId="{3D6E7C77-067B-4CEB-B6F1-BF05DB4DB10A}" srcOrd="0" destOrd="0" parTransId="{A5E501C3-6434-43B0-A08C-C6E88C9BF2C5}" sibTransId="{DA040807-DD0A-409C-B8D9-8438BC0AF898}"/>
    <dgm:cxn modelId="{EE3D3A94-54E1-4633-AB3E-D34E457C9E89}" type="presOf" srcId="{4C240E23-A81A-4BFD-BEF5-D334B5EAA571}" destId="{DD98967D-B9AF-42C0-AA28-3795294795BF}" srcOrd="0" destOrd="0" presId="urn:microsoft.com/office/officeart/2005/8/layout/orgChart1"/>
    <dgm:cxn modelId="{2AC65895-9DEE-4C61-8B46-D3302478C9FB}" type="presOf" srcId="{E51E907E-BF57-4BE9-9857-4A5E1D3E9B95}" destId="{6D69CC41-70E6-4450-953B-0A7B6CE304A1}" srcOrd="0" destOrd="0" presId="urn:microsoft.com/office/officeart/2005/8/layout/orgChart1"/>
    <dgm:cxn modelId="{A1CACF9C-A1BB-4C20-B590-CEB94610C062}" type="presOf" srcId="{E377FA96-8461-4B24-9CBF-FB647E743A0E}" destId="{276A3E1A-A823-4F60-8662-FA085B2EAA25}" srcOrd="0" destOrd="0" presId="urn:microsoft.com/office/officeart/2005/8/layout/orgChart1"/>
    <dgm:cxn modelId="{F6253CA0-AC32-474F-8073-D12E39C05179}" type="presOf" srcId="{45043BD4-1B1F-40E8-82E0-31CA817E4B6A}" destId="{24A04F94-4510-48D1-9655-74FAA2FD69CA}" srcOrd="1" destOrd="0" presId="urn:microsoft.com/office/officeart/2005/8/layout/orgChart1"/>
    <dgm:cxn modelId="{52A357A0-B27F-4082-AAE2-5BB74B23CA47}" type="presOf" srcId="{EAF57C49-53E3-465F-80D5-997979EFBFBE}" destId="{8D301DFE-708B-4A22-877F-FE3E5676C218}" srcOrd="0" destOrd="0" presId="urn:microsoft.com/office/officeart/2005/8/layout/orgChart1"/>
    <dgm:cxn modelId="{F48BDAA6-8977-4518-BD81-0788FD0D1836}" srcId="{3D6E7C77-067B-4CEB-B6F1-BF05DB4DB10A}" destId="{49D9F72D-5D65-4ED3-A91A-719428B1579D}" srcOrd="1" destOrd="0" parTransId="{E51E907E-BF57-4BE9-9857-4A5E1D3E9B95}" sibTransId="{7AB88362-7895-434B-9310-0845EB78957B}"/>
    <dgm:cxn modelId="{A7D15DA8-E8A1-495E-A8C6-AE51A180A386}" type="presOf" srcId="{95EC5037-0F94-490F-A052-B9D565145E4B}" destId="{EEDE44D1-73CB-4309-9DDA-C54C23A0D078}" srcOrd="0" destOrd="0" presId="urn:microsoft.com/office/officeart/2005/8/layout/orgChart1"/>
    <dgm:cxn modelId="{7A2E56AD-2F8E-43FF-8398-8577C016AFDB}" type="presOf" srcId="{8D9B31AF-30B7-4832-A888-F1D71C686891}" destId="{49E5FC1F-D93E-45C6-B8CF-16B62F447EEB}" srcOrd="1" destOrd="0" presId="urn:microsoft.com/office/officeart/2005/8/layout/orgChart1"/>
    <dgm:cxn modelId="{332929B9-8532-437B-9AF4-2D980F009754}" type="presOf" srcId="{CA961E3D-BD60-4DB3-AB4E-0030A7BD1946}" destId="{312C1DED-F8AB-4115-9E30-FC20D7525DDA}" srcOrd="0" destOrd="0" presId="urn:microsoft.com/office/officeart/2005/8/layout/orgChart1"/>
    <dgm:cxn modelId="{FB2042D2-5670-4F16-9597-2B1FE53086A1}" type="presOf" srcId="{3FEBEB64-C419-4542-A62B-13AC328E170D}" destId="{4B2BD885-BBA8-4E8B-94B4-B5C90C28A356}" srcOrd="0" destOrd="0" presId="urn:microsoft.com/office/officeart/2005/8/layout/orgChart1"/>
    <dgm:cxn modelId="{E7F0D5D8-73F0-4300-AE8F-7B86A6AE23C1}" type="presOf" srcId="{D348CC41-33D6-4891-AAA7-61DB2CD24252}" destId="{BBD225F3-AC22-49DF-8E70-17F4B7B089DD}" srcOrd="0" destOrd="0" presId="urn:microsoft.com/office/officeart/2005/8/layout/orgChart1"/>
    <dgm:cxn modelId="{A3077EDA-6A18-4AE6-8719-290A8DDF248F}" srcId="{3D6E7C77-067B-4CEB-B6F1-BF05DB4DB10A}" destId="{E377FA96-8461-4B24-9CBF-FB647E743A0E}" srcOrd="0" destOrd="0" parTransId="{CA961E3D-BD60-4DB3-AB4E-0030A7BD1946}" sibTransId="{E7CB08D0-F826-4748-B442-4FA763C399B6}"/>
    <dgm:cxn modelId="{51E30EDB-DF4C-48ED-8422-097B45701A4E}" srcId="{8D9B31AF-30B7-4832-A888-F1D71C686891}" destId="{3FEBEB64-C419-4542-A62B-13AC328E170D}" srcOrd="1" destOrd="0" parTransId="{D348CC41-33D6-4891-AAA7-61DB2CD24252}" sibTransId="{D25BBB05-8555-4BAD-9EBE-4361017C8B16}"/>
    <dgm:cxn modelId="{B0D54BDE-710B-44FE-A396-F93035F18929}" srcId="{8D9B31AF-30B7-4832-A888-F1D71C686891}" destId="{EAF57C49-53E3-465F-80D5-997979EFBFBE}" srcOrd="2" destOrd="0" parTransId="{F8C33F24-7100-413F-B08E-3C6BE68D3A22}" sibTransId="{F91E240B-ACD2-4105-ACCB-E2F55C685C8C}"/>
    <dgm:cxn modelId="{DBB019E4-6214-4AD1-9F0B-3A55D8EA2941}" type="presOf" srcId="{E377FA96-8461-4B24-9CBF-FB647E743A0E}" destId="{5849436B-EE59-4B4E-BAB5-7FDA0F397C81}" srcOrd="1" destOrd="0" presId="urn:microsoft.com/office/officeart/2005/8/layout/orgChart1"/>
    <dgm:cxn modelId="{DDD504E6-E863-411D-8B9F-DB9246EB781D}" type="presOf" srcId="{45043BD4-1B1F-40E8-82E0-31CA817E4B6A}" destId="{C4ED5892-EBDC-4EDB-883B-34F0C22864FB}" srcOrd="0" destOrd="0" presId="urn:microsoft.com/office/officeart/2005/8/layout/orgChart1"/>
    <dgm:cxn modelId="{6793F5E8-2C5E-4C1B-B869-7FB55A87642C}" srcId="{EAF57C49-53E3-465F-80D5-997979EFBFBE}" destId="{45043BD4-1B1F-40E8-82E0-31CA817E4B6A}" srcOrd="0" destOrd="0" parTransId="{95EC5037-0F94-490F-A052-B9D565145E4B}" sibTransId="{6C73A7ED-A475-4736-9AA9-6D9268C83B05}"/>
    <dgm:cxn modelId="{DCC14CEB-8E40-47D9-8121-814DFBB32F1B}" type="presOf" srcId="{6649B6BF-2C3C-46AF-8461-6632C3E18DC1}" destId="{9F32A68D-C835-480C-8A4E-C9F851CC30FF}" srcOrd="0" destOrd="0" presId="urn:microsoft.com/office/officeart/2005/8/layout/orgChart1"/>
    <dgm:cxn modelId="{F5A1CEEE-2D91-463E-BDEF-27FB6A8F216D}" srcId="{3FEBEB64-C419-4542-A62B-13AC328E170D}" destId="{4C240E23-A81A-4BFD-BEF5-D334B5EAA571}" srcOrd="0" destOrd="0" parTransId="{7296B212-4280-43A5-BE4F-F8EEB7BCF7F8}" sibTransId="{90F5D8E2-8A8B-4459-813B-EB14335FEC7A}"/>
    <dgm:cxn modelId="{0C015AF4-8A95-41D8-984D-8FEEDF220909}" type="presOf" srcId="{B430D079-9003-4900-B95C-AEC9ED7DE6FE}" destId="{753831FB-F13A-4A96-A1FE-3D36225BB470}" srcOrd="0" destOrd="0" presId="urn:microsoft.com/office/officeart/2005/8/layout/orgChart1"/>
    <dgm:cxn modelId="{1F0A0CFB-C917-4304-8FB8-E0C50CA041C3}" type="presOf" srcId="{8D9B31AF-30B7-4832-A888-F1D71C686891}" destId="{D9009851-FF77-420F-9AC0-278B3FB21A6E}" srcOrd="0" destOrd="0" presId="urn:microsoft.com/office/officeart/2005/8/layout/orgChart1"/>
    <dgm:cxn modelId="{52CA4EFC-BA8A-451C-A874-99E122808B6A}" type="presOf" srcId="{F8C33F24-7100-413F-B08E-3C6BE68D3A22}" destId="{F757FF32-D0E8-44E8-B13B-24DC2B8E788A}" srcOrd="0" destOrd="0" presId="urn:microsoft.com/office/officeart/2005/8/layout/orgChart1"/>
    <dgm:cxn modelId="{F1F707FE-5F29-4774-8DB9-B5740227E734}" type="presOf" srcId="{EAF57C49-53E3-465F-80D5-997979EFBFBE}" destId="{A1459155-8B31-42F7-AC6E-D047336DD7C4}" srcOrd="1" destOrd="0" presId="urn:microsoft.com/office/officeart/2005/8/layout/orgChart1"/>
    <dgm:cxn modelId="{E4288BE0-C78B-430A-907C-A9172DFE5B24}" type="presParOf" srcId="{8D824640-4825-4B6A-9577-0423D3204609}" destId="{728B601E-C60F-4832-8BA2-9893965B17A3}" srcOrd="0" destOrd="0" presId="urn:microsoft.com/office/officeart/2005/8/layout/orgChart1"/>
    <dgm:cxn modelId="{BF53F078-89FD-43D9-B3C3-F371CE7E9738}" type="presParOf" srcId="{728B601E-C60F-4832-8BA2-9893965B17A3}" destId="{52C8D378-9D98-41B0-9E6E-51A7CD3692D1}" srcOrd="0" destOrd="0" presId="urn:microsoft.com/office/officeart/2005/8/layout/orgChart1"/>
    <dgm:cxn modelId="{0DE46ED6-0D02-4C7E-BC39-7E88BA8B5661}" type="presParOf" srcId="{52C8D378-9D98-41B0-9E6E-51A7CD3692D1}" destId="{D9009851-FF77-420F-9AC0-278B3FB21A6E}" srcOrd="0" destOrd="0" presId="urn:microsoft.com/office/officeart/2005/8/layout/orgChart1"/>
    <dgm:cxn modelId="{C86EC1FD-0F57-4140-9D5D-FA0B19C5ACBA}" type="presParOf" srcId="{52C8D378-9D98-41B0-9E6E-51A7CD3692D1}" destId="{49E5FC1F-D93E-45C6-B8CF-16B62F447EEB}" srcOrd="1" destOrd="0" presId="urn:microsoft.com/office/officeart/2005/8/layout/orgChart1"/>
    <dgm:cxn modelId="{ABE1DE2C-5FE4-493A-A3A3-69C6BEA77094}" type="presParOf" srcId="{728B601E-C60F-4832-8BA2-9893965B17A3}" destId="{A5FE15B7-CA62-438A-9387-93CF5BA4B3F1}" srcOrd="1" destOrd="0" presId="urn:microsoft.com/office/officeart/2005/8/layout/orgChart1"/>
    <dgm:cxn modelId="{9D1F96E0-0572-4C9B-99D6-1385AAB9BD89}" type="presParOf" srcId="{A5FE15B7-CA62-438A-9387-93CF5BA4B3F1}" destId="{C9C23643-BE26-472C-8FFC-288AA5E62FA8}" srcOrd="0" destOrd="0" presId="urn:microsoft.com/office/officeart/2005/8/layout/orgChart1"/>
    <dgm:cxn modelId="{21612227-01E6-44C2-9D81-D802F44167EC}" type="presParOf" srcId="{A5FE15B7-CA62-438A-9387-93CF5BA4B3F1}" destId="{B1DE4551-7C72-4D08-B546-4D8780661F19}" srcOrd="1" destOrd="0" presId="urn:microsoft.com/office/officeart/2005/8/layout/orgChart1"/>
    <dgm:cxn modelId="{153A727E-1823-48C9-8A0A-AEDBE4F8737D}" type="presParOf" srcId="{B1DE4551-7C72-4D08-B546-4D8780661F19}" destId="{11B87D16-0697-471A-A05F-19A56359F3EC}" srcOrd="0" destOrd="0" presId="urn:microsoft.com/office/officeart/2005/8/layout/orgChart1"/>
    <dgm:cxn modelId="{D545CC79-4658-4AB1-8513-39CB22AF9CB4}" type="presParOf" srcId="{11B87D16-0697-471A-A05F-19A56359F3EC}" destId="{A30D81D6-F76E-4D9F-A8AE-4A3367171E47}" srcOrd="0" destOrd="0" presId="urn:microsoft.com/office/officeart/2005/8/layout/orgChart1"/>
    <dgm:cxn modelId="{62EACEE3-8179-4565-92D4-24F3C61A5AFE}" type="presParOf" srcId="{11B87D16-0697-471A-A05F-19A56359F3EC}" destId="{E91B55C7-858D-4E6B-AD10-9C7FDA7A3906}" srcOrd="1" destOrd="0" presId="urn:microsoft.com/office/officeart/2005/8/layout/orgChart1"/>
    <dgm:cxn modelId="{53897702-351F-487E-8EF7-6B00A511AAD0}" type="presParOf" srcId="{B1DE4551-7C72-4D08-B546-4D8780661F19}" destId="{EDD61116-39D4-4DFF-8634-8983C62B98AA}" srcOrd="1" destOrd="0" presId="urn:microsoft.com/office/officeart/2005/8/layout/orgChart1"/>
    <dgm:cxn modelId="{964E009C-1B16-418B-BB1C-755DB74F4FD1}" type="presParOf" srcId="{EDD61116-39D4-4DFF-8634-8983C62B98AA}" destId="{312C1DED-F8AB-4115-9E30-FC20D7525DDA}" srcOrd="0" destOrd="0" presId="urn:microsoft.com/office/officeart/2005/8/layout/orgChart1"/>
    <dgm:cxn modelId="{376EDF38-F3B2-4E37-9F39-1B7119E49A65}" type="presParOf" srcId="{EDD61116-39D4-4DFF-8634-8983C62B98AA}" destId="{A2CA6FF6-13E0-403F-BFA2-B7DBB2DBDD29}" srcOrd="1" destOrd="0" presId="urn:microsoft.com/office/officeart/2005/8/layout/orgChart1"/>
    <dgm:cxn modelId="{D4751B35-3E45-43BC-9026-3E567524BDC5}" type="presParOf" srcId="{A2CA6FF6-13E0-403F-BFA2-B7DBB2DBDD29}" destId="{8BF519A4-EBEA-4B58-ACF3-173391995617}" srcOrd="0" destOrd="0" presId="urn:microsoft.com/office/officeart/2005/8/layout/orgChart1"/>
    <dgm:cxn modelId="{FBB1EA36-C4EF-4C00-8EAF-C5F2FDF96083}" type="presParOf" srcId="{8BF519A4-EBEA-4B58-ACF3-173391995617}" destId="{276A3E1A-A823-4F60-8662-FA085B2EAA25}" srcOrd="0" destOrd="0" presId="urn:microsoft.com/office/officeart/2005/8/layout/orgChart1"/>
    <dgm:cxn modelId="{BCF298FD-6177-4A8F-AEFB-805541E2AFE5}" type="presParOf" srcId="{8BF519A4-EBEA-4B58-ACF3-173391995617}" destId="{5849436B-EE59-4B4E-BAB5-7FDA0F397C81}" srcOrd="1" destOrd="0" presId="urn:microsoft.com/office/officeart/2005/8/layout/orgChart1"/>
    <dgm:cxn modelId="{FE920641-32F8-4B35-8C2F-42DE42ED99D6}" type="presParOf" srcId="{A2CA6FF6-13E0-403F-BFA2-B7DBB2DBDD29}" destId="{2A234951-86B7-488D-BDCD-AAF13E4D7E28}" srcOrd="1" destOrd="0" presId="urn:microsoft.com/office/officeart/2005/8/layout/orgChart1"/>
    <dgm:cxn modelId="{DB90B945-F69D-45DF-BD5F-83E11BCAC426}" type="presParOf" srcId="{A2CA6FF6-13E0-403F-BFA2-B7DBB2DBDD29}" destId="{9887BFAC-C33B-4758-92A4-8EE4668792BD}" srcOrd="2" destOrd="0" presId="urn:microsoft.com/office/officeart/2005/8/layout/orgChart1"/>
    <dgm:cxn modelId="{8444391A-1A8C-4FDF-8A91-1A556D140665}" type="presParOf" srcId="{EDD61116-39D4-4DFF-8634-8983C62B98AA}" destId="{6D69CC41-70E6-4450-953B-0A7B6CE304A1}" srcOrd="2" destOrd="0" presId="urn:microsoft.com/office/officeart/2005/8/layout/orgChart1"/>
    <dgm:cxn modelId="{A06AE923-79EE-4B52-8A7C-F771EA857893}" type="presParOf" srcId="{EDD61116-39D4-4DFF-8634-8983C62B98AA}" destId="{F8C1DF3C-AE18-43DC-8E3D-AC246AE95DAE}" srcOrd="3" destOrd="0" presId="urn:microsoft.com/office/officeart/2005/8/layout/orgChart1"/>
    <dgm:cxn modelId="{0C9F13DD-5B31-411B-A2A6-BFB66FB04470}" type="presParOf" srcId="{F8C1DF3C-AE18-43DC-8E3D-AC246AE95DAE}" destId="{68F5FDFE-E492-4149-BDA6-6272CBEAE183}" srcOrd="0" destOrd="0" presId="urn:microsoft.com/office/officeart/2005/8/layout/orgChart1"/>
    <dgm:cxn modelId="{039BD788-DE10-4787-8B9A-4FDA0FA92681}" type="presParOf" srcId="{68F5FDFE-E492-4149-BDA6-6272CBEAE183}" destId="{A31E4B12-EAE6-4E64-89CB-1297362225A3}" srcOrd="0" destOrd="0" presId="urn:microsoft.com/office/officeart/2005/8/layout/orgChart1"/>
    <dgm:cxn modelId="{6D32D175-0C4D-4AC6-940C-B8CF67A9E890}" type="presParOf" srcId="{68F5FDFE-E492-4149-BDA6-6272CBEAE183}" destId="{6E06CB2B-FC76-4727-840D-A0512B82646D}" srcOrd="1" destOrd="0" presId="urn:microsoft.com/office/officeart/2005/8/layout/orgChart1"/>
    <dgm:cxn modelId="{3F2BA2CF-C410-4ECE-96C1-DE95DDB4040A}" type="presParOf" srcId="{F8C1DF3C-AE18-43DC-8E3D-AC246AE95DAE}" destId="{DB1B2C06-AFEB-4522-BC8C-A50A59004B4F}" srcOrd="1" destOrd="0" presId="urn:microsoft.com/office/officeart/2005/8/layout/orgChart1"/>
    <dgm:cxn modelId="{9B53FADC-1907-4517-84D8-EF849CC18B8A}" type="presParOf" srcId="{F8C1DF3C-AE18-43DC-8E3D-AC246AE95DAE}" destId="{C3CF0750-BA33-48ED-84DF-F7F84E377FC8}" srcOrd="2" destOrd="0" presId="urn:microsoft.com/office/officeart/2005/8/layout/orgChart1"/>
    <dgm:cxn modelId="{8D3C3960-BC3F-4E74-991C-99C4B89F1E38}" type="presParOf" srcId="{EDD61116-39D4-4DFF-8634-8983C62B98AA}" destId="{9F32A68D-C835-480C-8A4E-C9F851CC30FF}" srcOrd="4" destOrd="0" presId="urn:microsoft.com/office/officeart/2005/8/layout/orgChart1"/>
    <dgm:cxn modelId="{03963081-C8FA-4956-9402-504FAF01C3F8}" type="presParOf" srcId="{EDD61116-39D4-4DFF-8634-8983C62B98AA}" destId="{2E081F52-9368-4AC9-A42F-2410E773962E}" srcOrd="5" destOrd="0" presId="urn:microsoft.com/office/officeart/2005/8/layout/orgChart1"/>
    <dgm:cxn modelId="{656FF86F-CE75-43B9-9E1F-52C347AEAF8C}" type="presParOf" srcId="{2E081F52-9368-4AC9-A42F-2410E773962E}" destId="{F9A8661A-7419-4CA7-A144-F2E9A0FA11CE}" srcOrd="0" destOrd="0" presId="urn:microsoft.com/office/officeart/2005/8/layout/orgChart1"/>
    <dgm:cxn modelId="{9B724E45-DE7E-4A89-9A75-CB096FEF8D92}" type="presParOf" srcId="{F9A8661A-7419-4CA7-A144-F2E9A0FA11CE}" destId="{753831FB-F13A-4A96-A1FE-3D36225BB470}" srcOrd="0" destOrd="0" presId="urn:microsoft.com/office/officeart/2005/8/layout/orgChart1"/>
    <dgm:cxn modelId="{099FAC6E-7CD3-4F9E-8675-7ADDC3D147C1}" type="presParOf" srcId="{F9A8661A-7419-4CA7-A144-F2E9A0FA11CE}" destId="{330262C6-6E1F-499D-A72A-027C1F1E42F4}" srcOrd="1" destOrd="0" presId="urn:microsoft.com/office/officeart/2005/8/layout/orgChart1"/>
    <dgm:cxn modelId="{C03EFF31-29EC-4EE8-945F-B4BB9B0F58D7}" type="presParOf" srcId="{2E081F52-9368-4AC9-A42F-2410E773962E}" destId="{06CACE31-0FA1-46F9-8F06-F7C91C0B28DE}" srcOrd="1" destOrd="0" presId="urn:microsoft.com/office/officeart/2005/8/layout/orgChart1"/>
    <dgm:cxn modelId="{30B6FD8C-81D4-4807-A276-2C1195362958}" type="presParOf" srcId="{2E081F52-9368-4AC9-A42F-2410E773962E}" destId="{37B51714-FD65-48D7-8459-FD45422248D3}" srcOrd="2" destOrd="0" presId="urn:microsoft.com/office/officeart/2005/8/layout/orgChart1"/>
    <dgm:cxn modelId="{7E2090AD-3E08-402E-9028-4C83B1EFD49F}" type="presParOf" srcId="{B1DE4551-7C72-4D08-B546-4D8780661F19}" destId="{99051313-58CA-4094-A2CE-E23413FB3140}" srcOrd="2" destOrd="0" presId="urn:microsoft.com/office/officeart/2005/8/layout/orgChart1"/>
    <dgm:cxn modelId="{43796861-DFBE-4442-89A6-CB1141452711}" type="presParOf" srcId="{A5FE15B7-CA62-438A-9387-93CF5BA4B3F1}" destId="{BBD225F3-AC22-49DF-8E70-17F4B7B089DD}" srcOrd="2" destOrd="0" presId="urn:microsoft.com/office/officeart/2005/8/layout/orgChart1"/>
    <dgm:cxn modelId="{864E3661-E31C-4EDF-A8F5-83E8B267F461}" type="presParOf" srcId="{A5FE15B7-CA62-438A-9387-93CF5BA4B3F1}" destId="{0A3AC11D-9EDC-45AF-A0C7-3B61E5D6BEDB}" srcOrd="3" destOrd="0" presId="urn:microsoft.com/office/officeart/2005/8/layout/orgChart1"/>
    <dgm:cxn modelId="{2A922932-4C35-4F34-BD66-A168E6663ADC}" type="presParOf" srcId="{0A3AC11D-9EDC-45AF-A0C7-3B61E5D6BEDB}" destId="{71395481-57E0-4984-8ECC-897AA8A50721}" srcOrd="0" destOrd="0" presId="urn:microsoft.com/office/officeart/2005/8/layout/orgChart1"/>
    <dgm:cxn modelId="{CE62C19D-9917-417B-B829-49F4206555B4}" type="presParOf" srcId="{71395481-57E0-4984-8ECC-897AA8A50721}" destId="{4B2BD885-BBA8-4E8B-94B4-B5C90C28A356}" srcOrd="0" destOrd="0" presId="urn:microsoft.com/office/officeart/2005/8/layout/orgChart1"/>
    <dgm:cxn modelId="{B75AA325-A8AD-4EBC-85C7-6766F22AD404}" type="presParOf" srcId="{71395481-57E0-4984-8ECC-897AA8A50721}" destId="{5624405F-F79E-4AD3-A258-74B01D05C1C3}" srcOrd="1" destOrd="0" presId="urn:microsoft.com/office/officeart/2005/8/layout/orgChart1"/>
    <dgm:cxn modelId="{10B48606-90FD-4828-8C0A-D8BFF588D7AF}" type="presParOf" srcId="{0A3AC11D-9EDC-45AF-A0C7-3B61E5D6BEDB}" destId="{17C4D645-5644-4A9B-AE8D-D97F2888EB49}" srcOrd="1" destOrd="0" presId="urn:microsoft.com/office/officeart/2005/8/layout/orgChart1"/>
    <dgm:cxn modelId="{7C34595B-221F-4782-BC6C-C4DF7BA66566}" type="presParOf" srcId="{17C4D645-5644-4A9B-AE8D-D97F2888EB49}" destId="{78A5F2D4-303F-4E64-A884-4FCD1E47F8D8}" srcOrd="0" destOrd="0" presId="urn:microsoft.com/office/officeart/2005/8/layout/orgChart1"/>
    <dgm:cxn modelId="{220E2DA8-09C3-4B5E-A877-EC1B0B8991D7}" type="presParOf" srcId="{17C4D645-5644-4A9B-AE8D-D97F2888EB49}" destId="{9BCE4BE2-10F6-44C6-85A9-836B98AAFC67}" srcOrd="1" destOrd="0" presId="urn:microsoft.com/office/officeart/2005/8/layout/orgChart1"/>
    <dgm:cxn modelId="{128A537B-E2A9-4EE8-805E-88E5E1F35331}" type="presParOf" srcId="{9BCE4BE2-10F6-44C6-85A9-836B98AAFC67}" destId="{10CB32BC-BFFB-4FF4-A6B7-66B4DD3E3511}" srcOrd="0" destOrd="0" presId="urn:microsoft.com/office/officeart/2005/8/layout/orgChart1"/>
    <dgm:cxn modelId="{3A6B0035-4247-4C0B-BDF9-E06DF7C8DAFE}" type="presParOf" srcId="{10CB32BC-BFFB-4FF4-A6B7-66B4DD3E3511}" destId="{DD98967D-B9AF-42C0-AA28-3795294795BF}" srcOrd="0" destOrd="0" presId="urn:microsoft.com/office/officeart/2005/8/layout/orgChart1"/>
    <dgm:cxn modelId="{D45AF5BB-7AE9-45F8-B4C4-B12B8D5903AF}" type="presParOf" srcId="{10CB32BC-BFFB-4FF4-A6B7-66B4DD3E3511}" destId="{2271511B-2E2F-4A3E-8D3C-CBC488644318}" srcOrd="1" destOrd="0" presId="urn:microsoft.com/office/officeart/2005/8/layout/orgChart1"/>
    <dgm:cxn modelId="{7878008D-780C-426A-899E-E33EB65DDC77}" type="presParOf" srcId="{9BCE4BE2-10F6-44C6-85A9-836B98AAFC67}" destId="{C72676C2-D87D-49A8-9B80-D690FA36D1BE}" srcOrd="1" destOrd="0" presId="urn:microsoft.com/office/officeart/2005/8/layout/orgChart1"/>
    <dgm:cxn modelId="{769DEAE0-CF86-4617-9BC0-861A68A9B8CA}" type="presParOf" srcId="{9BCE4BE2-10F6-44C6-85A9-836B98AAFC67}" destId="{D3C04D8F-EF23-41FE-911F-4409E1676521}" srcOrd="2" destOrd="0" presId="urn:microsoft.com/office/officeart/2005/8/layout/orgChart1"/>
    <dgm:cxn modelId="{C54B6C8D-0892-47C9-9A5C-B440862747D4}" type="presParOf" srcId="{17C4D645-5644-4A9B-AE8D-D97F2888EB49}" destId="{29A53505-0D8B-4218-8C12-82B32CC4587E}" srcOrd="2" destOrd="0" presId="urn:microsoft.com/office/officeart/2005/8/layout/orgChart1"/>
    <dgm:cxn modelId="{D8A0FEC0-BE45-4EA7-BF93-3D3032F563C4}" type="presParOf" srcId="{17C4D645-5644-4A9B-AE8D-D97F2888EB49}" destId="{AE530AC1-25A0-416C-A9D3-6C3FFCCF472A}" srcOrd="3" destOrd="0" presId="urn:microsoft.com/office/officeart/2005/8/layout/orgChart1"/>
    <dgm:cxn modelId="{512D842F-5019-426D-BC74-3D3B2021E15B}" type="presParOf" srcId="{AE530AC1-25A0-416C-A9D3-6C3FFCCF472A}" destId="{D755DDF7-78D1-4197-BCEF-EE3CA66A67D0}" srcOrd="0" destOrd="0" presId="urn:microsoft.com/office/officeart/2005/8/layout/orgChart1"/>
    <dgm:cxn modelId="{201D0DCF-40CA-482C-B20D-71E9DCAE7AE5}" type="presParOf" srcId="{D755DDF7-78D1-4197-BCEF-EE3CA66A67D0}" destId="{48177F4D-23CB-4783-9AE6-E2588D577B92}" srcOrd="0" destOrd="0" presId="urn:microsoft.com/office/officeart/2005/8/layout/orgChart1"/>
    <dgm:cxn modelId="{700A2462-3F5F-4F75-9C5B-011B8FD3F1AF}" type="presParOf" srcId="{D755DDF7-78D1-4197-BCEF-EE3CA66A67D0}" destId="{ADA0E1AF-7BB5-417F-9DD4-19ABA2AB0EDD}" srcOrd="1" destOrd="0" presId="urn:microsoft.com/office/officeart/2005/8/layout/orgChart1"/>
    <dgm:cxn modelId="{57A432A2-0D3E-4518-888D-1CEFDB6CABC7}" type="presParOf" srcId="{AE530AC1-25A0-416C-A9D3-6C3FFCCF472A}" destId="{54447F03-5520-4EDA-90C4-06561620F4C4}" srcOrd="1" destOrd="0" presId="urn:microsoft.com/office/officeart/2005/8/layout/orgChart1"/>
    <dgm:cxn modelId="{12011B02-63EC-4569-85A6-0CE64EF25032}" type="presParOf" srcId="{AE530AC1-25A0-416C-A9D3-6C3FFCCF472A}" destId="{E5817B2F-98F7-42D9-AD94-B3944AEFEC2D}" srcOrd="2" destOrd="0" presId="urn:microsoft.com/office/officeart/2005/8/layout/orgChart1"/>
    <dgm:cxn modelId="{D13C0C58-1FD4-4C68-A087-CAD1DD181649}" type="presParOf" srcId="{0A3AC11D-9EDC-45AF-A0C7-3B61E5D6BEDB}" destId="{56AB59CF-E329-441A-9BAF-F19D6EB674E2}" srcOrd="2" destOrd="0" presId="urn:microsoft.com/office/officeart/2005/8/layout/orgChart1"/>
    <dgm:cxn modelId="{20C208DF-D27C-4261-9AAD-6731AB4B069D}" type="presParOf" srcId="{A5FE15B7-CA62-438A-9387-93CF5BA4B3F1}" destId="{F757FF32-D0E8-44E8-B13B-24DC2B8E788A}" srcOrd="4" destOrd="0" presId="urn:microsoft.com/office/officeart/2005/8/layout/orgChart1"/>
    <dgm:cxn modelId="{351A9582-E802-4540-833F-AEF500AF054E}" type="presParOf" srcId="{A5FE15B7-CA62-438A-9387-93CF5BA4B3F1}" destId="{4B73FCEA-73B2-4DA8-8D20-056DE6095F8C}" srcOrd="5" destOrd="0" presId="urn:microsoft.com/office/officeart/2005/8/layout/orgChart1"/>
    <dgm:cxn modelId="{0938352E-3593-4C22-877B-E3DF6CD67607}" type="presParOf" srcId="{4B73FCEA-73B2-4DA8-8D20-056DE6095F8C}" destId="{FB1CED5D-4A24-456C-85CF-050069BFD5BD}" srcOrd="0" destOrd="0" presId="urn:microsoft.com/office/officeart/2005/8/layout/orgChart1"/>
    <dgm:cxn modelId="{F2178197-3875-4A09-8A6E-A5EA64E568C7}" type="presParOf" srcId="{FB1CED5D-4A24-456C-85CF-050069BFD5BD}" destId="{8D301DFE-708B-4A22-877F-FE3E5676C218}" srcOrd="0" destOrd="0" presId="urn:microsoft.com/office/officeart/2005/8/layout/orgChart1"/>
    <dgm:cxn modelId="{ADF2E284-76C9-4109-A770-A04F725CDE67}" type="presParOf" srcId="{FB1CED5D-4A24-456C-85CF-050069BFD5BD}" destId="{A1459155-8B31-42F7-AC6E-D047336DD7C4}" srcOrd="1" destOrd="0" presId="urn:microsoft.com/office/officeart/2005/8/layout/orgChart1"/>
    <dgm:cxn modelId="{9030A2BA-7B1C-4425-B79C-3B2A0E05989B}" type="presParOf" srcId="{4B73FCEA-73B2-4DA8-8D20-056DE6095F8C}" destId="{3E4B3D13-54F0-498F-819E-773C134A7C66}" srcOrd="1" destOrd="0" presId="urn:microsoft.com/office/officeart/2005/8/layout/orgChart1"/>
    <dgm:cxn modelId="{129CA4BB-DB25-4117-952A-4A73BD2A45B9}" type="presParOf" srcId="{3E4B3D13-54F0-498F-819E-773C134A7C66}" destId="{EEDE44D1-73CB-4309-9DDA-C54C23A0D078}" srcOrd="0" destOrd="0" presId="urn:microsoft.com/office/officeart/2005/8/layout/orgChart1"/>
    <dgm:cxn modelId="{563C8D8D-DAA5-49EE-9BF2-BAF105E89A65}" type="presParOf" srcId="{3E4B3D13-54F0-498F-819E-773C134A7C66}" destId="{B4D021D8-C992-455B-847B-52A1D66FCA1E}" srcOrd="1" destOrd="0" presId="urn:microsoft.com/office/officeart/2005/8/layout/orgChart1"/>
    <dgm:cxn modelId="{9D0A6D54-9EDE-4EF4-A8E1-D23566F07705}" type="presParOf" srcId="{B4D021D8-C992-455B-847B-52A1D66FCA1E}" destId="{B56CCBA5-9C85-4C15-BF1F-006196A60CC7}" srcOrd="0" destOrd="0" presId="urn:microsoft.com/office/officeart/2005/8/layout/orgChart1"/>
    <dgm:cxn modelId="{086DB79C-8D18-4335-BFD1-1A8AEE65DE00}" type="presParOf" srcId="{B56CCBA5-9C85-4C15-BF1F-006196A60CC7}" destId="{C4ED5892-EBDC-4EDB-883B-34F0C22864FB}" srcOrd="0" destOrd="0" presId="urn:microsoft.com/office/officeart/2005/8/layout/orgChart1"/>
    <dgm:cxn modelId="{0D052D55-F1AA-4761-B774-089668910105}" type="presParOf" srcId="{B56CCBA5-9C85-4C15-BF1F-006196A60CC7}" destId="{24A04F94-4510-48D1-9655-74FAA2FD69CA}" srcOrd="1" destOrd="0" presId="urn:microsoft.com/office/officeart/2005/8/layout/orgChart1"/>
    <dgm:cxn modelId="{D31ABB02-2A04-49A2-A80F-259A3EF3533E}" type="presParOf" srcId="{B4D021D8-C992-455B-847B-52A1D66FCA1E}" destId="{B09DD056-E51E-42ED-9719-602FBC60CCED}" srcOrd="1" destOrd="0" presId="urn:microsoft.com/office/officeart/2005/8/layout/orgChart1"/>
    <dgm:cxn modelId="{CED8DC74-C8AC-402D-91EB-7801134D73C4}" type="presParOf" srcId="{B4D021D8-C992-455B-847B-52A1D66FCA1E}" destId="{EA16BAD7-B662-4CDC-B48C-09E595FEAF57}" srcOrd="2" destOrd="0" presId="urn:microsoft.com/office/officeart/2005/8/layout/orgChart1"/>
    <dgm:cxn modelId="{1350955C-3457-4310-9992-373B35B485CF}" type="presParOf" srcId="{4B73FCEA-73B2-4DA8-8D20-056DE6095F8C}" destId="{6E5AB8B9-1778-4096-B251-2D63305D90DC}" srcOrd="2" destOrd="0" presId="urn:microsoft.com/office/officeart/2005/8/layout/orgChart1"/>
    <dgm:cxn modelId="{497F3F70-49A1-4545-8A83-955E156D2C7F}" type="presParOf" srcId="{728B601E-C60F-4832-8BA2-9893965B17A3}" destId="{153485F0-5063-4C19-8D97-FEF397945A6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F259B3-78F8-4283-9295-6AF5BD4AA1AF}"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vi-VN"/>
        </a:p>
      </dgm:t>
    </dgm:pt>
    <dgm:pt modelId="{8A3CB7EE-D49F-4B7B-B4D2-10552BB11107}">
      <dgm:prSet phldrT="[Text]" custT="1"/>
      <dgm:spPr/>
      <dgm:t>
        <a:bodyPr/>
        <a:lstStyle/>
        <a:p>
          <a:r>
            <a:rPr lang="vi-VN" sz="3600" dirty="0"/>
            <a:t>Người bệnh </a:t>
          </a:r>
          <a:r>
            <a:rPr lang="en-US" sz="3600" dirty="0" err="1"/>
            <a:t>sốt</a:t>
          </a:r>
          <a:r>
            <a:rPr lang="en-US" sz="3600" dirty="0"/>
            <a:t> </a:t>
          </a:r>
          <a:r>
            <a:rPr lang="en-US" sz="3600" dirty="0" err="1"/>
            <a:t>liên</a:t>
          </a:r>
          <a:r>
            <a:rPr lang="en-US" sz="3600" dirty="0"/>
            <a:t> </a:t>
          </a:r>
          <a:r>
            <a:rPr lang="en-US" sz="3600" dirty="0" err="1"/>
            <a:t>quan</a:t>
          </a:r>
          <a:r>
            <a:rPr lang="en-US" sz="3600" dirty="0"/>
            <a:t> NK </a:t>
          </a:r>
          <a:r>
            <a:rPr lang="en-US" sz="3600" dirty="0" err="1"/>
            <a:t>hô</a:t>
          </a:r>
          <a:r>
            <a:rPr lang="en-US" sz="3600" dirty="0"/>
            <a:t> </a:t>
          </a:r>
          <a:r>
            <a:rPr lang="en-US" sz="3600" dirty="0" err="1"/>
            <a:t>hấp</a:t>
          </a:r>
          <a:endParaRPr lang="vi-VN" sz="3600" dirty="0"/>
        </a:p>
      </dgm:t>
    </dgm:pt>
    <dgm:pt modelId="{759F49E1-3174-45BF-8473-81323B071A8B}" type="parTrans" cxnId="{E7B2FB59-131F-477D-93A9-DA73D99DB86D}">
      <dgm:prSet/>
      <dgm:spPr/>
      <dgm:t>
        <a:bodyPr/>
        <a:lstStyle/>
        <a:p>
          <a:endParaRPr lang="vi-VN"/>
        </a:p>
      </dgm:t>
    </dgm:pt>
    <dgm:pt modelId="{4EAF7D94-FFAC-4DB0-A9A2-5C07BF1C7819}" type="sibTrans" cxnId="{E7B2FB59-131F-477D-93A9-DA73D99DB86D}">
      <dgm:prSet/>
      <dgm:spPr/>
      <dgm:t>
        <a:bodyPr/>
        <a:lstStyle/>
        <a:p>
          <a:endParaRPr lang="vi-VN"/>
        </a:p>
      </dgm:t>
    </dgm:pt>
    <dgm:pt modelId="{1645D0D9-1664-4938-875E-9FCFFDC40FBC}">
      <dgm:prSet phldrT="[Text]" custT="1"/>
      <dgm:spPr/>
      <dgm:t>
        <a:bodyPr/>
        <a:lstStyle/>
        <a:p>
          <a:r>
            <a:rPr lang="en-US" sz="3600" dirty="0"/>
            <a:t>NB </a:t>
          </a:r>
          <a:r>
            <a:rPr lang="en-US" sz="3600" dirty="0" err="1"/>
            <a:t>không</a:t>
          </a:r>
          <a:r>
            <a:rPr lang="en-US" sz="3600" dirty="0"/>
            <a:t> </a:t>
          </a:r>
          <a:r>
            <a:rPr lang="en-US" sz="3600" dirty="0" err="1"/>
            <a:t>tuân</a:t>
          </a:r>
          <a:r>
            <a:rPr lang="en-US" sz="3600" dirty="0"/>
            <a:t> </a:t>
          </a:r>
          <a:r>
            <a:rPr lang="en-US" sz="3600" dirty="0" err="1"/>
            <a:t>thủ</a:t>
          </a:r>
          <a:r>
            <a:rPr lang="en-US" sz="3600" dirty="0"/>
            <a:t> </a:t>
          </a:r>
          <a:r>
            <a:rPr lang="en-US" sz="3600" dirty="0" err="1"/>
            <a:t>điều</a:t>
          </a:r>
          <a:r>
            <a:rPr lang="en-US" sz="3600" dirty="0"/>
            <a:t> </a:t>
          </a:r>
          <a:r>
            <a:rPr lang="en-US" sz="3600" dirty="0" err="1"/>
            <a:t>trị</a:t>
          </a:r>
          <a:endParaRPr lang="vi-VN" sz="3600" dirty="0"/>
        </a:p>
      </dgm:t>
    </dgm:pt>
    <dgm:pt modelId="{6D58846B-F821-4173-893A-DD60E40CCE31}" type="parTrans" cxnId="{F6EC7126-F4DF-4B28-8B29-A898CF572CF3}">
      <dgm:prSet/>
      <dgm:spPr/>
      <dgm:t>
        <a:bodyPr/>
        <a:lstStyle/>
        <a:p>
          <a:endParaRPr lang="vi-VN"/>
        </a:p>
      </dgm:t>
    </dgm:pt>
    <dgm:pt modelId="{0F543804-F3AA-49C1-B40C-5CBE9A696C5E}" type="sibTrans" cxnId="{F6EC7126-F4DF-4B28-8B29-A898CF572CF3}">
      <dgm:prSet/>
      <dgm:spPr/>
      <dgm:t>
        <a:bodyPr/>
        <a:lstStyle/>
        <a:p>
          <a:endParaRPr lang="vi-VN"/>
        </a:p>
      </dgm:t>
    </dgm:pt>
    <dgm:pt modelId="{1495B06C-2349-495E-8BFB-4494227C2A05}">
      <dgm:prSet custT="1"/>
      <dgm:spPr/>
      <dgm:t>
        <a:bodyPr/>
        <a:lstStyle/>
        <a:p>
          <a:r>
            <a:rPr lang="en-US" sz="3600" dirty="0"/>
            <a:t>NB ho, </a:t>
          </a:r>
          <a:r>
            <a:rPr lang="en-US" sz="3600" dirty="0" err="1"/>
            <a:t>mệt</a:t>
          </a:r>
          <a:endParaRPr lang="vi-VN" sz="3600" dirty="0"/>
        </a:p>
      </dgm:t>
    </dgm:pt>
    <dgm:pt modelId="{F449F4DE-1CF8-4935-9F19-E30F9FB6D5E6}" type="parTrans" cxnId="{EE8EFCF2-04A3-446D-9C5D-2BB7F14C38B5}">
      <dgm:prSet/>
      <dgm:spPr/>
      <dgm:t>
        <a:bodyPr/>
        <a:lstStyle/>
        <a:p>
          <a:endParaRPr lang="vi-VN"/>
        </a:p>
      </dgm:t>
    </dgm:pt>
    <dgm:pt modelId="{6AAAD904-3FF9-427A-9597-3CB016917A31}" type="sibTrans" cxnId="{EE8EFCF2-04A3-446D-9C5D-2BB7F14C38B5}">
      <dgm:prSet/>
      <dgm:spPr/>
      <dgm:t>
        <a:bodyPr/>
        <a:lstStyle/>
        <a:p>
          <a:endParaRPr lang="vi-VN"/>
        </a:p>
      </dgm:t>
    </dgm:pt>
    <dgm:pt modelId="{180FC910-56C7-4E23-B7D0-52CF801FDE7A}">
      <dgm:prSet custT="1"/>
      <dgm:spPr/>
      <dgm:t>
        <a:bodyPr/>
        <a:lstStyle/>
        <a:p>
          <a:r>
            <a:rPr lang="vi-VN" sz="3600" dirty="0"/>
            <a:t>Nguy cơ </a:t>
          </a:r>
          <a:r>
            <a:rPr lang="en-US" sz="3600" dirty="0" err="1"/>
            <a:t>không</a:t>
          </a:r>
          <a:r>
            <a:rPr lang="en-US" sz="3600" dirty="0"/>
            <a:t> </a:t>
          </a:r>
          <a:r>
            <a:rPr lang="en-US" sz="3600" dirty="0" err="1"/>
            <a:t>kiểm</a:t>
          </a:r>
          <a:r>
            <a:rPr lang="en-US" sz="3600" dirty="0"/>
            <a:t> </a:t>
          </a:r>
          <a:r>
            <a:rPr lang="en-US" sz="3600" dirty="0" err="1"/>
            <a:t>soát</a:t>
          </a:r>
          <a:r>
            <a:rPr lang="en-US" sz="3600" dirty="0"/>
            <a:t> </a:t>
          </a:r>
          <a:r>
            <a:rPr lang="en-US" sz="3600" dirty="0" err="1"/>
            <a:t>được</a:t>
          </a:r>
          <a:r>
            <a:rPr lang="en-US" sz="3600" dirty="0"/>
            <a:t> HA</a:t>
          </a:r>
          <a:endParaRPr lang="vi-VN" sz="3600" dirty="0"/>
        </a:p>
      </dgm:t>
    </dgm:pt>
    <dgm:pt modelId="{6C71BA4F-F106-4B17-9462-71766D2DD72D}" type="parTrans" cxnId="{3033F043-5B28-4650-BABE-FE28AD1EB12E}">
      <dgm:prSet/>
      <dgm:spPr/>
      <dgm:t>
        <a:bodyPr/>
        <a:lstStyle/>
        <a:p>
          <a:endParaRPr lang="vi-VN"/>
        </a:p>
      </dgm:t>
    </dgm:pt>
    <dgm:pt modelId="{FE20F915-C750-450E-A009-80102CD370D0}" type="sibTrans" cxnId="{3033F043-5B28-4650-BABE-FE28AD1EB12E}">
      <dgm:prSet/>
      <dgm:spPr/>
      <dgm:t>
        <a:bodyPr/>
        <a:lstStyle/>
        <a:p>
          <a:endParaRPr lang="vi-VN"/>
        </a:p>
      </dgm:t>
    </dgm:pt>
    <dgm:pt modelId="{B823A800-BB1E-463E-9D10-A690F3F3C633}" type="pres">
      <dgm:prSet presAssocID="{73F259B3-78F8-4283-9295-6AF5BD4AA1AF}" presName="Name0" presStyleCnt="0">
        <dgm:presLayoutVars>
          <dgm:chMax val="7"/>
          <dgm:chPref val="7"/>
          <dgm:dir/>
        </dgm:presLayoutVars>
      </dgm:prSet>
      <dgm:spPr/>
    </dgm:pt>
    <dgm:pt modelId="{2E346E62-7387-4A83-90CD-B4D32EC72687}" type="pres">
      <dgm:prSet presAssocID="{73F259B3-78F8-4283-9295-6AF5BD4AA1AF}" presName="Name1" presStyleCnt="0"/>
      <dgm:spPr/>
    </dgm:pt>
    <dgm:pt modelId="{F47808BA-D2F8-4634-80DE-20A417928C96}" type="pres">
      <dgm:prSet presAssocID="{73F259B3-78F8-4283-9295-6AF5BD4AA1AF}" presName="cycle" presStyleCnt="0"/>
      <dgm:spPr/>
    </dgm:pt>
    <dgm:pt modelId="{DBF21F1E-5304-4787-B6B1-E09E0A5CD6A8}" type="pres">
      <dgm:prSet presAssocID="{73F259B3-78F8-4283-9295-6AF5BD4AA1AF}" presName="srcNode" presStyleLbl="node1" presStyleIdx="0" presStyleCnt="4"/>
      <dgm:spPr/>
    </dgm:pt>
    <dgm:pt modelId="{929976E0-4E5C-4606-9A63-8C9E75715E8D}" type="pres">
      <dgm:prSet presAssocID="{73F259B3-78F8-4283-9295-6AF5BD4AA1AF}" presName="conn" presStyleLbl="parChTrans1D2" presStyleIdx="0" presStyleCnt="1"/>
      <dgm:spPr/>
    </dgm:pt>
    <dgm:pt modelId="{9A80537B-F01F-4408-A07C-093135C69F58}" type="pres">
      <dgm:prSet presAssocID="{73F259B3-78F8-4283-9295-6AF5BD4AA1AF}" presName="extraNode" presStyleLbl="node1" presStyleIdx="0" presStyleCnt="4"/>
      <dgm:spPr/>
    </dgm:pt>
    <dgm:pt modelId="{9D51B08C-F55C-44A4-9122-CC6AA7050C25}" type="pres">
      <dgm:prSet presAssocID="{73F259B3-78F8-4283-9295-6AF5BD4AA1AF}" presName="dstNode" presStyleLbl="node1" presStyleIdx="0" presStyleCnt="4"/>
      <dgm:spPr/>
    </dgm:pt>
    <dgm:pt modelId="{6AEE4B41-DFEB-4F6E-AED6-8A74F7DBDF89}" type="pres">
      <dgm:prSet presAssocID="{8A3CB7EE-D49F-4B7B-B4D2-10552BB11107}" presName="text_1" presStyleLbl="node1" presStyleIdx="0" presStyleCnt="4" custScaleY="144557">
        <dgm:presLayoutVars>
          <dgm:bulletEnabled val="1"/>
        </dgm:presLayoutVars>
      </dgm:prSet>
      <dgm:spPr/>
    </dgm:pt>
    <dgm:pt modelId="{5FF4AD6E-875C-4C02-8992-4D2A9A2A1AE3}" type="pres">
      <dgm:prSet presAssocID="{8A3CB7EE-D49F-4B7B-B4D2-10552BB11107}" presName="accent_1" presStyleCnt="0"/>
      <dgm:spPr/>
    </dgm:pt>
    <dgm:pt modelId="{8FAE1E93-3004-4F89-859E-8B48511D1A10}" type="pres">
      <dgm:prSet presAssocID="{8A3CB7EE-D49F-4B7B-B4D2-10552BB11107}" presName="accentRepeatNode" presStyleLbl="solidFgAcc1" presStyleIdx="0" presStyleCnt="4"/>
      <dgm:spPr>
        <a:blipFill rotWithShape="0">
          <a:blip xmlns:r="http://schemas.openxmlformats.org/officeDocument/2006/relationships" r:embed="rId1"/>
          <a:stretch>
            <a:fillRect/>
          </a:stretch>
        </a:blipFill>
      </dgm:spPr>
    </dgm:pt>
    <dgm:pt modelId="{01466047-11F9-4122-B8D1-EF15C5CD930D}" type="pres">
      <dgm:prSet presAssocID="{1645D0D9-1664-4938-875E-9FCFFDC40FBC}" presName="text_2" presStyleLbl="node1" presStyleIdx="1" presStyleCnt="4">
        <dgm:presLayoutVars>
          <dgm:bulletEnabled val="1"/>
        </dgm:presLayoutVars>
      </dgm:prSet>
      <dgm:spPr/>
    </dgm:pt>
    <dgm:pt modelId="{3E6A37EB-0346-4801-9960-89E09D342795}" type="pres">
      <dgm:prSet presAssocID="{1645D0D9-1664-4938-875E-9FCFFDC40FBC}" presName="accent_2" presStyleCnt="0"/>
      <dgm:spPr/>
    </dgm:pt>
    <dgm:pt modelId="{8000090A-933B-4E1F-BEC1-200DF63A245D}" type="pres">
      <dgm:prSet presAssocID="{1645D0D9-1664-4938-875E-9FCFFDC40FBC}" presName="accentRepeatNode" presStyleLbl="solidFgAcc1" presStyleIdx="1" presStyleCnt="4"/>
      <dgm:spPr>
        <a:blipFill rotWithShape="0">
          <a:blip xmlns:r="http://schemas.openxmlformats.org/officeDocument/2006/relationships" r:embed="rId2"/>
          <a:stretch>
            <a:fillRect/>
          </a:stretch>
        </a:blipFill>
      </dgm:spPr>
    </dgm:pt>
    <dgm:pt modelId="{3E84B461-1619-4B3C-92DA-26608EDD944D}" type="pres">
      <dgm:prSet presAssocID="{1495B06C-2349-495E-8BFB-4494227C2A05}" presName="text_3" presStyleLbl="node1" presStyleIdx="2" presStyleCnt="4">
        <dgm:presLayoutVars>
          <dgm:bulletEnabled val="1"/>
        </dgm:presLayoutVars>
      </dgm:prSet>
      <dgm:spPr/>
    </dgm:pt>
    <dgm:pt modelId="{61242D31-3C79-460E-85CC-2DD68D3EA40A}" type="pres">
      <dgm:prSet presAssocID="{1495B06C-2349-495E-8BFB-4494227C2A05}" presName="accent_3" presStyleCnt="0"/>
      <dgm:spPr/>
    </dgm:pt>
    <dgm:pt modelId="{19137045-0952-4298-AABF-B5F08231C616}" type="pres">
      <dgm:prSet presAssocID="{1495B06C-2349-495E-8BFB-4494227C2A05}" presName="accentRepeatNode" presStyleLbl="solidFgAcc1" presStyleIdx="2" presStyleCnt="4"/>
      <dgm:spPr>
        <a:blipFill rotWithShape="0">
          <a:blip xmlns:r="http://schemas.openxmlformats.org/officeDocument/2006/relationships" r:embed="rId3"/>
          <a:stretch>
            <a:fillRect/>
          </a:stretch>
        </a:blipFill>
      </dgm:spPr>
    </dgm:pt>
    <dgm:pt modelId="{1C99A5CF-AD7D-426B-B24B-CCA9584CA138}" type="pres">
      <dgm:prSet presAssocID="{180FC910-56C7-4E23-B7D0-52CF801FDE7A}" presName="text_4" presStyleLbl="node1" presStyleIdx="3" presStyleCnt="4">
        <dgm:presLayoutVars>
          <dgm:bulletEnabled val="1"/>
        </dgm:presLayoutVars>
      </dgm:prSet>
      <dgm:spPr/>
    </dgm:pt>
    <dgm:pt modelId="{1C3D2EF4-C647-4B68-8A05-91F1BA1F93E2}" type="pres">
      <dgm:prSet presAssocID="{180FC910-56C7-4E23-B7D0-52CF801FDE7A}" presName="accent_4" presStyleCnt="0"/>
      <dgm:spPr/>
    </dgm:pt>
    <dgm:pt modelId="{ECBFD82C-A50C-458C-8A8B-70400966B707}" type="pres">
      <dgm:prSet presAssocID="{180FC910-56C7-4E23-B7D0-52CF801FDE7A}" presName="accentRepeatNode" presStyleLbl="solidFgAcc1" presStyleIdx="3" presStyleCnt="4"/>
      <dgm:spPr>
        <a:blipFill rotWithShape="0">
          <a:blip xmlns:r="http://schemas.openxmlformats.org/officeDocument/2006/relationships" r:embed="rId4"/>
          <a:stretch>
            <a:fillRect/>
          </a:stretch>
        </a:blipFill>
      </dgm:spPr>
    </dgm:pt>
  </dgm:ptLst>
  <dgm:cxnLst>
    <dgm:cxn modelId="{5947C808-014F-4EC4-89E1-B612011920A5}" type="presOf" srcId="{1645D0D9-1664-4938-875E-9FCFFDC40FBC}" destId="{01466047-11F9-4122-B8D1-EF15C5CD930D}" srcOrd="0" destOrd="0" presId="urn:microsoft.com/office/officeart/2008/layout/VerticalCurvedList"/>
    <dgm:cxn modelId="{CBE08310-A3BE-47C3-B244-63928BAAEFF2}" type="presOf" srcId="{73F259B3-78F8-4283-9295-6AF5BD4AA1AF}" destId="{B823A800-BB1E-463E-9D10-A690F3F3C633}" srcOrd="0" destOrd="0" presId="urn:microsoft.com/office/officeart/2008/layout/VerticalCurvedList"/>
    <dgm:cxn modelId="{4D011216-1F4D-46DD-80BB-CE93AE25D476}" type="presOf" srcId="{8A3CB7EE-D49F-4B7B-B4D2-10552BB11107}" destId="{6AEE4B41-DFEB-4F6E-AED6-8A74F7DBDF89}" srcOrd="0" destOrd="0" presId="urn:microsoft.com/office/officeart/2008/layout/VerticalCurvedList"/>
    <dgm:cxn modelId="{F6EC7126-F4DF-4B28-8B29-A898CF572CF3}" srcId="{73F259B3-78F8-4283-9295-6AF5BD4AA1AF}" destId="{1645D0D9-1664-4938-875E-9FCFFDC40FBC}" srcOrd="1" destOrd="0" parTransId="{6D58846B-F821-4173-893A-DD60E40CCE31}" sibTransId="{0F543804-F3AA-49C1-B40C-5CBE9A696C5E}"/>
    <dgm:cxn modelId="{3033F043-5B28-4650-BABE-FE28AD1EB12E}" srcId="{73F259B3-78F8-4283-9295-6AF5BD4AA1AF}" destId="{180FC910-56C7-4E23-B7D0-52CF801FDE7A}" srcOrd="3" destOrd="0" parTransId="{6C71BA4F-F106-4B17-9462-71766D2DD72D}" sibTransId="{FE20F915-C750-450E-A009-80102CD370D0}"/>
    <dgm:cxn modelId="{E7B2FB59-131F-477D-93A9-DA73D99DB86D}" srcId="{73F259B3-78F8-4283-9295-6AF5BD4AA1AF}" destId="{8A3CB7EE-D49F-4B7B-B4D2-10552BB11107}" srcOrd="0" destOrd="0" parTransId="{759F49E1-3174-45BF-8473-81323B071A8B}" sibTransId="{4EAF7D94-FFAC-4DB0-A9A2-5C07BF1C7819}"/>
    <dgm:cxn modelId="{527135CA-C210-45F8-8044-251F40D51B5B}" type="presOf" srcId="{1495B06C-2349-495E-8BFB-4494227C2A05}" destId="{3E84B461-1619-4B3C-92DA-26608EDD944D}" srcOrd="0" destOrd="0" presId="urn:microsoft.com/office/officeart/2008/layout/VerticalCurvedList"/>
    <dgm:cxn modelId="{34D482EF-527C-46D0-8E7D-2C0F78FCBDAE}" type="presOf" srcId="{4EAF7D94-FFAC-4DB0-A9A2-5C07BF1C7819}" destId="{929976E0-4E5C-4606-9A63-8C9E75715E8D}" srcOrd="0" destOrd="0" presId="urn:microsoft.com/office/officeart/2008/layout/VerticalCurvedList"/>
    <dgm:cxn modelId="{EE8EFCF2-04A3-446D-9C5D-2BB7F14C38B5}" srcId="{73F259B3-78F8-4283-9295-6AF5BD4AA1AF}" destId="{1495B06C-2349-495E-8BFB-4494227C2A05}" srcOrd="2" destOrd="0" parTransId="{F449F4DE-1CF8-4935-9F19-E30F9FB6D5E6}" sibTransId="{6AAAD904-3FF9-427A-9597-3CB016917A31}"/>
    <dgm:cxn modelId="{B2D14FFB-5EED-499C-B1E6-C92CCE06BA88}" type="presOf" srcId="{180FC910-56C7-4E23-B7D0-52CF801FDE7A}" destId="{1C99A5CF-AD7D-426B-B24B-CCA9584CA138}" srcOrd="0" destOrd="0" presId="urn:microsoft.com/office/officeart/2008/layout/VerticalCurvedList"/>
    <dgm:cxn modelId="{92898A07-06C0-4423-AC26-2C33B40595D9}" type="presParOf" srcId="{B823A800-BB1E-463E-9D10-A690F3F3C633}" destId="{2E346E62-7387-4A83-90CD-B4D32EC72687}" srcOrd="0" destOrd="0" presId="urn:microsoft.com/office/officeart/2008/layout/VerticalCurvedList"/>
    <dgm:cxn modelId="{9E68C86E-C602-48C4-8C0B-D14DB399173E}" type="presParOf" srcId="{2E346E62-7387-4A83-90CD-B4D32EC72687}" destId="{F47808BA-D2F8-4634-80DE-20A417928C96}" srcOrd="0" destOrd="0" presId="urn:microsoft.com/office/officeart/2008/layout/VerticalCurvedList"/>
    <dgm:cxn modelId="{5B8FCB02-B473-44AD-AF79-097CDD101DB9}" type="presParOf" srcId="{F47808BA-D2F8-4634-80DE-20A417928C96}" destId="{DBF21F1E-5304-4787-B6B1-E09E0A5CD6A8}" srcOrd="0" destOrd="0" presId="urn:microsoft.com/office/officeart/2008/layout/VerticalCurvedList"/>
    <dgm:cxn modelId="{FE6BD9A6-D9BC-431F-A9B4-28CE12737C47}" type="presParOf" srcId="{F47808BA-D2F8-4634-80DE-20A417928C96}" destId="{929976E0-4E5C-4606-9A63-8C9E75715E8D}" srcOrd="1" destOrd="0" presId="urn:microsoft.com/office/officeart/2008/layout/VerticalCurvedList"/>
    <dgm:cxn modelId="{D54F02B9-2B68-4B38-B682-277077CAD3DF}" type="presParOf" srcId="{F47808BA-D2F8-4634-80DE-20A417928C96}" destId="{9A80537B-F01F-4408-A07C-093135C69F58}" srcOrd="2" destOrd="0" presId="urn:microsoft.com/office/officeart/2008/layout/VerticalCurvedList"/>
    <dgm:cxn modelId="{F3BAB82E-0A0C-4841-AF56-DB42AD6819FA}" type="presParOf" srcId="{F47808BA-D2F8-4634-80DE-20A417928C96}" destId="{9D51B08C-F55C-44A4-9122-CC6AA7050C25}" srcOrd="3" destOrd="0" presId="urn:microsoft.com/office/officeart/2008/layout/VerticalCurvedList"/>
    <dgm:cxn modelId="{48D5409E-EFC9-4C17-B437-227527BC57E5}" type="presParOf" srcId="{2E346E62-7387-4A83-90CD-B4D32EC72687}" destId="{6AEE4B41-DFEB-4F6E-AED6-8A74F7DBDF89}" srcOrd="1" destOrd="0" presId="urn:microsoft.com/office/officeart/2008/layout/VerticalCurvedList"/>
    <dgm:cxn modelId="{24E93C6F-02DF-4536-9087-3E0C273FEC4C}" type="presParOf" srcId="{2E346E62-7387-4A83-90CD-B4D32EC72687}" destId="{5FF4AD6E-875C-4C02-8992-4D2A9A2A1AE3}" srcOrd="2" destOrd="0" presId="urn:microsoft.com/office/officeart/2008/layout/VerticalCurvedList"/>
    <dgm:cxn modelId="{341B3AAA-8673-4499-8844-54E0EDF29247}" type="presParOf" srcId="{5FF4AD6E-875C-4C02-8992-4D2A9A2A1AE3}" destId="{8FAE1E93-3004-4F89-859E-8B48511D1A10}" srcOrd="0" destOrd="0" presId="urn:microsoft.com/office/officeart/2008/layout/VerticalCurvedList"/>
    <dgm:cxn modelId="{B58CA5EB-89D8-47D7-954C-9F76C749F18E}" type="presParOf" srcId="{2E346E62-7387-4A83-90CD-B4D32EC72687}" destId="{01466047-11F9-4122-B8D1-EF15C5CD930D}" srcOrd="3" destOrd="0" presId="urn:microsoft.com/office/officeart/2008/layout/VerticalCurvedList"/>
    <dgm:cxn modelId="{E814AECD-B905-448A-9C4E-B161185316E3}" type="presParOf" srcId="{2E346E62-7387-4A83-90CD-B4D32EC72687}" destId="{3E6A37EB-0346-4801-9960-89E09D342795}" srcOrd="4" destOrd="0" presId="urn:microsoft.com/office/officeart/2008/layout/VerticalCurvedList"/>
    <dgm:cxn modelId="{3FE82047-856F-4C0A-B64A-0FD22EE069C8}" type="presParOf" srcId="{3E6A37EB-0346-4801-9960-89E09D342795}" destId="{8000090A-933B-4E1F-BEC1-200DF63A245D}" srcOrd="0" destOrd="0" presId="urn:microsoft.com/office/officeart/2008/layout/VerticalCurvedList"/>
    <dgm:cxn modelId="{59BCC0B2-6B4E-4AF2-AC8F-0F27AD4AFBF4}" type="presParOf" srcId="{2E346E62-7387-4A83-90CD-B4D32EC72687}" destId="{3E84B461-1619-4B3C-92DA-26608EDD944D}" srcOrd="5" destOrd="0" presId="urn:microsoft.com/office/officeart/2008/layout/VerticalCurvedList"/>
    <dgm:cxn modelId="{7612EC0D-1F0F-47B5-AD2C-17934912C11D}" type="presParOf" srcId="{2E346E62-7387-4A83-90CD-B4D32EC72687}" destId="{61242D31-3C79-460E-85CC-2DD68D3EA40A}" srcOrd="6" destOrd="0" presId="urn:microsoft.com/office/officeart/2008/layout/VerticalCurvedList"/>
    <dgm:cxn modelId="{D0CDDD83-C67B-4978-8AB9-5D19AFFE1D46}" type="presParOf" srcId="{61242D31-3C79-460E-85CC-2DD68D3EA40A}" destId="{19137045-0952-4298-AABF-B5F08231C616}" srcOrd="0" destOrd="0" presId="urn:microsoft.com/office/officeart/2008/layout/VerticalCurvedList"/>
    <dgm:cxn modelId="{C910B88D-511A-4FE2-918F-2E55C10A72EE}" type="presParOf" srcId="{2E346E62-7387-4A83-90CD-B4D32EC72687}" destId="{1C99A5CF-AD7D-426B-B24B-CCA9584CA138}" srcOrd="7" destOrd="0" presId="urn:microsoft.com/office/officeart/2008/layout/VerticalCurvedList"/>
    <dgm:cxn modelId="{FF50FC98-9997-47AD-B345-D12B98544ED1}" type="presParOf" srcId="{2E346E62-7387-4A83-90CD-B4D32EC72687}" destId="{1C3D2EF4-C647-4B68-8A05-91F1BA1F93E2}" srcOrd="8" destOrd="0" presId="urn:microsoft.com/office/officeart/2008/layout/VerticalCurvedList"/>
    <dgm:cxn modelId="{7D9E4636-F637-4C94-AA4A-0006B72B3B6E}" type="presParOf" srcId="{1C3D2EF4-C647-4B68-8A05-91F1BA1F93E2}" destId="{ECBFD82C-A50C-458C-8A8B-70400966B70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CF18A6-611B-43B8-B0A5-E801E507F3F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vi-VN"/>
        </a:p>
      </dgm:t>
    </dgm:pt>
    <dgm:pt modelId="{E68F57AD-7062-4D83-87FE-FAA155493831}">
      <dgm:prSet phldrT="[Text]"/>
      <dgm:spPr/>
      <dgm:t>
        <a:bodyPr/>
        <a:lstStyle/>
        <a:p>
          <a:r>
            <a:rPr lang="en-US" dirty="0" err="1"/>
            <a:t>Giảm</a:t>
          </a:r>
          <a:r>
            <a:rPr lang="en-US" dirty="0"/>
            <a:t> </a:t>
          </a:r>
          <a:r>
            <a:rPr lang="en-US" dirty="0" err="1"/>
            <a:t>sốt</a:t>
          </a:r>
          <a:endParaRPr lang="vi-VN" dirty="0"/>
        </a:p>
      </dgm:t>
    </dgm:pt>
    <dgm:pt modelId="{1373C725-D596-486B-AF73-83BC412A55CD}" type="parTrans" cxnId="{795E4221-DF12-4F85-B3FA-83949535247F}">
      <dgm:prSet/>
      <dgm:spPr/>
      <dgm:t>
        <a:bodyPr/>
        <a:lstStyle/>
        <a:p>
          <a:endParaRPr lang="vi-VN"/>
        </a:p>
      </dgm:t>
    </dgm:pt>
    <dgm:pt modelId="{D2144B7B-2985-420C-884B-D2A44E715C92}" type="sibTrans" cxnId="{795E4221-DF12-4F85-B3FA-83949535247F}">
      <dgm:prSet/>
      <dgm:spPr/>
      <dgm:t>
        <a:bodyPr/>
        <a:lstStyle/>
        <a:p>
          <a:endParaRPr lang="vi-VN"/>
        </a:p>
      </dgm:t>
    </dgm:pt>
    <dgm:pt modelId="{30F69D79-0F5C-4CD8-8A76-B2AEBD85F781}">
      <dgm:prSet phldrT="[Text]"/>
      <dgm:spPr/>
      <dgm:t>
        <a:bodyPr/>
        <a:lstStyle/>
        <a:p>
          <a:r>
            <a:rPr lang="en-US" dirty="0" err="1"/>
            <a:t>Nghỉ</a:t>
          </a:r>
          <a:r>
            <a:rPr lang="en-US" dirty="0"/>
            <a:t> </a:t>
          </a:r>
          <a:r>
            <a:rPr lang="en-US" dirty="0" err="1"/>
            <a:t>ngơi</a:t>
          </a:r>
          <a:r>
            <a:rPr lang="en-US" dirty="0"/>
            <a:t>, </a:t>
          </a:r>
          <a:r>
            <a:rPr lang="en-US" dirty="0" err="1"/>
            <a:t>bù</a:t>
          </a:r>
          <a:r>
            <a:rPr lang="en-US" dirty="0"/>
            <a:t> </a:t>
          </a:r>
          <a:r>
            <a:rPr lang="en-US" dirty="0" err="1"/>
            <a:t>nước</a:t>
          </a:r>
          <a:r>
            <a:rPr lang="en-US" dirty="0"/>
            <a:t> </a:t>
          </a:r>
          <a:r>
            <a:rPr lang="en-US" dirty="0" err="1"/>
            <a:t>cho</a:t>
          </a:r>
          <a:r>
            <a:rPr lang="en-US" dirty="0"/>
            <a:t> NB</a:t>
          </a:r>
          <a:endParaRPr lang="vi-VN" dirty="0"/>
        </a:p>
      </dgm:t>
    </dgm:pt>
    <dgm:pt modelId="{6395703E-E4D0-4DED-BFD4-E61F322BEA8D}" type="parTrans" cxnId="{9D82B3E5-F609-4C72-A720-75DE2B783A10}">
      <dgm:prSet/>
      <dgm:spPr/>
      <dgm:t>
        <a:bodyPr/>
        <a:lstStyle/>
        <a:p>
          <a:endParaRPr lang="vi-VN"/>
        </a:p>
      </dgm:t>
    </dgm:pt>
    <dgm:pt modelId="{55F7F5C8-FF2B-4EB6-9AD0-606C0A1D0069}" type="sibTrans" cxnId="{9D82B3E5-F609-4C72-A720-75DE2B783A10}">
      <dgm:prSet/>
      <dgm:spPr/>
      <dgm:t>
        <a:bodyPr/>
        <a:lstStyle/>
        <a:p>
          <a:endParaRPr lang="vi-VN"/>
        </a:p>
      </dgm:t>
    </dgm:pt>
    <dgm:pt modelId="{D77C72A1-99B9-4E45-A632-E44F8CDDAD77}">
      <dgm:prSet phldrT="[Text]"/>
      <dgm:spPr/>
      <dgm:t>
        <a:bodyPr/>
        <a:lstStyle/>
        <a:p>
          <a:r>
            <a:rPr lang="en-US" dirty="0" err="1"/>
            <a:t>Chườm</a:t>
          </a:r>
          <a:r>
            <a:rPr lang="en-US" dirty="0"/>
            <a:t> </a:t>
          </a:r>
          <a:r>
            <a:rPr lang="en-US" dirty="0" err="1"/>
            <a:t>ấm</a:t>
          </a:r>
          <a:endParaRPr lang="vi-VN" dirty="0"/>
        </a:p>
      </dgm:t>
    </dgm:pt>
    <dgm:pt modelId="{9DD2F86D-5063-4A83-B66C-BB3AA397780D}" type="parTrans" cxnId="{00A8588A-705E-4B9B-820C-C7AF8BEFFA7B}">
      <dgm:prSet/>
      <dgm:spPr/>
      <dgm:t>
        <a:bodyPr/>
        <a:lstStyle/>
        <a:p>
          <a:endParaRPr lang="vi-VN"/>
        </a:p>
      </dgm:t>
    </dgm:pt>
    <dgm:pt modelId="{79B1B46B-E622-4B28-A28F-66511A5C0A89}" type="sibTrans" cxnId="{00A8588A-705E-4B9B-820C-C7AF8BEFFA7B}">
      <dgm:prSet/>
      <dgm:spPr/>
      <dgm:t>
        <a:bodyPr/>
        <a:lstStyle/>
        <a:p>
          <a:endParaRPr lang="vi-VN"/>
        </a:p>
      </dgm:t>
    </dgm:pt>
    <dgm:pt modelId="{D3E32FCD-B5CB-4551-95E8-EB25AE9FCDC2}">
      <dgm:prSet phldrT="[Text]"/>
      <dgm:spPr/>
      <dgm:t>
        <a:bodyPr/>
        <a:lstStyle/>
        <a:p>
          <a:r>
            <a:rPr lang="vi-VN" dirty="0"/>
            <a:t>Thực hiện y lệnh thuốc </a:t>
          </a:r>
          <a:r>
            <a:rPr lang="en-US" dirty="0" err="1"/>
            <a:t>hạ</a:t>
          </a:r>
          <a:r>
            <a:rPr lang="en-US" dirty="0"/>
            <a:t> </a:t>
          </a:r>
          <a:r>
            <a:rPr lang="en-US" dirty="0" err="1"/>
            <a:t>sốt</a:t>
          </a:r>
          <a:endParaRPr lang="vi-VN" dirty="0"/>
        </a:p>
      </dgm:t>
    </dgm:pt>
    <dgm:pt modelId="{D5BBCA39-FF69-49D7-A100-E765EBDE5038}" type="parTrans" cxnId="{B9051643-7898-4B89-8BF8-FB40F6ABAF50}">
      <dgm:prSet/>
      <dgm:spPr/>
      <dgm:t>
        <a:bodyPr/>
        <a:lstStyle/>
        <a:p>
          <a:endParaRPr lang="vi-VN"/>
        </a:p>
      </dgm:t>
    </dgm:pt>
    <dgm:pt modelId="{967BC322-5C32-4EEC-BBE0-14717D857AF4}" type="sibTrans" cxnId="{B9051643-7898-4B89-8BF8-FB40F6ABAF50}">
      <dgm:prSet/>
      <dgm:spPr/>
      <dgm:t>
        <a:bodyPr/>
        <a:lstStyle/>
        <a:p>
          <a:endParaRPr lang="vi-VN"/>
        </a:p>
      </dgm:t>
    </dgm:pt>
    <dgm:pt modelId="{3E582F01-10B5-46CA-9327-FF07332A6358}" type="pres">
      <dgm:prSet presAssocID="{C4CF18A6-611B-43B8-B0A5-E801E507F3F5}" presName="hierChild1" presStyleCnt="0">
        <dgm:presLayoutVars>
          <dgm:orgChart val="1"/>
          <dgm:chPref val="1"/>
          <dgm:dir/>
          <dgm:animOne val="branch"/>
          <dgm:animLvl val="lvl"/>
          <dgm:resizeHandles/>
        </dgm:presLayoutVars>
      </dgm:prSet>
      <dgm:spPr/>
    </dgm:pt>
    <dgm:pt modelId="{8032CD26-0BE6-43EA-AD47-E19F4A84BCC6}" type="pres">
      <dgm:prSet presAssocID="{E68F57AD-7062-4D83-87FE-FAA155493831}" presName="hierRoot1" presStyleCnt="0">
        <dgm:presLayoutVars>
          <dgm:hierBranch val="init"/>
        </dgm:presLayoutVars>
      </dgm:prSet>
      <dgm:spPr/>
    </dgm:pt>
    <dgm:pt modelId="{EDCC45EF-B6B4-43C3-802F-DA53F39A6EFE}" type="pres">
      <dgm:prSet presAssocID="{E68F57AD-7062-4D83-87FE-FAA155493831}" presName="rootComposite1" presStyleCnt="0"/>
      <dgm:spPr/>
    </dgm:pt>
    <dgm:pt modelId="{C63ABCAE-AA90-49E5-A7CB-AEBB647D5E39}" type="pres">
      <dgm:prSet presAssocID="{E68F57AD-7062-4D83-87FE-FAA155493831}" presName="rootText1" presStyleLbl="node0" presStyleIdx="0" presStyleCnt="1">
        <dgm:presLayoutVars>
          <dgm:chPref val="3"/>
        </dgm:presLayoutVars>
      </dgm:prSet>
      <dgm:spPr/>
    </dgm:pt>
    <dgm:pt modelId="{E0D0A75D-4E9A-4745-8836-8EA660F887D2}" type="pres">
      <dgm:prSet presAssocID="{E68F57AD-7062-4D83-87FE-FAA155493831}" presName="rootConnector1" presStyleLbl="node1" presStyleIdx="0" presStyleCnt="0"/>
      <dgm:spPr/>
    </dgm:pt>
    <dgm:pt modelId="{D80E869D-2AA6-4289-86A5-A73468CB0FEB}" type="pres">
      <dgm:prSet presAssocID="{E68F57AD-7062-4D83-87FE-FAA155493831}" presName="hierChild2" presStyleCnt="0"/>
      <dgm:spPr/>
    </dgm:pt>
    <dgm:pt modelId="{43CAC2C3-8CF4-49CE-AB07-1F99EEBA86EF}" type="pres">
      <dgm:prSet presAssocID="{6395703E-E4D0-4DED-BFD4-E61F322BEA8D}" presName="Name37" presStyleLbl="parChTrans1D2" presStyleIdx="0" presStyleCnt="3"/>
      <dgm:spPr/>
    </dgm:pt>
    <dgm:pt modelId="{72EDD3D3-8038-439E-8ACC-DA6B869B09CB}" type="pres">
      <dgm:prSet presAssocID="{30F69D79-0F5C-4CD8-8A76-B2AEBD85F781}" presName="hierRoot2" presStyleCnt="0">
        <dgm:presLayoutVars>
          <dgm:hierBranch val="init"/>
        </dgm:presLayoutVars>
      </dgm:prSet>
      <dgm:spPr/>
    </dgm:pt>
    <dgm:pt modelId="{627ABA80-B1F7-4B1B-94F4-61574298CE89}" type="pres">
      <dgm:prSet presAssocID="{30F69D79-0F5C-4CD8-8A76-B2AEBD85F781}" presName="rootComposite" presStyleCnt="0"/>
      <dgm:spPr/>
    </dgm:pt>
    <dgm:pt modelId="{039D23EE-4EED-4B40-B12A-5EE50D1047C6}" type="pres">
      <dgm:prSet presAssocID="{30F69D79-0F5C-4CD8-8A76-B2AEBD85F781}" presName="rootText" presStyleLbl="node2" presStyleIdx="0" presStyleCnt="3">
        <dgm:presLayoutVars>
          <dgm:chPref val="3"/>
        </dgm:presLayoutVars>
      </dgm:prSet>
      <dgm:spPr/>
    </dgm:pt>
    <dgm:pt modelId="{88FD8C89-D698-419E-BE29-E0C02726BB23}" type="pres">
      <dgm:prSet presAssocID="{30F69D79-0F5C-4CD8-8A76-B2AEBD85F781}" presName="rootConnector" presStyleLbl="node2" presStyleIdx="0" presStyleCnt="3"/>
      <dgm:spPr/>
    </dgm:pt>
    <dgm:pt modelId="{20588A58-02CD-4EF3-9B43-6E40815AF766}" type="pres">
      <dgm:prSet presAssocID="{30F69D79-0F5C-4CD8-8A76-B2AEBD85F781}" presName="hierChild4" presStyleCnt="0"/>
      <dgm:spPr/>
    </dgm:pt>
    <dgm:pt modelId="{29011BA3-9A14-4CA6-BF9F-94FB015B6799}" type="pres">
      <dgm:prSet presAssocID="{30F69D79-0F5C-4CD8-8A76-B2AEBD85F781}" presName="hierChild5" presStyleCnt="0"/>
      <dgm:spPr/>
    </dgm:pt>
    <dgm:pt modelId="{03D907A3-A7FA-4797-B099-8AF5B9674678}" type="pres">
      <dgm:prSet presAssocID="{9DD2F86D-5063-4A83-B66C-BB3AA397780D}" presName="Name37" presStyleLbl="parChTrans1D2" presStyleIdx="1" presStyleCnt="3"/>
      <dgm:spPr/>
    </dgm:pt>
    <dgm:pt modelId="{8EFDCA97-CC24-4A66-B80A-AF214AF3476F}" type="pres">
      <dgm:prSet presAssocID="{D77C72A1-99B9-4E45-A632-E44F8CDDAD77}" presName="hierRoot2" presStyleCnt="0">
        <dgm:presLayoutVars>
          <dgm:hierBranch val="init"/>
        </dgm:presLayoutVars>
      </dgm:prSet>
      <dgm:spPr/>
    </dgm:pt>
    <dgm:pt modelId="{A68CB3F3-E2B3-4DE3-9BA7-9CDBD2EEA0E4}" type="pres">
      <dgm:prSet presAssocID="{D77C72A1-99B9-4E45-A632-E44F8CDDAD77}" presName="rootComposite" presStyleCnt="0"/>
      <dgm:spPr/>
    </dgm:pt>
    <dgm:pt modelId="{F6CF9CBA-E8AA-4DA2-AD1C-C1364DFB9C88}" type="pres">
      <dgm:prSet presAssocID="{D77C72A1-99B9-4E45-A632-E44F8CDDAD77}" presName="rootText" presStyleLbl="node2" presStyleIdx="1" presStyleCnt="3">
        <dgm:presLayoutVars>
          <dgm:chPref val="3"/>
        </dgm:presLayoutVars>
      </dgm:prSet>
      <dgm:spPr/>
    </dgm:pt>
    <dgm:pt modelId="{B387CF17-1AFF-4889-9A0A-2A41C2977C70}" type="pres">
      <dgm:prSet presAssocID="{D77C72A1-99B9-4E45-A632-E44F8CDDAD77}" presName="rootConnector" presStyleLbl="node2" presStyleIdx="1" presStyleCnt="3"/>
      <dgm:spPr/>
    </dgm:pt>
    <dgm:pt modelId="{D98EB231-EEEF-432C-ABC6-788D60790B58}" type="pres">
      <dgm:prSet presAssocID="{D77C72A1-99B9-4E45-A632-E44F8CDDAD77}" presName="hierChild4" presStyleCnt="0"/>
      <dgm:spPr/>
    </dgm:pt>
    <dgm:pt modelId="{624D23ED-C943-47E0-9094-D37A12307572}" type="pres">
      <dgm:prSet presAssocID="{D77C72A1-99B9-4E45-A632-E44F8CDDAD77}" presName="hierChild5" presStyleCnt="0"/>
      <dgm:spPr/>
    </dgm:pt>
    <dgm:pt modelId="{2579E534-0E5C-4AE7-8FC5-4EEDC5A3360C}" type="pres">
      <dgm:prSet presAssocID="{D5BBCA39-FF69-49D7-A100-E765EBDE5038}" presName="Name37" presStyleLbl="parChTrans1D2" presStyleIdx="2" presStyleCnt="3"/>
      <dgm:spPr/>
    </dgm:pt>
    <dgm:pt modelId="{A8FA8EC8-78F4-49B8-9ABF-BCE903B3C151}" type="pres">
      <dgm:prSet presAssocID="{D3E32FCD-B5CB-4551-95E8-EB25AE9FCDC2}" presName="hierRoot2" presStyleCnt="0">
        <dgm:presLayoutVars>
          <dgm:hierBranch val="init"/>
        </dgm:presLayoutVars>
      </dgm:prSet>
      <dgm:spPr/>
    </dgm:pt>
    <dgm:pt modelId="{C52E10CB-E4A8-4517-B76A-F0629A2AF5D7}" type="pres">
      <dgm:prSet presAssocID="{D3E32FCD-B5CB-4551-95E8-EB25AE9FCDC2}" presName="rootComposite" presStyleCnt="0"/>
      <dgm:spPr/>
    </dgm:pt>
    <dgm:pt modelId="{E3E79E6A-7741-4FAE-AE34-79B721EB6A9D}" type="pres">
      <dgm:prSet presAssocID="{D3E32FCD-B5CB-4551-95E8-EB25AE9FCDC2}" presName="rootText" presStyleLbl="node2" presStyleIdx="2" presStyleCnt="3">
        <dgm:presLayoutVars>
          <dgm:chPref val="3"/>
        </dgm:presLayoutVars>
      </dgm:prSet>
      <dgm:spPr/>
    </dgm:pt>
    <dgm:pt modelId="{D25FB52F-0812-437D-89A9-89BF00BBFECB}" type="pres">
      <dgm:prSet presAssocID="{D3E32FCD-B5CB-4551-95E8-EB25AE9FCDC2}" presName="rootConnector" presStyleLbl="node2" presStyleIdx="2" presStyleCnt="3"/>
      <dgm:spPr/>
    </dgm:pt>
    <dgm:pt modelId="{B889D527-22BF-4982-A06D-4C5C18EC3D2D}" type="pres">
      <dgm:prSet presAssocID="{D3E32FCD-B5CB-4551-95E8-EB25AE9FCDC2}" presName="hierChild4" presStyleCnt="0"/>
      <dgm:spPr/>
    </dgm:pt>
    <dgm:pt modelId="{BDFD99D3-6F8B-4447-8F07-5F5A9E65F666}" type="pres">
      <dgm:prSet presAssocID="{D3E32FCD-B5CB-4551-95E8-EB25AE9FCDC2}" presName="hierChild5" presStyleCnt="0"/>
      <dgm:spPr/>
    </dgm:pt>
    <dgm:pt modelId="{5B25C027-31B3-4923-BEC9-A78198BC1063}" type="pres">
      <dgm:prSet presAssocID="{E68F57AD-7062-4D83-87FE-FAA155493831}" presName="hierChild3" presStyleCnt="0"/>
      <dgm:spPr/>
    </dgm:pt>
  </dgm:ptLst>
  <dgm:cxnLst>
    <dgm:cxn modelId="{532AC502-DED9-446F-9269-C5F4010AE6EA}" type="presOf" srcId="{D77C72A1-99B9-4E45-A632-E44F8CDDAD77}" destId="{B387CF17-1AFF-4889-9A0A-2A41C2977C70}" srcOrd="1" destOrd="0" presId="urn:microsoft.com/office/officeart/2005/8/layout/orgChart1"/>
    <dgm:cxn modelId="{E1ED0518-0C07-4170-9C8B-8603A333EADB}" type="presOf" srcId="{E68F57AD-7062-4D83-87FE-FAA155493831}" destId="{E0D0A75D-4E9A-4745-8836-8EA660F887D2}" srcOrd="1" destOrd="0" presId="urn:microsoft.com/office/officeart/2005/8/layout/orgChart1"/>
    <dgm:cxn modelId="{241C8419-90C5-4658-B2AA-A0D704971812}" type="presOf" srcId="{D5BBCA39-FF69-49D7-A100-E765EBDE5038}" destId="{2579E534-0E5C-4AE7-8FC5-4EEDC5A3360C}" srcOrd="0" destOrd="0" presId="urn:microsoft.com/office/officeart/2005/8/layout/orgChart1"/>
    <dgm:cxn modelId="{795E4221-DF12-4F85-B3FA-83949535247F}" srcId="{C4CF18A6-611B-43B8-B0A5-E801E507F3F5}" destId="{E68F57AD-7062-4D83-87FE-FAA155493831}" srcOrd="0" destOrd="0" parTransId="{1373C725-D596-486B-AF73-83BC412A55CD}" sibTransId="{D2144B7B-2985-420C-884B-D2A44E715C92}"/>
    <dgm:cxn modelId="{7D557D2F-C72F-4A52-8E5F-D608ACF9FBE6}" type="presOf" srcId="{9DD2F86D-5063-4A83-B66C-BB3AA397780D}" destId="{03D907A3-A7FA-4797-B099-8AF5B9674678}" srcOrd="0" destOrd="0" presId="urn:microsoft.com/office/officeart/2005/8/layout/orgChart1"/>
    <dgm:cxn modelId="{B9051643-7898-4B89-8BF8-FB40F6ABAF50}" srcId="{E68F57AD-7062-4D83-87FE-FAA155493831}" destId="{D3E32FCD-B5CB-4551-95E8-EB25AE9FCDC2}" srcOrd="2" destOrd="0" parTransId="{D5BBCA39-FF69-49D7-A100-E765EBDE5038}" sibTransId="{967BC322-5C32-4EEC-BBE0-14717D857AF4}"/>
    <dgm:cxn modelId="{42569E50-0989-477C-8F39-8A7541D13EBE}" type="presOf" srcId="{30F69D79-0F5C-4CD8-8A76-B2AEBD85F781}" destId="{88FD8C89-D698-419E-BE29-E0C02726BB23}" srcOrd="1" destOrd="0" presId="urn:microsoft.com/office/officeart/2005/8/layout/orgChart1"/>
    <dgm:cxn modelId="{7A2A2853-F7AC-45C9-8F2B-B2BC614F52B8}" type="presOf" srcId="{D3E32FCD-B5CB-4551-95E8-EB25AE9FCDC2}" destId="{D25FB52F-0812-437D-89A9-89BF00BBFECB}" srcOrd="1" destOrd="0" presId="urn:microsoft.com/office/officeart/2005/8/layout/orgChart1"/>
    <dgm:cxn modelId="{3F58855A-CAB1-4FD3-B1C2-C5B18BA4C8EA}" type="presOf" srcId="{C4CF18A6-611B-43B8-B0A5-E801E507F3F5}" destId="{3E582F01-10B5-46CA-9327-FF07332A6358}" srcOrd="0" destOrd="0" presId="urn:microsoft.com/office/officeart/2005/8/layout/orgChart1"/>
    <dgm:cxn modelId="{00A8588A-705E-4B9B-820C-C7AF8BEFFA7B}" srcId="{E68F57AD-7062-4D83-87FE-FAA155493831}" destId="{D77C72A1-99B9-4E45-A632-E44F8CDDAD77}" srcOrd="1" destOrd="0" parTransId="{9DD2F86D-5063-4A83-B66C-BB3AA397780D}" sibTransId="{79B1B46B-E622-4B28-A28F-66511A5C0A89}"/>
    <dgm:cxn modelId="{063B9BA7-2F32-4719-9787-F8556F6FC415}" type="presOf" srcId="{30F69D79-0F5C-4CD8-8A76-B2AEBD85F781}" destId="{039D23EE-4EED-4B40-B12A-5EE50D1047C6}" srcOrd="0" destOrd="0" presId="urn:microsoft.com/office/officeart/2005/8/layout/orgChart1"/>
    <dgm:cxn modelId="{8A54EFAA-1F4B-40AC-9D9E-195F531DB95F}" type="presOf" srcId="{E68F57AD-7062-4D83-87FE-FAA155493831}" destId="{C63ABCAE-AA90-49E5-A7CB-AEBB647D5E39}" srcOrd="0" destOrd="0" presId="urn:microsoft.com/office/officeart/2005/8/layout/orgChart1"/>
    <dgm:cxn modelId="{402A00B2-E30B-4233-80BC-383D39E1C6DB}" type="presOf" srcId="{6395703E-E4D0-4DED-BFD4-E61F322BEA8D}" destId="{43CAC2C3-8CF4-49CE-AB07-1F99EEBA86EF}" srcOrd="0" destOrd="0" presId="urn:microsoft.com/office/officeart/2005/8/layout/orgChart1"/>
    <dgm:cxn modelId="{B55821BB-F1F4-47FD-AC8D-357472A12EF9}" type="presOf" srcId="{D3E32FCD-B5CB-4551-95E8-EB25AE9FCDC2}" destId="{E3E79E6A-7741-4FAE-AE34-79B721EB6A9D}" srcOrd="0" destOrd="0" presId="urn:microsoft.com/office/officeart/2005/8/layout/orgChart1"/>
    <dgm:cxn modelId="{9D82B3E5-F609-4C72-A720-75DE2B783A10}" srcId="{E68F57AD-7062-4D83-87FE-FAA155493831}" destId="{30F69D79-0F5C-4CD8-8A76-B2AEBD85F781}" srcOrd="0" destOrd="0" parTransId="{6395703E-E4D0-4DED-BFD4-E61F322BEA8D}" sibTransId="{55F7F5C8-FF2B-4EB6-9AD0-606C0A1D0069}"/>
    <dgm:cxn modelId="{80046FED-E844-444E-8AB7-C5EF9408091F}" type="presOf" srcId="{D77C72A1-99B9-4E45-A632-E44F8CDDAD77}" destId="{F6CF9CBA-E8AA-4DA2-AD1C-C1364DFB9C88}" srcOrd="0" destOrd="0" presId="urn:microsoft.com/office/officeart/2005/8/layout/orgChart1"/>
    <dgm:cxn modelId="{634B6A4B-7D48-4F47-9FD7-8E6F85CE95A9}" type="presParOf" srcId="{3E582F01-10B5-46CA-9327-FF07332A6358}" destId="{8032CD26-0BE6-43EA-AD47-E19F4A84BCC6}" srcOrd="0" destOrd="0" presId="urn:microsoft.com/office/officeart/2005/8/layout/orgChart1"/>
    <dgm:cxn modelId="{CF99F171-5155-4AA2-95D7-8C3C01B173AE}" type="presParOf" srcId="{8032CD26-0BE6-43EA-AD47-E19F4A84BCC6}" destId="{EDCC45EF-B6B4-43C3-802F-DA53F39A6EFE}" srcOrd="0" destOrd="0" presId="urn:microsoft.com/office/officeart/2005/8/layout/orgChart1"/>
    <dgm:cxn modelId="{61CBAD11-80F3-4B3A-8B13-B0622610481D}" type="presParOf" srcId="{EDCC45EF-B6B4-43C3-802F-DA53F39A6EFE}" destId="{C63ABCAE-AA90-49E5-A7CB-AEBB647D5E39}" srcOrd="0" destOrd="0" presId="urn:microsoft.com/office/officeart/2005/8/layout/orgChart1"/>
    <dgm:cxn modelId="{50CA8FF6-3DAB-49D9-9D32-0ABDED2946D5}" type="presParOf" srcId="{EDCC45EF-B6B4-43C3-802F-DA53F39A6EFE}" destId="{E0D0A75D-4E9A-4745-8836-8EA660F887D2}" srcOrd="1" destOrd="0" presId="urn:microsoft.com/office/officeart/2005/8/layout/orgChart1"/>
    <dgm:cxn modelId="{D3DB5F1B-11C0-4D42-81A2-5E1BBB660C4A}" type="presParOf" srcId="{8032CD26-0BE6-43EA-AD47-E19F4A84BCC6}" destId="{D80E869D-2AA6-4289-86A5-A73468CB0FEB}" srcOrd="1" destOrd="0" presId="urn:microsoft.com/office/officeart/2005/8/layout/orgChart1"/>
    <dgm:cxn modelId="{27DB61CF-6DE4-4EAA-811A-1A75B4B0E7AA}" type="presParOf" srcId="{D80E869D-2AA6-4289-86A5-A73468CB0FEB}" destId="{43CAC2C3-8CF4-49CE-AB07-1F99EEBA86EF}" srcOrd="0" destOrd="0" presId="urn:microsoft.com/office/officeart/2005/8/layout/orgChart1"/>
    <dgm:cxn modelId="{99D3C35E-F387-4ABD-ACC3-26E6CE28F29D}" type="presParOf" srcId="{D80E869D-2AA6-4289-86A5-A73468CB0FEB}" destId="{72EDD3D3-8038-439E-8ACC-DA6B869B09CB}" srcOrd="1" destOrd="0" presId="urn:microsoft.com/office/officeart/2005/8/layout/orgChart1"/>
    <dgm:cxn modelId="{A2E4D232-82EA-4312-9752-4004F0411DE4}" type="presParOf" srcId="{72EDD3D3-8038-439E-8ACC-DA6B869B09CB}" destId="{627ABA80-B1F7-4B1B-94F4-61574298CE89}" srcOrd="0" destOrd="0" presId="urn:microsoft.com/office/officeart/2005/8/layout/orgChart1"/>
    <dgm:cxn modelId="{848DC972-DA07-4D93-9B3E-40AE945EB395}" type="presParOf" srcId="{627ABA80-B1F7-4B1B-94F4-61574298CE89}" destId="{039D23EE-4EED-4B40-B12A-5EE50D1047C6}" srcOrd="0" destOrd="0" presId="urn:microsoft.com/office/officeart/2005/8/layout/orgChart1"/>
    <dgm:cxn modelId="{DEDABAD9-ACAB-41FE-AF4C-0E21AB3F8463}" type="presParOf" srcId="{627ABA80-B1F7-4B1B-94F4-61574298CE89}" destId="{88FD8C89-D698-419E-BE29-E0C02726BB23}" srcOrd="1" destOrd="0" presId="urn:microsoft.com/office/officeart/2005/8/layout/orgChart1"/>
    <dgm:cxn modelId="{FF4F0E7D-362A-4798-8FF0-F7A89016801A}" type="presParOf" srcId="{72EDD3D3-8038-439E-8ACC-DA6B869B09CB}" destId="{20588A58-02CD-4EF3-9B43-6E40815AF766}" srcOrd="1" destOrd="0" presId="urn:microsoft.com/office/officeart/2005/8/layout/orgChart1"/>
    <dgm:cxn modelId="{1588D775-C186-4046-9D3C-C23B09575466}" type="presParOf" srcId="{72EDD3D3-8038-439E-8ACC-DA6B869B09CB}" destId="{29011BA3-9A14-4CA6-BF9F-94FB015B6799}" srcOrd="2" destOrd="0" presId="urn:microsoft.com/office/officeart/2005/8/layout/orgChart1"/>
    <dgm:cxn modelId="{2F6FDF83-3C8A-4D38-9806-73D672B6C700}" type="presParOf" srcId="{D80E869D-2AA6-4289-86A5-A73468CB0FEB}" destId="{03D907A3-A7FA-4797-B099-8AF5B9674678}" srcOrd="2" destOrd="0" presId="urn:microsoft.com/office/officeart/2005/8/layout/orgChart1"/>
    <dgm:cxn modelId="{6A921B09-32FF-4B0F-8DF6-576F54896ACF}" type="presParOf" srcId="{D80E869D-2AA6-4289-86A5-A73468CB0FEB}" destId="{8EFDCA97-CC24-4A66-B80A-AF214AF3476F}" srcOrd="3" destOrd="0" presId="urn:microsoft.com/office/officeart/2005/8/layout/orgChart1"/>
    <dgm:cxn modelId="{AD383333-D325-4908-B066-0B5625A62B47}" type="presParOf" srcId="{8EFDCA97-CC24-4A66-B80A-AF214AF3476F}" destId="{A68CB3F3-E2B3-4DE3-9BA7-9CDBD2EEA0E4}" srcOrd="0" destOrd="0" presId="urn:microsoft.com/office/officeart/2005/8/layout/orgChart1"/>
    <dgm:cxn modelId="{6AC8A6CF-C5D1-4F23-92B1-1CAC9E7DC504}" type="presParOf" srcId="{A68CB3F3-E2B3-4DE3-9BA7-9CDBD2EEA0E4}" destId="{F6CF9CBA-E8AA-4DA2-AD1C-C1364DFB9C88}" srcOrd="0" destOrd="0" presId="urn:microsoft.com/office/officeart/2005/8/layout/orgChart1"/>
    <dgm:cxn modelId="{31D9D6E8-B336-4C30-A3DA-E800D1F1C316}" type="presParOf" srcId="{A68CB3F3-E2B3-4DE3-9BA7-9CDBD2EEA0E4}" destId="{B387CF17-1AFF-4889-9A0A-2A41C2977C70}" srcOrd="1" destOrd="0" presId="urn:microsoft.com/office/officeart/2005/8/layout/orgChart1"/>
    <dgm:cxn modelId="{DDDDAD61-7B8D-41FD-8A74-FB2C5406022B}" type="presParOf" srcId="{8EFDCA97-CC24-4A66-B80A-AF214AF3476F}" destId="{D98EB231-EEEF-432C-ABC6-788D60790B58}" srcOrd="1" destOrd="0" presId="urn:microsoft.com/office/officeart/2005/8/layout/orgChart1"/>
    <dgm:cxn modelId="{5BEE21CB-2D7E-4C8E-86C4-2ED707B5F5F9}" type="presParOf" srcId="{8EFDCA97-CC24-4A66-B80A-AF214AF3476F}" destId="{624D23ED-C943-47E0-9094-D37A12307572}" srcOrd="2" destOrd="0" presId="urn:microsoft.com/office/officeart/2005/8/layout/orgChart1"/>
    <dgm:cxn modelId="{48B7BF62-8D08-4EE6-81CD-056B898FD508}" type="presParOf" srcId="{D80E869D-2AA6-4289-86A5-A73468CB0FEB}" destId="{2579E534-0E5C-4AE7-8FC5-4EEDC5A3360C}" srcOrd="4" destOrd="0" presId="urn:microsoft.com/office/officeart/2005/8/layout/orgChart1"/>
    <dgm:cxn modelId="{FEFA9489-8FFB-45CB-BA62-7AC359C6D826}" type="presParOf" srcId="{D80E869D-2AA6-4289-86A5-A73468CB0FEB}" destId="{A8FA8EC8-78F4-49B8-9ABF-BCE903B3C151}" srcOrd="5" destOrd="0" presId="urn:microsoft.com/office/officeart/2005/8/layout/orgChart1"/>
    <dgm:cxn modelId="{99C8D9B0-1FFD-4203-A1E0-2852BE647A9F}" type="presParOf" srcId="{A8FA8EC8-78F4-49B8-9ABF-BCE903B3C151}" destId="{C52E10CB-E4A8-4517-B76A-F0629A2AF5D7}" srcOrd="0" destOrd="0" presId="urn:microsoft.com/office/officeart/2005/8/layout/orgChart1"/>
    <dgm:cxn modelId="{BE2BA541-79D4-4D4F-9445-4E12E5FD611C}" type="presParOf" srcId="{C52E10CB-E4A8-4517-B76A-F0629A2AF5D7}" destId="{E3E79E6A-7741-4FAE-AE34-79B721EB6A9D}" srcOrd="0" destOrd="0" presId="urn:microsoft.com/office/officeart/2005/8/layout/orgChart1"/>
    <dgm:cxn modelId="{D4EB8AE9-91B0-451F-A743-A663CFE3AD47}" type="presParOf" srcId="{C52E10CB-E4A8-4517-B76A-F0629A2AF5D7}" destId="{D25FB52F-0812-437D-89A9-89BF00BBFECB}" srcOrd="1" destOrd="0" presId="urn:microsoft.com/office/officeart/2005/8/layout/orgChart1"/>
    <dgm:cxn modelId="{705C3F03-7737-4F31-8A69-D2144E12E60A}" type="presParOf" srcId="{A8FA8EC8-78F4-49B8-9ABF-BCE903B3C151}" destId="{B889D527-22BF-4982-A06D-4C5C18EC3D2D}" srcOrd="1" destOrd="0" presId="urn:microsoft.com/office/officeart/2005/8/layout/orgChart1"/>
    <dgm:cxn modelId="{9B81026F-D38F-4E17-AA5C-537CBDAEDED7}" type="presParOf" srcId="{A8FA8EC8-78F4-49B8-9ABF-BCE903B3C151}" destId="{BDFD99D3-6F8B-4447-8F07-5F5A9E65F666}" srcOrd="2" destOrd="0" presId="urn:microsoft.com/office/officeart/2005/8/layout/orgChart1"/>
    <dgm:cxn modelId="{790AC3D8-06CB-40C1-8712-3D95D6B377ED}" type="presParOf" srcId="{8032CD26-0BE6-43EA-AD47-E19F4A84BCC6}" destId="{5B25C027-31B3-4923-BEC9-A78198BC106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16FCA-44DE-41BC-A7A2-E8F041E7380D}">
      <dsp:nvSpPr>
        <dsp:cNvPr id="0" name=""/>
        <dsp:cNvSpPr/>
      </dsp:nvSpPr>
      <dsp:spPr>
        <a:xfrm>
          <a:off x="0" y="70781"/>
          <a:ext cx="2658527" cy="15951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a:t>- Kiến thức</a:t>
          </a:r>
          <a:endParaRPr lang="en-US" sz="1600" kern="1200"/>
        </a:p>
      </dsp:txBody>
      <dsp:txXfrm>
        <a:off x="0" y="70781"/>
        <a:ext cx="2658527" cy="1595116"/>
      </dsp:txXfrm>
    </dsp:sp>
    <dsp:sp modelId="{0D1FA46B-31AF-4821-9386-1FFB95253DF8}">
      <dsp:nvSpPr>
        <dsp:cNvPr id="0" name=""/>
        <dsp:cNvSpPr/>
      </dsp:nvSpPr>
      <dsp:spPr>
        <a:xfrm>
          <a:off x="2924380" y="70781"/>
          <a:ext cx="2658527" cy="15951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1. Trình bày được định nghĩa, nguyên nhân, điều kiện thuận lợi, triệu chứng, biến chứng và hướng điều trị bệnh viêm phổi ở người lớn. </a:t>
          </a:r>
          <a:endParaRPr lang="en-US" sz="1600" kern="1200"/>
        </a:p>
      </dsp:txBody>
      <dsp:txXfrm>
        <a:off x="2924380" y="70781"/>
        <a:ext cx="2658527" cy="1595116"/>
      </dsp:txXfrm>
    </dsp:sp>
    <dsp:sp modelId="{C29940D8-103F-4E0B-A7E7-57CA093D6B8E}">
      <dsp:nvSpPr>
        <dsp:cNvPr id="0" name=""/>
        <dsp:cNvSpPr/>
      </dsp:nvSpPr>
      <dsp:spPr>
        <a:xfrm>
          <a:off x="5848760" y="70781"/>
          <a:ext cx="2658527" cy="15951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2. Trình bày được cách chăm sóc người lớn mắc bệnh viêm phổi. </a:t>
          </a:r>
          <a:endParaRPr lang="en-US" sz="1600" kern="1200"/>
        </a:p>
      </dsp:txBody>
      <dsp:txXfrm>
        <a:off x="5848760" y="70781"/>
        <a:ext cx="2658527" cy="1595116"/>
      </dsp:txXfrm>
    </dsp:sp>
    <dsp:sp modelId="{65617E22-88C4-41A0-AA15-A1F0FCA3D3E1}">
      <dsp:nvSpPr>
        <dsp:cNvPr id="0" name=""/>
        <dsp:cNvSpPr/>
      </dsp:nvSpPr>
      <dsp:spPr>
        <a:xfrm>
          <a:off x="0" y="1931750"/>
          <a:ext cx="2658527" cy="15951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a:t>- Kỹ năng:</a:t>
          </a:r>
          <a:endParaRPr lang="en-US" sz="1600" kern="1200"/>
        </a:p>
      </dsp:txBody>
      <dsp:txXfrm>
        <a:off x="0" y="1931750"/>
        <a:ext cx="2658527" cy="1595116"/>
      </dsp:txXfrm>
    </dsp:sp>
    <dsp:sp modelId="{4D326BC5-8324-4D3E-AF1A-84E32E02852B}">
      <dsp:nvSpPr>
        <dsp:cNvPr id="0" name=""/>
        <dsp:cNvSpPr/>
      </dsp:nvSpPr>
      <dsp:spPr>
        <a:xfrm>
          <a:off x="2924380" y="1931750"/>
          <a:ext cx="2658527" cy="15951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3. </a:t>
          </a:r>
          <a:r>
            <a:rPr lang="vi-VN" sz="1600" kern="1200"/>
            <a:t>Đ</a:t>
          </a:r>
          <a:r>
            <a:rPr lang="it-IT" sz="1600" kern="1200"/>
            <a:t>ưa ra </a:t>
          </a:r>
          <a:r>
            <a:rPr lang="vi-VN" sz="1600" kern="1200"/>
            <a:t>được </a:t>
          </a:r>
          <a:r>
            <a:rPr lang="it-IT" sz="1600" kern="1200"/>
            <a:t>các vấn đề chăm sóc/chẩn đoán điều dưỡng và vấn đề chăm sóc/</a:t>
          </a:r>
          <a:r>
            <a:rPr lang="vi-VN" sz="1600" kern="1200"/>
            <a:t>chẩn đoán </a:t>
          </a:r>
          <a:r>
            <a:rPr lang="it-IT" sz="1600" kern="1200"/>
            <a:t>điều dưỡng ưu tiên trên người bệnh viêm phổi trong bài tập tình huống. </a:t>
          </a:r>
          <a:endParaRPr lang="en-US" sz="1600" kern="1200"/>
        </a:p>
      </dsp:txBody>
      <dsp:txXfrm>
        <a:off x="2924380" y="1931750"/>
        <a:ext cx="2658527" cy="1595116"/>
      </dsp:txXfrm>
    </dsp:sp>
    <dsp:sp modelId="{43A3BC31-0C94-49E0-9FC3-516239CD0343}">
      <dsp:nvSpPr>
        <dsp:cNvPr id="0" name=""/>
        <dsp:cNvSpPr/>
      </dsp:nvSpPr>
      <dsp:spPr>
        <a:xfrm>
          <a:off x="5848760" y="1931750"/>
          <a:ext cx="2658527" cy="15951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4. </a:t>
          </a:r>
          <a:r>
            <a:rPr lang="vi-VN" sz="1600" kern="1200"/>
            <a:t>Lập được kế hoạch </a:t>
          </a:r>
          <a:r>
            <a:rPr lang="it-IT" sz="1600" kern="1200"/>
            <a:t>chăm sóc người bệnh viêm phổi</a:t>
          </a:r>
          <a:r>
            <a:rPr lang="vi-VN" sz="1600" kern="1200"/>
            <a:t> trong bài tập tình huống</a:t>
          </a:r>
          <a:r>
            <a:rPr lang="it-IT" sz="1600" kern="1200"/>
            <a:t>. </a:t>
          </a:r>
          <a:endParaRPr lang="en-US" sz="1600" kern="1200"/>
        </a:p>
      </dsp:txBody>
      <dsp:txXfrm>
        <a:off x="5848760" y="1931750"/>
        <a:ext cx="2658527" cy="1595116"/>
      </dsp:txXfrm>
    </dsp:sp>
    <dsp:sp modelId="{9726475E-8DA9-4D3B-B2F5-D3DF5C546935}">
      <dsp:nvSpPr>
        <dsp:cNvPr id="0" name=""/>
        <dsp:cNvSpPr/>
      </dsp:nvSpPr>
      <dsp:spPr>
        <a:xfrm>
          <a:off x="1462190" y="3792720"/>
          <a:ext cx="2658527" cy="15951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b="1" kern="1200"/>
            <a:t>- Năng lực tự chủ và trách nhiệm:</a:t>
          </a:r>
          <a:endParaRPr lang="en-US" sz="1600" kern="1200"/>
        </a:p>
      </dsp:txBody>
      <dsp:txXfrm>
        <a:off x="1462190" y="3792720"/>
        <a:ext cx="2658527" cy="1595116"/>
      </dsp:txXfrm>
    </dsp:sp>
    <dsp:sp modelId="{F1FD5E8C-61E2-4B21-B7A3-0700D79ED2E3}">
      <dsp:nvSpPr>
        <dsp:cNvPr id="0" name=""/>
        <dsp:cNvSpPr/>
      </dsp:nvSpPr>
      <dsp:spPr>
        <a:xfrm>
          <a:off x="4386570" y="3792720"/>
          <a:ext cx="2658527" cy="15951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a:t>5. Thể hiện được tính tích cực, khả năng hợp tác hiệu quả với các thành viên trong nhóm học tập. Sử dụng tốt công nghệ thông tin để giải quyết bài tập. </a:t>
          </a:r>
          <a:endParaRPr lang="en-US" sz="1600" kern="1200"/>
        </a:p>
      </dsp:txBody>
      <dsp:txXfrm>
        <a:off x="4386570" y="3792720"/>
        <a:ext cx="2658527" cy="1595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E44D1-73CB-4309-9DDA-C54C23A0D078}">
      <dsp:nvSpPr>
        <dsp:cNvPr id="0" name=""/>
        <dsp:cNvSpPr/>
      </dsp:nvSpPr>
      <dsp:spPr>
        <a:xfrm>
          <a:off x="8447284" y="2700537"/>
          <a:ext cx="91440" cy="272201"/>
        </a:xfrm>
        <a:custGeom>
          <a:avLst/>
          <a:gdLst/>
          <a:ahLst/>
          <a:cxnLst/>
          <a:rect l="0" t="0" r="0" b="0"/>
          <a:pathLst>
            <a:path>
              <a:moveTo>
                <a:pt x="45720" y="0"/>
              </a:moveTo>
              <a:lnTo>
                <a:pt x="45720" y="2722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57FF32-D0E8-44E8-B13B-24DC2B8E788A}">
      <dsp:nvSpPr>
        <dsp:cNvPr id="0" name=""/>
        <dsp:cNvSpPr/>
      </dsp:nvSpPr>
      <dsp:spPr>
        <a:xfrm>
          <a:off x="5356200" y="1780235"/>
          <a:ext cx="3136803" cy="272201"/>
        </a:xfrm>
        <a:custGeom>
          <a:avLst/>
          <a:gdLst/>
          <a:ahLst/>
          <a:cxnLst/>
          <a:rect l="0" t="0" r="0" b="0"/>
          <a:pathLst>
            <a:path>
              <a:moveTo>
                <a:pt x="0" y="0"/>
              </a:moveTo>
              <a:lnTo>
                <a:pt x="0" y="136100"/>
              </a:lnTo>
              <a:lnTo>
                <a:pt x="3136803" y="136100"/>
              </a:lnTo>
              <a:lnTo>
                <a:pt x="3136803" y="2722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A53505-0D8B-4218-8C12-82B32CC4587E}">
      <dsp:nvSpPr>
        <dsp:cNvPr id="0" name=""/>
        <dsp:cNvSpPr/>
      </dsp:nvSpPr>
      <dsp:spPr>
        <a:xfrm>
          <a:off x="6140401" y="2700537"/>
          <a:ext cx="784200" cy="272201"/>
        </a:xfrm>
        <a:custGeom>
          <a:avLst/>
          <a:gdLst/>
          <a:ahLst/>
          <a:cxnLst/>
          <a:rect l="0" t="0" r="0" b="0"/>
          <a:pathLst>
            <a:path>
              <a:moveTo>
                <a:pt x="0" y="0"/>
              </a:moveTo>
              <a:lnTo>
                <a:pt x="0" y="136100"/>
              </a:lnTo>
              <a:lnTo>
                <a:pt x="784200" y="136100"/>
              </a:lnTo>
              <a:lnTo>
                <a:pt x="784200" y="2722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5F2D4-303F-4E64-A884-4FCD1E47F8D8}">
      <dsp:nvSpPr>
        <dsp:cNvPr id="0" name=""/>
        <dsp:cNvSpPr/>
      </dsp:nvSpPr>
      <dsp:spPr>
        <a:xfrm>
          <a:off x="5356200" y="2700537"/>
          <a:ext cx="784200" cy="272201"/>
        </a:xfrm>
        <a:custGeom>
          <a:avLst/>
          <a:gdLst/>
          <a:ahLst/>
          <a:cxnLst/>
          <a:rect l="0" t="0" r="0" b="0"/>
          <a:pathLst>
            <a:path>
              <a:moveTo>
                <a:pt x="784200" y="0"/>
              </a:moveTo>
              <a:lnTo>
                <a:pt x="784200" y="136100"/>
              </a:lnTo>
              <a:lnTo>
                <a:pt x="0" y="136100"/>
              </a:lnTo>
              <a:lnTo>
                <a:pt x="0" y="2722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D225F3-AC22-49DF-8E70-17F4B7B089DD}">
      <dsp:nvSpPr>
        <dsp:cNvPr id="0" name=""/>
        <dsp:cNvSpPr/>
      </dsp:nvSpPr>
      <dsp:spPr>
        <a:xfrm>
          <a:off x="5356200" y="1780235"/>
          <a:ext cx="784200" cy="272201"/>
        </a:xfrm>
        <a:custGeom>
          <a:avLst/>
          <a:gdLst/>
          <a:ahLst/>
          <a:cxnLst/>
          <a:rect l="0" t="0" r="0" b="0"/>
          <a:pathLst>
            <a:path>
              <a:moveTo>
                <a:pt x="0" y="0"/>
              </a:moveTo>
              <a:lnTo>
                <a:pt x="0" y="136100"/>
              </a:lnTo>
              <a:lnTo>
                <a:pt x="784200" y="136100"/>
              </a:lnTo>
              <a:lnTo>
                <a:pt x="784200" y="2722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32A68D-C835-480C-8A4E-C9F851CC30FF}">
      <dsp:nvSpPr>
        <dsp:cNvPr id="0" name=""/>
        <dsp:cNvSpPr/>
      </dsp:nvSpPr>
      <dsp:spPr>
        <a:xfrm>
          <a:off x="2219397" y="2700537"/>
          <a:ext cx="1568401" cy="272201"/>
        </a:xfrm>
        <a:custGeom>
          <a:avLst/>
          <a:gdLst/>
          <a:ahLst/>
          <a:cxnLst/>
          <a:rect l="0" t="0" r="0" b="0"/>
          <a:pathLst>
            <a:path>
              <a:moveTo>
                <a:pt x="0" y="0"/>
              </a:moveTo>
              <a:lnTo>
                <a:pt x="0" y="136100"/>
              </a:lnTo>
              <a:lnTo>
                <a:pt x="1568401" y="136100"/>
              </a:lnTo>
              <a:lnTo>
                <a:pt x="1568401" y="2722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69CC41-70E6-4450-953B-0A7B6CE304A1}">
      <dsp:nvSpPr>
        <dsp:cNvPr id="0" name=""/>
        <dsp:cNvSpPr/>
      </dsp:nvSpPr>
      <dsp:spPr>
        <a:xfrm>
          <a:off x="2173677" y="2700537"/>
          <a:ext cx="91440" cy="272201"/>
        </a:xfrm>
        <a:custGeom>
          <a:avLst/>
          <a:gdLst/>
          <a:ahLst/>
          <a:cxnLst/>
          <a:rect l="0" t="0" r="0" b="0"/>
          <a:pathLst>
            <a:path>
              <a:moveTo>
                <a:pt x="45720" y="0"/>
              </a:moveTo>
              <a:lnTo>
                <a:pt x="45720" y="2722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2C1DED-F8AB-4115-9E30-FC20D7525DDA}">
      <dsp:nvSpPr>
        <dsp:cNvPr id="0" name=""/>
        <dsp:cNvSpPr/>
      </dsp:nvSpPr>
      <dsp:spPr>
        <a:xfrm>
          <a:off x="650995" y="2700537"/>
          <a:ext cx="1568401" cy="272201"/>
        </a:xfrm>
        <a:custGeom>
          <a:avLst/>
          <a:gdLst/>
          <a:ahLst/>
          <a:cxnLst/>
          <a:rect l="0" t="0" r="0" b="0"/>
          <a:pathLst>
            <a:path>
              <a:moveTo>
                <a:pt x="1568401" y="0"/>
              </a:moveTo>
              <a:lnTo>
                <a:pt x="1568401" y="136100"/>
              </a:lnTo>
              <a:lnTo>
                <a:pt x="0" y="136100"/>
              </a:lnTo>
              <a:lnTo>
                <a:pt x="0" y="2722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C23643-BE26-472C-8FFC-288AA5E62FA8}">
      <dsp:nvSpPr>
        <dsp:cNvPr id="0" name=""/>
        <dsp:cNvSpPr/>
      </dsp:nvSpPr>
      <dsp:spPr>
        <a:xfrm>
          <a:off x="2219397" y="1780235"/>
          <a:ext cx="3136803" cy="272201"/>
        </a:xfrm>
        <a:custGeom>
          <a:avLst/>
          <a:gdLst/>
          <a:ahLst/>
          <a:cxnLst/>
          <a:rect l="0" t="0" r="0" b="0"/>
          <a:pathLst>
            <a:path>
              <a:moveTo>
                <a:pt x="3136803" y="0"/>
              </a:moveTo>
              <a:lnTo>
                <a:pt x="3136803" y="136100"/>
              </a:lnTo>
              <a:lnTo>
                <a:pt x="0" y="136100"/>
              </a:lnTo>
              <a:lnTo>
                <a:pt x="0" y="2722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009851-FF77-420F-9AC0-278B3FB21A6E}">
      <dsp:nvSpPr>
        <dsp:cNvPr id="0" name=""/>
        <dsp:cNvSpPr/>
      </dsp:nvSpPr>
      <dsp:spPr>
        <a:xfrm>
          <a:off x="4708100" y="1132135"/>
          <a:ext cx="1296199" cy="6480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1" i="0" u="none" strike="noStrike" kern="1200" cap="none" normalizeH="0" baseline="0">
              <a:ln>
                <a:noFill/>
              </a:ln>
              <a:solidFill>
                <a:schemeClr val="tx1"/>
              </a:solidFill>
              <a:effectLst/>
              <a:latin typeface="Arial" panose="020B0604020202020204" pitchFamily="34" charset="0"/>
            </a:rPr>
            <a:t>Nhận định</a:t>
          </a:r>
        </a:p>
      </dsp:txBody>
      <dsp:txXfrm>
        <a:off x="4708100" y="1132135"/>
        <a:ext cx="1296199" cy="648099"/>
      </dsp:txXfrm>
    </dsp:sp>
    <dsp:sp modelId="{A30D81D6-F76E-4D9F-A8AE-4A3367171E47}">
      <dsp:nvSpPr>
        <dsp:cNvPr id="0" name=""/>
        <dsp:cNvSpPr/>
      </dsp:nvSpPr>
      <dsp:spPr>
        <a:xfrm>
          <a:off x="1571297" y="2052437"/>
          <a:ext cx="1296199" cy="6480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1" i="0" u="none" strike="noStrike" kern="1200" cap="none" normalizeH="0" baseline="0">
              <a:ln>
                <a:noFill/>
              </a:ln>
              <a:solidFill>
                <a:schemeClr val="tx1"/>
              </a:solidFill>
              <a:effectLst/>
              <a:latin typeface="Arial" panose="020B0604020202020204" pitchFamily="34" charset="0"/>
            </a:rPr>
            <a:t>Hỏi bệnh</a:t>
          </a:r>
        </a:p>
      </dsp:txBody>
      <dsp:txXfrm>
        <a:off x="1571297" y="2052437"/>
        <a:ext cx="1296199" cy="648099"/>
      </dsp:txXfrm>
    </dsp:sp>
    <dsp:sp modelId="{276A3E1A-A823-4F60-8662-FA085B2EAA25}">
      <dsp:nvSpPr>
        <dsp:cNvPr id="0" name=""/>
        <dsp:cNvSpPr/>
      </dsp:nvSpPr>
      <dsp:spPr>
        <a:xfrm>
          <a:off x="2895" y="2972739"/>
          <a:ext cx="1296199" cy="6480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0" i="0" u="none" strike="noStrike" kern="1200" cap="none" normalizeH="0" baseline="0">
              <a:ln>
                <a:noFill/>
              </a:ln>
              <a:solidFill>
                <a:schemeClr val="tx1"/>
              </a:solidFill>
              <a:effectLst/>
              <a:latin typeface="Arial" panose="020B0604020202020204" pitchFamily="34" charset="0"/>
            </a:rPr>
            <a:t>Khai thác</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0" i="0" u="none" strike="noStrike" kern="1200" cap="none" normalizeH="0" baseline="0">
              <a:ln>
                <a:noFill/>
              </a:ln>
              <a:solidFill>
                <a:schemeClr val="tx1"/>
              </a:solidFill>
              <a:effectLst/>
              <a:latin typeface="Arial" panose="020B0604020202020204" pitchFamily="34" charset="0"/>
            </a:rPr>
            <a:t>Cơn rét run</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0" i="0" u="none" strike="noStrike" kern="1200" cap="none" normalizeH="0" baseline="0">
              <a:ln>
                <a:noFill/>
              </a:ln>
              <a:solidFill>
                <a:schemeClr val="tx1"/>
              </a:solidFill>
              <a:effectLst/>
              <a:latin typeface="Arial" panose="020B0604020202020204" pitchFamily="34" charset="0"/>
            </a:rPr>
            <a:t>Đau ngực</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0" i="0" u="none" strike="noStrike" kern="1200" cap="none" normalizeH="0" baseline="0">
              <a:ln>
                <a:noFill/>
              </a:ln>
              <a:solidFill>
                <a:schemeClr val="tx1"/>
              </a:solidFill>
              <a:effectLst/>
              <a:latin typeface="Arial" panose="020B0604020202020204" pitchFamily="34" charset="0"/>
            </a:rPr>
            <a:t>Sốt, ho</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0" i="0" u="none" strike="noStrike" kern="1200" cap="none" normalizeH="0" baseline="0">
              <a:ln>
                <a:noFill/>
              </a:ln>
              <a:solidFill>
                <a:schemeClr val="tx1"/>
              </a:solidFill>
              <a:effectLst/>
              <a:latin typeface="Arial" panose="020B0604020202020204" pitchFamily="34" charset="0"/>
            </a:rPr>
            <a:t>Khó thở</a:t>
          </a:r>
        </a:p>
      </dsp:txBody>
      <dsp:txXfrm>
        <a:off x="2895" y="2972739"/>
        <a:ext cx="1296199" cy="648099"/>
      </dsp:txXfrm>
    </dsp:sp>
    <dsp:sp modelId="{A31E4B12-EAE6-4E64-89CB-1297362225A3}">
      <dsp:nvSpPr>
        <dsp:cNvPr id="0" name=""/>
        <dsp:cNvSpPr/>
      </dsp:nvSpPr>
      <dsp:spPr>
        <a:xfrm>
          <a:off x="1571297" y="2972739"/>
          <a:ext cx="1296199" cy="6480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0" i="0" u="none" strike="noStrike" kern="1200" cap="none" normalizeH="0" baseline="0">
              <a:ln>
                <a:noFill/>
              </a:ln>
              <a:solidFill>
                <a:schemeClr val="tx1"/>
              </a:solidFill>
              <a:effectLst/>
              <a:latin typeface="Arial" panose="020B0604020202020204" pitchFamily="34" charset="0"/>
            </a:rPr>
            <a:t>Toàn thân</a:t>
          </a:r>
        </a:p>
      </dsp:txBody>
      <dsp:txXfrm>
        <a:off x="1571297" y="2972739"/>
        <a:ext cx="1296199" cy="648099"/>
      </dsp:txXfrm>
    </dsp:sp>
    <dsp:sp modelId="{753831FB-F13A-4A96-A1FE-3D36225BB470}">
      <dsp:nvSpPr>
        <dsp:cNvPr id="0" name=""/>
        <dsp:cNvSpPr/>
      </dsp:nvSpPr>
      <dsp:spPr>
        <a:xfrm>
          <a:off x="3139699" y="2972739"/>
          <a:ext cx="1296199" cy="6480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0" i="0" u="none" strike="noStrike" kern="1200" cap="none" normalizeH="0" baseline="0">
              <a:ln>
                <a:noFill/>
              </a:ln>
              <a:solidFill>
                <a:schemeClr val="tx1"/>
              </a:solidFill>
              <a:effectLst/>
              <a:latin typeface="Arial" panose="020B0604020202020204" pitchFamily="34" charset="0"/>
            </a:rPr>
            <a:t>Tiền sử</a:t>
          </a:r>
        </a:p>
      </dsp:txBody>
      <dsp:txXfrm>
        <a:off x="3139699" y="2972739"/>
        <a:ext cx="1296199" cy="648099"/>
      </dsp:txXfrm>
    </dsp:sp>
    <dsp:sp modelId="{4B2BD885-BBA8-4E8B-94B4-B5C90C28A356}">
      <dsp:nvSpPr>
        <dsp:cNvPr id="0" name=""/>
        <dsp:cNvSpPr/>
      </dsp:nvSpPr>
      <dsp:spPr>
        <a:xfrm>
          <a:off x="5492301" y="2052437"/>
          <a:ext cx="1296199" cy="6480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1" i="0" u="none" strike="noStrike" kern="1200" cap="none" normalizeH="0" baseline="0">
              <a:ln>
                <a:noFill/>
              </a:ln>
              <a:solidFill>
                <a:schemeClr val="tx1"/>
              </a:solidFill>
              <a:effectLst/>
              <a:latin typeface="Arial" panose="020B0604020202020204" pitchFamily="34" charset="0"/>
            </a:rPr>
            <a:t>Thăm khám</a:t>
          </a:r>
        </a:p>
      </dsp:txBody>
      <dsp:txXfrm>
        <a:off x="5492301" y="2052437"/>
        <a:ext cx="1296199" cy="648099"/>
      </dsp:txXfrm>
    </dsp:sp>
    <dsp:sp modelId="{DD98967D-B9AF-42C0-AA28-3795294795BF}">
      <dsp:nvSpPr>
        <dsp:cNvPr id="0" name=""/>
        <dsp:cNvSpPr/>
      </dsp:nvSpPr>
      <dsp:spPr>
        <a:xfrm>
          <a:off x="4708100" y="2972739"/>
          <a:ext cx="1296199" cy="6480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0" i="0" u="none" strike="noStrike" kern="1200" cap="none" normalizeH="0" baseline="0">
              <a:ln>
                <a:noFill/>
              </a:ln>
              <a:solidFill>
                <a:schemeClr val="tx1"/>
              </a:solidFill>
              <a:effectLst/>
              <a:latin typeface="Arial" panose="020B0604020202020204" pitchFamily="34" charset="0"/>
            </a:rPr>
            <a:t>Quan sát</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0" i="0" u="none" strike="noStrike" kern="1200" cap="none" normalizeH="0" baseline="0">
              <a:ln>
                <a:noFill/>
              </a:ln>
              <a:solidFill>
                <a:schemeClr val="tx1"/>
              </a:solidFill>
              <a:effectLst/>
              <a:latin typeface="Arial" panose="020B0604020202020204" pitchFamily="34" charset="0"/>
            </a:rPr>
            <a:t>Da, niêm mạc</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0" i="0" u="none" strike="noStrike" kern="1200" cap="none" normalizeH="0" baseline="0">
              <a:ln>
                <a:noFill/>
              </a:ln>
              <a:solidFill>
                <a:schemeClr val="tx1"/>
              </a:solidFill>
              <a:effectLst/>
              <a:latin typeface="Arial" panose="020B0604020202020204" pitchFamily="34" charset="0"/>
            </a:rPr>
            <a:t>Tinh thần</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0" i="0" u="none" strike="noStrike" kern="1200" cap="none" normalizeH="0" baseline="0">
              <a:ln>
                <a:noFill/>
              </a:ln>
              <a:solidFill>
                <a:schemeClr val="tx1"/>
              </a:solidFill>
              <a:effectLst/>
              <a:latin typeface="Arial" panose="020B0604020202020204" pitchFamily="34" charset="0"/>
            </a:rPr>
            <a:t>Đờm,kiểu thở</a:t>
          </a:r>
        </a:p>
      </dsp:txBody>
      <dsp:txXfrm>
        <a:off x="4708100" y="2972739"/>
        <a:ext cx="1296199" cy="648099"/>
      </dsp:txXfrm>
    </dsp:sp>
    <dsp:sp modelId="{48177F4D-23CB-4783-9AE6-E2588D577B92}">
      <dsp:nvSpPr>
        <dsp:cNvPr id="0" name=""/>
        <dsp:cNvSpPr/>
      </dsp:nvSpPr>
      <dsp:spPr>
        <a:xfrm>
          <a:off x="6276502" y="2972739"/>
          <a:ext cx="1296199" cy="6480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0" i="0" u="none" strike="noStrike" kern="1200" cap="none" normalizeH="0" baseline="0">
              <a:ln>
                <a:noFill/>
              </a:ln>
              <a:solidFill>
                <a:schemeClr val="tx1"/>
              </a:solidFill>
              <a:effectLst/>
              <a:latin typeface="Arial" panose="020B0604020202020204" pitchFamily="34" charset="0"/>
            </a:rPr>
            <a:t>Thăm khám</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0" i="0" u="none" strike="noStrike" kern="1200" cap="none" normalizeH="0" baseline="0">
              <a:ln>
                <a:noFill/>
              </a:ln>
              <a:solidFill>
                <a:schemeClr val="tx1"/>
              </a:solidFill>
              <a:effectLst/>
              <a:latin typeface="Arial" panose="020B0604020202020204" pitchFamily="34" charset="0"/>
            </a:rPr>
            <a:t>Lồng ngực</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0" i="0" u="none" strike="noStrike" kern="1200" cap="none" normalizeH="0" baseline="0">
              <a:ln>
                <a:noFill/>
              </a:ln>
              <a:solidFill>
                <a:schemeClr val="tx1"/>
              </a:solidFill>
              <a:effectLst/>
              <a:latin typeface="Arial" panose="020B0604020202020204" pitchFamily="34" charset="0"/>
            </a:rPr>
            <a:t>...</a:t>
          </a:r>
        </a:p>
      </dsp:txBody>
      <dsp:txXfrm>
        <a:off x="6276502" y="2972739"/>
        <a:ext cx="1296199" cy="648099"/>
      </dsp:txXfrm>
    </dsp:sp>
    <dsp:sp modelId="{8D301DFE-708B-4A22-877F-FE3E5676C218}">
      <dsp:nvSpPr>
        <dsp:cNvPr id="0" name=""/>
        <dsp:cNvSpPr/>
      </dsp:nvSpPr>
      <dsp:spPr>
        <a:xfrm>
          <a:off x="7844904" y="2052437"/>
          <a:ext cx="1296199" cy="6480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1" i="0" u="none" strike="noStrike" kern="1200" cap="none" normalizeH="0" baseline="0">
              <a:ln>
                <a:noFill/>
              </a:ln>
              <a:solidFill>
                <a:schemeClr val="tx1"/>
              </a:solidFill>
              <a:effectLst/>
              <a:latin typeface="Arial" panose="020B0604020202020204" pitchFamily="34" charset="0"/>
            </a:rPr>
            <a:t>Thu thập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1" i="0" u="none" strike="noStrike" kern="1200" cap="none" normalizeH="0" baseline="0">
              <a:ln>
                <a:noFill/>
              </a:ln>
              <a:solidFill>
                <a:schemeClr val="tx1"/>
              </a:solidFill>
              <a:effectLst/>
              <a:latin typeface="Arial" panose="020B0604020202020204" pitchFamily="34" charset="0"/>
            </a:rPr>
            <a:t>thông tin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1" i="0" u="none" strike="noStrike" kern="1200" cap="none" normalizeH="0" baseline="0">
              <a:ln>
                <a:noFill/>
              </a:ln>
              <a:solidFill>
                <a:schemeClr val="tx1"/>
              </a:solidFill>
              <a:effectLst/>
              <a:latin typeface="Arial" panose="020B0604020202020204" pitchFamily="34" charset="0"/>
            </a:rPr>
            <a:t>Tham khảo</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1" i="0" u="none" strike="noStrike" kern="1200" cap="none" normalizeH="0" baseline="0">
              <a:ln>
                <a:noFill/>
              </a:ln>
              <a:solidFill>
                <a:schemeClr val="tx1"/>
              </a:solidFill>
              <a:effectLst/>
              <a:latin typeface="Arial" panose="020B0604020202020204" pitchFamily="34" charset="0"/>
            </a:rPr>
            <a:t> HSBA</a:t>
          </a:r>
        </a:p>
      </dsp:txBody>
      <dsp:txXfrm>
        <a:off x="7844904" y="2052437"/>
        <a:ext cx="1296199" cy="648099"/>
      </dsp:txXfrm>
    </dsp:sp>
    <dsp:sp modelId="{C4ED5892-EBDC-4EDB-883B-34F0C22864FB}">
      <dsp:nvSpPr>
        <dsp:cNvPr id="0" name=""/>
        <dsp:cNvSpPr/>
      </dsp:nvSpPr>
      <dsp:spPr>
        <a:xfrm>
          <a:off x="7844904" y="2972739"/>
          <a:ext cx="1296199" cy="6480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0" i="0" u="none" strike="noStrike" kern="1200" cap="none" normalizeH="0" baseline="0">
              <a:ln>
                <a:noFill/>
              </a:ln>
              <a:solidFill>
                <a:schemeClr val="tx1"/>
              </a:solidFill>
              <a:effectLst/>
              <a:latin typeface="Arial" panose="020B0604020202020204" pitchFamily="34" charset="0"/>
            </a:rPr>
            <a:t>Giấy ra viện</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0" i="0" u="none" strike="noStrike" kern="1200" cap="none" normalizeH="0" baseline="0">
              <a:ln>
                <a:noFill/>
              </a:ln>
              <a:solidFill>
                <a:schemeClr val="tx1"/>
              </a:solidFill>
              <a:effectLst/>
              <a:latin typeface="Arial" panose="020B0604020202020204" pitchFamily="34" charset="0"/>
            </a:rPr>
            <a:t>Đơn thuốc</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800" b="0" i="0" u="none" strike="noStrike" kern="1200" cap="none" normalizeH="0" baseline="0">
              <a:ln>
                <a:noFill/>
              </a:ln>
              <a:solidFill>
                <a:schemeClr val="tx1"/>
              </a:solidFill>
              <a:effectLst/>
              <a:latin typeface="Arial" panose="020B0604020202020204" pitchFamily="34" charset="0"/>
            </a:rPr>
            <a:t>Cận lâm sàng</a:t>
          </a:r>
        </a:p>
      </dsp:txBody>
      <dsp:txXfrm>
        <a:off x="7844904" y="2972739"/>
        <a:ext cx="1296199" cy="648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976E0-4E5C-4606-9A63-8C9E75715E8D}">
      <dsp:nvSpPr>
        <dsp:cNvPr id="0" name=""/>
        <dsp:cNvSpPr/>
      </dsp:nvSpPr>
      <dsp:spPr>
        <a:xfrm>
          <a:off x="-6350946" y="-971459"/>
          <a:ext cx="7559542" cy="7559542"/>
        </a:xfrm>
        <a:prstGeom prst="blockArc">
          <a:avLst>
            <a:gd name="adj1" fmla="val 18900000"/>
            <a:gd name="adj2" fmla="val 2700000"/>
            <a:gd name="adj3" fmla="val 28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EE4B41-DFEB-4F6E-AED6-8A74F7DBDF89}">
      <dsp:nvSpPr>
        <dsp:cNvPr id="0" name=""/>
        <dsp:cNvSpPr/>
      </dsp:nvSpPr>
      <dsp:spPr>
        <a:xfrm>
          <a:off x="632479" y="239306"/>
          <a:ext cx="8216804" cy="124906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49" tIns="91440" rIns="91440" bIns="91440" numCol="1" spcCol="1270" anchor="ctr" anchorCtr="0">
          <a:noAutofit/>
        </a:bodyPr>
        <a:lstStyle/>
        <a:p>
          <a:pPr marL="0" lvl="0" indent="0" algn="l" defTabSz="1600200">
            <a:lnSpc>
              <a:spcPct val="90000"/>
            </a:lnSpc>
            <a:spcBef>
              <a:spcPct val="0"/>
            </a:spcBef>
            <a:spcAft>
              <a:spcPct val="35000"/>
            </a:spcAft>
            <a:buNone/>
          </a:pPr>
          <a:r>
            <a:rPr lang="vi-VN" sz="3600" kern="1200" dirty="0"/>
            <a:t>Người bệnh </a:t>
          </a:r>
          <a:r>
            <a:rPr lang="en-US" sz="3600" kern="1200" dirty="0" err="1"/>
            <a:t>sốt</a:t>
          </a:r>
          <a:r>
            <a:rPr lang="en-US" sz="3600" kern="1200" dirty="0"/>
            <a:t> </a:t>
          </a:r>
          <a:r>
            <a:rPr lang="en-US" sz="3600" kern="1200" dirty="0" err="1"/>
            <a:t>liên</a:t>
          </a:r>
          <a:r>
            <a:rPr lang="en-US" sz="3600" kern="1200" dirty="0"/>
            <a:t> </a:t>
          </a:r>
          <a:r>
            <a:rPr lang="en-US" sz="3600" kern="1200" dirty="0" err="1"/>
            <a:t>quan</a:t>
          </a:r>
          <a:r>
            <a:rPr lang="en-US" sz="3600" kern="1200" dirty="0"/>
            <a:t> NK </a:t>
          </a:r>
          <a:r>
            <a:rPr lang="en-US" sz="3600" kern="1200" dirty="0" err="1"/>
            <a:t>hô</a:t>
          </a:r>
          <a:r>
            <a:rPr lang="en-US" sz="3600" kern="1200" dirty="0"/>
            <a:t> </a:t>
          </a:r>
          <a:r>
            <a:rPr lang="en-US" sz="3600" kern="1200" dirty="0" err="1"/>
            <a:t>hấp</a:t>
          </a:r>
          <a:endParaRPr lang="vi-VN" sz="3600" kern="1200" dirty="0"/>
        </a:p>
      </dsp:txBody>
      <dsp:txXfrm>
        <a:off x="632479" y="239306"/>
        <a:ext cx="8216804" cy="1249061"/>
      </dsp:txXfrm>
    </dsp:sp>
    <dsp:sp modelId="{8FAE1E93-3004-4F89-859E-8B48511D1A10}">
      <dsp:nvSpPr>
        <dsp:cNvPr id="0" name=""/>
        <dsp:cNvSpPr/>
      </dsp:nvSpPr>
      <dsp:spPr>
        <a:xfrm>
          <a:off x="92440" y="323798"/>
          <a:ext cx="1080076" cy="1080076"/>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1466047-11F9-4122-B8D1-EF15C5CD930D}">
      <dsp:nvSpPr>
        <dsp:cNvPr id="0" name=""/>
        <dsp:cNvSpPr/>
      </dsp:nvSpPr>
      <dsp:spPr>
        <a:xfrm>
          <a:off x="1127865" y="1728122"/>
          <a:ext cx="7721417" cy="86406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49"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NB </a:t>
          </a:r>
          <a:r>
            <a:rPr lang="en-US" sz="3600" kern="1200" dirty="0" err="1"/>
            <a:t>không</a:t>
          </a:r>
          <a:r>
            <a:rPr lang="en-US" sz="3600" kern="1200" dirty="0"/>
            <a:t> </a:t>
          </a:r>
          <a:r>
            <a:rPr lang="en-US" sz="3600" kern="1200" dirty="0" err="1"/>
            <a:t>tuân</a:t>
          </a:r>
          <a:r>
            <a:rPr lang="en-US" sz="3600" kern="1200" dirty="0"/>
            <a:t> </a:t>
          </a:r>
          <a:r>
            <a:rPr lang="en-US" sz="3600" kern="1200" dirty="0" err="1"/>
            <a:t>thủ</a:t>
          </a:r>
          <a:r>
            <a:rPr lang="en-US" sz="3600" kern="1200" dirty="0"/>
            <a:t> </a:t>
          </a:r>
          <a:r>
            <a:rPr lang="en-US" sz="3600" kern="1200" dirty="0" err="1"/>
            <a:t>điều</a:t>
          </a:r>
          <a:r>
            <a:rPr lang="en-US" sz="3600" kern="1200" dirty="0"/>
            <a:t> </a:t>
          </a:r>
          <a:r>
            <a:rPr lang="en-US" sz="3600" kern="1200" dirty="0" err="1"/>
            <a:t>trị</a:t>
          </a:r>
          <a:endParaRPr lang="vi-VN" sz="3600" kern="1200" dirty="0"/>
        </a:p>
      </dsp:txBody>
      <dsp:txXfrm>
        <a:off x="1127865" y="1728122"/>
        <a:ext cx="7721417" cy="864061"/>
      </dsp:txXfrm>
    </dsp:sp>
    <dsp:sp modelId="{8000090A-933B-4E1F-BEC1-200DF63A245D}">
      <dsp:nvSpPr>
        <dsp:cNvPr id="0" name=""/>
        <dsp:cNvSpPr/>
      </dsp:nvSpPr>
      <dsp:spPr>
        <a:xfrm>
          <a:off x="587827" y="1620115"/>
          <a:ext cx="1080076" cy="1080076"/>
        </a:xfrm>
        <a:prstGeom prst="ellipse">
          <a:avLst/>
        </a:prstGeom>
        <a:blipFill rotWithShape="0">
          <a:blip xmlns:r="http://schemas.openxmlformats.org/officeDocument/2006/relationships" r:embed="rId2"/>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E84B461-1619-4B3C-92DA-26608EDD944D}">
      <dsp:nvSpPr>
        <dsp:cNvPr id="0" name=""/>
        <dsp:cNvSpPr/>
      </dsp:nvSpPr>
      <dsp:spPr>
        <a:xfrm>
          <a:off x="1127865" y="3024439"/>
          <a:ext cx="7721417" cy="86406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49"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NB ho, </a:t>
          </a:r>
          <a:r>
            <a:rPr lang="en-US" sz="3600" kern="1200" dirty="0" err="1"/>
            <a:t>mệt</a:t>
          </a:r>
          <a:endParaRPr lang="vi-VN" sz="3600" kern="1200" dirty="0"/>
        </a:p>
      </dsp:txBody>
      <dsp:txXfrm>
        <a:off x="1127865" y="3024439"/>
        <a:ext cx="7721417" cy="864061"/>
      </dsp:txXfrm>
    </dsp:sp>
    <dsp:sp modelId="{19137045-0952-4298-AABF-B5F08231C616}">
      <dsp:nvSpPr>
        <dsp:cNvPr id="0" name=""/>
        <dsp:cNvSpPr/>
      </dsp:nvSpPr>
      <dsp:spPr>
        <a:xfrm>
          <a:off x="587827" y="2916432"/>
          <a:ext cx="1080076" cy="1080076"/>
        </a:xfrm>
        <a:prstGeom prst="ellipse">
          <a:avLst/>
        </a:prstGeom>
        <a:blipFill rotWithShape="0">
          <a:blip xmlns:r="http://schemas.openxmlformats.org/officeDocument/2006/relationships" r:embed="rId3"/>
          <a:stretch>
            <a:fillRect/>
          </a:stretch>
        </a:blip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C99A5CF-AD7D-426B-B24B-CCA9584CA138}">
      <dsp:nvSpPr>
        <dsp:cNvPr id="0" name=""/>
        <dsp:cNvSpPr/>
      </dsp:nvSpPr>
      <dsp:spPr>
        <a:xfrm>
          <a:off x="632479" y="4320756"/>
          <a:ext cx="8216804" cy="864061"/>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49" tIns="91440" rIns="91440" bIns="91440" numCol="1" spcCol="1270" anchor="ctr" anchorCtr="0">
          <a:noAutofit/>
        </a:bodyPr>
        <a:lstStyle/>
        <a:p>
          <a:pPr marL="0" lvl="0" indent="0" algn="l" defTabSz="1600200">
            <a:lnSpc>
              <a:spcPct val="90000"/>
            </a:lnSpc>
            <a:spcBef>
              <a:spcPct val="0"/>
            </a:spcBef>
            <a:spcAft>
              <a:spcPct val="35000"/>
            </a:spcAft>
            <a:buNone/>
          </a:pPr>
          <a:r>
            <a:rPr lang="vi-VN" sz="3600" kern="1200" dirty="0"/>
            <a:t>Nguy cơ </a:t>
          </a:r>
          <a:r>
            <a:rPr lang="en-US" sz="3600" kern="1200" dirty="0" err="1"/>
            <a:t>không</a:t>
          </a:r>
          <a:r>
            <a:rPr lang="en-US" sz="3600" kern="1200" dirty="0"/>
            <a:t> </a:t>
          </a:r>
          <a:r>
            <a:rPr lang="en-US" sz="3600" kern="1200" dirty="0" err="1"/>
            <a:t>kiểm</a:t>
          </a:r>
          <a:r>
            <a:rPr lang="en-US" sz="3600" kern="1200" dirty="0"/>
            <a:t> </a:t>
          </a:r>
          <a:r>
            <a:rPr lang="en-US" sz="3600" kern="1200" dirty="0" err="1"/>
            <a:t>soát</a:t>
          </a:r>
          <a:r>
            <a:rPr lang="en-US" sz="3600" kern="1200" dirty="0"/>
            <a:t> </a:t>
          </a:r>
          <a:r>
            <a:rPr lang="en-US" sz="3600" kern="1200" dirty="0" err="1"/>
            <a:t>được</a:t>
          </a:r>
          <a:r>
            <a:rPr lang="en-US" sz="3600" kern="1200" dirty="0"/>
            <a:t> HA</a:t>
          </a:r>
          <a:endParaRPr lang="vi-VN" sz="3600" kern="1200" dirty="0"/>
        </a:p>
      </dsp:txBody>
      <dsp:txXfrm>
        <a:off x="632479" y="4320756"/>
        <a:ext cx="8216804" cy="864061"/>
      </dsp:txXfrm>
    </dsp:sp>
    <dsp:sp modelId="{ECBFD82C-A50C-458C-8A8B-70400966B707}">
      <dsp:nvSpPr>
        <dsp:cNvPr id="0" name=""/>
        <dsp:cNvSpPr/>
      </dsp:nvSpPr>
      <dsp:spPr>
        <a:xfrm>
          <a:off x="92440" y="4212748"/>
          <a:ext cx="1080076" cy="1080076"/>
        </a:xfrm>
        <a:prstGeom prst="ellipse">
          <a:avLst/>
        </a:prstGeom>
        <a:blipFill rotWithShape="0">
          <a:blip xmlns:r="http://schemas.openxmlformats.org/officeDocument/2006/relationships" r:embed="rId4"/>
          <a:stretch>
            <a:fillRect/>
          </a:stretch>
        </a:blip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9E534-0E5C-4AE7-8FC5-4EEDC5A3360C}">
      <dsp:nvSpPr>
        <dsp:cNvPr id="0" name=""/>
        <dsp:cNvSpPr/>
      </dsp:nvSpPr>
      <dsp:spPr>
        <a:xfrm>
          <a:off x="4283835" y="1013946"/>
          <a:ext cx="2451883" cy="425533"/>
        </a:xfrm>
        <a:custGeom>
          <a:avLst/>
          <a:gdLst/>
          <a:ahLst/>
          <a:cxnLst/>
          <a:rect l="0" t="0" r="0" b="0"/>
          <a:pathLst>
            <a:path>
              <a:moveTo>
                <a:pt x="0" y="0"/>
              </a:moveTo>
              <a:lnTo>
                <a:pt x="0" y="212766"/>
              </a:lnTo>
              <a:lnTo>
                <a:pt x="2451883" y="212766"/>
              </a:lnTo>
              <a:lnTo>
                <a:pt x="2451883" y="4255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D907A3-A7FA-4797-B099-8AF5B9674678}">
      <dsp:nvSpPr>
        <dsp:cNvPr id="0" name=""/>
        <dsp:cNvSpPr/>
      </dsp:nvSpPr>
      <dsp:spPr>
        <a:xfrm>
          <a:off x="4238115" y="1013946"/>
          <a:ext cx="91440" cy="425533"/>
        </a:xfrm>
        <a:custGeom>
          <a:avLst/>
          <a:gdLst/>
          <a:ahLst/>
          <a:cxnLst/>
          <a:rect l="0" t="0" r="0" b="0"/>
          <a:pathLst>
            <a:path>
              <a:moveTo>
                <a:pt x="45720" y="0"/>
              </a:moveTo>
              <a:lnTo>
                <a:pt x="45720" y="4255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CAC2C3-8CF4-49CE-AB07-1F99EEBA86EF}">
      <dsp:nvSpPr>
        <dsp:cNvPr id="0" name=""/>
        <dsp:cNvSpPr/>
      </dsp:nvSpPr>
      <dsp:spPr>
        <a:xfrm>
          <a:off x="1831951" y="1013946"/>
          <a:ext cx="2451883" cy="425533"/>
        </a:xfrm>
        <a:custGeom>
          <a:avLst/>
          <a:gdLst/>
          <a:ahLst/>
          <a:cxnLst/>
          <a:rect l="0" t="0" r="0" b="0"/>
          <a:pathLst>
            <a:path>
              <a:moveTo>
                <a:pt x="2451883" y="0"/>
              </a:moveTo>
              <a:lnTo>
                <a:pt x="2451883" y="212766"/>
              </a:lnTo>
              <a:lnTo>
                <a:pt x="0" y="212766"/>
              </a:lnTo>
              <a:lnTo>
                <a:pt x="0" y="4255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3ABCAE-AA90-49E5-A7CB-AEBB647D5E39}">
      <dsp:nvSpPr>
        <dsp:cNvPr id="0" name=""/>
        <dsp:cNvSpPr/>
      </dsp:nvSpPr>
      <dsp:spPr>
        <a:xfrm>
          <a:off x="3270659" y="771"/>
          <a:ext cx="2026350" cy="1013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Giảm</a:t>
          </a:r>
          <a:r>
            <a:rPr lang="en-US" sz="2400" kern="1200" dirty="0"/>
            <a:t> </a:t>
          </a:r>
          <a:r>
            <a:rPr lang="en-US" sz="2400" kern="1200" dirty="0" err="1"/>
            <a:t>sốt</a:t>
          </a:r>
          <a:endParaRPr lang="vi-VN" sz="2400" kern="1200" dirty="0"/>
        </a:p>
      </dsp:txBody>
      <dsp:txXfrm>
        <a:off x="3270659" y="771"/>
        <a:ext cx="2026350" cy="1013175"/>
      </dsp:txXfrm>
    </dsp:sp>
    <dsp:sp modelId="{039D23EE-4EED-4B40-B12A-5EE50D1047C6}">
      <dsp:nvSpPr>
        <dsp:cNvPr id="0" name=""/>
        <dsp:cNvSpPr/>
      </dsp:nvSpPr>
      <dsp:spPr>
        <a:xfrm>
          <a:off x="818776" y="1439479"/>
          <a:ext cx="2026350" cy="1013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Nghỉ</a:t>
          </a:r>
          <a:r>
            <a:rPr lang="en-US" sz="2400" kern="1200" dirty="0"/>
            <a:t> </a:t>
          </a:r>
          <a:r>
            <a:rPr lang="en-US" sz="2400" kern="1200" dirty="0" err="1"/>
            <a:t>ngơi</a:t>
          </a:r>
          <a:r>
            <a:rPr lang="en-US" sz="2400" kern="1200" dirty="0"/>
            <a:t>, </a:t>
          </a:r>
          <a:r>
            <a:rPr lang="en-US" sz="2400" kern="1200" dirty="0" err="1"/>
            <a:t>bù</a:t>
          </a:r>
          <a:r>
            <a:rPr lang="en-US" sz="2400" kern="1200" dirty="0"/>
            <a:t> </a:t>
          </a:r>
          <a:r>
            <a:rPr lang="en-US" sz="2400" kern="1200" dirty="0" err="1"/>
            <a:t>nước</a:t>
          </a:r>
          <a:r>
            <a:rPr lang="en-US" sz="2400" kern="1200" dirty="0"/>
            <a:t> </a:t>
          </a:r>
          <a:r>
            <a:rPr lang="en-US" sz="2400" kern="1200" dirty="0" err="1"/>
            <a:t>cho</a:t>
          </a:r>
          <a:r>
            <a:rPr lang="en-US" sz="2400" kern="1200" dirty="0"/>
            <a:t> NB</a:t>
          </a:r>
          <a:endParaRPr lang="vi-VN" sz="2400" kern="1200" dirty="0"/>
        </a:p>
      </dsp:txBody>
      <dsp:txXfrm>
        <a:off x="818776" y="1439479"/>
        <a:ext cx="2026350" cy="1013175"/>
      </dsp:txXfrm>
    </dsp:sp>
    <dsp:sp modelId="{F6CF9CBA-E8AA-4DA2-AD1C-C1364DFB9C88}">
      <dsp:nvSpPr>
        <dsp:cNvPr id="0" name=""/>
        <dsp:cNvSpPr/>
      </dsp:nvSpPr>
      <dsp:spPr>
        <a:xfrm>
          <a:off x="3270659" y="1439479"/>
          <a:ext cx="2026350" cy="1013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Chườm</a:t>
          </a:r>
          <a:r>
            <a:rPr lang="en-US" sz="2400" kern="1200" dirty="0"/>
            <a:t> </a:t>
          </a:r>
          <a:r>
            <a:rPr lang="en-US" sz="2400" kern="1200" dirty="0" err="1"/>
            <a:t>ấm</a:t>
          </a:r>
          <a:endParaRPr lang="vi-VN" sz="2400" kern="1200" dirty="0"/>
        </a:p>
      </dsp:txBody>
      <dsp:txXfrm>
        <a:off x="3270659" y="1439479"/>
        <a:ext cx="2026350" cy="1013175"/>
      </dsp:txXfrm>
    </dsp:sp>
    <dsp:sp modelId="{E3E79E6A-7741-4FAE-AE34-79B721EB6A9D}">
      <dsp:nvSpPr>
        <dsp:cNvPr id="0" name=""/>
        <dsp:cNvSpPr/>
      </dsp:nvSpPr>
      <dsp:spPr>
        <a:xfrm>
          <a:off x="5722543" y="1439479"/>
          <a:ext cx="2026350" cy="1013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t>Thực hiện y lệnh thuốc </a:t>
          </a:r>
          <a:r>
            <a:rPr lang="en-US" sz="2400" kern="1200" dirty="0" err="1"/>
            <a:t>hạ</a:t>
          </a:r>
          <a:r>
            <a:rPr lang="en-US" sz="2400" kern="1200" dirty="0"/>
            <a:t> </a:t>
          </a:r>
          <a:r>
            <a:rPr lang="en-US" sz="2400" kern="1200" dirty="0" err="1"/>
            <a:t>sốt</a:t>
          </a:r>
          <a:endParaRPr lang="vi-VN" sz="2400" kern="1200" dirty="0"/>
        </a:p>
      </dsp:txBody>
      <dsp:txXfrm>
        <a:off x="5722543" y="1439479"/>
        <a:ext cx="2026350" cy="10131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48196-B06F-4772-9EC5-2D6D5CFB3459}" type="datetimeFigureOut">
              <a:rPr lang="en-US" smtClean="0"/>
              <a:t>3/1/2023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542FA7-DB5A-487B-A2EA-32B838424CFC}" type="slidenum">
              <a:rPr lang="en-US" smtClean="0"/>
              <a:t>‹#›</a:t>
            </a:fld>
            <a:endParaRPr lang="en-US"/>
          </a:p>
        </p:txBody>
      </p:sp>
    </p:spTree>
    <p:extLst>
      <p:ext uri="{BB962C8B-B14F-4D97-AF65-F5344CB8AC3E}">
        <p14:creationId xmlns:p14="http://schemas.microsoft.com/office/powerpoint/2010/main" val="3864895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t>15</a:t>
            </a:fld>
            <a:endParaRPr lang="en-US"/>
          </a:p>
        </p:txBody>
      </p:sp>
    </p:spTree>
    <p:extLst>
      <p:ext uri="{BB962C8B-B14F-4D97-AF65-F5344CB8AC3E}">
        <p14:creationId xmlns:p14="http://schemas.microsoft.com/office/powerpoint/2010/main" val="94684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t>16</a:t>
            </a:fld>
            <a:endParaRPr lang="en-US"/>
          </a:p>
        </p:txBody>
      </p:sp>
    </p:spTree>
    <p:extLst>
      <p:ext uri="{BB962C8B-B14F-4D97-AF65-F5344CB8AC3E}">
        <p14:creationId xmlns:p14="http://schemas.microsoft.com/office/powerpoint/2010/main" val="3191326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t>18</a:t>
            </a:fld>
            <a:endParaRPr lang="en-US"/>
          </a:p>
        </p:txBody>
      </p:sp>
    </p:spTree>
    <p:extLst>
      <p:ext uri="{BB962C8B-B14F-4D97-AF65-F5344CB8AC3E}">
        <p14:creationId xmlns:p14="http://schemas.microsoft.com/office/powerpoint/2010/main" val="4028859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t>19</a:t>
            </a:fld>
            <a:endParaRPr lang="en-US"/>
          </a:p>
        </p:txBody>
      </p:sp>
    </p:spTree>
    <p:extLst>
      <p:ext uri="{BB962C8B-B14F-4D97-AF65-F5344CB8AC3E}">
        <p14:creationId xmlns:p14="http://schemas.microsoft.com/office/powerpoint/2010/main" val="29567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1" name="Picture 27" descr="Sansbvcbdsfstitre-1sdfsfsd"/>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userDrawn="1"/>
        </p:nvSpPr>
        <p:spPr bwMode="auto">
          <a:xfrm>
            <a:off x="7962900" y="6375400"/>
            <a:ext cx="1073150" cy="366713"/>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rPr>
              <a:t>Page </a:t>
            </a:r>
            <a:fld id="{F4559D25-B97D-46DB-90EA-D40C6AD9A241}" type="slidenum">
              <a:rPr lang="fr-FR" b="1">
                <a:solidFill>
                  <a:srgbClr val="FFFFFF"/>
                </a:solidFill>
              </a:rPr>
              <a:pPr fontAlgn="base">
                <a:spcBef>
                  <a:spcPct val="0"/>
                </a:spcBef>
                <a:spcAft>
                  <a:spcPct val="0"/>
                </a:spcAft>
              </a:pPr>
              <a:t>‹#›</a:t>
            </a:fld>
            <a:endParaRPr lang="fr-FR" b="1">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0" name="Picture 22" descr="nn,b,b,b,nbb"/>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54" name="Text Box 6"/>
          <p:cNvSpPr txBox="1">
            <a:spLocks noChangeArrowheads="1"/>
          </p:cNvSpPr>
          <p:nvPr/>
        </p:nvSpPr>
        <p:spPr bwMode="auto">
          <a:xfrm>
            <a:off x="539750" y="404813"/>
            <a:ext cx="8136706" cy="2702618"/>
          </a:xfrm>
          <a:prstGeom prst="rect">
            <a:avLst/>
          </a:prstGeom>
          <a:noFill/>
          <a:ln w="9525">
            <a:noFill/>
            <a:miter lim="800000"/>
            <a:headEnd/>
            <a:tailEnd/>
          </a:ln>
          <a:effectLst/>
        </p:spPr>
        <p:txBody>
          <a:bodyPr wrap="square" lIns="180000" tIns="180000" rIns="180000" bIns="180000">
            <a:spAutoFit/>
          </a:bodyPr>
          <a:lstStyle/>
          <a:p>
            <a:pPr algn="ctr" fontAlgn="base">
              <a:spcBef>
                <a:spcPct val="0"/>
              </a:spcBef>
              <a:spcAft>
                <a:spcPct val="0"/>
              </a:spcAft>
            </a:pPr>
            <a:r>
              <a:rPr lang="vi-VN" sz="5400" b="1">
                <a:solidFill>
                  <a:srgbClr val="4686E2"/>
                </a:solidFill>
              </a:rPr>
              <a:t>CHĂM SÓC NGƯỜI BỆNH VIÊM PHỔI</a:t>
            </a:r>
            <a:endParaRPr lang="fr-FR" sz="5400" b="1">
              <a:solidFill>
                <a:srgbClr val="4686E2"/>
              </a:solidFill>
            </a:endParaRPr>
          </a:p>
          <a:p>
            <a:pPr algn="ctr" fontAlgn="base">
              <a:spcBef>
                <a:spcPct val="0"/>
              </a:spcBef>
              <a:spcAft>
                <a:spcPct val="0"/>
              </a:spcAft>
            </a:pPr>
            <a:endParaRPr lang="fr-FR" sz="4000" i="1">
              <a:solidFill>
                <a:srgbClr val="4686E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68313" y="260350"/>
            <a:ext cx="8229600" cy="1143000"/>
          </a:xfrm>
          <a:noFill/>
          <a:ln>
            <a:miter lim="800000"/>
            <a:headEnd/>
            <a:tailEnd/>
          </a:ln>
        </p:spPr>
        <p:txBody>
          <a:bodyPr vert="horz" wrap="square" lIns="91440" tIns="45720" rIns="91440" bIns="45720" numCol="1" anchor="t" anchorCtr="0" compatLnSpc="1">
            <a:prstTxWarp prst="textNoShape">
              <a:avLst/>
            </a:prstTxWarp>
          </a:bodyPr>
          <a:lstStyle/>
          <a:p>
            <a:endParaRPr lang="vi-VN"/>
          </a:p>
        </p:txBody>
      </p:sp>
      <p:sp>
        <p:nvSpPr>
          <p:cNvPr id="50179"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vi-VN"/>
          </a:p>
        </p:txBody>
      </p:sp>
      <p:pic>
        <p:nvPicPr>
          <p:cNvPr id="50181" name="Picture 3" descr="DSC00027"/>
          <p:cNvPicPr>
            <a:picLocks noChangeAspect="1" noChangeArrowheads="1"/>
          </p:cNvPicPr>
          <p:nvPr/>
        </p:nvPicPr>
        <p:blipFill>
          <a:blip r:embed="rId2" cstate="print">
            <a:lum bright="24000"/>
          </a:blip>
          <a:srcRect/>
          <a:stretch>
            <a:fillRect/>
          </a:stretch>
        </p:blipFill>
        <p:spPr bwMode="auto">
          <a:xfrm>
            <a:off x="4127500" y="836613"/>
            <a:ext cx="5016500" cy="6021387"/>
          </a:xfrm>
          <a:prstGeom prst="rect">
            <a:avLst/>
          </a:prstGeom>
          <a:noFill/>
          <a:ln w="9525">
            <a:noFill/>
            <a:miter lim="800000"/>
            <a:headEnd/>
            <a:tailEnd/>
          </a:ln>
        </p:spPr>
      </p:pic>
      <p:pic>
        <p:nvPicPr>
          <p:cNvPr id="50182" name="Picture 2"/>
          <p:cNvPicPr>
            <a:picLocks noChangeAspect="1" noChangeArrowheads="1"/>
          </p:cNvPicPr>
          <p:nvPr/>
        </p:nvPicPr>
        <p:blipFill>
          <a:blip r:embed="rId3" cstate="print"/>
          <a:srcRect/>
          <a:stretch>
            <a:fillRect/>
          </a:stretch>
        </p:blipFill>
        <p:spPr bwMode="auto">
          <a:xfrm>
            <a:off x="0" y="549275"/>
            <a:ext cx="3886200" cy="6308725"/>
          </a:xfrm>
          <a:prstGeom prst="rect">
            <a:avLst/>
          </a:prstGeom>
          <a:noFill/>
          <a:ln w="9525">
            <a:noFill/>
            <a:miter lim="800000"/>
            <a:headEnd/>
            <a:tailEnd/>
          </a:ln>
        </p:spPr>
      </p:pic>
      <p:sp>
        <p:nvSpPr>
          <p:cNvPr id="50183" name="Rectangle 7"/>
          <p:cNvSpPr>
            <a:spLocks noChangeArrowheads="1"/>
          </p:cNvSpPr>
          <p:nvPr/>
        </p:nvSpPr>
        <p:spPr bwMode="auto">
          <a:xfrm>
            <a:off x="4932363" y="333375"/>
            <a:ext cx="3527425" cy="503238"/>
          </a:xfrm>
          <a:prstGeom prst="rect">
            <a:avLst/>
          </a:prstGeom>
          <a:solidFill>
            <a:schemeClr val="accent1"/>
          </a:solidFill>
          <a:ln w="9525">
            <a:solidFill>
              <a:schemeClr val="tx1"/>
            </a:solidFill>
            <a:miter lim="800000"/>
            <a:headEnd/>
            <a:tailEnd/>
          </a:ln>
          <a:effectLst/>
        </p:spPr>
        <p:txBody>
          <a:bodyPr wrap="none" anchor="ctr"/>
          <a:lstStyle/>
          <a:p>
            <a:pPr algn="ctr"/>
            <a:r>
              <a:rPr lang="vi-VN" sz="2000" b="1"/>
              <a:t>Viêm toàn bộ 2 phổi</a:t>
            </a:r>
          </a:p>
        </p:txBody>
      </p:sp>
      <p:sp>
        <p:nvSpPr>
          <p:cNvPr id="50184" name="Rectangle 8"/>
          <p:cNvSpPr>
            <a:spLocks noChangeArrowheads="1"/>
          </p:cNvSpPr>
          <p:nvPr/>
        </p:nvSpPr>
        <p:spPr bwMode="auto">
          <a:xfrm>
            <a:off x="179388" y="260350"/>
            <a:ext cx="3600450" cy="549275"/>
          </a:xfrm>
          <a:prstGeom prst="rect">
            <a:avLst/>
          </a:prstGeom>
          <a:solidFill>
            <a:schemeClr val="accent1"/>
          </a:solidFill>
          <a:ln w="9525">
            <a:solidFill>
              <a:schemeClr val="tx1"/>
            </a:solidFill>
            <a:miter lim="800000"/>
            <a:headEnd/>
            <a:tailEnd/>
          </a:ln>
          <a:effectLst/>
        </p:spPr>
        <p:txBody>
          <a:bodyPr wrap="none" anchor="ctr"/>
          <a:lstStyle/>
          <a:p>
            <a:r>
              <a:rPr lang="vi-VN" b="1"/>
              <a:t>A: Xquang phổi bình thường</a:t>
            </a:r>
          </a:p>
          <a:p>
            <a:r>
              <a:rPr lang="vi-VN" b="1"/>
              <a:t>B:Tổn thương phổi phải</a:t>
            </a:r>
          </a:p>
        </p:txBody>
      </p:sp>
      <p:pic>
        <p:nvPicPr>
          <p:cNvPr id="9" name="Picture 4" descr="C:\Documents and Settings\Administrator\My Documents\Hoan\Hoi thi\Viet M41-Th-Ng-Viem phoi Axe hoa.jpg"/>
          <p:cNvPicPr>
            <a:picLocks noChangeAspect="1" noChangeArrowheads="1"/>
          </p:cNvPicPr>
          <p:nvPr/>
        </p:nvPicPr>
        <p:blipFill>
          <a:blip r:embed="rId4" cstate="print"/>
          <a:srcRect t="6349"/>
          <a:stretch>
            <a:fillRect/>
          </a:stretch>
        </p:blipFill>
        <p:spPr bwMode="auto">
          <a:xfrm>
            <a:off x="4565576" y="476672"/>
            <a:ext cx="4578424" cy="6013960"/>
          </a:xfrm>
          <a:prstGeom prst="rect">
            <a:avLst/>
          </a:prstGeom>
          <a:noFill/>
        </p:spPr>
      </p:pic>
      <p:pic>
        <p:nvPicPr>
          <p:cNvPr id="10" name="Picture 5" descr="C:\Documents and Settings\Administrator\My Documents\Hoan\Hoi thi\Viet M46-Th-Th-Viem phoi Axe hoa.jpg"/>
          <p:cNvPicPr>
            <a:picLocks noChangeAspect="1" noChangeArrowheads="1"/>
          </p:cNvPicPr>
          <p:nvPr/>
        </p:nvPicPr>
        <p:blipFill>
          <a:blip r:embed="rId5" cstate="print"/>
          <a:srcRect t="5511" r="5511" b="6299"/>
          <a:stretch>
            <a:fillRect/>
          </a:stretch>
        </p:blipFill>
        <p:spPr bwMode="auto">
          <a:xfrm>
            <a:off x="-1" y="548680"/>
            <a:ext cx="4571501" cy="56886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a:solidFill>
                  <a:schemeClr val="accent2"/>
                </a:solidFill>
              </a:rPr>
              <a:t>Biến chứng</a:t>
            </a:r>
            <a:endParaRPr lang="vi-VN" b="1">
              <a:solidFill>
                <a:schemeClr val="accent2"/>
              </a:solidFill>
            </a:endParaRPr>
          </a:p>
        </p:txBody>
      </p:sp>
      <p:sp>
        <p:nvSpPr>
          <p:cNvPr id="51203" name="Rectangle 3"/>
          <p:cNvSpPr>
            <a:spLocks noGrp="1" noChangeArrowheads="1"/>
          </p:cNvSpPr>
          <p:nvPr>
            <p:ph type="body" idx="1"/>
          </p:nvPr>
        </p:nvSpPr>
        <p:spPr bwMode="auto">
          <a:solidFill>
            <a:schemeClr val="bg1"/>
          </a:solid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vi-VN"/>
              <a:t>Suy hô hấp cấp </a:t>
            </a:r>
          </a:p>
          <a:p>
            <a:pPr lvl="1">
              <a:lnSpc>
                <a:spcPct val="90000"/>
              </a:lnSpc>
            </a:pPr>
            <a:r>
              <a:rPr lang="vi-VN"/>
              <a:t>Khó thở dữ dội, môi và đầu chi tím, nhịp thở rất nhanh 60 – 70 lần/phút, mạch rất nhanh.</a:t>
            </a:r>
          </a:p>
          <a:p>
            <a:pPr>
              <a:lnSpc>
                <a:spcPct val="90000"/>
              </a:lnSpc>
            </a:pPr>
            <a:r>
              <a:rPr lang="vi-VN"/>
              <a:t>Suy tuần hoàn cấp</a:t>
            </a:r>
          </a:p>
          <a:p>
            <a:pPr lvl="1">
              <a:lnSpc>
                <a:spcPct val="90000"/>
              </a:lnSpc>
            </a:pPr>
            <a:r>
              <a:rPr lang="vi-VN"/>
              <a:t>Khó thở dữ dội, nhịp thở rất nhanh, môi và đầu chi tím tái, mạch nhanh nhỏ, huyết áp hạ. </a:t>
            </a:r>
          </a:p>
          <a:p>
            <a:pPr>
              <a:lnSpc>
                <a:spcPct val="90000"/>
              </a:lnSpc>
            </a:pPr>
            <a:r>
              <a:rPr lang="vi-VN"/>
              <a:t>Áp xe phổi</a:t>
            </a:r>
          </a:p>
          <a:p>
            <a:pPr lvl="1">
              <a:lnSpc>
                <a:spcPct val="90000"/>
              </a:lnSpc>
            </a:pPr>
            <a:r>
              <a:rPr lang="vi-VN"/>
              <a:t>Tình trạng nhiễm trùng năng, NB ho và khạc ra mủ</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vi-VN" b="1">
                <a:solidFill>
                  <a:schemeClr val="accent2"/>
                </a:solidFill>
              </a:rPr>
              <a:t>Điều trị</a:t>
            </a:r>
          </a:p>
        </p:txBody>
      </p:sp>
      <p:sp>
        <p:nvSpPr>
          <p:cNvPr id="52227" name="Rectangle 3"/>
          <p:cNvSpPr>
            <a:spLocks noGrp="1" noChangeArrowheads="1"/>
          </p:cNvSpPr>
          <p:nvPr>
            <p:ph type="body" idx="1"/>
          </p:nvPr>
        </p:nvSpPr>
        <p:spPr bwMode="auto">
          <a:solidFill>
            <a:schemeClr val="bg1"/>
          </a:solid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vi-VN"/>
              <a:t>Điều trị nguyên nhân</a:t>
            </a:r>
          </a:p>
          <a:p>
            <a:pPr lvl="1">
              <a:lnSpc>
                <a:spcPct val="90000"/>
              </a:lnSpc>
            </a:pPr>
            <a:r>
              <a:rPr lang="vi-VN"/>
              <a:t>Kháng sinh liều cao phổ rộng</a:t>
            </a:r>
          </a:p>
          <a:p>
            <a:pPr>
              <a:lnSpc>
                <a:spcPct val="90000"/>
              </a:lnSpc>
            </a:pPr>
            <a:r>
              <a:rPr lang="vi-VN"/>
              <a:t>Điều trị triệu chứng</a:t>
            </a:r>
          </a:p>
          <a:p>
            <a:pPr lvl="1">
              <a:lnSpc>
                <a:spcPct val="90000"/>
              </a:lnSpc>
            </a:pPr>
            <a:r>
              <a:rPr lang="vi-VN"/>
              <a:t>Giảm khó thở: tư thế đầu cao, thông thoáng đường thở, thở ôxy.</a:t>
            </a:r>
          </a:p>
          <a:p>
            <a:pPr lvl="1">
              <a:lnSpc>
                <a:spcPct val="90000"/>
              </a:lnSpc>
            </a:pPr>
            <a:r>
              <a:rPr lang="vi-VN"/>
              <a:t>Hạ sốt: thuốc hạ nhiệt, chườm mát.</a:t>
            </a:r>
          </a:p>
          <a:p>
            <a:pPr lvl="1">
              <a:lnSpc>
                <a:spcPct val="90000"/>
              </a:lnSpc>
            </a:pPr>
            <a:r>
              <a:rPr lang="vi-VN"/>
              <a:t>Giảm ho, long đờm.</a:t>
            </a:r>
          </a:p>
          <a:p>
            <a:pPr>
              <a:lnSpc>
                <a:spcPct val="90000"/>
              </a:lnSpc>
            </a:pPr>
            <a:r>
              <a:rPr lang="vi-VN"/>
              <a:t>Điều trị bằng phục hồi chức năng</a:t>
            </a:r>
          </a:p>
          <a:p>
            <a:pPr lvl="1">
              <a:lnSpc>
                <a:spcPct val="90000"/>
              </a:lnSpc>
            </a:pPr>
            <a:r>
              <a:rPr lang="vi-VN"/>
              <a:t>Vỗ rung lồng ngực, tập thở</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vi-VN" b="1">
                <a:solidFill>
                  <a:schemeClr val="accent2"/>
                </a:solidFill>
              </a:rPr>
              <a:t>Chăm sóc</a:t>
            </a:r>
          </a:p>
        </p:txBody>
      </p:sp>
      <p:sp>
        <p:nvSpPr>
          <p:cNvPr id="53251" name="Rectangle 3"/>
          <p:cNvSpPr>
            <a:spLocks noGrp="1" noChangeArrowheads="1"/>
          </p:cNvSpPr>
          <p:nvPr>
            <p:ph type="body" idx="1"/>
          </p:nvPr>
        </p:nvSpPr>
        <p:spPr bwMode="auto">
          <a:xfrm>
            <a:off x="468313" y="1628775"/>
            <a:ext cx="8229600" cy="4525963"/>
          </a:xfrm>
          <a:noFill/>
          <a:ln>
            <a:miter lim="800000"/>
            <a:headEnd/>
            <a:tailEnd/>
          </a:ln>
        </p:spPr>
        <p:txBody>
          <a:bodyPr vert="horz" wrap="square" lIns="91440" tIns="45720" rIns="91440" bIns="45720" numCol="1" anchor="t" anchorCtr="0" compatLnSpc="1">
            <a:prstTxWarp prst="textNoShape">
              <a:avLst/>
            </a:prstTxWarp>
          </a:bodyPr>
          <a:lstStyle/>
          <a:p>
            <a:endParaRPr lang="vi-VN"/>
          </a:p>
        </p:txBody>
      </p:sp>
      <p:graphicFrame>
        <p:nvGraphicFramePr>
          <p:cNvPr id="2" name="Diagram 1"/>
          <p:cNvGraphicFramePr/>
          <p:nvPr/>
        </p:nvGraphicFramePr>
        <p:xfrm>
          <a:off x="0" y="1268413"/>
          <a:ext cx="9144000" cy="475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54D01-3A45-E901-C65D-A6990A575529}"/>
              </a:ext>
            </a:extLst>
          </p:cNvPr>
          <p:cNvSpPr>
            <a:spLocks noGrp="1"/>
          </p:cNvSpPr>
          <p:nvPr>
            <p:ph type="title"/>
          </p:nvPr>
        </p:nvSpPr>
        <p:spPr>
          <a:xfrm>
            <a:off x="539552" y="116632"/>
            <a:ext cx="7931224" cy="706090"/>
          </a:xfrm>
        </p:spPr>
        <p:txBody>
          <a:bodyPr/>
          <a:lstStyle/>
          <a:p>
            <a:r>
              <a:rPr lang="en-US" dirty="0"/>
              <a:t>TÌNH HUỐNG</a:t>
            </a:r>
          </a:p>
        </p:txBody>
      </p:sp>
      <p:sp>
        <p:nvSpPr>
          <p:cNvPr id="3" name="Content Placeholder 2">
            <a:extLst>
              <a:ext uri="{FF2B5EF4-FFF2-40B4-BE49-F238E27FC236}">
                <a16:creationId xmlns:a16="http://schemas.microsoft.com/office/drawing/2014/main" id="{CB3E82CC-7FA0-0120-57A5-A543D1BA884C}"/>
              </a:ext>
            </a:extLst>
          </p:cNvPr>
          <p:cNvSpPr>
            <a:spLocks noGrp="1"/>
          </p:cNvSpPr>
          <p:nvPr>
            <p:ph idx="1"/>
          </p:nvPr>
        </p:nvSpPr>
        <p:spPr>
          <a:xfrm>
            <a:off x="457200" y="822722"/>
            <a:ext cx="8507288" cy="5774630"/>
          </a:xfrm>
          <a:solidFill>
            <a:schemeClr val="bg1">
              <a:lumMod val="95000"/>
            </a:schemeClr>
          </a:solidFill>
          <a:ln>
            <a:solidFill>
              <a:schemeClr val="accent1"/>
            </a:solidFill>
          </a:ln>
        </p:spPr>
        <p:txBody>
          <a:bodyPr>
            <a:normAutofit fontScale="92500" lnSpcReduction="10000"/>
          </a:bodyPr>
          <a:lstStyle/>
          <a:p>
            <a:pPr marL="0" marR="0" lvl="0" indent="0">
              <a:lnSpc>
                <a:spcPct val="150000"/>
              </a:lnSpc>
              <a:spcBef>
                <a:spcPts val="0"/>
              </a:spcBef>
              <a:spcAft>
                <a:spcPts val="0"/>
              </a:spcAft>
              <a:buFont typeface="Calibri" panose="020F0502020204030204" pitchFamily="34" charset="0"/>
              <a:buChar char=" "/>
              <a:tabLst>
                <a:tab pos="457200" algn="l"/>
              </a:tabLst>
            </a:pPr>
            <a:r>
              <a:rPr lang="en-US" sz="1200" kern="0" dirty="0" err="1">
                <a:solidFill>
                  <a:srgbClr val="000000"/>
                </a:solidFill>
                <a:effectLst/>
                <a:latin typeface="+mj-lt"/>
                <a:ea typeface="Times New Roman" panose="02020603050405020304" pitchFamily="18" charset="0"/>
                <a:cs typeface="Times New Roman" panose="02020603050405020304" pitchFamily="18" charset="0"/>
              </a:rPr>
              <a:t>Người</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bệnh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Trần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Đại</a:t>
            </a:r>
            <a:r>
              <a:rPr lang="en-US" sz="1200" kern="0" dirty="0">
                <a:solidFill>
                  <a:srgbClr val="000000"/>
                </a:solidFill>
                <a:effectLst/>
                <a:latin typeface="+mj-lt"/>
                <a:ea typeface="Times New Roman" panose="02020603050405020304" pitchFamily="18" charset="0"/>
                <a:cs typeface="Times New Roman" panose="02020603050405020304" pitchFamily="18" charset="0"/>
              </a:rPr>
              <a:t> Nam,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nam</a:t>
            </a:r>
            <a:r>
              <a:rPr lang="en-US" sz="1200" kern="0" dirty="0">
                <a:solidFill>
                  <a:srgbClr val="000000"/>
                </a:solidFill>
                <a:effectLst/>
                <a:latin typeface="+mj-lt"/>
                <a:ea typeface="Times New Roman" panose="02020603050405020304" pitchFamily="18" charset="0"/>
                <a:cs typeface="Times New Roman" panose="02020603050405020304" pitchFamily="18" charset="0"/>
              </a:rPr>
              <a:t>, 65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tuổi</a:t>
            </a:r>
            <a:r>
              <a:rPr lang="en-US" sz="1200" kern="0" dirty="0">
                <a:solidFill>
                  <a:srgbClr val="000000"/>
                </a:solidFill>
                <a:effectLst/>
                <a:latin typeface="+mj-lt"/>
                <a:ea typeface="Times New Roman" panose="02020603050405020304" pitchFamily="18" charset="0"/>
                <a:cs typeface="Times New Roman" panose="02020603050405020304" pitchFamily="18" charset="0"/>
              </a:rPr>
              <a:t>.</a:t>
            </a:r>
            <a:endParaRPr lang="en-US" sz="1200" kern="1400" dirty="0">
              <a:effectLst/>
              <a:latin typeface="+mj-lt"/>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Font typeface="Calibri" panose="020F0502020204030204" pitchFamily="34" charset="0"/>
              <a:buChar char=" "/>
              <a:tabLst>
                <a:tab pos="457200" algn="l"/>
              </a:tabLst>
            </a:pP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Lý</a:t>
            </a:r>
            <a:r>
              <a:rPr lang="en-US" sz="1200" kern="0" dirty="0">
                <a:solidFill>
                  <a:srgbClr val="000000"/>
                </a:solidFill>
                <a:effectLst/>
                <a:latin typeface="+mj-lt"/>
                <a:ea typeface="Times New Roman" panose="02020603050405020304" pitchFamily="18" charset="0"/>
                <a:cs typeface="Times New Roman" panose="02020603050405020304" pitchFamily="18" charset="0"/>
              </a:rPr>
              <a:t> do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vào</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viện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ho,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sốt</a:t>
            </a:r>
            <a:endParaRPr lang="en-US" sz="1200" kern="1400" dirty="0">
              <a:effectLst/>
              <a:latin typeface="+mj-lt"/>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Font typeface="Calibri" panose="020F0502020204030204" pitchFamily="34" charset="0"/>
              <a:buChar char=" "/>
              <a:tabLst>
                <a:tab pos="457200" algn="l"/>
              </a:tabLst>
            </a:pP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Quá</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trình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bệnh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lý</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Bệnh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khởi</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phát</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cách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nhập</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viện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5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ngày</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người</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bệnh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có</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biểu</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hiện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sốt</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ớn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lạnh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kèm</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theo</a:t>
            </a:r>
            <a:r>
              <a:rPr lang="en-US" sz="1200" kern="0" dirty="0">
                <a:solidFill>
                  <a:srgbClr val="000000"/>
                </a:solidFill>
                <a:effectLst/>
                <a:latin typeface="+mj-lt"/>
                <a:ea typeface="Times New Roman" panose="02020603050405020304" pitchFamily="18" charset="0"/>
                <a:cs typeface="Times New Roman" panose="02020603050405020304" pitchFamily="18" charset="0"/>
              </a:rPr>
              <a:t> ho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và</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khó</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thở</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nhẹ</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Lúc</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đầu</a:t>
            </a:r>
            <a:r>
              <a:rPr lang="en-US" sz="1200" kern="0" dirty="0">
                <a:solidFill>
                  <a:srgbClr val="000000"/>
                </a:solidFill>
                <a:effectLst/>
                <a:latin typeface="+mj-lt"/>
                <a:ea typeface="Times New Roman" panose="02020603050405020304" pitchFamily="18" charset="0"/>
                <a:cs typeface="Times New Roman" panose="02020603050405020304" pitchFamily="18" charset="0"/>
              </a:rPr>
              <a:t> ho khan,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sau</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một</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ngày</a:t>
            </a:r>
            <a:r>
              <a:rPr lang="en-US" sz="1200" kern="0" dirty="0">
                <a:solidFill>
                  <a:srgbClr val="000000"/>
                </a:solidFill>
                <a:effectLst/>
                <a:latin typeface="+mj-lt"/>
                <a:ea typeface="Times New Roman" panose="02020603050405020304" pitchFamily="18" charset="0"/>
                <a:cs typeface="Times New Roman" panose="02020603050405020304" pitchFamily="18" charset="0"/>
              </a:rPr>
              <a:t> ho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khạc</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đờm</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màu</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trắng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đục</a:t>
            </a:r>
            <a:r>
              <a:rPr lang="en-US" sz="1200" kern="0" dirty="0">
                <a:solidFill>
                  <a:srgbClr val="000000"/>
                </a:solidFill>
                <a:effectLst/>
                <a:latin typeface="+mj-lt"/>
                <a:ea typeface="Times New Roman" panose="02020603050405020304" pitchFamily="18" charset="0"/>
                <a:cs typeface="Times New Roman" panose="02020603050405020304" pitchFamily="18" charset="0"/>
              </a:rPr>
              <a:t>. Ở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nhà</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người</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bệnh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có</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tự</a:t>
            </a:r>
            <a:r>
              <a:rPr lang="en-US" sz="1200" kern="0" dirty="0">
                <a:solidFill>
                  <a:srgbClr val="000000"/>
                </a:solidFill>
                <a:effectLst/>
                <a:latin typeface="+mj-lt"/>
                <a:ea typeface="Times New Roman" panose="02020603050405020304" pitchFamily="18" charset="0"/>
                <a:cs typeface="Times New Roman" panose="02020603050405020304" pitchFamily="18" charset="0"/>
              </a:rPr>
              <a:t> mua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thuốc</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uống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không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rõ</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loại</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nhưng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sốt</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và</a:t>
            </a:r>
            <a:r>
              <a:rPr lang="en-US" sz="1200" kern="0" dirty="0">
                <a:solidFill>
                  <a:srgbClr val="000000"/>
                </a:solidFill>
                <a:effectLst/>
                <a:latin typeface="+mj-lt"/>
                <a:ea typeface="Times New Roman" panose="02020603050405020304" pitchFamily="18" charset="0"/>
                <a:cs typeface="Times New Roman" panose="02020603050405020304" pitchFamily="18" charset="0"/>
              </a:rPr>
              <a:t> ho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không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thuyên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giảm</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Người</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bệnh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nhập</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viện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chiều</a:t>
            </a:r>
            <a:r>
              <a:rPr lang="en-US" sz="1200" kern="0" dirty="0">
                <a:solidFill>
                  <a:srgbClr val="000000"/>
                </a:solidFill>
                <a:effectLst/>
                <a:latin typeface="+mj-lt"/>
                <a:ea typeface="Times New Roman" panose="02020603050405020304" pitchFamily="18" charset="0"/>
                <a:cs typeface="Times New Roman" panose="02020603050405020304" pitchFamily="18" charset="0"/>
              </a:rPr>
              <a:t> nay. </a:t>
            </a:r>
            <a:endParaRPr lang="en-US" sz="1200" kern="1400" dirty="0">
              <a:effectLst/>
              <a:latin typeface="+mj-lt"/>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Font typeface="Calibri" panose="020F0502020204030204" pitchFamily="34" charset="0"/>
              <a:buChar char=" "/>
              <a:tabLst>
                <a:tab pos="457200" algn="l"/>
              </a:tabLst>
            </a:pP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Tiền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sử</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endParaRPr lang="en-US" sz="1200" kern="1400" dirty="0">
              <a:effectLst/>
              <a:latin typeface="+mj-lt"/>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Font typeface="Calibri" panose="020F0502020204030204" pitchFamily="34" charset="0"/>
              <a:buChar char=" "/>
              <a:tabLst>
                <a:tab pos="457200" algn="l"/>
              </a:tabLst>
            </a:pP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Bản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thân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Tăng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huyết</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áp</a:t>
            </a:r>
            <a:r>
              <a:rPr lang="en-US" sz="1200" kern="0" dirty="0">
                <a:solidFill>
                  <a:srgbClr val="000000"/>
                </a:solidFill>
                <a:effectLst/>
                <a:latin typeface="+mj-lt"/>
                <a:ea typeface="Times New Roman" panose="02020603050405020304" pitchFamily="18" charset="0"/>
                <a:cs typeface="Times New Roman" panose="02020603050405020304" pitchFamily="18" charset="0"/>
              </a:rPr>
              <a:t> 10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năm</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điều</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trị</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không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liên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tục</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Không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hút</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thuốc</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lá</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uống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rượu</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bia</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endParaRPr lang="en-US" sz="1200" kern="1400" dirty="0">
              <a:effectLst/>
              <a:latin typeface="+mj-lt"/>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Font typeface="Calibri" panose="020F0502020204030204" pitchFamily="34" charset="0"/>
              <a:buChar char=" "/>
              <a:tabLst>
                <a:tab pos="457200" algn="l"/>
              </a:tabLst>
            </a:pPr>
            <a:r>
              <a:rPr lang="en-US" sz="1200" kern="0" dirty="0">
                <a:solidFill>
                  <a:srgbClr val="000000"/>
                </a:solidFill>
                <a:effectLst/>
                <a:latin typeface="+mj-lt"/>
                <a:ea typeface="Times New Roman" panose="02020603050405020304" pitchFamily="18" charset="0"/>
                <a:cs typeface="Times New Roman" panose="02020603050405020304" pitchFamily="18" charset="0"/>
              </a:rPr>
              <a:t>- Gia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đình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không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ai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mắc</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bệnh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tương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tự</a:t>
            </a:r>
            <a:endParaRPr lang="en-US" sz="1200" kern="1400" dirty="0">
              <a:effectLst/>
              <a:latin typeface="+mj-lt"/>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Font typeface="Calibri" panose="020F0502020204030204" pitchFamily="34" charset="0"/>
              <a:buChar char=" "/>
              <a:tabLst>
                <a:tab pos="457200" algn="l"/>
              </a:tabLst>
            </a:pP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Thăm</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khám</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endParaRPr lang="en-US" sz="1200" kern="1400" dirty="0">
              <a:effectLst/>
              <a:latin typeface="+mj-lt"/>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Font typeface="Calibri" panose="020F0502020204030204" pitchFamily="34" charset="0"/>
              <a:buChar char=" "/>
              <a:tabLst>
                <a:tab pos="457200" algn="l"/>
              </a:tabLst>
            </a:pP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Toàn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thân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người</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bệnh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tỉnh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mệt</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Hội</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chứng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nhiễm</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trùng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Dấu</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hiệu</a:t>
            </a:r>
            <a:r>
              <a:rPr lang="en-US" sz="1200" kern="0" dirty="0">
                <a:solidFill>
                  <a:srgbClr val="000000"/>
                </a:solidFill>
                <a:effectLst/>
                <a:latin typeface="+mj-lt"/>
                <a:ea typeface="Times New Roman" panose="02020603050405020304" pitchFamily="18" charset="0"/>
                <a:cs typeface="Times New Roman" panose="02020603050405020304" pitchFamily="18" charset="0"/>
              </a:rPr>
              <a:t> sinh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tồn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Mạch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 102 l/</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phút</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nhiệt</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độ</a:t>
            </a:r>
            <a:r>
              <a:rPr lang="en-US" sz="1200" kern="0" dirty="0">
                <a:solidFill>
                  <a:srgbClr val="000000"/>
                </a:solidFill>
                <a:effectLst/>
                <a:latin typeface="+mj-lt"/>
                <a:ea typeface="Times New Roman" panose="02020603050405020304" pitchFamily="18" charset="0"/>
                <a:cs typeface="Times New Roman" panose="02020603050405020304" pitchFamily="18" charset="0"/>
              </a:rPr>
              <a:t> - 39.5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độ</a:t>
            </a:r>
            <a:r>
              <a:rPr lang="en-US" sz="1200" kern="0" dirty="0">
                <a:solidFill>
                  <a:srgbClr val="000000"/>
                </a:solidFill>
                <a:effectLst/>
                <a:latin typeface="+mj-lt"/>
                <a:ea typeface="Times New Roman" panose="02020603050405020304" pitchFamily="18" charset="0"/>
                <a:cs typeface="Times New Roman" panose="02020603050405020304" pitchFamily="18" charset="0"/>
              </a:rPr>
              <a:t> C;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Huyết</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áp</a:t>
            </a:r>
            <a:r>
              <a:rPr lang="en-US" sz="1200" kern="0" dirty="0">
                <a:solidFill>
                  <a:srgbClr val="000000"/>
                </a:solidFill>
                <a:effectLst/>
                <a:latin typeface="+mj-lt"/>
                <a:ea typeface="Times New Roman" panose="02020603050405020304" pitchFamily="18" charset="0"/>
                <a:cs typeface="Times New Roman" panose="02020603050405020304" pitchFamily="18" charset="0"/>
              </a:rPr>
              <a:t> – 140/85 mmHg;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nhịp</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thở</a:t>
            </a:r>
            <a:r>
              <a:rPr lang="en-US" sz="1200" kern="0" dirty="0">
                <a:solidFill>
                  <a:srgbClr val="000000"/>
                </a:solidFill>
                <a:effectLst/>
                <a:latin typeface="+mj-lt"/>
                <a:ea typeface="Times New Roman" panose="02020603050405020304" pitchFamily="18" charset="0"/>
                <a:cs typeface="Times New Roman" panose="02020603050405020304" pitchFamily="18" charset="0"/>
              </a:rPr>
              <a:t>: 20 l/</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phút</a:t>
            </a:r>
            <a:r>
              <a:rPr lang="en-US" sz="1200" kern="0" dirty="0">
                <a:solidFill>
                  <a:srgbClr val="000000"/>
                </a:solidFill>
                <a:effectLst/>
                <a:latin typeface="+mj-lt"/>
                <a:ea typeface="Times New Roman" panose="02020603050405020304" pitchFamily="18" charset="0"/>
                <a:cs typeface="Times New Roman" panose="02020603050405020304" pitchFamily="18" charset="0"/>
              </a:rPr>
              <a:t>.</a:t>
            </a:r>
            <a:endParaRPr lang="en-US" sz="1200" kern="1400" dirty="0">
              <a:effectLst/>
              <a:latin typeface="+mj-lt"/>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Font typeface="Calibri" panose="020F0502020204030204" pitchFamily="34" charset="0"/>
              <a:buChar char=" "/>
              <a:tabLst>
                <a:tab pos="457200" algn="l"/>
              </a:tabLst>
            </a:pP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Khám</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hô</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hấp</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lồng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ngực</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cân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đối</a:t>
            </a:r>
            <a:r>
              <a:rPr lang="en-US" sz="1200" kern="0" dirty="0">
                <a:solidFill>
                  <a:srgbClr val="000000"/>
                </a:solidFill>
                <a:effectLst/>
                <a:latin typeface="+mj-lt"/>
                <a:ea typeface="Times New Roman" panose="02020603050405020304" pitchFamily="18" charset="0"/>
                <a:cs typeface="Times New Roman" panose="02020603050405020304" pitchFamily="18" charset="0"/>
              </a:rPr>
              <a:t>, di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động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theo</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nhịp</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thở</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có</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ral</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ẩm</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hai</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trường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phổi</a:t>
            </a:r>
            <a:endParaRPr lang="en-US" sz="1200" kern="1400" dirty="0">
              <a:effectLst/>
              <a:latin typeface="+mj-lt"/>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Font typeface="Calibri" panose="020F0502020204030204" pitchFamily="34" charset="0"/>
              <a:buChar char=" "/>
              <a:tabLst>
                <a:tab pos="457200" algn="l"/>
              </a:tabLst>
            </a:pP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Khám</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cơ</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quan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khác</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chưa</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phát</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hiện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bệnh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lý</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gì</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bất</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thường</a:t>
            </a:r>
            <a:endParaRPr lang="en-US" sz="1200" kern="1400" dirty="0">
              <a:effectLst/>
              <a:latin typeface="+mj-lt"/>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Font typeface="Calibri" panose="020F0502020204030204" pitchFamily="34" charset="0"/>
              <a:buChar char=" "/>
              <a:tabLst>
                <a:tab pos="457200" algn="l"/>
              </a:tabLst>
            </a:pP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Cận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lâm</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sàng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endParaRPr lang="en-US" sz="1200" kern="1400" dirty="0">
              <a:effectLst/>
              <a:latin typeface="+mj-lt"/>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Font typeface="Calibri" panose="020F0502020204030204" pitchFamily="34" charset="0"/>
              <a:buChar char=" "/>
              <a:tabLst>
                <a:tab pos="457200" algn="l"/>
              </a:tabLst>
            </a:pP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Công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thức</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máu</a:t>
            </a:r>
            <a:r>
              <a:rPr lang="en-US" sz="1200" kern="0" dirty="0">
                <a:solidFill>
                  <a:srgbClr val="000000"/>
                </a:solidFill>
                <a:effectLst/>
                <a:latin typeface="+mj-lt"/>
                <a:ea typeface="Times New Roman" panose="02020603050405020304" pitchFamily="18" charset="0"/>
                <a:cs typeface="Times New Roman" panose="02020603050405020304" pitchFamily="18" charset="0"/>
              </a:rPr>
              <a:t>: HC 4.2 T/l; BC 15.5 G/l; ĐNTT: 87.7%</a:t>
            </a:r>
            <a:endParaRPr lang="en-US" sz="1200" kern="1400" dirty="0">
              <a:effectLst/>
              <a:latin typeface="+mj-lt"/>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Font typeface="Calibri" panose="020F0502020204030204" pitchFamily="34" charset="0"/>
              <a:buChar char=" "/>
              <a:tabLst>
                <a:tab pos="457200" algn="l"/>
              </a:tabLst>
            </a:pPr>
            <a:r>
              <a:rPr lang="en-US" sz="1200" kern="0" dirty="0">
                <a:solidFill>
                  <a:srgbClr val="000000"/>
                </a:solidFill>
                <a:effectLst/>
                <a:latin typeface="+mj-lt"/>
                <a:ea typeface="Times New Roman" panose="02020603050405020304" pitchFamily="18" charset="0"/>
                <a:cs typeface="Times New Roman" panose="02020603050405020304" pitchFamily="18" charset="0"/>
              </a:rPr>
              <a:t>- CRP: 65.5</a:t>
            </a:r>
            <a:endParaRPr lang="en-US" sz="1200" kern="1400" dirty="0">
              <a:effectLst/>
              <a:latin typeface="+mj-lt"/>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Font typeface="Calibri" panose="020F0502020204030204" pitchFamily="34" charset="0"/>
              <a:buChar char=" "/>
              <a:tabLst>
                <a:tab pos="457200" algn="l"/>
              </a:tabLst>
            </a:pPr>
            <a:r>
              <a:rPr lang="en-US" sz="1200" kern="0" dirty="0">
                <a:solidFill>
                  <a:srgbClr val="000000"/>
                </a:solidFill>
                <a:effectLst/>
                <a:latin typeface="+mj-lt"/>
                <a:ea typeface="Times New Roman" panose="02020603050405020304" pitchFamily="18" charset="0"/>
                <a:cs typeface="Times New Roman" panose="02020603050405020304" pitchFamily="18" charset="0"/>
              </a:rPr>
              <a:t>- XQ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phổi</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hình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mờ</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đậm</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không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đồng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nhất</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thùy</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dưới</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phổi</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trái</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Bóng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tim</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không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to</a:t>
            </a:r>
            <a:endParaRPr lang="en-US" sz="1200" kern="1400" dirty="0">
              <a:effectLst/>
              <a:latin typeface="+mj-lt"/>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Font typeface="Calibri" panose="020F0502020204030204" pitchFamily="34" charset="0"/>
              <a:buChar char=" "/>
              <a:tabLst>
                <a:tab pos="457200" algn="l"/>
              </a:tabLst>
            </a:pPr>
            <a:r>
              <a:rPr lang="en-US" sz="1200" kern="0" dirty="0">
                <a:solidFill>
                  <a:srgbClr val="000000"/>
                </a:solidFill>
                <a:effectLst/>
                <a:latin typeface="+mj-lt"/>
                <a:ea typeface="Times New Roman" panose="02020603050405020304" pitchFamily="18" charset="0"/>
                <a:cs typeface="Times New Roman" panose="02020603050405020304" pitchFamily="18" charset="0"/>
              </a:rPr>
              <a:t>* Y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lệnh</a:t>
            </a:r>
            <a:r>
              <a:rPr lang="en-US" sz="1200" kern="0" dirty="0">
                <a:solidFill>
                  <a:srgbClr val="000000"/>
                </a:solidFill>
                <a:effectLst/>
                <a:latin typeface="+mj-lt"/>
                <a:ea typeface="Times New Roman" panose="02020603050405020304" pitchFamily="18" charset="0"/>
                <a:cs typeface="Times New Roman" panose="02020603050405020304" pitchFamily="18" charset="0"/>
              </a:rPr>
              <a:t>:</a:t>
            </a:r>
            <a:endParaRPr lang="en-US" sz="1200" kern="1400" dirty="0">
              <a:effectLst/>
              <a:latin typeface="+mj-lt"/>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Font typeface="Calibri" panose="020F0502020204030204" pitchFamily="34" charset="0"/>
              <a:buChar char=" "/>
              <a:tabLst>
                <a:tab pos="457200" algn="l"/>
              </a:tabLst>
            </a:pPr>
            <a:r>
              <a:rPr lang="en-US" sz="1200" kern="0" dirty="0">
                <a:solidFill>
                  <a:srgbClr val="000000"/>
                </a:solidFill>
                <a:effectLst/>
                <a:latin typeface="+mj-lt"/>
                <a:ea typeface="Times New Roman" panose="02020603050405020304" pitchFamily="18" charset="0"/>
                <a:cs typeface="Times New Roman" panose="02020603050405020304" pitchFamily="18" charset="0"/>
              </a:rPr>
              <a:t>Ringer lactate 500 mlx 1 chai.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Truyền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tĩnh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mạch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60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giọt</a:t>
            </a:r>
            <a:r>
              <a:rPr lang="en-US" sz="1200" kern="0" dirty="0">
                <a:solidFill>
                  <a:srgbClr val="000000"/>
                </a:solidFill>
                <a:effectLst/>
                <a:latin typeface="+mj-lt"/>
                <a:ea typeface="Times New Roman" panose="02020603050405020304" pitchFamily="18" charset="0"/>
                <a:cs typeface="Times New Roman" panose="02020603050405020304" pitchFamily="18" charset="0"/>
              </a:rPr>
              <a:t>/</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phút</a:t>
            </a:r>
            <a:endParaRPr lang="en-US" sz="1200" kern="1400" dirty="0">
              <a:effectLst/>
              <a:latin typeface="+mj-lt"/>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Font typeface="Calibri" panose="020F0502020204030204" pitchFamily="34" charset="0"/>
              <a:buChar char=" "/>
              <a:tabLst>
                <a:tab pos="457200" algn="l"/>
              </a:tabLst>
            </a:pPr>
            <a:r>
              <a:rPr lang="en-US" sz="1200" kern="0" dirty="0" err="1">
                <a:solidFill>
                  <a:srgbClr val="000000"/>
                </a:solidFill>
                <a:effectLst/>
                <a:latin typeface="+mj-lt"/>
                <a:ea typeface="Times New Roman" panose="02020603050405020304" pitchFamily="18" charset="0"/>
                <a:cs typeface="Times New Roman" panose="02020603050405020304" pitchFamily="18" charset="0"/>
              </a:rPr>
              <a:t>Menzomi</a:t>
            </a:r>
            <a:r>
              <a:rPr lang="en-US" sz="1200" kern="0" dirty="0">
                <a:solidFill>
                  <a:srgbClr val="000000"/>
                </a:solidFill>
                <a:effectLst/>
                <a:latin typeface="+mj-lt"/>
                <a:ea typeface="Times New Roman" panose="02020603050405020304" pitchFamily="18" charset="0"/>
                <a:cs typeface="Times New Roman" panose="02020603050405020304" pitchFamily="18" charset="0"/>
              </a:rPr>
              <a:t> 2gx 2lọ,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pha</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với</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nước</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cất</a:t>
            </a:r>
            <a:r>
              <a:rPr lang="en-US" sz="1200" kern="0" dirty="0">
                <a:solidFill>
                  <a:srgbClr val="000000"/>
                </a:solidFill>
                <a:effectLst/>
                <a:latin typeface="+mj-lt"/>
                <a:ea typeface="Times New Roman" panose="02020603050405020304" pitchFamily="18" charset="0"/>
                <a:cs typeface="Times New Roman" panose="02020603050405020304" pitchFamily="18" charset="0"/>
              </a:rPr>
              <a:t> 5mlx 6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ống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Tiêm</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tĩnh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mạch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chậm</a:t>
            </a:r>
            <a:r>
              <a:rPr lang="en-US" sz="1200" kern="0" dirty="0">
                <a:solidFill>
                  <a:srgbClr val="000000"/>
                </a:solidFill>
                <a:effectLst/>
                <a:latin typeface="+mj-lt"/>
                <a:ea typeface="Times New Roman" panose="02020603050405020304" pitchFamily="18" charset="0"/>
                <a:cs typeface="Times New Roman" panose="02020603050405020304" pitchFamily="18" charset="0"/>
              </a:rPr>
              <a:t> (8h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và</a:t>
            </a:r>
            <a:r>
              <a:rPr lang="en-US" sz="1200" kern="0" dirty="0">
                <a:solidFill>
                  <a:srgbClr val="000000"/>
                </a:solidFill>
                <a:effectLst/>
                <a:latin typeface="+mj-lt"/>
                <a:ea typeface="Times New Roman" panose="02020603050405020304" pitchFamily="18" charset="0"/>
                <a:cs typeface="Times New Roman" panose="02020603050405020304" pitchFamily="18" charset="0"/>
              </a:rPr>
              <a:t> 14h)</a:t>
            </a:r>
            <a:endParaRPr lang="en-US" sz="1200" kern="1400" dirty="0">
              <a:effectLst/>
              <a:latin typeface="+mj-lt"/>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Font typeface="Calibri" panose="020F0502020204030204" pitchFamily="34" charset="0"/>
              <a:buChar char=" "/>
              <a:tabLst>
                <a:tab pos="457200" algn="l"/>
              </a:tabLst>
            </a:pPr>
            <a:r>
              <a:rPr lang="en-US" sz="1200" kern="0" dirty="0">
                <a:solidFill>
                  <a:srgbClr val="000000"/>
                </a:solidFill>
                <a:effectLst/>
                <a:latin typeface="+mj-lt"/>
                <a:ea typeface="Times New Roman" panose="02020603050405020304" pitchFamily="18" charset="0"/>
                <a:cs typeface="Times New Roman" panose="02020603050405020304" pitchFamily="18" charset="0"/>
              </a:rPr>
              <a:t>Paracetamol 1g x 1 chai.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Truyền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tĩnh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mạch</a:t>
            </a:r>
            <a:r>
              <a:rPr lang="en-US" sz="1200" kern="0" dirty="0">
                <a:solidFill>
                  <a:srgbClr val="000000"/>
                </a:solidFill>
                <a:effectLst/>
                <a:latin typeface="+mj-lt"/>
                <a:ea typeface="Times New Roman" panose="02020603050405020304" pitchFamily="18" charset="0"/>
                <a:cs typeface="Times New Roman" panose="02020603050405020304" pitchFamily="18" charset="0"/>
              </a:rPr>
              <a:t> 30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giọt</a:t>
            </a:r>
            <a:r>
              <a:rPr lang="en-US" sz="1200" kern="0" dirty="0">
                <a:solidFill>
                  <a:srgbClr val="000000"/>
                </a:solidFill>
                <a:effectLst/>
                <a:latin typeface="+mj-lt"/>
                <a:ea typeface="Times New Roman" panose="02020603050405020304" pitchFamily="18" charset="0"/>
                <a:cs typeface="Times New Roman" panose="02020603050405020304" pitchFamily="18" charset="0"/>
              </a:rPr>
              <a:t>/</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phút</a:t>
            </a:r>
            <a:endParaRPr lang="en-US" sz="1200" kern="1400" dirty="0">
              <a:effectLst/>
              <a:latin typeface="+mj-lt"/>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Font typeface="Calibri" panose="020F0502020204030204" pitchFamily="34" charset="0"/>
              <a:buChar char=" "/>
              <a:tabLst>
                <a:tab pos="457200" algn="l"/>
              </a:tabLst>
            </a:pPr>
            <a:r>
              <a:rPr lang="en-US" sz="1200" kern="0" dirty="0">
                <a:solidFill>
                  <a:srgbClr val="000000"/>
                </a:solidFill>
                <a:effectLst/>
                <a:latin typeface="+mj-lt"/>
                <a:ea typeface="Times New Roman" panose="02020603050405020304" pitchFamily="18" charset="0"/>
                <a:cs typeface="Times New Roman" panose="02020603050405020304" pitchFamily="18" charset="0"/>
              </a:rPr>
              <a:t>Broncho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vaxom</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adults 7mg x 1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viên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Uống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9h</a:t>
            </a:r>
            <a:endParaRPr lang="en-US" sz="1200" kern="1400" dirty="0">
              <a:effectLst/>
              <a:latin typeface="+mj-lt"/>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Font typeface="Calibri" panose="020F0502020204030204" pitchFamily="34" charset="0"/>
              <a:buChar char=" "/>
              <a:tabLst>
                <a:tab pos="457200" algn="l"/>
              </a:tabLst>
            </a:pPr>
            <a:r>
              <a:rPr lang="en-US" sz="1200" kern="0" dirty="0" err="1">
                <a:solidFill>
                  <a:srgbClr val="000000"/>
                </a:solidFill>
                <a:effectLst/>
                <a:latin typeface="+mj-lt"/>
                <a:ea typeface="Times New Roman" panose="02020603050405020304" pitchFamily="18" charset="0"/>
                <a:cs typeface="Times New Roman" panose="02020603050405020304" pitchFamily="18" charset="0"/>
              </a:rPr>
              <a:t>Bisolvon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8mg x 4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viên</a:t>
            </a:r>
            <a:r>
              <a:rPr lang="en-US" sz="1200" kern="0" dirty="0">
                <a:solidFill>
                  <a:srgbClr val="000000"/>
                </a:solidFill>
                <a:effectLst/>
                <a:latin typeface="+mj-lt"/>
                <a:ea typeface="Times New Roman" panose="02020603050405020304" pitchFamily="18" charset="0"/>
                <a:cs typeface="Times New Roman" panose="02020603050405020304" pitchFamily="18" charset="0"/>
              </a:rPr>
              <a:t>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uống</a:t>
            </a:r>
            <a:r>
              <a:rPr lang="en-US" sz="1200" kern="0" dirty="0">
                <a:solidFill>
                  <a:srgbClr val="000000"/>
                </a:solidFill>
                <a:effectLst/>
                <a:latin typeface="+mj-lt"/>
                <a:ea typeface="Times New Roman" panose="02020603050405020304" pitchFamily="18" charset="0"/>
                <a:cs typeface="Times New Roman" panose="02020603050405020304" pitchFamily="18" charset="0"/>
              </a:rPr>
              <a:t> 8h </a:t>
            </a:r>
            <a:r>
              <a:rPr lang="en-US" sz="1200" kern="0" dirty="0" err="1">
                <a:solidFill>
                  <a:srgbClr val="000000"/>
                </a:solidFill>
                <a:effectLst/>
                <a:latin typeface="+mj-lt"/>
                <a:ea typeface="Times New Roman" panose="02020603050405020304" pitchFamily="18" charset="0"/>
                <a:cs typeface="Times New Roman" panose="02020603050405020304" pitchFamily="18" charset="0"/>
              </a:rPr>
              <a:t>và</a:t>
            </a:r>
            <a:r>
              <a:rPr lang="en-US" sz="1200" kern="0" dirty="0">
                <a:solidFill>
                  <a:srgbClr val="000000"/>
                </a:solidFill>
                <a:effectLst/>
                <a:latin typeface="+mj-lt"/>
                <a:ea typeface="Times New Roman" panose="02020603050405020304" pitchFamily="18" charset="0"/>
                <a:cs typeface="Times New Roman" panose="02020603050405020304" pitchFamily="18" charset="0"/>
              </a:rPr>
              <a:t> 14h</a:t>
            </a:r>
            <a:endParaRPr lang="en-US" sz="1200" kern="1400" dirty="0">
              <a:effectLst/>
              <a:latin typeface="+mj-lt"/>
              <a:ea typeface="Times New Roman" panose="02020603050405020304" pitchFamily="18" charset="0"/>
              <a:cs typeface="Times New Roman" panose="02020603050405020304" pitchFamily="18" charset="0"/>
            </a:endParaRPr>
          </a:p>
          <a:p>
            <a:pPr marL="0" indent="0"/>
            <a:endParaRPr lang="en-US" sz="2400" dirty="0">
              <a:latin typeface="+mj-lt"/>
            </a:endParaRPr>
          </a:p>
        </p:txBody>
      </p:sp>
    </p:spTree>
    <p:extLst>
      <p:ext uri="{BB962C8B-B14F-4D97-AF65-F5344CB8AC3E}">
        <p14:creationId xmlns:p14="http://schemas.microsoft.com/office/powerpoint/2010/main" val="173297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vi-VN" sz="4500" b="1" dirty="0">
                <a:solidFill>
                  <a:schemeClr val="accent6">
                    <a:lumMod val="50000"/>
                  </a:schemeClr>
                </a:solidFill>
              </a:rPr>
              <a:t>VẤN ĐỀ CHĂM SÓC</a:t>
            </a:r>
          </a:p>
        </p:txBody>
      </p:sp>
      <p:sp>
        <p:nvSpPr>
          <p:cNvPr id="3" name="Content Placeholder 2"/>
          <p:cNvSpPr>
            <a:spLocks noGrp="1"/>
          </p:cNvSpPr>
          <p:nvPr>
            <p:ph idx="1"/>
          </p:nvPr>
        </p:nvSpPr>
        <p:spPr/>
        <p:txBody>
          <a:bodyPr>
            <a:normAutofit/>
          </a:bodyPr>
          <a:lstStyle/>
          <a:p>
            <a:pPr>
              <a:lnSpc>
                <a:spcPct val="150000"/>
              </a:lnSpc>
            </a:pPr>
            <a:r>
              <a:rPr lang="vi-VN" sz="3000" b="1" dirty="0">
                <a:solidFill>
                  <a:schemeClr val="accent1">
                    <a:lumMod val="75000"/>
                  </a:schemeClr>
                </a:solidFill>
              </a:rPr>
              <a:t>Câu hỏi: </a:t>
            </a:r>
            <a:endParaRPr lang="en-US" sz="3000" b="1" dirty="0">
              <a:solidFill>
                <a:schemeClr val="accent1">
                  <a:lumMod val="75000"/>
                </a:schemeClr>
              </a:solidFill>
            </a:endParaRPr>
          </a:p>
          <a:p>
            <a:pPr>
              <a:lnSpc>
                <a:spcPct val="150000"/>
              </a:lnSpc>
            </a:pPr>
            <a:r>
              <a:rPr lang="vi-VN" sz="3000" dirty="0"/>
              <a:t>Hãy đưa ra vấn đề cần chăm sóc cho người bệnh và giải thích?</a:t>
            </a:r>
          </a:p>
        </p:txBody>
      </p:sp>
    </p:spTree>
    <p:extLst>
      <p:ext uri="{BB962C8B-B14F-4D97-AF65-F5344CB8AC3E}">
        <p14:creationId xmlns:p14="http://schemas.microsoft.com/office/powerpoint/2010/main" val="1318589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543800" cy="837896"/>
          </a:xfrm>
        </p:spPr>
        <p:txBody>
          <a:bodyPr>
            <a:normAutofit/>
          </a:bodyPr>
          <a:lstStyle/>
          <a:p>
            <a:pPr algn="ctr"/>
            <a:r>
              <a:rPr lang="vi-VN" sz="4500" b="1" dirty="0">
                <a:solidFill>
                  <a:schemeClr val="accent6">
                    <a:lumMod val="50000"/>
                  </a:schemeClr>
                </a:solidFill>
              </a:rPr>
              <a:t>VẤN ĐỀ CHĂM SÓC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4437617"/>
              </p:ext>
            </p:extLst>
          </p:nvPr>
        </p:nvGraphicFramePr>
        <p:xfrm>
          <a:off x="107505" y="1124744"/>
          <a:ext cx="8928992"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9181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vi-VN" b="1">
                <a:solidFill>
                  <a:schemeClr val="accent2"/>
                </a:solidFill>
              </a:rPr>
              <a:t>Chẩn đoán chăm sóc</a:t>
            </a:r>
          </a:p>
        </p:txBody>
      </p:sp>
      <p:sp>
        <p:nvSpPr>
          <p:cNvPr id="54275" name="Rectangle 3"/>
          <p:cNvSpPr>
            <a:spLocks noGrp="1" noChangeArrowheads="1"/>
          </p:cNvSpPr>
          <p:nvPr>
            <p:ph type="body" idx="1"/>
          </p:nvPr>
        </p:nvSpPr>
        <p:spPr bwMode="auto">
          <a:xfrm>
            <a:off x="468313" y="1268761"/>
            <a:ext cx="8229600" cy="4896544"/>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r>
              <a:rPr lang="vi-VN"/>
              <a:t>Giảm trao đổi khí ở phổi liên quan đến viêm phổi</a:t>
            </a:r>
          </a:p>
          <a:p>
            <a:r>
              <a:rPr lang="vi-VN"/>
              <a:t>Suy hô hấp do phế nang bị viêm</a:t>
            </a:r>
          </a:p>
          <a:p>
            <a:r>
              <a:rPr lang="vi-VN"/>
              <a:t>Suy tuần hoàn cấp do SHH cấp liên quan đến viêm phổi.</a:t>
            </a:r>
          </a:p>
          <a:p>
            <a:r>
              <a:rPr lang="vi-VN"/>
              <a:t>Giảm thông khí do tăng tiết đờm rãi</a:t>
            </a:r>
          </a:p>
          <a:p>
            <a:r>
              <a:rPr lang="vi-VN"/>
              <a:t>Nguy cơ bị các biến chứng</a:t>
            </a:r>
          </a:p>
          <a:p>
            <a:r>
              <a:rPr lang="vi-VN"/>
              <a:t>Thiếu kiến thức về bệnh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2617" y="2286806"/>
            <a:ext cx="8171645" cy="15744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rgbClr val="C00000"/>
                </a:solidFill>
              </a:rPr>
              <a:t>LẬP KẾ HOẠCH CHĂM SÓC</a:t>
            </a:r>
            <a:endParaRPr lang="vi-VN" sz="3000" b="1" dirty="0">
              <a:solidFill>
                <a:srgbClr val="C00000"/>
              </a:solidFill>
            </a:endParaRPr>
          </a:p>
        </p:txBody>
      </p:sp>
    </p:spTree>
    <p:extLst>
      <p:ext uri="{BB962C8B-B14F-4D97-AF65-F5344CB8AC3E}">
        <p14:creationId xmlns:p14="http://schemas.microsoft.com/office/powerpoint/2010/main" val="2089380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338692" y="4374630"/>
            <a:ext cx="6351563" cy="1600896"/>
          </a:xfrm>
          <a:prstGeom prst="roundRect">
            <a:avLst>
              <a:gd name="adj" fmla="val 0"/>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700" b="1" dirty="0" err="1"/>
              <a:t>Lập</a:t>
            </a:r>
            <a:r>
              <a:rPr lang="en-US" sz="2700" b="1" dirty="0"/>
              <a:t> </a:t>
            </a:r>
            <a:r>
              <a:rPr lang="en-US" sz="2700" b="1" dirty="0" err="1"/>
              <a:t>kế</a:t>
            </a:r>
            <a:r>
              <a:rPr lang="en-US" sz="2700" b="1" dirty="0"/>
              <a:t> </a:t>
            </a:r>
            <a:r>
              <a:rPr lang="en-US" sz="2700" b="1" dirty="0" err="1"/>
              <a:t>hoạch</a:t>
            </a:r>
            <a:r>
              <a:rPr lang="en-US" sz="2700" b="1" dirty="0"/>
              <a:t> </a:t>
            </a:r>
            <a:r>
              <a:rPr lang="en-US" sz="2700" b="1" dirty="0" err="1"/>
              <a:t>chăm</a:t>
            </a:r>
            <a:r>
              <a:rPr lang="en-US" sz="2700" b="1" dirty="0"/>
              <a:t> </a:t>
            </a:r>
            <a:r>
              <a:rPr lang="en-US" sz="2700" b="1" dirty="0" err="1"/>
              <a:t>sóc</a:t>
            </a:r>
            <a:r>
              <a:rPr lang="en-US" sz="2700" b="1" dirty="0"/>
              <a:t> </a:t>
            </a:r>
            <a:r>
              <a:rPr lang="vi-VN" sz="2700" b="1" dirty="0"/>
              <a:t>nhằm giảm </a:t>
            </a:r>
            <a:r>
              <a:rPr lang="en-US" sz="2700" b="1" dirty="0" err="1"/>
              <a:t>sốt</a:t>
            </a:r>
            <a:r>
              <a:rPr lang="en-US" sz="2700" b="1" dirty="0"/>
              <a:t> </a:t>
            </a:r>
            <a:r>
              <a:rPr lang="vi-VN" sz="2700" b="1" dirty="0"/>
              <a:t>cho người bệnh?</a:t>
            </a:r>
          </a:p>
        </p:txBody>
      </p:sp>
      <p:pic>
        <p:nvPicPr>
          <p:cNvPr id="3" name="Picture 2"/>
          <p:cNvPicPr>
            <a:picLocks noChangeAspect="1"/>
          </p:cNvPicPr>
          <p:nvPr/>
        </p:nvPicPr>
        <p:blipFill>
          <a:blip r:embed="rId3"/>
          <a:stretch>
            <a:fillRect/>
          </a:stretch>
        </p:blipFill>
        <p:spPr>
          <a:xfrm>
            <a:off x="453745" y="4374630"/>
            <a:ext cx="1800863" cy="1344775"/>
          </a:xfrm>
          <a:prstGeom prst="rect">
            <a:avLst/>
          </a:prstGeom>
        </p:spPr>
      </p:pic>
      <p:sp>
        <p:nvSpPr>
          <p:cNvPr id="7" name="Rectangle 6"/>
          <p:cNvSpPr/>
          <p:nvPr/>
        </p:nvSpPr>
        <p:spPr>
          <a:xfrm>
            <a:off x="2463254" y="1037562"/>
            <a:ext cx="4093029" cy="65314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b="1" dirty="0"/>
              <a:t>THẢO LUẬN NHÓM</a:t>
            </a:r>
          </a:p>
        </p:txBody>
      </p:sp>
      <p:sp>
        <p:nvSpPr>
          <p:cNvPr id="9" name="Oval 8"/>
          <p:cNvSpPr/>
          <p:nvPr/>
        </p:nvSpPr>
        <p:spPr>
          <a:xfrm>
            <a:off x="-553" y="2367137"/>
            <a:ext cx="4510322" cy="1902163"/>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b="1" dirty="0">
                <a:solidFill>
                  <a:srgbClr val="FF0000"/>
                </a:solidFill>
              </a:rPr>
              <a:t>NHÓM 1</a:t>
            </a:r>
          </a:p>
          <a:p>
            <a:pPr>
              <a:lnSpc>
                <a:spcPct val="150000"/>
              </a:lnSpc>
            </a:pPr>
            <a:r>
              <a:rPr lang="vi-VN" sz="2100" dirty="0">
                <a:solidFill>
                  <a:schemeClr val="tx1"/>
                </a:solidFill>
              </a:rPr>
              <a:t>5</a:t>
            </a:r>
            <a:r>
              <a:rPr lang="pt-BR" sz="2100" dirty="0">
                <a:solidFill>
                  <a:schemeClr val="tx1"/>
                </a:solidFill>
              </a:rPr>
              <a:t> </a:t>
            </a:r>
            <a:r>
              <a:rPr lang="vi-VN" sz="2100" dirty="0">
                <a:solidFill>
                  <a:schemeClr val="tx1"/>
                </a:solidFill>
              </a:rPr>
              <a:t>SV</a:t>
            </a:r>
            <a:r>
              <a:rPr lang="pt-BR" sz="2100" dirty="0">
                <a:solidFill>
                  <a:schemeClr val="tx1"/>
                </a:solidFill>
              </a:rPr>
              <a:t>/nhóm.</a:t>
            </a:r>
            <a:endParaRPr lang="vi-VN" sz="2100" dirty="0">
              <a:solidFill>
                <a:schemeClr val="tx1"/>
              </a:solidFill>
            </a:endParaRPr>
          </a:p>
          <a:p>
            <a:pPr>
              <a:lnSpc>
                <a:spcPct val="150000"/>
              </a:lnSpc>
            </a:pPr>
            <a:r>
              <a:rPr lang="vi-VN" sz="2100" dirty="0">
                <a:solidFill>
                  <a:schemeClr val="tx1"/>
                </a:solidFill>
              </a:rPr>
              <a:t>1 N</a:t>
            </a:r>
            <a:r>
              <a:rPr lang="pt-BR" sz="2100" dirty="0">
                <a:solidFill>
                  <a:schemeClr val="tx1"/>
                </a:solidFill>
              </a:rPr>
              <a:t>hóm trưởng, </a:t>
            </a:r>
            <a:r>
              <a:rPr lang="vi-VN" sz="2100" dirty="0">
                <a:solidFill>
                  <a:schemeClr val="tx1"/>
                </a:solidFill>
              </a:rPr>
              <a:t>1 </a:t>
            </a:r>
            <a:r>
              <a:rPr lang="pt-BR" sz="2100" dirty="0">
                <a:solidFill>
                  <a:schemeClr val="tx1"/>
                </a:solidFill>
              </a:rPr>
              <a:t>thư ký</a:t>
            </a:r>
            <a:endParaRPr lang="vi-VN" sz="2100" dirty="0">
              <a:solidFill>
                <a:schemeClr val="tx1"/>
              </a:solidFill>
            </a:endParaRPr>
          </a:p>
          <a:p>
            <a:pPr algn="ctr"/>
            <a:endParaRPr lang="vi-VN" sz="2100" b="1" dirty="0">
              <a:solidFill>
                <a:srgbClr val="FF0000"/>
              </a:solidFill>
            </a:endParaRPr>
          </a:p>
        </p:txBody>
      </p:sp>
      <p:cxnSp>
        <p:nvCxnSpPr>
          <p:cNvPr id="11" name="Straight Arrow Connector 10"/>
          <p:cNvCxnSpPr>
            <a:stCxn id="7" idx="2"/>
          </p:cNvCxnSpPr>
          <p:nvPr/>
        </p:nvCxnSpPr>
        <p:spPr>
          <a:xfrm flipH="1">
            <a:off x="2463254" y="1690704"/>
            <a:ext cx="2046515" cy="6531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p:cNvCxnSpPr>
          <p:nvPr/>
        </p:nvCxnSpPr>
        <p:spPr>
          <a:xfrm>
            <a:off x="4509769" y="1690704"/>
            <a:ext cx="2046515" cy="6742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586488" y="2369289"/>
            <a:ext cx="4518875" cy="1902163"/>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b="1" dirty="0">
                <a:solidFill>
                  <a:srgbClr val="FF0000"/>
                </a:solidFill>
              </a:rPr>
              <a:t>NHÓM 2</a:t>
            </a:r>
          </a:p>
          <a:p>
            <a:pPr>
              <a:lnSpc>
                <a:spcPct val="150000"/>
              </a:lnSpc>
            </a:pPr>
            <a:r>
              <a:rPr lang="vi-VN" sz="2100" dirty="0">
                <a:solidFill>
                  <a:schemeClr val="tx1"/>
                </a:solidFill>
              </a:rPr>
              <a:t>5</a:t>
            </a:r>
            <a:r>
              <a:rPr lang="pt-BR" sz="2100" dirty="0">
                <a:solidFill>
                  <a:schemeClr val="tx1"/>
                </a:solidFill>
              </a:rPr>
              <a:t> </a:t>
            </a:r>
            <a:r>
              <a:rPr lang="vi-VN" sz="2100" dirty="0">
                <a:solidFill>
                  <a:schemeClr val="tx1"/>
                </a:solidFill>
              </a:rPr>
              <a:t>SV</a:t>
            </a:r>
            <a:r>
              <a:rPr lang="pt-BR" sz="2100" dirty="0">
                <a:solidFill>
                  <a:schemeClr val="tx1"/>
                </a:solidFill>
              </a:rPr>
              <a:t>/nhóm.</a:t>
            </a:r>
            <a:endParaRPr lang="vi-VN" sz="2100" dirty="0">
              <a:solidFill>
                <a:schemeClr val="tx1"/>
              </a:solidFill>
            </a:endParaRPr>
          </a:p>
          <a:p>
            <a:pPr>
              <a:lnSpc>
                <a:spcPct val="150000"/>
              </a:lnSpc>
            </a:pPr>
            <a:r>
              <a:rPr lang="vi-VN" sz="2100" dirty="0">
                <a:solidFill>
                  <a:schemeClr val="tx1"/>
                </a:solidFill>
              </a:rPr>
              <a:t>1 N</a:t>
            </a:r>
            <a:r>
              <a:rPr lang="pt-BR" sz="2100" dirty="0">
                <a:solidFill>
                  <a:schemeClr val="tx1"/>
                </a:solidFill>
              </a:rPr>
              <a:t>hóm trưởng, </a:t>
            </a:r>
            <a:r>
              <a:rPr lang="vi-VN" sz="2100" dirty="0">
                <a:solidFill>
                  <a:schemeClr val="tx1"/>
                </a:solidFill>
              </a:rPr>
              <a:t>1 </a:t>
            </a:r>
            <a:r>
              <a:rPr lang="pt-BR" sz="2100" dirty="0">
                <a:solidFill>
                  <a:schemeClr val="tx1"/>
                </a:solidFill>
              </a:rPr>
              <a:t>thư ký</a:t>
            </a:r>
            <a:endParaRPr lang="vi-VN" sz="2100" dirty="0">
              <a:solidFill>
                <a:schemeClr val="tx1"/>
              </a:solidFill>
            </a:endParaRPr>
          </a:p>
          <a:p>
            <a:pPr algn="ctr"/>
            <a:endParaRPr lang="vi-VN" sz="2100" b="1" dirty="0">
              <a:solidFill>
                <a:srgbClr val="FF0000"/>
              </a:solidFill>
            </a:endParaRPr>
          </a:p>
        </p:txBody>
      </p:sp>
    </p:spTree>
    <p:extLst>
      <p:ext uri="{BB962C8B-B14F-4D97-AF65-F5344CB8AC3E}">
        <p14:creationId xmlns:p14="http://schemas.microsoft.com/office/powerpoint/2010/main" val="46745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1F67-387D-4787-475E-5D887A2A7C92}"/>
              </a:ext>
            </a:extLst>
          </p:cNvPr>
          <p:cNvSpPr>
            <a:spLocks noGrp="1"/>
          </p:cNvSpPr>
          <p:nvPr>
            <p:ph type="title"/>
          </p:nvPr>
        </p:nvSpPr>
        <p:spPr>
          <a:xfrm>
            <a:off x="457200" y="274638"/>
            <a:ext cx="8229600" cy="1143000"/>
          </a:xfrm>
        </p:spPr>
        <p:txBody>
          <a:bodyPr>
            <a:normAutofit/>
          </a:bodyPr>
          <a:lstStyle/>
          <a:p>
            <a:r>
              <a:rPr lang="en-US" dirty="0"/>
              <a:t>MỤC TIÊU</a:t>
            </a:r>
          </a:p>
        </p:txBody>
      </p:sp>
      <p:graphicFrame>
        <p:nvGraphicFramePr>
          <p:cNvPr id="5" name="Content Placeholder 2">
            <a:extLst>
              <a:ext uri="{FF2B5EF4-FFF2-40B4-BE49-F238E27FC236}">
                <a16:creationId xmlns:a16="http://schemas.microsoft.com/office/drawing/2014/main" id="{4750E74A-B730-F4A4-0069-F9259B19AA3F}"/>
              </a:ext>
            </a:extLst>
          </p:cNvPr>
          <p:cNvGraphicFramePr>
            <a:graphicFrameLocks noGrp="1"/>
          </p:cNvGraphicFramePr>
          <p:nvPr>
            <p:ph idx="1"/>
            <p:extLst>
              <p:ext uri="{D42A27DB-BD31-4B8C-83A1-F6EECF244321}">
                <p14:modId xmlns:p14="http://schemas.microsoft.com/office/powerpoint/2010/main" val="3485665632"/>
              </p:ext>
            </p:extLst>
          </p:nvPr>
        </p:nvGraphicFramePr>
        <p:xfrm>
          <a:off x="179512" y="1124744"/>
          <a:ext cx="8507288" cy="5458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9159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2960" y="1072203"/>
            <a:ext cx="7543800" cy="818864"/>
          </a:xfrm>
        </p:spPr>
        <p:txBody>
          <a:bodyPr>
            <a:normAutofit/>
          </a:bodyPr>
          <a:lstStyle/>
          <a:p>
            <a:pPr algn="ctr"/>
            <a:r>
              <a:rPr lang="vi-VN" sz="3600" b="1" dirty="0">
                <a:solidFill>
                  <a:srgbClr val="C00000"/>
                </a:solidFill>
              </a:rPr>
              <a:t>LẬP KẾ HOẠCH CHĂM SÓC</a:t>
            </a:r>
          </a:p>
        </p:txBody>
      </p:sp>
      <p:sp>
        <p:nvSpPr>
          <p:cNvPr id="3" name="Content Placeholder 2"/>
          <p:cNvSpPr>
            <a:spLocks noGrp="1"/>
          </p:cNvSpPr>
          <p:nvPr>
            <p:ph idx="1"/>
          </p:nvPr>
        </p:nvSpPr>
        <p:spPr>
          <a:xfrm>
            <a:off x="628650" y="1958682"/>
            <a:ext cx="7886700" cy="3598906"/>
          </a:xfrm>
        </p:spPr>
        <p:txBody>
          <a:bodyPr>
            <a:normAutofit/>
          </a:bodyPr>
          <a:lstStyle/>
          <a:p>
            <a:r>
              <a:rPr lang="vi-VN" sz="2700" dirty="0"/>
              <a:t>Lập kế hoạch chăm sóc </a:t>
            </a:r>
            <a:r>
              <a:rPr lang="en-US" sz="2700" dirty="0" err="1"/>
              <a:t>giảm</a:t>
            </a:r>
            <a:r>
              <a:rPr lang="en-US" sz="2700" dirty="0"/>
              <a:t> </a:t>
            </a:r>
            <a:r>
              <a:rPr lang="en-US" sz="2700" dirty="0" err="1"/>
              <a:t>sốt</a:t>
            </a:r>
            <a:r>
              <a:rPr lang="en-US" sz="2700" dirty="0"/>
              <a:t> </a:t>
            </a:r>
            <a:r>
              <a:rPr lang="en-US" sz="2700" dirty="0" err="1"/>
              <a:t>cho</a:t>
            </a:r>
            <a:r>
              <a:rPr lang="en-US" sz="2700" dirty="0"/>
              <a:t> NB</a:t>
            </a:r>
            <a:endParaRPr lang="vi-VN" sz="2700" dirty="0"/>
          </a:p>
          <a:p>
            <a:endParaRPr lang="vi-VN" sz="2700" dirty="0"/>
          </a:p>
        </p:txBody>
      </p:sp>
      <p:sp>
        <p:nvSpPr>
          <p:cNvPr id="2" name="Rectangle 1"/>
          <p:cNvSpPr/>
          <p:nvPr/>
        </p:nvSpPr>
        <p:spPr>
          <a:xfrm>
            <a:off x="328414" y="5232848"/>
            <a:ext cx="8662916" cy="7679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100" dirty="0">
                <a:solidFill>
                  <a:srgbClr val="C00000"/>
                </a:solidFill>
              </a:rPr>
              <a:t>Theo dõi </a:t>
            </a:r>
            <a:r>
              <a:rPr lang="en-US" sz="2100" dirty="0" err="1">
                <a:solidFill>
                  <a:srgbClr val="C00000"/>
                </a:solidFill>
              </a:rPr>
              <a:t>nhiệt</a:t>
            </a:r>
            <a:r>
              <a:rPr lang="en-US" sz="2100" dirty="0">
                <a:solidFill>
                  <a:srgbClr val="C00000"/>
                </a:solidFill>
              </a:rPr>
              <a:t> </a:t>
            </a:r>
            <a:r>
              <a:rPr lang="en-US" sz="2100" dirty="0" err="1">
                <a:solidFill>
                  <a:srgbClr val="C00000"/>
                </a:solidFill>
              </a:rPr>
              <a:t>độ</a:t>
            </a:r>
            <a:r>
              <a:rPr lang="vi-VN" sz="2100" dirty="0">
                <a:solidFill>
                  <a:srgbClr val="C00000"/>
                </a:solidFill>
              </a:rPr>
              <a:t>, dấu hiệu sinh tồn của người bệnh</a:t>
            </a:r>
          </a:p>
        </p:txBody>
      </p:sp>
      <p:graphicFrame>
        <p:nvGraphicFramePr>
          <p:cNvPr id="6" name="Diagram 5"/>
          <p:cNvGraphicFramePr/>
          <p:nvPr>
            <p:extLst>
              <p:ext uri="{D42A27DB-BD31-4B8C-83A1-F6EECF244321}">
                <p14:modId xmlns:p14="http://schemas.microsoft.com/office/powerpoint/2010/main" val="2885719426"/>
              </p:ext>
            </p:extLst>
          </p:nvPr>
        </p:nvGraphicFramePr>
        <p:xfrm>
          <a:off x="135229" y="2779423"/>
          <a:ext cx="8567670" cy="2453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532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vi-VN" b="1">
                <a:solidFill>
                  <a:schemeClr val="accent2"/>
                </a:solidFill>
              </a:rPr>
              <a:t>Lập kế hoạch chăm sóc</a:t>
            </a:r>
          </a:p>
        </p:txBody>
      </p:sp>
      <p:sp>
        <p:nvSpPr>
          <p:cNvPr id="55299" name="Rectangle 3"/>
          <p:cNvSpPr>
            <a:spLocks noGrp="1" noChangeArrowheads="1"/>
          </p:cNvSpPr>
          <p:nvPr>
            <p:ph type="body" idx="1"/>
          </p:nvPr>
        </p:nvSpPr>
        <p:spPr bwMode="auto">
          <a:xfrm>
            <a:off x="395288" y="1196975"/>
            <a:ext cx="8229600" cy="4896321"/>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vi-VN"/>
              <a:t>Cải thiện sự trao đổi khí</a:t>
            </a:r>
          </a:p>
          <a:p>
            <a:pPr lvl="1">
              <a:lnSpc>
                <a:spcPct val="90000"/>
              </a:lnSpc>
            </a:pPr>
            <a:r>
              <a:rPr lang="vi-VN" sz="2400"/>
              <a:t>Thở oxy </a:t>
            </a:r>
          </a:p>
          <a:p>
            <a:pPr lvl="1">
              <a:lnSpc>
                <a:spcPct val="90000"/>
              </a:lnSpc>
            </a:pPr>
            <a:r>
              <a:rPr lang="vi-VN" sz="2400"/>
              <a:t>Biện pháp hô hấp hỗ trợ</a:t>
            </a:r>
          </a:p>
          <a:p>
            <a:pPr>
              <a:lnSpc>
                <a:spcPct val="90000"/>
              </a:lnSpc>
            </a:pPr>
            <a:r>
              <a:rPr lang="en-US" sz="2800"/>
              <a:t>Cả</a:t>
            </a:r>
            <a:r>
              <a:rPr lang="vi-VN" sz="2800"/>
              <a:t>i thiện sự thông thoáng đường hô hấp</a:t>
            </a:r>
          </a:p>
          <a:p>
            <a:pPr lvl="1">
              <a:lnSpc>
                <a:spcPct val="90000"/>
              </a:lnSpc>
            </a:pPr>
            <a:r>
              <a:rPr lang="vi-VN" sz="2400"/>
              <a:t>Làm sạch dịch ứ đọng ở PQ phổi</a:t>
            </a:r>
          </a:p>
          <a:p>
            <a:pPr lvl="1">
              <a:lnSpc>
                <a:spcPct val="90000"/>
              </a:lnSpc>
            </a:pPr>
            <a:r>
              <a:rPr lang="vi-VN" sz="2400"/>
              <a:t>Tập ho, tập thở, hướng dẫn khạc đờm</a:t>
            </a:r>
          </a:p>
          <a:p>
            <a:pPr lvl="1">
              <a:lnSpc>
                <a:spcPct val="90000"/>
              </a:lnSpc>
            </a:pPr>
            <a:r>
              <a:rPr lang="vi-VN" sz="2400"/>
              <a:t>Thực hiện y lệnh thuốc</a:t>
            </a:r>
          </a:p>
          <a:p>
            <a:pPr>
              <a:lnSpc>
                <a:spcPct val="90000"/>
              </a:lnSpc>
            </a:pPr>
            <a:r>
              <a:rPr lang="vi-VN" sz="2800"/>
              <a:t>Ngăn ngừa biến chứng</a:t>
            </a:r>
          </a:p>
          <a:p>
            <a:pPr>
              <a:lnSpc>
                <a:spcPct val="90000"/>
              </a:lnSpc>
            </a:pPr>
            <a:r>
              <a:rPr lang="vi-VN" sz="2800"/>
              <a:t>Bổ sung kiến thức cho người bệnh</a:t>
            </a:r>
          </a:p>
          <a:p>
            <a:pPr lvl="1">
              <a:lnSpc>
                <a:spcPct val="90000"/>
              </a:lnSpc>
            </a:pPr>
            <a:r>
              <a:rPr lang="vi-VN" sz="2400"/>
              <a:t>Chế độ sinh hoạt, vệ sinh, phòng tránh lây lan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a:solidFill>
                  <a:schemeClr val="accent2"/>
                </a:solidFill>
              </a:rPr>
              <a:t>Đánh giá</a:t>
            </a:r>
            <a:endParaRPr lang="vi-VN" b="1">
              <a:solidFill>
                <a:schemeClr val="accent2"/>
              </a:solidFill>
            </a:endParaRPr>
          </a:p>
        </p:txBody>
      </p:sp>
      <p:sp>
        <p:nvSpPr>
          <p:cNvPr id="56323" name="Rectangle 3"/>
          <p:cNvSpPr>
            <a:spLocks noGrp="1" noChangeArrowheads="1"/>
          </p:cNvSpPr>
          <p:nvPr>
            <p:ph type="body" idx="1"/>
          </p:nvPr>
        </p:nvSpPr>
        <p:spPr bwMode="auto">
          <a:xfrm>
            <a:off x="468313" y="1196975"/>
            <a:ext cx="8229600" cy="4525963"/>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r>
              <a:rPr lang="vi-VN" sz="2800"/>
              <a:t>NB viêm phổi được đánh giá là chăm sóc tốt nếu:</a:t>
            </a:r>
          </a:p>
          <a:p>
            <a:pPr>
              <a:lnSpc>
                <a:spcPct val="90000"/>
              </a:lnSpc>
            </a:pPr>
            <a:r>
              <a:rPr lang="vi-VN" sz="2800"/>
              <a:t>Các triệu chứng của bệnh hết hoặc thuyên giảm: sốt, ho, khạc đờm, đau ngực, khó thở, ....</a:t>
            </a:r>
          </a:p>
          <a:p>
            <a:pPr>
              <a:lnSpc>
                <a:spcPct val="90000"/>
              </a:lnSpc>
            </a:pPr>
            <a:r>
              <a:rPr lang="vi-VN" sz="2800"/>
              <a:t>Không xảy ra các tai biến trong quá trình điều trị.</a:t>
            </a:r>
          </a:p>
          <a:p>
            <a:pPr>
              <a:lnSpc>
                <a:spcPct val="90000"/>
              </a:lnSpc>
            </a:pPr>
            <a:r>
              <a:rPr lang="vi-VN" sz="2800"/>
              <a:t>NB ăn ngủ được và yên tâm điều trị.</a:t>
            </a:r>
          </a:p>
          <a:p>
            <a:pPr>
              <a:lnSpc>
                <a:spcPct val="90000"/>
              </a:lnSpc>
            </a:pPr>
            <a:r>
              <a:rPr lang="vi-VN" sz="2800"/>
              <a:t>Các y lệnh điều trị được thực hiện đầy đủ, chính xác.</a:t>
            </a:r>
          </a:p>
          <a:p>
            <a:pPr>
              <a:lnSpc>
                <a:spcPct val="90000"/>
              </a:lnSpc>
            </a:pPr>
            <a:r>
              <a:rPr lang="vi-VN" sz="2800"/>
              <a:t>Khống chế được sự lan tràn của bệnh.</a:t>
            </a:r>
          </a:p>
          <a:p>
            <a:pPr>
              <a:lnSpc>
                <a:spcPct val="90000"/>
              </a:lnSpc>
            </a:pPr>
            <a:r>
              <a:rPr lang="vi-VN" sz="2800"/>
              <a:t>NB hiểu và thực hiện được những lời khuyên về giáo dục sức khoẻ.</a:t>
            </a:r>
          </a:p>
          <a:p>
            <a:pPr>
              <a:lnSpc>
                <a:spcPct val="90000"/>
              </a:lnSpc>
            </a:pPr>
            <a:endParaRPr lang="vi-VN"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vi-VN"/>
          </a:p>
        </p:txBody>
      </p:sp>
      <p:sp>
        <p:nvSpPr>
          <p:cNvPr id="57347"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vi-VN"/>
          </a:p>
        </p:txBody>
      </p:sp>
      <p:pic>
        <p:nvPicPr>
          <p:cNvPr id="57348" name="Picture 4" descr="DSC05764"/>
          <p:cNvPicPr>
            <a:picLocks noChangeAspect="1" noChangeArrowheads="1"/>
          </p:cNvPicPr>
          <p:nvPr/>
        </p:nvPicPr>
        <p:blipFill>
          <a:blip r:embed="rId2" cstate="print"/>
          <a:srcRect/>
          <a:stretch>
            <a:fillRect/>
          </a:stretch>
        </p:blipFill>
        <p:spPr bwMode="auto">
          <a:xfrm>
            <a:off x="-180975" y="-315913"/>
            <a:ext cx="13393738" cy="9320213"/>
          </a:xfrm>
          <a:prstGeom prst="rect">
            <a:avLst/>
          </a:prstGeom>
          <a:noFill/>
        </p:spPr>
      </p:pic>
      <p:sp>
        <p:nvSpPr>
          <p:cNvPr id="57349" name="WordArt 5"/>
          <p:cNvSpPr>
            <a:spLocks noChangeArrowheads="1" noChangeShapeType="1" noTextEdit="1"/>
          </p:cNvSpPr>
          <p:nvPr/>
        </p:nvSpPr>
        <p:spPr bwMode="auto">
          <a:xfrm>
            <a:off x="1547813" y="333375"/>
            <a:ext cx="5759450" cy="1511300"/>
          </a:xfrm>
          <a:prstGeom prst="rect">
            <a:avLst/>
          </a:prstGeom>
        </p:spPr>
        <p:txBody>
          <a:bodyPr wrap="none" fromWordArt="1">
            <a:prstTxWarp prst="textCanDown">
              <a:avLst>
                <a:gd name="adj" fmla="val 14287"/>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vi-VN" sz="3600" kern="10">
                <a:ln w="9525">
                  <a:round/>
                  <a:headEnd/>
                  <a:tailEnd/>
                </a:ln>
                <a:gradFill rotWithShape="1">
                  <a:gsLst>
                    <a:gs pos="0">
                      <a:srgbClr val="FFFF00">
                        <a:gamma/>
                        <a:shade val="46275"/>
                        <a:invGamma/>
                      </a:srgbClr>
                    </a:gs>
                    <a:gs pos="50000">
                      <a:srgbClr val="FFFF00"/>
                    </a:gs>
                    <a:gs pos="100000">
                      <a:srgbClr val="FFFF00">
                        <a:gamma/>
                        <a:shade val="46275"/>
                        <a:invGamma/>
                      </a:srgbClr>
                    </a:gs>
                  </a:gsLst>
                  <a:lin ang="5400000" scaled="1"/>
                </a:gradFill>
                <a:latin typeface="Times New Roman"/>
                <a:cs typeface="Times New Roman"/>
              </a:rPr>
              <a:t>Chân thành cám ơn!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vi-VN" sz="5400" b="1">
                <a:solidFill>
                  <a:schemeClr val="accent2"/>
                </a:solidFill>
              </a:rPr>
              <a:t>Định nghĩa</a:t>
            </a:r>
          </a:p>
        </p:txBody>
      </p:sp>
      <p:pic>
        <p:nvPicPr>
          <p:cNvPr id="30724" name="Picture 3"/>
          <p:cNvPicPr>
            <a:picLocks noGrp="1" noChangeAspect="1" noChangeArrowheads="1"/>
          </p:cNvPicPr>
          <p:nvPr>
            <p:ph type="body" idx="1"/>
          </p:nvPr>
        </p:nvPicPr>
        <p:blipFill>
          <a:blip r:embed="rId2" cstate="print"/>
          <a:srcRect/>
          <a:stretch>
            <a:fillRect/>
          </a:stretch>
        </p:blipFill>
        <p:spPr bwMode="auto">
          <a:xfrm>
            <a:off x="0" y="1412875"/>
            <a:ext cx="5251450" cy="4968875"/>
          </a:xfrm>
          <a:noFill/>
          <a:ln>
            <a:miter lim="800000"/>
            <a:headEnd/>
            <a:tailEnd/>
          </a:ln>
        </p:spPr>
      </p:pic>
      <p:graphicFrame>
        <p:nvGraphicFramePr>
          <p:cNvPr id="30755" name="Group 35"/>
          <p:cNvGraphicFramePr>
            <a:graphicFrameLocks noGrp="1"/>
          </p:cNvGraphicFramePr>
          <p:nvPr>
            <p:extLst>
              <p:ext uri="{D42A27DB-BD31-4B8C-83A1-F6EECF244321}">
                <p14:modId xmlns:p14="http://schemas.microsoft.com/office/powerpoint/2010/main" val="3733782112"/>
              </p:ext>
            </p:extLst>
          </p:nvPr>
        </p:nvGraphicFramePr>
        <p:xfrm>
          <a:off x="1524000" y="1397000"/>
          <a:ext cx="7440613" cy="4984750"/>
        </p:xfrm>
        <a:graphic>
          <a:graphicData uri="http://schemas.openxmlformats.org/drawingml/2006/table">
            <a:tbl>
              <a:tblPr/>
              <a:tblGrid>
                <a:gridCol w="3721100">
                  <a:extLst>
                    <a:ext uri="{9D8B030D-6E8A-4147-A177-3AD203B41FA5}">
                      <a16:colId xmlns:a16="http://schemas.microsoft.com/office/drawing/2014/main" val="20000"/>
                    </a:ext>
                  </a:extLst>
                </a:gridCol>
                <a:gridCol w="3719513">
                  <a:extLst>
                    <a:ext uri="{9D8B030D-6E8A-4147-A177-3AD203B41FA5}">
                      <a16:colId xmlns:a16="http://schemas.microsoft.com/office/drawing/2014/main" val="20001"/>
                    </a:ext>
                  </a:extLst>
                </a:gridCol>
              </a:tblGrid>
              <a:tr h="4984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Arial" charset="0"/>
                        <a:cs typeface="Arial"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dirty="0">
                          <a:ln>
                            <a:noFill/>
                          </a:ln>
                          <a:solidFill>
                            <a:schemeClr val="tx1"/>
                          </a:solidFill>
                          <a:effectLst/>
                          <a:latin typeface="Arial" charset="0"/>
                          <a:cs typeface="Arial" charset="0"/>
                        </a:rPr>
                        <a:t>Viêm phổi là quá trình </a:t>
                      </a:r>
                      <a:r>
                        <a:rPr kumimoji="0" lang="vi-VN" sz="2800" b="0" i="0" u="none" strike="noStrike" cap="none" normalizeH="0" baseline="0" dirty="0">
                          <a:ln>
                            <a:noFill/>
                          </a:ln>
                          <a:solidFill>
                            <a:schemeClr val="accent2"/>
                          </a:solidFill>
                          <a:effectLst/>
                          <a:latin typeface="Arial" charset="0"/>
                          <a:cs typeface="Arial" charset="0"/>
                        </a:rPr>
                        <a:t>viêm nhiễm </a:t>
                      </a:r>
                      <a:r>
                        <a:rPr kumimoji="0" lang="vi-VN" sz="2800" b="0" i="0" u="none" strike="noStrike" cap="none" normalizeH="0" baseline="0" dirty="0">
                          <a:ln>
                            <a:noFill/>
                          </a:ln>
                          <a:solidFill>
                            <a:schemeClr val="tx1"/>
                          </a:solidFill>
                          <a:effectLst/>
                          <a:latin typeface="Arial" charset="0"/>
                          <a:cs typeface="Arial" charset="0"/>
                        </a:rPr>
                        <a:t>ở nhu mô phổi bao gồm </a:t>
                      </a:r>
                      <a:r>
                        <a:rPr kumimoji="0" lang="vi-VN" sz="2800" b="0" i="0" u="none" strike="noStrike" cap="none" normalizeH="0" baseline="0" dirty="0">
                          <a:ln>
                            <a:noFill/>
                          </a:ln>
                          <a:solidFill>
                            <a:schemeClr val="accent2"/>
                          </a:solidFill>
                          <a:effectLst/>
                          <a:latin typeface="Arial" charset="0"/>
                          <a:cs typeface="Arial" charset="0"/>
                        </a:rPr>
                        <a:t>viêm phế nang</a:t>
                      </a:r>
                      <a:r>
                        <a:rPr kumimoji="0" lang="vi-VN" sz="2800" b="0" i="0" u="none" strike="noStrike" cap="none" normalizeH="0" baseline="0" dirty="0">
                          <a:ln>
                            <a:noFill/>
                          </a:ln>
                          <a:solidFill>
                            <a:schemeClr val="tx1"/>
                          </a:solidFill>
                          <a:effectLst/>
                          <a:latin typeface="Arial" charset="0"/>
                          <a:cs typeface="Arial" charset="0"/>
                        </a:rPr>
                        <a:t>, </a:t>
                      </a:r>
                      <a:r>
                        <a:rPr kumimoji="0" lang="vi-VN" sz="2800" b="0" i="0" u="none" strike="noStrike" cap="none" normalizeH="0" baseline="0" dirty="0">
                          <a:ln>
                            <a:noFill/>
                          </a:ln>
                          <a:solidFill>
                            <a:schemeClr val="accent2"/>
                          </a:solidFill>
                          <a:effectLst/>
                          <a:latin typeface="Arial" charset="0"/>
                          <a:cs typeface="Arial" charset="0"/>
                        </a:rPr>
                        <a:t>túi phế nang</a:t>
                      </a:r>
                      <a:r>
                        <a:rPr kumimoji="0" lang="vi-VN" sz="2800" b="0" i="0" u="none" strike="noStrike" cap="none" normalizeH="0" baseline="0" dirty="0">
                          <a:ln>
                            <a:noFill/>
                          </a:ln>
                          <a:solidFill>
                            <a:schemeClr val="tx1"/>
                          </a:solidFill>
                          <a:effectLst/>
                          <a:latin typeface="Arial" charset="0"/>
                          <a:cs typeface="Arial" charset="0"/>
                        </a:rPr>
                        <a:t>, </a:t>
                      </a:r>
                      <a:r>
                        <a:rPr kumimoji="0" lang="vi-VN" sz="2800" b="0" i="0" u="none" strike="noStrike" cap="none" normalizeH="0" baseline="0" dirty="0">
                          <a:ln>
                            <a:noFill/>
                          </a:ln>
                          <a:solidFill>
                            <a:schemeClr val="accent2"/>
                          </a:solidFill>
                          <a:effectLst/>
                          <a:latin typeface="Arial" charset="0"/>
                          <a:cs typeface="Arial" charset="0"/>
                        </a:rPr>
                        <a:t>ống phế nang</a:t>
                      </a:r>
                      <a:r>
                        <a:rPr kumimoji="0" lang="vi-VN" sz="2800" b="0" i="0" u="none" strike="noStrike" cap="none" normalizeH="0" baseline="0" dirty="0">
                          <a:ln>
                            <a:noFill/>
                          </a:ln>
                          <a:solidFill>
                            <a:schemeClr val="tx1"/>
                          </a:solidFill>
                          <a:effectLst/>
                          <a:latin typeface="Arial" charset="0"/>
                          <a:cs typeface="Arial" charset="0"/>
                        </a:rPr>
                        <a:t>, tổ chức liên kết và </a:t>
                      </a:r>
                      <a:r>
                        <a:rPr kumimoji="0" lang="vi-VN" sz="2800" b="0" i="0" u="none" strike="noStrike" cap="none" normalizeH="0" baseline="0" dirty="0">
                          <a:ln>
                            <a:noFill/>
                          </a:ln>
                          <a:solidFill>
                            <a:schemeClr val="accent2"/>
                          </a:solidFill>
                          <a:effectLst/>
                          <a:latin typeface="Arial" charset="0"/>
                          <a:cs typeface="Arial" charset="0"/>
                        </a:rPr>
                        <a:t>tiểu phế quản tận cùng</a:t>
                      </a: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vi-VN" b="1">
                <a:solidFill>
                  <a:schemeClr val="accent2"/>
                </a:solidFill>
              </a:rPr>
              <a:t>Nguyên nhân</a:t>
            </a:r>
          </a:p>
        </p:txBody>
      </p:sp>
      <p:sp>
        <p:nvSpPr>
          <p:cNvPr id="31747" name="Rectangle 3"/>
          <p:cNvSpPr>
            <a:spLocks noGrp="1" noChangeArrowheads="1"/>
          </p:cNvSpPr>
          <p:nvPr>
            <p:ph type="body" idx="1"/>
          </p:nvPr>
        </p:nvSpPr>
        <p:spPr bwMode="auto">
          <a:xfrm>
            <a:off x="468313" y="1628775"/>
            <a:ext cx="8229600" cy="4525963"/>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r>
              <a:rPr lang="vi-VN"/>
              <a:t>Vi khuẩn:</a:t>
            </a:r>
          </a:p>
          <a:p>
            <a:pPr lvl="1"/>
            <a:r>
              <a:rPr lang="vi-VN"/>
              <a:t>Phế cầu: chiếm 70 – 80%</a:t>
            </a:r>
          </a:p>
          <a:p>
            <a:pPr lvl="1"/>
            <a:r>
              <a:rPr lang="vi-VN"/>
              <a:t>Tụ cầu, liên cầu</a:t>
            </a:r>
          </a:p>
          <a:p>
            <a:r>
              <a:rPr lang="vi-VN"/>
              <a:t>Virus: Cúm,adenovirus, H5N1</a:t>
            </a:r>
          </a:p>
          <a:p>
            <a:r>
              <a:rPr lang="vi-VN"/>
              <a:t>Kí sinh trùng</a:t>
            </a:r>
          </a:p>
          <a:p>
            <a:r>
              <a:rPr lang="vi-VN"/>
              <a:t>Nấm</a:t>
            </a:r>
          </a:p>
          <a:p>
            <a:endParaRPr lang="vi-VN"/>
          </a:p>
        </p:txBody>
      </p:sp>
      <p:sp>
        <p:nvSpPr>
          <p:cNvPr id="31749" name="Rectangle 5"/>
          <p:cNvSpPr>
            <a:spLocks noChangeArrowheads="1"/>
          </p:cNvSpPr>
          <p:nvPr/>
        </p:nvSpPr>
        <p:spPr bwMode="auto">
          <a:xfrm>
            <a:off x="6227763" y="3141663"/>
            <a:ext cx="1512887" cy="358775"/>
          </a:xfrm>
          <a:prstGeom prst="rect">
            <a:avLst/>
          </a:prstGeom>
          <a:solidFill>
            <a:schemeClr val="bg1"/>
          </a:solidFill>
          <a:ln w="9525">
            <a:solidFill>
              <a:schemeClr val="tx1"/>
            </a:solidFill>
            <a:miter lim="800000"/>
            <a:headEnd/>
            <a:tailEnd/>
          </a:ln>
          <a:effectLst/>
        </p:spPr>
        <p:txBody>
          <a:bodyPr wrap="none" anchor="ctr"/>
          <a:lstStyle/>
          <a:p>
            <a:pPr algn="ctr" fontAlgn="base">
              <a:spcBef>
                <a:spcPct val="0"/>
              </a:spcBef>
              <a:spcAft>
                <a:spcPct val="0"/>
              </a:spcAft>
            </a:pPr>
            <a:r>
              <a:rPr lang="vi-VN" b="1">
                <a:solidFill>
                  <a:srgbClr val="000000"/>
                </a:solidFill>
              </a:rPr>
              <a:t>Phế cầu</a:t>
            </a:r>
          </a:p>
        </p:txBody>
      </p:sp>
      <p:pic>
        <p:nvPicPr>
          <p:cNvPr id="31750" name="Picture 6" descr="h5n1"/>
          <p:cNvPicPr>
            <a:picLocks noChangeAspect="1" noChangeArrowheads="1"/>
          </p:cNvPicPr>
          <p:nvPr/>
        </p:nvPicPr>
        <p:blipFill>
          <a:blip r:embed="rId2" cstate="print"/>
          <a:srcRect/>
          <a:stretch>
            <a:fillRect/>
          </a:stretch>
        </p:blipFill>
        <p:spPr bwMode="auto">
          <a:xfrm>
            <a:off x="3492500" y="3789363"/>
            <a:ext cx="2159000" cy="1944687"/>
          </a:xfrm>
          <a:prstGeom prst="rect">
            <a:avLst/>
          </a:prstGeom>
          <a:noFill/>
        </p:spPr>
      </p:pic>
      <p:sp>
        <p:nvSpPr>
          <p:cNvPr id="31751" name="Rectangle 7"/>
          <p:cNvSpPr>
            <a:spLocks noChangeArrowheads="1"/>
          </p:cNvSpPr>
          <p:nvPr/>
        </p:nvSpPr>
        <p:spPr bwMode="auto">
          <a:xfrm>
            <a:off x="4140200" y="5734050"/>
            <a:ext cx="936625" cy="360363"/>
          </a:xfrm>
          <a:prstGeom prst="rect">
            <a:avLst/>
          </a:prstGeom>
          <a:solidFill>
            <a:schemeClr val="bg1"/>
          </a:solidFill>
          <a:ln w="9525">
            <a:solidFill>
              <a:schemeClr val="tx1"/>
            </a:solidFill>
            <a:miter lim="800000"/>
            <a:headEnd/>
            <a:tailEnd/>
          </a:ln>
          <a:effectLst/>
        </p:spPr>
        <p:txBody>
          <a:bodyPr wrap="none" anchor="ctr"/>
          <a:lstStyle/>
          <a:p>
            <a:pPr algn="ctr" fontAlgn="base">
              <a:spcBef>
                <a:spcPct val="0"/>
              </a:spcBef>
              <a:spcAft>
                <a:spcPct val="0"/>
              </a:spcAft>
            </a:pPr>
            <a:r>
              <a:rPr lang="vi-VN" b="1">
                <a:solidFill>
                  <a:srgbClr val="000000"/>
                </a:solidFill>
              </a:rPr>
              <a:t>H5N1</a:t>
            </a:r>
          </a:p>
        </p:txBody>
      </p:sp>
      <p:pic>
        <p:nvPicPr>
          <p:cNvPr id="31752" name="Picture 8" descr="nấm"/>
          <p:cNvPicPr>
            <a:picLocks noChangeAspect="1" noChangeArrowheads="1"/>
          </p:cNvPicPr>
          <p:nvPr/>
        </p:nvPicPr>
        <p:blipFill>
          <a:blip r:embed="rId3" cstate="print"/>
          <a:srcRect/>
          <a:stretch>
            <a:fillRect/>
          </a:stretch>
        </p:blipFill>
        <p:spPr bwMode="auto">
          <a:xfrm>
            <a:off x="5940425" y="3789363"/>
            <a:ext cx="2744788" cy="1871662"/>
          </a:xfrm>
          <a:prstGeom prst="rect">
            <a:avLst/>
          </a:prstGeom>
          <a:noFill/>
        </p:spPr>
      </p:pic>
      <p:sp>
        <p:nvSpPr>
          <p:cNvPr id="31753" name="Rectangle 9"/>
          <p:cNvSpPr>
            <a:spLocks noChangeArrowheads="1"/>
          </p:cNvSpPr>
          <p:nvPr/>
        </p:nvSpPr>
        <p:spPr bwMode="auto">
          <a:xfrm>
            <a:off x="6372225" y="5661025"/>
            <a:ext cx="1873250" cy="360363"/>
          </a:xfrm>
          <a:prstGeom prst="rect">
            <a:avLst/>
          </a:prstGeom>
          <a:solidFill>
            <a:schemeClr val="bg1"/>
          </a:solidFill>
          <a:ln w="9525">
            <a:solidFill>
              <a:schemeClr val="tx1"/>
            </a:solidFill>
            <a:miter lim="800000"/>
            <a:headEnd/>
            <a:tailEnd/>
          </a:ln>
          <a:effectLst/>
        </p:spPr>
        <p:txBody>
          <a:bodyPr wrap="none" anchor="ctr"/>
          <a:lstStyle/>
          <a:p>
            <a:pPr algn="ctr" fontAlgn="base">
              <a:spcBef>
                <a:spcPct val="0"/>
              </a:spcBef>
              <a:spcAft>
                <a:spcPct val="0"/>
              </a:spcAft>
            </a:pPr>
            <a:r>
              <a:rPr lang="vi-VN" b="1">
                <a:solidFill>
                  <a:srgbClr val="000000"/>
                </a:solidFill>
              </a:rPr>
              <a:t>Nấm asperillus</a:t>
            </a:r>
          </a:p>
        </p:txBody>
      </p:sp>
      <p:grpSp>
        <p:nvGrpSpPr>
          <p:cNvPr id="2" name="Group 14"/>
          <p:cNvGrpSpPr>
            <a:grpSpLocks/>
          </p:cNvGrpSpPr>
          <p:nvPr/>
        </p:nvGrpSpPr>
        <p:grpSpPr bwMode="auto">
          <a:xfrm>
            <a:off x="5435600" y="908050"/>
            <a:ext cx="3313113" cy="2233613"/>
            <a:chOff x="288" y="144"/>
            <a:chExt cx="5232" cy="3482"/>
          </a:xfrm>
        </p:grpSpPr>
        <p:pic>
          <p:nvPicPr>
            <p:cNvPr id="31759" name="Picture 15" descr="Streptococcus_et_pneumocoque_LBA"/>
            <p:cNvPicPr>
              <a:picLocks noChangeAspect="1" noChangeArrowheads="1"/>
            </p:cNvPicPr>
            <p:nvPr/>
          </p:nvPicPr>
          <p:blipFill>
            <a:blip r:embed="rId4" cstate="print"/>
            <a:srcRect/>
            <a:stretch>
              <a:fillRect/>
            </a:stretch>
          </p:blipFill>
          <p:spPr bwMode="auto">
            <a:xfrm>
              <a:off x="288" y="144"/>
              <a:ext cx="5232" cy="3482"/>
            </a:xfrm>
            <a:prstGeom prst="rect">
              <a:avLst/>
            </a:prstGeom>
            <a:noFill/>
            <a:ln w="9525">
              <a:noFill/>
              <a:miter lim="800000"/>
              <a:headEnd/>
              <a:tailEnd/>
            </a:ln>
          </p:spPr>
        </p:pic>
        <p:sp>
          <p:nvSpPr>
            <p:cNvPr id="31760" name="Line 16"/>
            <p:cNvSpPr>
              <a:spLocks noChangeShapeType="1"/>
            </p:cNvSpPr>
            <p:nvPr/>
          </p:nvSpPr>
          <p:spPr bwMode="auto">
            <a:xfrm>
              <a:off x="1344" y="2352"/>
              <a:ext cx="240" cy="144"/>
            </a:xfrm>
            <a:prstGeom prst="line">
              <a:avLst/>
            </a:prstGeom>
            <a:noFill/>
            <a:ln w="38100">
              <a:solidFill>
                <a:srgbClr val="000000"/>
              </a:solidFill>
              <a:round/>
              <a:headEnd/>
              <a:tailEnd type="triangle" w="med" len="med"/>
            </a:ln>
            <a:effectLst/>
          </p:spPr>
          <p:txBody>
            <a:bodyPr/>
            <a:lstStyle/>
            <a:p>
              <a:pPr fontAlgn="base">
                <a:spcBef>
                  <a:spcPct val="0"/>
                </a:spcBef>
                <a:spcAft>
                  <a:spcPct val="0"/>
                </a:spcAft>
              </a:pPr>
              <a:endParaRPr lang="vi-VN">
                <a:solidFill>
                  <a:srgbClr val="000000"/>
                </a:solidFill>
              </a:endParaRPr>
            </a:p>
          </p:txBody>
        </p:sp>
        <p:sp>
          <p:nvSpPr>
            <p:cNvPr id="31761" name="Line 17"/>
            <p:cNvSpPr>
              <a:spLocks noChangeShapeType="1"/>
            </p:cNvSpPr>
            <p:nvPr/>
          </p:nvSpPr>
          <p:spPr bwMode="auto">
            <a:xfrm flipH="1" flipV="1">
              <a:off x="2160" y="3168"/>
              <a:ext cx="48" cy="192"/>
            </a:xfrm>
            <a:prstGeom prst="line">
              <a:avLst/>
            </a:prstGeom>
            <a:noFill/>
            <a:ln w="38100">
              <a:solidFill>
                <a:srgbClr val="000000"/>
              </a:solidFill>
              <a:round/>
              <a:headEnd/>
              <a:tailEnd type="triangle" w="med" len="med"/>
            </a:ln>
            <a:effectLst/>
          </p:spPr>
          <p:txBody>
            <a:bodyPr/>
            <a:lstStyle/>
            <a:p>
              <a:pPr fontAlgn="base">
                <a:spcBef>
                  <a:spcPct val="0"/>
                </a:spcBef>
                <a:spcAft>
                  <a:spcPct val="0"/>
                </a:spcAft>
              </a:pPr>
              <a:endParaRPr lang="vi-VN">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blinds(horizontal)">
                                      <p:cBhvr>
                                        <p:cTn id="7" dur="500"/>
                                        <p:tgtEl>
                                          <p:spTgt spid="31749"/>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animEffect transition="in" filter="checkerboard(across)">
                                      <p:cBhvr>
                                        <p:cTn id="15" dur="500"/>
                                        <p:tgtEl>
                                          <p:spTgt spid="3175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1751"/>
                                        </p:tgtEl>
                                        <p:attrNameLst>
                                          <p:attrName>style.visibility</p:attrName>
                                        </p:attrNameLst>
                                      </p:cBhvr>
                                      <p:to>
                                        <p:strVal val="visible"/>
                                      </p:to>
                                    </p:set>
                                    <p:animEffect transition="in" filter="checkerboard(across)">
                                      <p:cBhvr>
                                        <p:cTn id="18" dur="500"/>
                                        <p:tgtEl>
                                          <p:spTgt spid="3175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752"/>
                                        </p:tgtEl>
                                        <p:attrNameLst>
                                          <p:attrName>style.visibility</p:attrName>
                                        </p:attrNameLst>
                                      </p:cBhvr>
                                      <p:to>
                                        <p:strVal val="visible"/>
                                      </p:to>
                                    </p:set>
                                    <p:anim calcmode="lin" valueType="num">
                                      <p:cBhvr additive="base">
                                        <p:cTn id="23" dur="500" fill="hold"/>
                                        <p:tgtEl>
                                          <p:spTgt spid="31752"/>
                                        </p:tgtEl>
                                        <p:attrNameLst>
                                          <p:attrName>ppt_x</p:attrName>
                                        </p:attrNameLst>
                                      </p:cBhvr>
                                      <p:tavLst>
                                        <p:tav tm="0">
                                          <p:val>
                                            <p:strVal val="#ppt_x"/>
                                          </p:val>
                                        </p:tav>
                                        <p:tav tm="100000">
                                          <p:val>
                                            <p:strVal val="#ppt_x"/>
                                          </p:val>
                                        </p:tav>
                                      </p:tavLst>
                                    </p:anim>
                                    <p:anim calcmode="lin" valueType="num">
                                      <p:cBhvr additive="base">
                                        <p:cTn id="24" dur="500" fill="hold"/>
                                        <p:tgtEl>
                                          <p:spTgt spid="3175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753"/>
                                        </p:tgtEl>
                                        <p:attrNameLst>
                                          <p:attrName>style.visibility</p:attrName>
                                        </p:attrNameLst>
                                      </p:cBhvr>
                                      <p:to>
                                        <p:strVal val="visible"/>
                                      </p:to>
                                    </p:set>
                                    <p:anim calcmode="lin" valueType="num">
                                      <p:cBhvr additive="base">
                                        <p:cTn id="27" dur="500" fill="hold"/>
                                        <p:tgtEl>
                                          <p:spTgt spid="31753"/>
                                        </p:tgtEl>
                                        <p:attrNameLst>
                                          <p:attrName>ppt_x</p:attrName>
                                        </p:attrNameLst>
                                      </p:cBhvr>
                                      <p:tavLst>
                                        <p:tav tm="0">
                                          <p:val>
                                            <p:strVal val="#ppt_x"/>
                                          </p:val>
                                        </p:tav>
                                        <p:tav tm="100000">
                                          <p:val>
                                            <p:strVal val="#ppt_x"/>
                                          </p:val>
                                        </p:tav>
                                      </p:tavLst>
                                    </p:anim>
                                    <p:anim calcmode="lin" valueType="num">
                                      <p:cBhvr additive="base">
                                        <p:cTn id="28" dur="500" fill="hold"/>
                                        <p:tgtEl>
                                          <p:spTgt spid="317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51" grpId="0" animBg="1"/>
      <p:bldP spid="317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vi-VN" b="1">
                <a:solidFill>
                  <a:schemeClr val="accent2"/>
                </a:solidFill>
              </a:rPr>
              <a:t>Điều kiện thuận lợi</a:t>
            </a:r>
          </a:p>
        </p:txBody>
      </p:sp>
      <p:sp>
        <p:nvSpPr>
          <p:cNvPr id="45059" name="Rectangle 3"/>
          <p:cNvSpPr>
            <a:spLocks noGrp="1" noChangeArrowheads="1"/>
          </p:cNvSpPr>
          <p:nvPr>
            <p:ph type="body" idx="1"/>
          </p:nvPr>
        </p:nvSpPr>
        <p:spPr bwMode="auto">
          <a:solidFill>
            <a:schemeClr val="bg1"/>
          </a:solidFill>
          <a:ln>
            <a:miter lim="800000"/>
            <a:headEnd/>
            <a:tailEnd/>
          </a:ln>
        </p:spPr>
        <p:txBody>
          <a:bodyPr vert="horz" wrap="square" lIns="91440" tIns="45720" rIns="91440" bIns="45720" numCol="1" anchor="t" anchorCtr="0" compatLnSpc="1">
            <a:prstTxWarp prst="textNoShape">
              <a:avLst/>
            </a:prstTxWarp>
          </a:bodyPr>
          <a:lstStyle/>
          <a:p>
            <a:r>
              <a:rPr lang="vi-VN" b="1"/>
              <a:t>Cơ thể bị nhiễm lạnh</a:t>
            </a:r>
            <a:r>
              <a:rPr lang="vi-VN"/>
              <a:t>: thời tiết lạnh, lạnh đột ngột.</a:t>
            </a:r>
          </a:p>
          <a:p>
            <a:r>
              <a:rPr lang="vi-VN" b="1"/>
              <a:t>Cơ thể suy yếu</a:t>
            </a:r>
            <a:r>
              <a:rPr lang="vi-VN"/>
              <a:t>: lao động quá sức, sau mổ, bệnh nặng phải nằm lâu,...</a:t>
            </a:r>
          </a:p>
          <a:p>
            <a:r>
              <a:rPr lang="vi-VN" b="1"/>
              <a:t>Bị suy giảm miễn dịch</a:t>
            </a:r>
            <a:r>
              <a:rPr lang="vi-VN"/>
              <a:t>: AIDS, điều trị bằng tia xạ, hoá học trị liệu, corticoid...</a:t>
            </a:r>
          </a:p>
          <a:p>
            <a:r>
              <a:rPr lang="vi-VN" b="1"/>
              <a:t>Cản trở lưu thông phổi</a:t>
            </a:r>
            <a:r>
              <a:rPr lang="vi-VN"/>
              <a:t>: sặc thức ăn, dị vật đường thở,...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a:solidFill>
                  <a:schemeClr val="accent2"/>
                </a:solidFill>
              </a:rPr>
              <a:t>Cơ chế bệnh sinh</a:t>
            </a:r>
            <a:endParaRPr lang="vi-VN" b="1">
              <a:solidFill>
                <a:schemeClr val="accent2"/>
              </a:solidFill>
            </a:endParaRPr>
          </a:p>
        </p:txBody>
      </p:sp>
      <p:sp>
        <p:nvSpPr>
          <p:cNvPr id="46083" name="Rectangle 3"/>
          <p:cNvSpPr>
            <a:spLocks noGrp="1" noChangeArrowheads="1"/>
          </p:cNvSpPr>
          <p:nvPr>
            <p:ph type="body" idx="1"/>
          </p:nvPr>
        </p:nvSpPr>
        <p:spPr bwMode="auto">
          <a:solidFill>
            <a:schemeClr val="bg1"/>
          </a:solidFill>
          <a:ln>
            <a:miter lim="800000"/>
            <a:headEnd/>
            <a:tailEnd/>
          </a:ln>
        </p:spPr>
        <p:txBody>
          <a:bodyPr vert="horz" wrap="square" lIns="91440" tIns="45720" rIns="91440" bIns="45720" numCol="1" anchor="t" anchorCtr="0" compatLnSpc="1">
            <a:prstTxWarp prst="textNoShape">
              <a:avLst/>
            </a:prstTxWarp>
          </a:bodyPr>
          <a:lstStyle/>
          <a:p>
            <a:r>
              <a:rPr lang="en-US" sz="2800"/>
              <a:t>Đường vào</a:t>
            </a:r>
          </a:p>
          <a:p>
            <a:pPr lvl="1"/>
            <a:r>
              <a:rPr lang="en-US" sz="2400">
                <a:solidFill>
                  <a:schemeClr val="accent2"/>
                </a:solidFill>
              </a:rPr>
              <a:t>Đường khí phế quản</a:t>
            </a:r>
            <a:r>
              <a:rPr lang="en-US" sz="2400"/>
              <a:t>: đường thường gặp nhất do hít vào phổi các vi khuẩn từ môi trường xung quanh hoặc từ các ổ nhiễm khuẩn của đường hô hấp trên</a:t>
            </a:r>
          </a:p>
          <a:p>
            <a:pPr lvl="1"/>
            <a:r>
              <a:rPr lang="en-US" sz="2400">
                <a:solidFill>
                  <a:schemeClr val="accent2"/>
                </a:solidFill>
              </a:rPr>
              <a:t>Đường máu</a:t>
            </a:r>
            <a:r>
              <a:rPr lang="en-US" sz="2400"/>
              <a:t>: hay gặp nhất là nhiễm khuẩn huyết</a:t>
            </a:r>
          </a:p>
          <a:p>
            <a:pPr lvl="1"/>
            <a:r>
              <a:rPr lang="en-US" sz="2400">
                <a:solidFill>
                  <a:schemeClr val="accent2"/>
                </a:solidFill>
              </a:rPr>
              <a:t>Đường khác</a:t>
            </a:r>
            <a:r>
              <a:rPr lang="en-US" sz="2400"/>
              <a:t>: Bạch huyết</a:t>
            </a:r>
          </a:p>
          <a:p>
            <a:r>
              <a:rPr lang="en-US" sz="2800"/>
              <a:t>Hậu quả</a:t>
            </a:r>
          </a:p>
          <a:p>
            <a:pPr lvl="1"/>
            <a:r>
              <a:rPr lang="en-US" sz="2400"/>
              <a:t>Thông khí vùng tổn thương giảm</a:t>
            </a:r>
          </a:p>
          <a:p>
            <a:pPr lvl="1"/>
            <a:r>
              <a:rPr lang="en-US" sz="2400"/>
              <a:t>Rối loạn thông khí</a:t>
            </a:r>
          </a:p>
          <a:p>
            <a:pPr lvl="1"/>
            <a:r>
              <a:rPr lang="en-US" sz="2400"/>
              <a:t>Suy hô hấp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468313" y="26035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a:solidFill>
                  <a:schemeClr val="accent2"/>
                </a:solidFill>
              </a:rPr>
              <a:t>Triệu chứng lâm sàng</a:t>
            </a:r>
            <a:endParaRPr lang="vi-VN" b="1">
              <a:solidFill>
                <a:schemeClr val="accent2"/>
              </a:solidFill>
            </a:endParaRPr>
          </a:p>
        </p:txBody>
      </p:sp>
      <p:sp>
        <p:nvSpPr>
          <p:cNvPr id="47107" name="Rectangle 3"/>
          <p:cNvSpPr>
            <a:spLocks noGrp="1" noChangeArrowheads="1"/>
          </p:cNvSpPr>
          <p:nvPr>
            <p:ph type="body" idx="1"/>
          </p:nvPr>
        </p:nvSpPr>
        <p:spPr bwMode="auto">
          <a:xfrm>
            <a:off x="457200" y="1124744"/>
            <a:ext cx="8229600" cy="5256584"/>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vi-VN" sz="2800"/>
              <a:t>Triệu chứng toàn thân: Hội chứng nhiễm khuẩn.</a:t>
            </a:r>
          </a:p>
          <a:p>
            <a:pPr lvl="1">
              <a:lnSpc>
                <a:spcPct val="90000"/>
              </a:lnSpc>
            </a:pPr>
            <a:r>
              <a:rPr lang="vi-VN" sz="2400"/>
              <a:t>Sốt cao rét run, nhiệt độ 39 - 40°C.</a:t>
            </a:r>
          </a:p>
          <a:p>
            <a:pPr lvl="1">
              <a:lnSpc>
                <a:spcPct val="90000"/>
              </a:lnSpc>
            </a:pPr>
            <a:r>
              <a:rPr lang="vi-VN" sz="2400"/>
              <a:t>Môi khô, lưỡi bẩn.</a:t>
            </a:r>
          </a:p>
          <a:p>
            <a:pPr lvl="1">
              <a:lnSpc>
                <a:spcPct val="90000"/>
              </a:lnSpc>
            </a:pPr>
            <a:r>
              <a:rPr lang="vi-VN" sz="2400"/>
              <a:t>Mạch nhanh.</a:t>
            </a:r>
          </a:p>
          <a:p>
            <a:pPr>
              <a:lnSpc>
                <a:spcPct val="90000"/>
              </a:lnSpc>
            </a:pPr>
            <a:r>
              <a:rPr lang="vi-VN" sz="2800"/>
              <a:t>Triệu chứng cơ năng</a:t>
            </a:r>
          </a:p>
          <a:p>
            <a:pPr lvl="1">
              <a:lnSpc>
                <a:spcPct val="90000"/>
              </a:lnSpc>
            </a:pPr>
            <a:r>
              <a:rPr lang="vi-VN" sz="2400"/>
              <a:t>Đau ngực bên phổi bị tổn thương.</a:t>
            </a:r>
          </a:p>
          <a:p>
            <a:pPr lvl="1">
              <a:lnSpc>
                <a:spcPct val="90000"/>
              </a:lnSpc>
            </a:pPr>
            <a:r>
              <a:rPr lang="vi-VN" sz="2400"/>
              <a:t>Ho: lúc đầu ho khan, sau ho có đờm.</a:t>
            </a:r>
          </a:p>
          <a:p>
            <a:pPr lvl="1">
              <a:lnSpc>
                <a:spcPct val="90000"/>
              </a:lnSpc>
            </a:pPr>
            <a:r>
              <a:rPr lang="vi-VN" sz="2400"/>
              <a:t>Khạc đờm quánh dính màu gạch non hay màu gỉ sắt.</a:t>
            </a:r>
          </a:p>
          <a:p>
            <a:pPr lvl="1">
              <a:lnSpc>
                <a:spcPct val="90000"/>
              </a:lnSpc>
            </a:pPr>
            <a:r>
              <a:rPr lang="vi-VN" sz="2400"/>
              <a:t>Khó thở: nhịp thở nhanh nông. </a:t>
            </a:r>
          </a:p>
          <a:p>
            <a:pPr>
              <a:lnSpc>
                <a:spcPct val="90000"/>
              </a:lnSpc>
            </a:pPr>
            <a:r>
              <a:rPr lang="vi-VN" sz="2800"/>
              <a:t>Triệu chứng thực thể</a:t>
            </a:r>
          </a:p>
          <a:p>
            <a:pPr lvl="1">
              <a:lnSpc>
                <a:spcPct val="90000"/>
              </a:lnSpc>
            </a:pPr>
            <a:r>
              <a:rPr lang="vi-VN" sz="2400"/>
              <a:t>Khám phổi: có hội chứng đông đặc, ran nổ.</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457200" y="274638"/>
            <a:ext cx="3970338" cy="922337"/>
          </a:xfrm>
          <a:noFill/>
          <a:ln>
            <a:miter lim="800000"/>
            <a:headEnd/>
            <a:tailEnd/>
          </a:ln>
        </p:spPr>
        <p:txBody>
          <a:bodyPr vert="horz" wrap="square" lIns="91440" tIns="45720" rIns="91440" bIns="45720" numCol="1" anchor="t" anchorCtr="0" compatLnSpc="1">
            <a:prstTxWarp prst="textNoShape">
              <a:avLst/>
            </a:prstTxWarp>
          </a:bodyPr>
          <a:lstStyle/>
          <a:p>
            <a:r>
              <a:rPr lang="vi-VN" sz="3200">
                <a:solidFill>
                  <a:schemeClr val="accent2"/>
                </a:solidFill>
              </a:rPr>
              <a:t>Hình ảnh tổn thương trong viêm phổi</a:t>
            </a:r>
          </a:p>
        </p:txBody>
      </p:sp>
      <p:sp>
        <p:nvSpPr>
          <p:cNvPr id="48131"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vi-VN"/>
          </a:p>
        </p:txBody>
      </p:sp>
      <p:pic>
        <p:nvPicPr>
          <p:cNvPr id="48132" name="Picture 4" descr="LUNG005"/>
          <p:cNvPicPr>
            <a:picLocks noChangeAspect="1" noChangeArrowheads="1"/>
          </p:cNvPicPr>
          <p:nvPr/>
        </p:nvPicPr>
        <p:blipFill>
          <a:blip r:embed="rId2" cstate="print">
            <a:lum bright="6000" contrast="-6000"/>
          </a:blip>
          <a:srcRect l="2263" b="7463"/>
          <a:stretch>
            <a:fillRect/>
          </a:stretch>
        </p:blipFill>
        <p:spPr bwMode="auto">
          <a:xfrm>
            <a:off x="4643438" y="404813"/>
            <a:ext cx="4078287" cy="5976937"/>
          </a:xfrm>
          <a:prstGeom prst="rect">
            <a:avLst/>
          </a:prstGeom>
          <a:noFill/>
          <a:ln w="9525">
            <a:noFill/>
            <a:miter lim="800000"/>
            <a:headEnd/>
            <a:tailEnd/>
          </a:ln>
        </p:spPr>
      </p:pic>
      <p:pic>
        <p:nvPicPr>
          <p:cNvPr id="48133" name="Picture 5" descr="LUNG015"/>
          <p:cNvPicPr>
            <a:picLocks noChangeAspect="1" noChangeArrowheads="1"/>
          </p:cNvPicPr>
          <p:nvPr/>
        </p:nvPicPr>
        <p:blipFill>
          <a:blip r:embed="rId3" cstate="print"/>
          <a:srcRect/>
          <a:stretch>
            <a:fillRect/>
          </a:stretch>
        </p:blipFill>
        <p:spPr bwMode="auto">
          <a:xfrm>
            <a:off x="0" y="2349500"/>
            <a:ext cx="4619625" cy="3743325"/>
          </a:xfrm>
          <a:prstGeom prst="rect">
            <a:avLst/>
          </a:prstGeom>
          <a:noFill/>
          <a:ln w="9525">
            <a:noFill/>
            <a:miter lim="800000"/>
            <a:headEnd/>
            <a:tailEnd/>
          </a:ln>
        </p:spPr>
      </p:pic>
      <p:sp>
        <p:nvSpPr>
          <p:cNvPr id="48134" name="Rectangle 6"/>
          <p:cNvSpPr>
            <a:spLocks noChangeArrowheads="1"/>
          </p:cNvSpPr>
          <p:nvPr/>
        </p:nvSpPr>
        <p:spPr bwMode="auto">
          <a:xfrm>
            <a:off x="539750" y="1700213"/>
            <a:ext cx="3384550" cy="649287"/>
          </a:xfrm>
          <a:prstGeom prst="rect">
            <a:avLst/>
          </a:prstGeom>
          <a:noFill/>
          <a:ln w="9525">
            <a:solidFill>
              <a:schemeClr val="tx1"/>
            </a:solidFill>
            <a:miter lim="800000"/>
            <a:headEnd/>
            <a:tailEnd/>
          </a:ln>
          <a:effectLst/>
        </p:spPr>
        <p:txBody>
          <a:bodyPr wrap="none" anchor="ctr"/>
          <a:lstStyle/>
          <a:p>
            <a:pPr algn="ctr" fontAlgn="base">
              <a:spcBef>
                <a:spcPct val="0"/>
              </a:spcBef>
              <a:spcAft>
                <a:spcPct val="0"/>
              </a:spcAft>
            </a:pPr>
            <a:r>
              <a:rPr lang="vi-VN" sz="2000" b="1">
                <a:solidFill>
                  <a:srgbClr val="000000"/>
                </a:solidFill>
              </a:rPr>
              <a:t>Hình ảnh tổn thương vi thể</a:t>
            </a:r>
          </a:p>
          <a:p>
            <a:pPr algn="ctr" fontAlgn="base">
              <a:spcBef>
                <a:spcPct val="0"/>
              </a:spcBef>
              <a:spcAft>
                <a:spcPct val="0"/>
              </a:spcAft>
            </a:pPr>
            <a:r>
              <a:rPr lang="vi-VN" sz="2000" b="1">
                <a:solidFill>
                  <a:srgbClr val="000000"/>
                </a:solidFill>
              </a:rPr>
              <a:t>Trong viêm phổi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vi-VN" b="1">
                <a:solidFill>
                  <a:schemeClr val="accent2"/>
                </a:solidFill>
              </a:rPr>
              <a:t>Cận lâm sàng</a:t>
            </a:r>
          </a:p>
        </p:txBody>
      </p:sp>
      <p:sp>
        <p:nvSpPr>
          <p:cNvPr id="49155" name="Rectangle 3"/>
          <p:cNvSpPr>
            <a:spLocks noGrp="1" noChangeArrowheads="1"/>
          </p:cNvSpPr>
          <p:nvPr>
            <p:ph type="body" idx="1"/>
          </p:nvPr>
        </p:nvSpPr>
        <p:spPr bwMode="auto">
          <a:solidFill>
            <a:schemeClr val="bg1"/>
          </a:solid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vi-VN"/>
              <a:t>Xét nghiệm máu:</a:t>
            </a:r>
          </a:p>
          <a:p>
            <a:pPr lvl="1">
              <a:lnSpc>
                <a:spcPct val="90000"/>
              </a:lnSpc>
            </a:pPr>
            <a:r>
              <a:rPr lang="vi-VN"/>
              <a:t>Công thức máu: Bạch cầu tăng, chủ yếu là bạch cầu đa nhân trung tính, tốc độ máu lắng tăng cao.</a:t>
            </a:r>
          </a:p>
          <a:p>
            <a:pPr>
              <a:lnSpc>
                <a:spcPct val="90000"/>
              </a:lnSpc>
            </a:pPr>
            <a:r>
              <a:rPr lang="vi-VN"/>
              <a:t>Xquang tim phổi: </a:t>
            </a:r>
          </a:p>
          <a:p>
            <a:pPr lvl="1">
              <a:lnSpc>
                <a:spcPct val="90000"/>
              </a:lnSpc>
            </a:pPr>
            <a:r>
              <a:rPr lang="vi-VN"/>
              <a:t>Đám mờ đồng đều hình tam giác đỉnh quay vào trong đáy quay ra ngoài</a:t>
            </a:r>
          </a:p>
          <a:p>
            <a:pPr>
              <a:lnSpc>
                <a:spcPct val="90000"/>
              </a:lnSpc>
            </a:pPr>
            <a:r>
              <a:rPr lang="vi-VN"/>
              <a:t>Xét nghiệm đờm</a:t>
            </a:r>
          </a:p>
          <a:p>
            <a:pPr>
              <a:lnSpc>
                <a:spcPct val="90000"/>
              </a:lnSpc>
            </a:pPr>
            <a:r>
              <a:rPr lang="vi-VN"/>
              <a:t>Cấy máu</a:t>
            </a:r>
          </a:p>
        </p:txBody>
      </p:sp>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1484</Words>
  <Application>Microsoft Office PowerPoint</Application>
  <PresentationFormat>Trình chiếu Trên màn hình (4:3)</PresentationFormat>
  <Paragraphs>178</Paragraphs>
  <Slides>23</Slides>
  <Notes>4</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23</vt:i4>
      </vt:variant>
    </vt:vector>
  </HeadingPairs>
  <TitlesOfParts>
    <vt:vector size="27" baseType="lpstr">
      <vt:lpstr>Arial</vt:lpstr>
      <vt:lpstr>Calibri</vt:lpstr>
      <vt:lpstr>Times New Roman</vt:lpstr>
      <vt:lpstr>Modèle par défaut</vt:lpstr>
      <vt:lpstr>Bản trình bày PowerPoint</vt:lpstr>
      <vt:lpstr>MỤC TIÊU</vt:lpstr>
      <vt:lpstr>Định nghĩa</vt:lpstr>
      <vt:lpstr>Nguyên nhân</vt:lpstr>
      <vt:lpstr>Điều kiện thuận lợi</vt:lpstr>
      <vt:lpstr>Cơ chế bệnh sinh</vt:lpstr>
      <vt:lpstr>Triệu chứng lâm sàng</vt:lpstr>
      <vt:lpstr>Hình ảnh tổn thương trong viêm phổi</vt:lpstr>
      <vt:lpstr>Cận lâm sàng</vt:lpstr>
      <vt:lpstr>Bản trình bày PowerPoint</vt:lpstr>
      <vt:lpstr>Biến chứng</vt:lpstr>
      <vt:lpstr>Điều trị</vt:lpstr>
      <vt:lpstr>Chăm sóc</vt:lpstr>
      <vt:lpstr>TÌNH HUỐNG</vt:lpstr>
      <vt:lpstr>VẤN ĐỀ CHĂM SÓC</vt:lpstr>
      <vt:lpstr>VẤN ĐỀ CHĂM SÓC</vt:lpstr>
      <vt:lpstr>Chẩn đoán chăm sóc</vt:lpstr>
      <vt:lpstr>Bản trình bày PowerPoint</vt:lpstr>
      <vt:lpstr>Bản trình bày PowerPoint</vt:lpstr>
      <vt:lpstr>LẬP KẾ HOẠCH CHĂM SÓC</vt:lpstr>
      <vt:lpstr>Lập kế hoạch chăm sóc</vt:lpstr>
      <vt:lpstr>Đánh giá</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THUTRANG</dc:creator>
  <cp:lastModifiedBy>PHAM HOANG MINH</cp:lastModifiedBy>
  <cp:revision>5</cp:revision>
  <dcterms:created xsi:type="dcterms:W3CDTF">2014-05-26T03:22:03Z</dcterms:created>
  <dcterms:modified xsi:type="dcterms:W3CDTF">2023-03-01T01:15:57Z</dcterms:modified>
</cp:coreProperties>
</file>