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0"/>
  </p:notesMasterIdLst>
  <p:sldIdLst>
    <p:sldId id="318" r:id="rId2"/>
    <p:sldId id="338" r:id="rId3"/>
    <p:sldId id="266" r:id="rId4"/>
    <p:sldId id="340" r:id="rId5"/>
    <p:sldId id="346" r:id="rId6"/>
    <p:sldId id="345" r:id="rId7"/>
    <p:sldId id="344" r:id="rId8"/>
    <p:sldId id="343" r:id="rId9"/>
    <p:sldId id="342" r:id="rId10"/>
    <p:sldId id="378" r:id="rId11"/>
    <p:sldId id="341" r:id="rId12"/>
    <p:sldId id="347" r:id="rId13"/>
    <p:sldId id="348" r:id="rId14"/>
    <p:sldId id="351" r:id="rId15"/>
    <p:sldId id="350" r:id="rId16"/>
    <p:sldId id="362" r:id="rId17"/>
    <p:sldId id="349" r:id="rId18"/>
    <p:sldId id="361" r:id="rId19"/>
    <p:sldId id="353" r:id="rId20"/>
    <p:sldId id="354" r:id="rId21"/>
    <p:sldId id="360" r:id="rId22"/>
    <p:sldId id="359" r:id="rId23"/>
    <p:sldId id="358" r:id="rId24"/>
    <p:sldId id="357" r:id="rId25"/>
    <p:sldId id="356" r:id="rId26"/>
    <p:sldId id="355" r:id="rId27"/>
    <p:sldId id="365" r:id="rId28"/>
    <p:sldId id="364" r:id="rId29"/>
    <p:sldId id="366" r:id="rId30"/>
    <p:sldId id="367" r:id="rId31"/>
    <p:sldId id="368" r:id="rId32"/>
    <p:sldId id="370" r:id="rId33"/>
    <p:sldId id="373" r:id="rId34"/>
    <p:sldId id="371" r:id="rId35"/>
    <p:sldId id="369" r:id="rId36"/>
    <p:sldId id="377" r:id="rId37"/>
    <p:sldId id="374" r:id="rId38"/>
    <p:sldId id="31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25D2"/>
    <a:srgbClr val="F2266F"/>
    <a:srgbClr val="0808C4"/>
    <a:srgbClr val="F9ADEE"/>
    <a:srgbClr val="FFCF37"/>
    <a:srgbClr val="FDB9F3"/>
    <a:srgbClr val="F9FFC5"/>
    <a:srgbClr val="F80830"/>
    <a:srgbClr val="5EF60A"/>
    <a:srgbClr val="57E3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2" autoAdjust="0"/>
    <p:restoredTop sz="93011" autoAdjust="0"/>
  </p:normalViewPr>
  <p:slideViewPr>
    <p:cSldViewPr>
      <p:cViewPr varScale="1">
        <p:scale>
          <a:sx n="96" d="100"/>
          <a:sy n="96"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878001-3300-4A2C-8CFD-AF666E280162}" type="datetimeFigureOut">
              <a:rPr lang="en-US" smtClean="0"/>
              <a:pPr/>
              <a:t>3/1/2023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22B1E5-2FB5-489C-A0F6-0353F6AF3AB1}" type="slidenum">
              <a:rPr lang="en-US" smtClean="0"/>
              <a:pPr/>
              <a:t>‹#›</a:t>
            </a:fld>
            <a:endParaRPr lang="en-US"/>
          </a:p>
        </p:txBody>
      </p:sp>
    </p:spTree>
    <p:extLst>
      <p:ext uri="{BB962C8B-B14F-4D97-AF65-F5344CB8AC3E}">
        <p14:creationId xmlns:p14="http://schemas.microsoft.com/office/powerpoint/2010/main" val="2195248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F0FC38D-04DF-4CA3-863E-18B4D60708F9}" type="datetimeFigureOut">
              <a:rPr lang="en-US" smtClean="0"/>
              <a:pPr/>
              <a:t>3/1/2023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2B59982-AFD8-429D-A639-ED1621C80F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F0FC38D-04DF-4CA3-863E-18B4D60708F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59982-AFD8-429D-A639-ED1621C80F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F0FC38D-04DF-4CA3-863E-18B4D60708F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59982-AFD8-429D-A639-ED1621C80F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F0FC38D-04DF-4CA3-863E-18B4D60708F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59982-AFD8-429D-A639-ED1621C80F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F0FC38D-04DF-4CA3-863E-18B4D60708F9}"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59982-AFD8-429D-A639-ED1621C80F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F0FC38D-04DF-4CA3-863E-18B4D60708F9}"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59982-AFD8-429D-A639-ED1621C80FB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F0FC38D-04DF-4CA3-863E-18B4D60708F9}" type="datetimeFigureOut">
              <a:rPr lang="en-US" smtClean="0"/>
              <a:pPr/>
              <a:t>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B59982-AFD8-429D-A639-ED1621C80F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F0FC38D-04DF-4CA3-863E-18B4D60708F9}" type="datetimeFigureOut">
              <a:rPr lang="en-US" smtClean="0"/>
              <a:pPr/>
              <a:t>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B59982-AFD8-429D-A639-ED1621C80F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FC38D-04DF-4CA3-863E-18B4D60708F9}" type="datetimeFigureOut">
              <a:rPr lang="en-US" smtClean="0"/>
              <a:pPr/>
              <a:t>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B59982-AFD8-429D-A639-ED1621C80F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F0FC38D-04DF-4CA3-863E-18B4D60708F9}"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59982-AFD8-429D-A639-ED1621C80F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F0FC38D-04DF-4CA3-863E-18B4D60708F9}"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1"/>
            <a:ext cx="609600" cy="365125"/>
          </a:xfrm>
        </p:spPr>
        <p:txBody>
          <a:bodyPr/>
          <a:lstStyle/>
          <a:p>
            <a:fld id="{32B59982-AFD8-429D-A639-ED1621C80FB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F0FC38D-04DF-4CA3-863E-18B4D60708F9}" type="datetimeFigureOut">
              <a:rPr lang="en-US" smtClean="0"/>
              <a:pPr/>
              <a:t>3/1/2023</a:t>
            </a:fld>
            <a:endParaRPr lang="en-US"/>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2B59982-AFD8-429D-A639-ED1621C80FB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59896"/>
          </a:xfrm>
        </p:spPr>
        <p:txBody>
          <a:bodyPr/>
          <a:lstStyle/>
          <a:p>
            <a:pPr algn="ctr">
              <a:buNone/>
            </a:pPr>
            <a:r>
              <a:rPr lang="en-US" sz="4800" b="1" dirty="0">
                <a:solidFill>
                  <a:srgbClr val="0808C4"/>
                </a:solidFill>
                <a:latin typeface="Arial" pitchFamily="34" charset="0"/>
                <a:cs typeface="Arial" pitchFamily="34" charset="0"/>
              </a:rPr>
              <a:t>CHĂM SÓC NGƯỜI BỆNH TRĨ, RÒ CẠNH HẬU MÔN</a:t>
            </a:r>
          </a:p>
          <a:p>
            <a:pPr algn="ctr">
              <a:buNone/>
            </a:pPr>
            <a:endParaRPr lang="en-US" b="1" dirty="0">
              <a:solidFill>
                <a:srgbClr val="DB25D2"/>
              </a:solidFill>
              <a:latin typeface="Arial" pitchFamily="34" charset="0"/>
              <a:cs typeface="Arial" pitchFamily="34" charset="0"/>
            </a:endParaRPr>
          </a:p>
          <a:p>
            <a:pPr algn="ctr">
              <a:buNone/>
            </a:pPr>
            <a:endParaRPr lang="en-US" b="1" dirty="0">
              <a:latin typeface="Arial" pitchFamily="34" charset="0"/>
              <a:cs typeface="Arial" pitchFamily="34" charset="0"/>
            </a:endParaRPr>
          </a:p>
          <a:p>
            <a:pPr algn="ctr">
              <a:buNone/>
            </a:pPr>
            <a:r>
              <a:rPr lang="vi-VN" b="1" dirty="0">
                <a:solidFill>
                  <a:srgbClr val="00B050"/>
                </a:solidFill>
                <a:latin typeface="Arial" pitchFamily="34" charset="0"/>
                <a:cs typeface="Arial" pitchFamily="34" charset="0"/>
              </a:rPr>
              <a:t>                     </a:t>
            </a:r>
            <a:r>
              <a:rPr lang="en-US" b="1">
                <a:solidFill>
                  <a:srgbClr val="00B050"/>
                </a:solidFill>
                <a:latin typeface="Arial" pitchFamily="34" charset="0"/>
                <a:cs typeface="Arial" pitchFamily="34" charset="0"/>
              </a:rPr>
              <a:t>               </a:t>
            </a:r>
            <a:endParaRPr lang="en-US" b="1" dirty="0">
              <a:solidFill>
                <a:srgbClr val="DB25D2"/>
              </a:solidFill>
              <a:latin typeface="Arial" pitchFamily="34" charset="0"/>
              <a:cs typeface="Arial" pitchFamily="34" charset="0"/>
            </a:endParaRPr>
          </a:p>
          <a:p>
            <a:pPr>
              <a:buNone/>
            </a:pPr>
            <a:endParaRPr lang="en-US" dirty="0"/>
          </a:p>
        </p:txBody>
      </p:sp>
      <p:pic>
        <p:nvPicPr>
          <p:cNvPr id="2" name="Picture 2" descr="C:\Users\TienDang\Desktop\benh-tri-ngoai-tri-no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584" y="2492897"/>
            <a:ext cx="4680520" cy="43651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C:\Users\TienDang\Desktop\212.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332656"/>
            <a:ext cx="8640959" cy="6525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8691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856984" cy="1224136"/>
          </a:xfrm>
        </p:spPr>
        <p:txBody>
          <a:bodyPr>
            <a:normAutofit/>
          </a:bodyPr>
          <a:lstStyle/>
          <a:p>
            <a:pPr algn="ctr"/>
            <a:r>
              <a:rPr lang="en-US" dirty="0" err="1">
                <a:latin typeface="Arial" pitchFamily="34" charset="0"/>
                <a:cs typeface="Arial" pitchFamily="34" charset="0"/>
              </a:rPr>
              <a:t>Hướng</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endParaRPr lang="en-US" dirty="0">
              <a:latin typeface="Arial" pitchFamily="34" charset="0"/>
              <a:cs typeface="Arial" pitchFamily="34" charset="0"/>
            </a:endParaRPr>
          </a:p>
        </p:txBody>
      </p:sp>
      <p:sp>
        <p:nvSpPr>
          <p:cNvPr id="3" name="Content Placeholder 2"/>
          <p:cNvSpPr>
            <a:spLocks noGrp="1"/>
          </p:cNvSpPr>
          <p:nvPr>
            <p:ph idx="1"/>
          </p:nvPr>
        </p:nvSpPr>
        <p:spPr>
          <a:xfrm>
            <a:off x="179512" y="1412776"/>
            <a:ext cx="8640960" cy="5445224"/>
          </a:xfrm>
        </p:spPr>
        <p:txBody>
          <a:bodyPr>
            <a:normAutofit lnSpcReduction="10000"/>
          </a:bodyPr>
          <a:lstStyle/>
          <a:p>
            <a:pPr>
              <a:buFont typeface="Wingdings" pitchFamily="2" charset="2"/>
              <a:buChar char="v"/>
            </a:pP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nội</a:t>
            </a:r>
            <a:r>
              <a:rPr lang="en-US" dirty="0">
                <a:latin typeface="Arial" pitchFamily="34" charset="0"/>
                <a:cs typeface="Arial" pitchFamily="34" charset="0"/>
              </a:rPr>
              <a:t> </a:t>
            </a:r>
            <a:r>
              <a:rPr lang="en-US" dirty="0" err="1">
                <a:latin typeface="Arial" pitchFamily="34" charset="0"/>
                <a:cs typeface="Arial" pitchFamily="34" charset="0"/>
              </a:rPr>
              <a:t>khoa</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Chế</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dinh</a:t>
            </a:r>
            <a:r>
              <a:rPr lang="en-US" dirty="0">
                <a:latin typeface="Arial" pitchFamily="34" charset="0"/>
                <a:cs typeface="Arial" pitchFamily="34" charset="0"/>
              </a:rPr>
              <a:t> </a:t>
            </a:r>
            <a:r>
              <a:rPr lang="en-US" dirty="0" err="1">
                <a:latin typeface="Arial" pitchFamily="34" charset="0"/>
                <a:cs typeface="Arial" pitchFamily="34" charset="0"/>
              </a:rPr>
              <a:t>dưỡng</a:t>
            </a:r>
            <a:r>
              <a:rPr lang="en-US" dirty="0">
                <a:latin typeface="Arial" pitchFamily="34" charset="0"/>
                <a:cs typeface="Arial" pitchFamily="34" charset="0"/>
              </a:rPr>
              <a:t>: </a:t>
            </a:r>
            <a:r>
              <a:rPr lang="en-US" dirty="0" err="1">
                <a:latin typeface="Arial" pitchFamily="34" charset="0"/>
                <a:cs typeface="Arial" pitchFamily="34" charset="0"/>
              </a:rPr>
              <a:t>ăn</a:t>
            </a:r>
            <a:r>
              <a:rPr lang="en-US" dirty="0">
                <a:latin typeface="Arial" pitchFamily="34" charset="0"/>
                <a:cs typeface="Arial" pitchFamily="34" charset="0"/>
              </a:rPr>
              <a:t> </a:t>
            </a:r>
            <a:r>
              <a:rPr lang="en-US" dirty="0" err="1">
                <a:latin typeface="Arial" pitchFamily="34" charset="0"/>
                <a:cs typeface="Arial" pitchFamily="34" charset="0"/>
              </a:rPr>
              <a:t>thức</a:t>
            </a:r>
            <a:r>
              <a:rPr lang="en-US" dirty="0">
                <a:latin typeface="Arial" pitchFamily="34" charset="0"/>
                <a:cs typeface="Arial" pitchFamily="34" charset="0"/>
              </a:rPr>
              <a:t> </a:t>
            </a:r>
            <a:r>
              <a:rPr lang="en-US" dirty="0" err="1">
                <a:latin typeface="Arial" pitchFamily="34" charset="0"/>
                <a:cs typeface="Arial" pitchFamily="34" charset="0"/>
              </a:rPr>
              <a:t>ăn</a:t>
            </a:r>
            <a:r>
              <a:rPr lang="en-US" dirty="0">
                <a:latin typeface="Arial" pitchFamily="34" charset="0"/>
                <a:cs typeface="Arial" pitchFamily="34" charset="0"/>
              </a:rPr>
              <a:t> </a:t>
            </a:r>
            <a:r>
              <a:rPr lang="en-US" dirty="0" err="1">
                <a:latin typeface="Arial" pitchFamily="34" charset="0"/>
                <a:cs typeface="Arial" pitchFamily="34" charset="0"/>
              </a:rPr>
              <a:t>nhuận</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ăn</a:t>
            </a:r>
            <a:r>
              <a:rPr lang="en-US" dirty="0">
                <a:latin typeface="Arial" pitchFamily="34" charset="0"/>
                <a:cs typeface="Arial" pitchFamily="34" charset="0"/>
              </a:rPr>
              <a:t> </a:t>
            </a:r>
            <a:r>
              <a:rPr lang="en-US" dirty="0" err="1">
                <a:latin typeface="Arial" pitchFamily="34" charset="0"/>
                <a:cs typeface="Arial" pitchFamily="34" charset="0"/>
              </a:rPr>
              <a:t>nhiều</a:t>
            </a:r>
            <a:r>
              <a:rPr lang="en-US" dirty="0">
                <a:latin typeface="Arial" pitchFamily="34" charset="0"/>
                <a:cs typeface="Arial" pitchFamily="34" charset="0"/>
              </a:rPr>
              <a:t> </a:t>
            </a:r>
            <a:r>
              <a:rPr lang="en-US" dirty="0" err="1">
                <a:latin typeface="Arial" pitchFamily="34" charset="0"/>
                <a:cs typeface="Arial" pitchFamily="34" charset="0"/>
              </a:rPr>
              <a:t>chất</a:t>
            </a:r>
            <a:r>
              <a:rPr lang="en-US" dirty="0">
                <a:latin typeface="Arial" pitchFamily="34" charset="0"/>
                <a:cs typeface="Arial" pitchFamily="34" charset="0"/>
              </a:rPr>
              <a:t> </a:t>
            </a:r>
            <a:r>
              <a:rPr lang="en-US" dirty="0" err="1">
                <a:latin typeface="Arial" pitchFamily="34" charset="0"/>
                <a:cs typeface="Arial" pitchFamily="34" charset="0"/>
              </a:rPr>
              <a:t>xơ</a:t>
            </a:r>
            <a:r>
              <a:rPr lang="en-US" dirty="0">
                <a:latin typeface="Arial" pitchFamily="34" charset="0"/>
                <a:cs typeface="Arial" pitchFamily="34" charset="0"/>
              </a:rPr>
              <a:t>, </a:t>
            </a:r>
            <a:r>
              <a:rPr lang="en-US" dirty="0" err="1">
                <a:latin typeface="Arial" pitchFamily="34" charset="0"/>
                <a:cs typeface="Arial" pitchFamily="34" charset="0"/>
              </a:rPr>
              <a:t>uống</a:t>
            </a:r>
            <a:r>
              <a:rPr lang="en-US" dirty="0">
                <a:latin typeface="Arial" pitchFamily="34" charset="0"/>
                <a:cs typeface="Arial" pitchFamily="34" charset="0"/>
              </a:rPr>
              <a:t> </a:t>
            </a:r>
            <a:r>
              <a:rPr lang="en-US" dirty="0" err="1">
                <a:latin typeface="Arial" pitchFamily="34" charset="0"/>
                <a:cs typeface="Arial" pitchFamily="34" charset="0"/>
              </a:rPr>
              <a:t>nhiều</a:t>
            </a:r>
            <a:r>
              <a:rPr lang="en-US" dirty="0">
                <a:latin typeface="Arial" pitchFamily="34" charset="0"/>
                <a:cs typeface="Arial" pitchFamily="34" charset="0"/>
              </a:rPr>
              <a:t> </a:t>
            </a:r>
            <a:r>
              <a:rPr lang="en-US" dirty="0" err="1">
                <a:latin typeface="Arial" pitchFamily="34" charset="0"/>
                <a:cs typeface="Arial" pitchFamily="34" charset="0"/>
              </a:rPr>
              <a:t>nước</a:t>
            </a:r>
            <a:r>
              <a:rPr lang="en-US" dirty="0">
                <a:latin typeface="Arial" pitchFamily="34" charset="0"/>
                <a:cs typeface="Arial" pitchFamily="34" charset="0"/>
              </a:rPr>
              <a:t>. </a:t>
            </a:r>
            <a:r>
              <a:rPr lang="en-US" dirty="0" err="1">
                <a:latin typeface="Arial" pitchFamily="34" charset="0"/>
                <a:cs typeface="Arial" pitchFamily="34" charset="0"/>
              </a:rPr>
              <a:t>Tránh</a:t>
            </a:r>
            <a:r>
              <a:rPr lang="en-US" dirty="0">
                <a:latin typeface="Arial" pitchFamily="34" charset="0"/>
                <a:cs typeface="Arial" pitchFamily="34" charset="0"/>
              </a:rPr>
              <a:t> </a:t>
            </a:r>
            <a:r>
              <a:rPr lang="en-US" dirty="0" err="1">
                <a:latin typeface="Arial" pitchFamily="34" charset="0"/>
                <a:cs typeface="Arial" pitchFamily="34" charset="0"/>
              </a:rPr>
              <a:t>thức</a:t>
            </a:r>
            <a:r>
              <a:rPr lang="en-US" dirty="0">
                <a:latin typeface="Arial" pitchFamily="34" charset="0"/>
                <a:cs typeface="Arial" pitchFamily="34" charset="0"/>
              </a:rPr>
              <a:t> </a:t>
            </a:r>
            <a:r>
              <a:rPr lang="en-US" dirty="0" err="1">
                <a:latin typeface="Arial" pitchFamily="34" charset="0"/>
                <a:cs typeface="Arial" pitchFamily="34" charset="0"/>
              </a:rPr>
              <a:t>ăn</a:t>
            </a:r>
            <a:r>
              <a:rPr lang="en-US" dirty="0">
                <a:latin typeface="Arial" pitchFamily="34" charset="0"/>
                <a:cs typeface="Arial" pitchFamily="34" charset="0"/>
              </a:rPr>
              <a:t> </a:t>
            </a:r>
            <a:r>
              <a:rPr lang="en-US" dirty="0" err="1">
                <a:latin typeface="Arial" pitchFamily="34" charset="0"/>
                <a:cs typeface="Arial" pitchFamily="34" charset="0"/>
              </a:rPr>
              <a:t>nhiều</a:t>
            </a:r>
            <a:r>
              <a:rPr lang="en-US" dirty="0">
                <a:latin typeface="Arial" pitchFamily="34" charset="0"/>
                <a:cs typeface="Arial" pitchFamily="34" charset="0"/>
              </a:rPr>
              <a:t> </a:t>
            </a:r>
            <a:r>
              <a:rPr lang="en-US" dirty="0" err="1">
                <a:latin typeface="Arial" pitchFamily="34" charset="0"/>
                <a:cs typeface="Arial" pitchFamily="34" charset="0"/>
              </a:rPr>
              <a:t>gia</a:t>
            </a:r>
            <a:r>
              <a:rPr lang="en-US" dirty="0">
                <a:latin typeface="Arial" pitchFamily="34" charset="0"/>
                <a:cs typeface="Arial" pitchFamily="34" charset="0"/>
              </a:rPr>
              <a:t> </a:t>
            </a:r>
            <a:r>
              <a:rPr lang="en-US" dirty="0" err="1">
                <a:latin typeface="Arial" pitchFamily="34" charset="0"/>
                <a:cs typeface="Arial" pitchFamily="34" charset="0"/>
              </a:rPr>
              <a:t>vị</a:t>
            </a:r>
            <a:r>
              <a:rPr lang="en-US" dirty="0">
                <a:latin typeface="Arial" pitchFamily="34" charset="0"/>
                <a:cs typeface="Arial" pitchFamily="34" charset="0"/>
              </a:rPr>
              <a:t> </a:t>
            </a:r>
            <a:r>
              <a:rPr lang="en-US" dirty="0" err="1">
                <a:latin typeface="Arial" pitchFamily="34" charset="0"/>
                <a:cs typeface="Arial" pitchFamily="34" charset="0"/>
              </a:rPr>
              <a:t>như</a:t>
            </a:r>
            <a:r>
              <a:rPr lang="en-US" dirty="0">
                <a:latin typeface="Arial" pitchFamily="34" charset="0"/>
                <a:cs typeface="Arial" pitchFamily="34" charset="0"/>
              </a:rPr>
              <a:t> </a:t>
            </a:r>
            <a:r>
              <a:rPr lang="en-US" dirty="0" err="1">
                <a:latin typeface="Arial" pitchFamily="34" charset="0"/>
                <a:cs typeface="Arial" pitchFamily="34" charset="0"/>
              </a:rPr>
              <a:t>ớt</a:t>
            </a:r>
            <a:r>
              <a:rPr lang="en-US" dirty="0">
                <a:latin typeface="Arial" pitchFamily="34" charset="0"/>
                <a:cs typeface="Arial" pitchFamily="34" charset="0"/>
              </a:rPr>
              <a:t>, </a:t>
            </a:r>
            <a:r>
              <a:rPr lang="en-US" dirty="0" err="1">
                <a:latin typeface="Arial" pitchFamily="34" charset="0"/>
                <a:cs typeface="Arial" pitchFamily="34" charset="0"/>
              </a:rPr>
              <a:t>tiêu</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chất</a:t>
            </a:r>
            <a:r>
              <a:rPr lang="en-US" dirty="0">
                <a:latin typeface="Arial" pitchFamily="34" charset="0"/>
                <a:cs typeface="Arial" pitchFamily="34" charset="0"/>
              </a:rPr>
              <a:t> </a:t>
            </a:r>
            <a:r>
              <a:rPr lang="en-US" dirty="0" err="1">
                <a:latin typeface="Arial" pitchFamily="34" charset="0"/>
                <a:cs typeface="Arial" pitchFamily="34" charset="0"/>
              </a:rPr>
              <a:t>kích</a:t>
            </a:r>
            <a:r>
              <a:rPr lang="en-US" dirty="0">
                <a:latin typeface="Arial" pitchFamily="34" charset="0"/>
                <a:cs typeface="Arial" pitchFamily="34" charset="0"/>
              </a:rPr>
              <a:t> </a:t>
            </a:r>
            <a:r>
              <a:rPr lang="en-US" dirty="0" err="1">
                <a:latin typeface="Arial" pitchFamily="34" charset="0"/>
                <a:cs typeface="Arial" pitchFamily="34" charset="0"/>
              </a:rPr>
              <a:t>thích</a:t>
            </a:r>
            <a:r>
              <a:rPr lang="en-US" dirty="0">
                <a:latin typeface="Arial" pitchFamily="34" charset="0"/>
                <a:cs typeface="Arial" pitchFamily="34" charset="0"/>
              </a:rPr>
              <a:t> </a:t>
            </a:r>
            <a:r>
              <a:rPr lang="en-US" dirty="0" err="1">
                <a:latin typeface="Arial" pitchFamily="34" charset="0"/>
                <a:cs typeface="Arial" pitchFamily="34" charset="0"/>
              </a:rPr>
              <a:t>như</a:t>
            </a:r>
            <a:r>
              <a:rPr lang="en-US" dirty="0">
                <a:latin typeface="Arial" pitchFamily="34" charset="0"/>
                <a:cs typeface="Arial" pitchFamily="34" charset="0"/>
              </a:rPr>
              <a:t> </a:t>
            </a:r>
            <a:r>
              <a:rPr lang="en-US" dirty="0" err="1">
                <a:latin typeface="Arial" pitchFamily="34" charset="0"/>
                <a:cs typeface="Arial" pitchFamily="34" charset="0"/>
              </a:rPr>
              <a:t>rượu</a:t>
            </a:r>
            <a:r>
              <a:rPr lang="en-US" dirty="0">
                <a:latin typeface="Arial" pitchFamily="34" charset="0"/>
                <a:cs typeface="Arial" pitchFamily="34" charset="0"/>
              </a:rPr>
              <a:t>, </a:t>
            </a:r>
            <a:r>
              <a:rPr lang="en-US" dirty="0" err="1">
                <a:latin typeface="Arial" pitchFamily="34" charset="0"/>
                <a:cs typeface="Arial" pitchFamily="34" charset="0"/>
              </a:rPr>
              <a:t>bia</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Chế</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sinh</a:t>
            </a:r>
            <a:r>
              <a:rPr lang="en-US" dirty="0">
                <a:latin typeface="Arial" pitchFamily="34" charset="0"/>
                <a:cs typeface="Arial" pitchFamily="34" charset="0"/>
              </a:rPr>
              <a:t> </a:t>
            </a:r>
            <a:r>
              <a:rPr lang="en-US" dirty="0" err="1">
                <a:latin typeface="Arial" pitchFamily="34" charset="0"/>
                <a:cs typeface="Arial" pitchFamily="34" charset="0"/>
              </a:rPr>
              <a:t>hoạt</a:t>
            </a:r>
            <a:r>
              <a:rPr lang="en-US" dirty="0">
                <a:latin typeface="Arial" pitchFamily="34" charset="0"/>
                <a:cs typeface="Arial" pitchFamily="34" charset="0"/>
              </a:rPr>
              <a:t>: </a:t>
            </a:r>
            <a:r>
              <a:rPr lang="en-US" dirty="0" err="1">
                <a:latin typeface="Arial" pitchFamily="34" charset="0"/>
                <a:cs typeface="Arial" pitchFamily="34" charset="0"/>
              </a:rPr>
              <a:t>tránh</a:t>
            </a:r>
            <a:r>
              <a:rPr lang="en-US" dirty="0">
                <a:latin typeface="Arial" pitchFamily="34" charset="0"/>
                <a:cs typeface="Arial" pitchFamily="34" charset="0"/>
              </a:rPr>
              <a:t> </a:t>
            </a:r>
            <a:r>
              <a:rPr lang="en-US" dirty="0" err="1">
                <a:latin typeface="Arial" pitchFamily="34" charset="0"/>
                <a:cs typeface="Arial" pitchFamily="34" charset="0"/>
              </a:rPr>
              <a:t>hoạt</a:t>
            </a:r>
            <a:r>
              <a:rPr lang="en-US" dirty="0">
                <a:latin typeface="Arial" pitchFamily="34" charset="0"/>
                <a:cs typeface="Arial" pitchFamily="34" charset="0"/>
              </a:rPr>
              <a:t> </a:t>
            </a:r>
            <a:r>
              <a:rPr lang="en-US" dirty="0" err="1">
                <a:latin typeface="Arial" pitchFamily="34" charset="0"/>
                <a:cs typeface="Arial" pitchFamily="34" charset="0"/>
              </a:rPr>
              <a:t>động</a:t>
            </a:r>
            <a:r>
              <a:rPr lang="en-US" dirty="0">
                <a:latin typeface="Arial" pitchFamily="34" charset="0"/>
                <a:cs typeface="Arial" pitchFamily="34" charset="0"/>
              </a:rPr>
              <a:t> </a:t>
            </a:r>
            <a:r>
              <a:rPr lang="en-US" dirty="0" err="1">
                <a:latin typeface="Arial" pitchFamily="34" charset="0"/>
                <a:cs typeface="Arial" pitchFamily="34" charset="0"/>
              </a:rPr>
              <a:t>gắng</a:t>
            </a:r>
            <a:r>
              <a:rPr lang="en-US" dirty="0">
                <a:latin typeface="Arial" pitchFamily="34" charset="0"/>
                <a:cs typeface="Arial" pitchFamily="34" charset="0"/>
              </a:rPr>
              <a:t> </a:t>
            </a:r>
            <a:r>
              <a:rPr lang="en-US" dirty="0" err="1">
                <a:latin typeface="Arial" pitchFamily="34" charset="0"/>
                <a:cs typeface="Arial" pitchFamily="34" charset="0"/>
              </a:rPr>
              <a:t>sức</a:t>
            </a:r>
            <a:r>
              <a:rPr lang="en-US" dirty="0">
                <a:latin typeface="Arial" pitchFamily="34" charset="0"/>
                <a:cs typeface="Arial" pitchFamily="34" charset="0"/>
              </a:rPr>
              <a:t>, </a:t>
            </a:r>
            <a:r>
              <a:rPr lang="en-US" dirty="0" err="1">
                <a:latin typeface="Arial" pitchFamily="34" charset="0"/>
                <a:cs typeface="Arial" pitchFamily="34" charset="0"/>
              </a:rPr>
              <a:t>tránh</a:t>
            </a:r>
            <a:r>
              <a:rPr lang="en-US" dirty="0">
                <a:latin typeface="Arial" pitchFamily="34" charset="0"/>
                <a:cs typeface="Arial" pitchFamily="34" charset="0"/>
              </a:rPr>
              <a:t> </a:t>
            </a:r>
            <a:r>
              <a:rPr lang="en-US" dirty="0" err="1">
                <a:latin typeface="Arial" pitchFamily="34" charset="0"/>
                <a:cs typeface="Arial" pitchFamily="34" charset="0"/>
              </a:rPr>
              <a:t>tư</a:t>
            </a:r>
            <a:r>
              <a:rPr lang="en-US" dirty="0">
                <a:latin typeface="Arial" pitchFamily="34" charset="0"/>
                <a:cs typeface="Arial" pitchFamily="34" charset="0"/>
              </a:rPr>
              <a:t> </a:t>
            </a:r>
            <a:r>
              <a:rPr lang="en-US" dirty="0" err="1">
                <a:latin typeface="Arial" pitchFamily="34" charset="0"/>
                <a:cs typeface="Arial" pitchFamily="34" charset="0"/>
              </a:rPr>
              <a:t>thế</a:t>
            </a:r>
            <a:r>
              <a:rPr lang="en-US" dirty="0">
                <a:latin typeface="Arial" pitchFamily="34" charset="0"/>
                <a:cs typeface="Arial" pitchFamily="34" charset="0"/>
              </a:rPr>
              <a:t> </a:t>
            </a:r>
            <a:r>
              <a:rPr lang="en-US" dirty="0" err="1">
                <a:latin typeface="Arial" pitchFamily="34" charset="0"/>
                <a:cs typeface="Arial" pitchFamily="34" charset="0"/>
              </a:rPr>
              <a:t>ngồi</a:t>
            </a:r>
            <a:r>
              <a:rPr lang="en-US" dirty="0">
                <a:latin typeface="Arial" pitchFamily="34" charset="0"/>
                <a:cs typeface="Arial" pitchFamily="34" charset="0"/>
              </a:rPr>
              <a:t> hay </a:t>
            </a:r>
            <a:r>
              <a:rPr lang="en-US" dirty="0" err="1">
                <a:latin typeface="Arial" pitchFamily="34" charset="0"/>
                <a:cs typeface="Arial" pitchFamily="34" charset="0"/>
              </a:rPr>
              <a:t>đứng</a:t>
            </a:r>
            <a:r>
              <a:rPr lang="en-US" dirty="0">
                <a:latin typeface="Arial" pitchFamily="34" charset="0"/>
                <a:cs typeface="Arial" pitchFamily="34" charset="0"/>
              </a:rPr>
              <a:t> </a:t>
            </a:r>
            <a:r>
              <a:rPr lang="en-US" dirty="0" err="1">
                <a:latin typeface="Arial" pitchFamily="34" charset="0"/>
                <a:cs typeface="Arial" pitchFamily="34" charset="0"/>
              </a:rPr>
              <a:t>quá</a:t>
            </a:r>
            <a:r>
              <a:rPr lang="en-US" dirty="0">
                <a:latin typeface="Arial" pitchFamily="34" charset="0"/>
                <a:cs typeface="Arial" pitchFamily="34" charset="0"/>
              </a:rPr>
              <a:t> </a:t>
            </a:r>
            <a:r>
              <a:rPr lang="en-US" dirty="0" err="1">
                <a:latin typeface="Arial" pitchFamily="34" charset="0"/>
                <a:cs typeface="Arial" pitchFamily="34" charset="0"/>
              </a:rPr>
              <a:t>lâu</a:t>
            </a:r>
            <a:r>
              <a:rPr lang="en-US" dirty="0">
                <a:latin typeface="Arial" pitchFamily="34" charset="0"/>
                <a:cs typeface="Arial" pitchFamily="34" charset="0"/>
              </a:rPr>
              <a:t>, </a:t>
            </a:r>
            <a:r>
              <a:rPr lang="en-US" dirty="0" err="1">
                <a:latin typeface="Arial" pitchFamily="34" charset="0"/>
                <a:cs typeface="Arial" pitchFamily="34" charset="0"/>
              </a:rPr>
              <a:t>vệ</a:t>
            </a:r>
            <a:r>
              <a:rPr lang="en-US" dirty="0">
                <a:latin typeface="Arial" pitchFamily="34" charset="0"/>
                <a:cs typeface="Arial" pitchFamily="34" charset="0"/>
              </a:rPr>
              <a:t> </a:t>
            </a:r>
            <a:r>
              <a:rPr lang="en-US" dirty="0" err="1">
                <a:latin typeface="Arial" pitchFamily="34" charset="0"/>
                <a:cs typeface="Arial" pitchFamily="34" charset="0"/>
              </a:rPr>
              <a:t>sinh</a:t>
            </a:r>
            <a:r>
              <a:rPr lang="en-US" dirty="0">
                <a:latin typeface="Arial" pitchFamily="34" charset="0"/>
                <a:cs typeface="Arial" pitchFamily="34" charset="0"/>
              </a:rPr>
              <a:t> </a:t>
            </a:r>
            <a:r>
              <a:rPr lang="en-US" dirty="0" err="1">
                <a:latin typeface="Arial" pitchFamily="34" charset="0"/>
                <a:cs typeface="Arial" pitchFamily="34" charset="0"/>
              </a:rPr>
              <a:t>tại</a:t>
            </a:r>
            <a:r>
              <a:rPr lang="en-US" dirty="0">
                <a:latin typeface="Arial" pitchFamily="34" charset="0"/>
                <a:cs typeface="Arial" pitchFamily="34" charset="0"/>
              </a:rPr>
              <a:t> </a:t>
            </a:r>
            <a:r>
              <a:rPr lang="en-US" dirty="0" err="1">
                <a:latin typeface="Arial" pitchFamily="34" charset="0"/>
                <a:cs typeface="Arial" pitchFamily="34" charset="0"/>
              </a:rPr>
              <a:t>chỗ</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a:t>
            </a:r>
            <a:r>
              <a:rPr lang="en-US" dirty="0" err="1">
                <a:latin typeface="Arial" pitchFamily="34" charset="0"/>
                <a:cs typeface="Arial" pitchFamily="34" charset="0"/>
              </a:rPr>
              <a:t>phương</a:t>
            </a:r>
            <a:r>
              <a:rPr lang="en-US" dirty="0">
                <a:latin typeface="Arial" pitchFamily="34" charset="0"/>
                <a:cs typeface="Arial" pitchFamily="34" charset="0"/>
              </a:rPr>
              <a:t> </a:t>
            </a:r>
            <a:r>
              <a:rPr lang="en-US" dirty="0" err="1">
                <a:latin typeface="Arial" pitchFamily="34" charset="0"/>
                <a:cs typeface="Arial" pitchFamily="34" charset="0"/>
              </a:rPr>
              <a:t>pháp</a:t>
            </a:r>
            <a:r>
              <a:rPr lang="en-US" dirty="0">
                <a:latin typeface="Arial" pitchFamily="34" charset="0"/>
                <a:cs typeface="Arial" pitchFamily="34" charset="0"/>
              </a:rPr>
              <a:t> </a:t>
            </a:r>
            <a:r>
              <a:rPr lang="en-US" dirty="0" err="1">
                <a:latin typeface="Arial" pitchFamily="34" charset="0"/>
                <a:cs typeface="Arial" pitchFamily="34" charset="0"/>
              </a:rPr>
              <a:t>ngâm</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đạn</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mỡ</a:t>
            </a:r>
            <a:r>
              <a:rPr lang="en-US" dirty="0">
                <a:latin typeface="Arial" pitchFamily="34" charset="0"/>
                <a:cs typeface="Arial" pitchFamily="34" charset="0"/>
              </a:rPr>
              <a:t>: </a:t>
            </a:r>
            <a:r>
              <a:rPr lang="en-US" dirty="0" err="1">
                <a:latin typeface="Arial" pitchFamily="34" charset="0"/>
                <a:cs typeface="Arial" pitchFamily="34" charset="0"/>
              </a:rPr>
              <a:t>đặt</a:t>
            </a:r>
            <a:r>
              <a:rPr lang="en-US" dirty="0">
                <a:latin typeface="Arial" pitchFamily="34" charset="0"/>
                <a:cs typeface="Arial" pitchFamily="34" charset="0"/>
              </a:rPr>
              <a:t> </a:t>
            </a:r>
            <a:r>
              <a:rPr lang="en-US" dirty="0" err="1">
                <a:latin typeface="Arial" pitchFamily="34" charset="0"/>
                <a:cs typeface="Arial" pitchFamily="34" charset="0"/>
              </a:rPr>
              <a:t>hoặc</a:t>
            </a:r>
            <a:r>
              <a:rPr lang="en-US" dirty="0">
                <a:latin typeface="Arial" pitchFamily="34" charset="0"/>
                <a:cs typeface="Arial" pitchFamily="34" charset="0"/>
              </a:rPr>
              <a:t> </a:t>
            </a:r>
            <a:r>
              <a:rPr lang="en-US" dirty="0" err="1">
                <a:latin typeface="Arial" pitchFamily="34" charset="0"/>
                <a:cs typeface="Arial" pitchFamily="34" charset="0"/>
              </a:rPr>
              <a:t>bôi</a:t>
            </a:r>
            <a:r>
              <a:rPr lang="en-US" dirty="0">
                <a:latin typeface="Arial" pitchFamily="34" charset="0"/>
                <a:cs typeface="Arial" pitchFamily="34" charset="0"/>
              </a:rPr>
              <a:t> ở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tác</a:t>
            </a:r>
            <a:r>
              <a:rPr lang="en-US" dirty="0">
                <a:latin typeface="Arial" pitchFamily="34" charset="0"/>
                <a:cs typeface="Arial" pitchFamily="34" charset="0"/>
              </a:rPr>
              <a:t> </a:t>
            </a:r>
            <a:r>
              <a:rPr lang="en-US" dirty="0" err="1">
                <a:latin typeface="Arial" pitchFamily="34" charset="0"/>
                <a:cs typeface="Arial" pitchFamily="34" charset="0"/>
              </a:rPr>
              <a:t>dụng</a:t>
            </a:r>
            <a:r>
              <a:rPr lang="en-US" dirty="0">
                <a:latin typeface="Arial" pitchFamily="34" charset="0"/>
                <a:cs typeface="Arial" pitchFamily="34" charset="0"/>
              </a:rPr>
              <a:t> </a:t>
            </a:r>
            <a:r>
              <a:rPr lang="en-US" dirty="0" err="1">
                <a:latin typeface="Arial" pitchFamily="34" charset="0"/>
                <a:cs typeface="Arial" pitchFamily="34" charset="0"/>
              </a:rPr>
              <a:t>che</a:t>
            </a:r>
            <a:r>
              <a:rPr lang="en-US" dirty="0">
                <a:latin typeface="Arial" pitchFamily="34" charset="0"/>
                <a:cs typeface="Arial" pitchFamily="34" charset="0"/>
              </a:rPr>
              <a:t> </a:t>
            </a:r>
            <a:r>
              <a:rPr lang="en-US" dirty="0" err="1">
                <a:latin typeface="Arial" pitchFamily="34" charset="0"/>
                <a:cs typeface="Arial" pitchFamily="34" charset="0"/>
              </a:rPr>
              <a:t>phủ</a:t>
            </a:r>
            <a:r>
              <a:rPr lang="en-US" dirty="0">
                <a:latin typeface="Arial" pitchFamily="34" charset="0"/>
                <a:cs typeface="Arial" pitchFamily="34" charset="0"/>
              </a:rPr>
              <a:t>, </a:t>
            </a:r>
            <a:r>
              <a:rPr lang="en-US" dirty="0" err="1">
                <a:latin typeface="Arial" pitchFamily="34" charset="0"/>
                <a:cs typeface="Arial" pitchFamily="34" charset="0"/>
              </a:rPr>
              <a:t>bảo</a:t>
            </a:r>
            <a:r>
              <a:rPr lang="en-US" dirty="0">
                <a:latin typeface="Arial" pitchFamily="34" charset="0"/>
                <a:cs typeface="Arial" pitchFamily="34" charset="0"/>
              </a:rPr>
              <a:t> </a:t>
            </a:r>
            <a:r>
              <a:rPr lang="en-US" dirty="0" err="1">
                <a:latin typeface="Arial" pitchFamily="34" charset="0"/>
                <a:cs typeface="Arial" pitchFamily="34" charset="0"/>
              </a:rPr>
              <a:t>vệ</a:t>
            </a:r>
            <a:r>
              <a:rPr lang="en-US" dirty="0">
                <a:latin typeface="Arial" pitchFamily="34" charset="0"/>
                <a:cs typeface="Arial" pitchFamily="34" charset="0"/>
              </a:rPr>
              <a:t> </a:t>
            </a:r>
            <a:r>
              <a:rPr lang="en-US" dirty="0" err="1">
                <a:latin typeface="Arial" pitchFamily="34" charset="0"/>
                <a:cs typeface="Arial" pitchFamily="34" charset="0"/>
              </a:rPr>
              <a:t>niêm</a:t>
            </a:r>
            <a:r>
              <a:rPr lang="en-US" dirty="0">
                <a:latin typeface="Arial" pitchFamily="34" charset="0"/>
                <a:cs typeface="Arial" pitchFamily="34" charset="0"/>
              </a:rPr>
              <a:t> </a:t>
            </a:r>
            <a:r>
              <a:rPr lang="en-US" dirty="0" err="1">
                <a:latin typeface="Arial" pitchFamily="34" charset="0"/>
                <a:cs typeface="Arial" pitchFamily="34" charset="0"/>
              </a:rPr>
              <a:t>mạc</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chống</a:t>
            </a:r>
            <a:r>
              <a:rPr lang="en-US" dirty="0">
                <a:latin typeface="Arial" pitchFamily="34" charset="0"/>
                <a:cs typeface="Arial" pitchFamily="34" charset="0"/>
              </a:rPr>
              <a:t> </a:t>
            </a:r>
            <a:r>
              <a:rPr lang="en-US" dirty="0" err="1">
                <a:latin typeface="Arial" pitchFamily="34" charset="0"/>
                <a:cs typeface="Arial" pitchFamily="34" charset="0"/>
              </a:rPr>
              <a:t>viêm</a:t>
            </a:r>
            <a:r>
              <a:rPr lang="en-US" dirty="0">
                <a:latin typeface="Arial" pitchFamily="34" charset="0"/>
                <a:cs typeface="Arial" pitchFamily="34" charset="0"/>
              </a:rPr>
              <a:t>, </a:t>
            </a:r>
            <a:r>
              <a:rPr lang="en-US" dirty="0" err="1">
                <a:latin typeface="Arial" pitchFamily="34" charset="0"/>
                <a:cs typeface="Arial" pitchFamily="34" charset="0"/>
              </a:rPr>
              <a:t>giảm</a:t>
            </a:r>
            <a:r>
              <a:rPr lang="en-US" dirty="0">
                <a:latin typeface="Arial" pitchFamily="34" charset="0"/>
                <a:cs typeface="Arial" pitchFamily="34" charset="0"/>
              </a:rPr>
              <a:t> </a:t>
            </a:r>
            <a:r>
              <a:rPr lang="en-US" dirty="0" err="1">
                <a:latin typeface="Arial" pitchFamily="34" charset="0"/>
                <a:cs typeface="Arial" pitchFamily="34" charset="0"/>
              </a:rPr>
              <a:t>phù</a:t>
            </a:r>
            <a:r>
              <a:rPr lang="en-US" dirty="0">
                <a:latin typeface="Arial" pitchFamily="34" charset="0"/>
                <a:cs typeface="Arial" pitchFamily="34" charset="0"/>
              </a:rPr>
              <a:t> </a:t>
            </a:r>
            <a:r>
              <a:rPr lang="en-US" dirty="0" err="1">
                <a:latin typeface="Arial" pitchFamily="34" charset="0"/>
                <a:cs typeface="Arial" pitchFamily="34" charset="0"/>
              </a:rPr>
              <a:t>nề</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bôi</a:t>
            </a:r>
            <a:r>
              <a:rPr lang="en-US" dirty="0">
                <a:latin typeface="Arial" pitchFamily="34" charset="0"/>
                <a:cs typeface="Arial" pitchFamily="34" charset="0"/>
              </a:rPr>
              <a:t> </a:t>
            </a:r>
            <a:r>
              <a:rPr lang="en-US" dirty="0" err="1">
                <a:latin typeface="Arial" pitchFamily="34" charset="0"/>
                <a:cs typeface="Arial" pitchFamily="34" charset="0"/>
              </a:rPr>
              <a:t>trơn</a:t>
            </a:r>
            <a:r>
              <a:rPr lang="en-US" dirty="0">
                <a:latin typeface="Arial" pitchFamily="34" charset="0"/>
                <a:cs typeface="Arial" pitchFamily="34" charset="0"/>
              </a:rPr>
              <a:t> </a:t>
            </a:r>
            <a:r>
              <a:rPr lang="en-US" dirty="0" err="1">
                <a:latin typeface="Arial" pitchFamily="34" charset="0"/>
                <a:cs typeface="Arial" pitchFamily="34" charset="0"/>
              </a:rPr>
              <a:t>cho</a:t>
            </a:r>
            <a:r>
              <a:rPr lang="en-US" dirty="0">
                <a:latin typeface="Arial" pitchFamily="34" charset="0"/>
                <a:cs typeface="Arial" pitchFamily="34" charset="0"/>
              </a:rPr>
              <a:t> </a:t>
            </a: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dễ</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làm</a:t>
            </a:r>
            <a:r>
              <a:rPr lang="en-US" dirty="0">
                <a:latin typeface="Arial" pitchFamily="34" charset="0"/>
                <a:cs typeface="Arial" pitchFamily="34" charset="0"/>
              </a:rPr>
              <a:t> </a:t>
            </a:r>
            <a:r>
              <a:rPr lang="en-US" dirty="0" err="1">
                <a:latin typeface="Arial" pitchFamily="34" charset="0"/>
                <a:cs typeface="Arial" pitchFamily="34" charset="0"/>
              </a:rPr>
              <a:t>tăng</a:t>
            </a:r>
            <a:r>
              <a:rPr lang="en-US" dirty="0">
                <a:latin typeface="Arial" pitchFamily="34" charset="0"/>
                <a:cs typeface="Arial" pitchFamily="34" charset="0"/>
              </a:rPr>
              <a:t> </a:t>
            </a:r>
            <a:r>
              <a:rPr lang="en-US" dirty="0" err="1">
                <a:latin typeface="Arial" pitchFamily="34" charset="0"/>
                <a:cs typeface="Arial" pitchFamily="34" charset="0"/>
              </a:rPr>
              <a:t>trương</a:t>
            </a:r>
            <a:r>
              <a:rPr lang="en-US" dirty="0">
                <a:latin typeface="Arial" pitchFamily="34" charset="0"/>
                <a:cs typeface="Arial" pitchFamily="34" charset="0"/>
              </a:rPr>
              <a:t> </a:t>
            </a:r>
            <a:r>
              <a:rPr lang="en-US" dirty="0" err="1">
                <a:latin typeface="Arial" pitchFamily="34" charset="0"/>
                <a:cs typeface="Arial" pitchFamily="34" charset="0"/>
              </a:rPr>
              <a:t>lực</a:t>
            </a:r>
            <a:r>
              <a:rPr lang="en-US" dirty="0">
                <a:latin typeface="Arial" pitchFamily="34" charset="0"/>
                <a:cs typeface="Arial" pitchFamily="34" charset="0"/>
              </a:rPr>
              <a:t>, </a:t>
            </a:r>
            <a:r>
              <a:rPr lang="en-US" dirty="0" err="1">
                <a:latin typeface="Arial" pitchFamily="34" charset="0"/>
                <a:cs typeface="Arial" pitchFamily="34" charset="0"/>
              </a:rPr>
              <a:t>bền</a:t>
            </a:r>
            <a:r>
              <a:rPr lang="en-US" dirty="0">
                <a:latin typeface="Arial" pitchFamily="34" charset="0"/>
                <a:cs typeface="Arial" pitchFamily="34" charset="0"/>
              </a:rPr>
              <a:t> </a:t>
            </a:r>
            <a:r>
              <a:rPr lang="en-US" dirty="0" err="1">
                <a:latin typeface="Arial" pitchFamily="34" charset="0"/>
                <a:cs typeface="Arial" pitchFamily="34" charset="0"/>
              </a:rPr>
              <a:t>vững</a:t>
            </a:r>
            <a:r>
              <a:rPr lang="en-US" dirty="0">
                <a:latin typeface="Arial" pitchFamily="34" charset="0"/>
                <a:cs typeface="Arial" pitchFamily="34" charset="0"/>
              </a:rPr>
              <a:t> </a:t>
            </a:r>
            <a:r>
              <a:rPr lang="en-US" dirty="0" err="1">
                <a:latin typeface="Arial" pitchFamily="34" charset="0"/>
                <a:cs typeface="Arial" pitchFamily="34" charset="0"/>
              </a:rPr>
              <a:t>thành</a:t>
            </a:r>
            <a:r>
              <a:rPr lang="en-US" dirty="0">
                <a:latin typeface="Arial" pitchFamily="34" charset="0"/>
                <a:cs typeface="Arial" pitchFamily="34" charset="0"/>
              </a:rPr>
              <a:t> </a:t>
            </a:r>
            <a:r>
              <a:rPr lang="en-US" dirty="0" err="1">
                <a:latin typeface="Arial" pitchFamily="34" charset="0"/>
                <a:cs typeface="Arial" pitchFamily="34" charset="0"/>
              </a:rPr>
              <a:t>mạch</a:t>
            </a:r>
            <a:r>
              <a:rPr lang="en-US" dirty="0">
                <a:latin typeface="Arial" pitchFamily="34" charset="0"/>
                <a:cs typeface="Arial" pitchFamily="34" charset="0"/>
              </a:rPr>
              <a:t>: </a:t>
            </a:r>
            <a:r>
              <a:rPr lang="en-US" dirty="0" err="1">
                <a:latin typeface="Arial" pitchFamily="34" charset="0"/>
                <a:cs typeface="Arial" pitchFamily="34" charset="0"/>
              </a:rPr>
              <a:t>daflon</a:t>
            </a:r>
            <a:r>
              <a:rPr lang="en-US" dirty="0">
                <a:latin typeface="Arial" pitchFamily="34" charset="0"/>
                <a:cs typeface="Arial" pitchFamily="34" charset="0"/>
              </a:rPr>
              <a:t>, </a:t>
            </a:r>
            <a:r>
              <a:rPr lang="en-US" dirty="0" err="1">
                <a:latin typeface="Arial" pitchFamily="34" charset="0"/>
                <a:cs typeface="Arial" pitchFamily="34" charset="0"/>
              </a:rPr>
              <a:t>ginkor</a:t>
            </a:r>
            <a:r>
              <a:rPr lang="en-US" dirty="0">
                <a:latin typeface="Arial" pitchFamily="34" charset="0"/>
                <a:cs typeface="Arial" pitchFamily="34" charset="0"/>
              </a:rPr>
              <a:t>-fort, </a:t>
            </a:r>
            <a:r>
              <a:rPr lang="en-US" dirty="0" err="1">
                <a:latin typeface="Arial" pitchFamily="34" charset="0"/>
                <a:cs typeface="Arial" pitchFamily="34" charset="0"/>
              </a:rPr>
              <a:t>cyclofort</a:t>
            </a:r>
            <a:r>
              <a:rPr lang="en-US" dirty="0">
                <a:latin typeface="Arial" pitchFamily="34" charset="0"/>
                <a:cs typeface="Arial" pitchFamily="34" charset="0"/>
              </a:rPr>
              <a:t> 3, </a:t>
            </a:r>
          </a:p>
          <a:p>
            <a:pPr>
              <a:buFontTx/>
              <a:buChar char="-"/>
            </a:pP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chống</a:t>
            </a:r>
            <a:r>
              <a:rPr lang="en-US" dirty="0">
                <a:latin typeface="Arial" pitchFamily="34" charset="0"/>
                <a:cs typeface="Arial" pitchFamily="34" charset="0"/>
              </a:rPr>
              <a:t> </a:t>
            </a:r>
            <a:r>
              <a:rPr lang="en-US" dirty="0" err="1">
                <a:latin typeface="Arial" pitchFamily="34" charset="0"/>
                <a:cs typeface="Arial" pitchFamily="34" charset="0"/>
              </a:rPr>
              <a:t>viêm</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kháng</a:t>
            </a:r>
            <a:r>
              <a:rPr lang="en-US" dirty="0">
                <a:latin typeface="Arial" pitchFamily="34" charset="0"/>
                <a:cs typeface="Arial" pitchFamily="34" charset="0"/>
              </a:rPr>
              <a:t> </a:t>
            </a:r>
            <a:r>
              <a:rPr lang="en-US" dirty="0" err="1">
                <a:latin typeface="Arial" pitchFamily="34" charset="0"/>
                <a:cs typeface="Arial" pitchFamily="34" charset="0"/>
              </a:rPr>
              <a:t>sinh</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ruột</a:t>
            </a:r>
            <a:endParaRPr lang="en-US" dirty="0">
              <a:latin typeface="Arial" pitchFamily="34" charset="0"/>
              <a:cs typeface="Arial" pitchFamily="34" charset="0"/>
            </a:endParaRPr>
          </a:p>
        </p:txBody>
      </p:sp>
    </p:spTree>
    <p:extLst>
      <p:ext uri="{BB962C8B-B14F-4D97-AF65-F5344CB8AC3E}">
        <p14:creationId xmlns:p14="http://schemas.microsoft.com/office/powerpoint/2010/main" val="2138150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152128"/>
          </a:xfrm>
        </p:spPr>
        <p:txBody>
          <a:bodyPr>
            <a:normAutofit/>
          </a:bodyPr>
          <a:lstStyle/>
          <a:p>
            <a:pPr algn="ctr"/>
            <a:r>
              <a:rPr lang="en-US" dirty="0" err="1">
                <a:latin typeface="Arial" pitchFamily="34" charset="0"/>
                <a:cs typeface="Arial" pitchFamily="34" charset="0"/>
              </a:rPr>
              <a:t>Hướng</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endParaRPr lang="en-US" dirty="0">
              <a:latin typeface="Arial" pitchFamily="34" charset="0"/>
              <a:cs typeface="Arial" pitchFamily="34" charset="0"/>
            </a:endParaRPr>
          </a:p>
        </p:txBody>
      </p:sp>
      <p:sp>
        <p:nvSpPr>
          <p:cNvPr id="3" name="Content Placeholder 2"/>
          <p:cNvSpPr>
            <a:spLocks noGrp="1"/>
          </p:cNvSpPr>
          <p:nvPr>
            <p:ph idx="1"/>
          </p:nvPr>
        </p:nvSpPr>
        <p:spPr>
          <a:xfrm>
            <a:off x="0" y="1628800"/>
            <a:ext cx="9144000" cy="5040560"/>
          </a:xfrm>
        </p:spPr>
        <p:txBody>
          <a:bodyPr/>
          <a:lstStyle/>
          <a:p>
            <a:pPr>
              <a:buFont typeface="Wingdings" pitchFamily="2" charset="2"/>
              <a:buChar char="v"/>
            </a:pP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ngoại</a:t>
            </a:r>
            <a:r>
              <a:rPr lang="en-US" dirty="0">
                <a:latin typeface="Arial" pitchFamily="34" charset="0"/>
                <a:cs typeface="Arial" pitchFamily="34" charset="0"/>
              </a:rPr>
              <a:t> </a:t>
            </a:r>
            <a:r>
              <a:rPr lang="en-US" dirty="0" err="1">
                <a:latin typeface="Arial" pitchFamily="34" charset="0"/>
                <a:cs typeface="Arial" pitchFamily="34" charset="0"/>
              </a:rPr>
              <a:t>khoa</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thủ</a:t>
            </a:r>
            <a:r>
              <a:rPr lang="en-US" dirty="0">
                <a:latin typeface="Arial" pitchFamily="34" charset="0"/>
                <a:cs typeface="Arial" pitchFamily="34" charset="0"/>
              </a:rPr>
              <a:t> </a:t>
            </a:r>
            <a:r>
              <a:rPr lang="en-US" dirty="0" err="1">
                <a:latin typeface="Arial" pitchFamily="34" charset="0"/>
                <a:cs typeface="Arial" pitchFamily="34" charset="0"/>
              </a:rPr>
              <a:t>thuật</a:t>
            </a:r>
            <a:r>
              <a:rPr lang="en-US" dirty="0">
                <a:latin typeface="Arial" pitchFamily="34" charset="0"/>
                <a:cs typeface="Arial" pitchFamily="34" charset="0"/>
              </a:rPr>
              <a:t>: </a:t>
            </a:r>
            <a:r>
              <a:rPr lang="en-US" dirty="0" err="1">
                <a:latin typeface="Arial" pitchFamily="34" charset="0"/>
                <a:cs typeface="Arial" pitchFamily="34" charset="0"/>
              </a:rPr>
              <a:t>thường</a:t>
            </a:r>
            <a:r>
              <a:rPr lang="en-US" dirty="0">
                <a:latin typeface="Arial" pitchFamily="34" charset="0"/>
                <a:cs typeface="Arial" pitchFamily="34" charset="0"/>
              </a:rPr>
              <a:t> </a:t>
            </a:r>
            <a:r>
              <a:rPr lang="en-US" dirty="0" err="1">
                <a:latin typeface="Arial" pitchFamily="34" charset="0"/>
                <a:cs typeface="Arial" pitchFamily="34" charset="0"/>
              </a:rPr>
              <a:t>áp</a:t>
            </a:r>
            <a:r>
              <a:rPr lang="en-US" dirty="0">
                <a:latin typeface="Arial" pitchFamily="34" charset="0"/>
                <a:cs typeface="Arial" pitchFamily="34" charset="0"/>
              </a:rPr>
              <a:t> </a:t>
            </a:r>
            <a:r>
              <a:rPr lang="en-US" dirty="0" err="1">
                <a:latin typeface="Arial" pitchFamily="34" charset="0"/>
                <a:cs typeface="Arial" pitchFamily="34" charset="0"/>
              </a:rPr>
              <a:t>dụng</a:t>
            </a:r>
            <a:r>
              <a:rPr lang="en-US" dirty="0">
                <a:latin typeface="Arial" pitchFamily="34" charset="0"/>
                <a:cs typeface="Arial" pitchFamily="34" charset="0"/>
              </a:rPr>
              <a:t> </a:t>
            </a:r>
            <a:r>
              <a:rPr lang="en-US" dirty="0" err="1">
                <a:latin typeface="Arial" pitchFamily="34" charset="0"/>
                <a:cs typeface="Arial" pitchFamily="34" charset="0"/>
              </a:rPr>
              <a:t>cho</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I, II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máu</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Nong</a:t>
            </a:r>
            <a:r>
              <a:rPr lang="en-US" dirty="0">
                <a:latin typeface="Arial" pitchFamily="34" charset="0"/>
                <a:cs typeface="Arial" pitchFamily="34" charset="0"/>
              </a:rPr>
              <a:t> </a:t>
            </a:r>
            <a:r>
              <a:rPr lang="en-US" dirty="0" err="1">
                <a:latin typeface="Arial" pitchFamily="34" charset="0"/>
                <a:cs typeface="Arial" pitchFamily="34" charset="0"/>
              </a:rPr>
              <a:t>giãn</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a:t>
            </a:r>
            <a:r>
              <a:rPr lang="en-US" dirty="0" err="1">
                <a:latin typeface="Arial" pitchFamily="34" charset="0"/>
                <a:cs typeface="Arial" pitchFamily="34" charset="0"/>
              </a:rPr>
              <a:t>tay</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ngoại</a:t>
            </a:r>
            <a:r>
              <a:rPr lang="en-US" dirty="0">
                <a:latin typeface="Arial" pitchFamily="34" charset="0"/>
                <a:cs typeface="Arial" pitchFamily="34" charset="0"/>
              </a:rPr>
              <a:t> </a:t>
            </a:r>
            <a:r>
              <a:rPr lang="en-US" dirty="0" err="1">
                <a:latin typeface="Arial" pitchFamily="34" charset="0"/>
                <a:cs typeface="Arial" pitchFamily="34" charset="0"/>
              </a:rPr>
              <a:t>trú</a:t>
            </a:r>
            <a:r>
              <a:rPr lang="en-US" dirty="0">
                <a:latin typeface="Arial" pitchFamily="34" charset="0"/>
                <a:cs typeface="Arial" pitchFamily="34" charset="0"/>
              </a:rPr>
              <a:t> </a:t>
            </a:r>
            <a:r>
              <a:rPr lang="en-US" dirty="0" err="1">
                <a:latin typeface="Arial" pitchFamily="34" charset="0"/>
                <a:cs typeface="Arial" pitchFamily="34" charset="0"/>
              </a:rPr>
              <a:t>cho</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nhân</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I, </a:t>
            </a: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sa</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kết</a:t>
            </a:r>
            <a:r>
              <a:rPr lang="en-US" dirty="0">
                <a:latin typeface="Arial" pitchFamily="34" charset="0"/>
                <a:cs typeface="Arial" pitchFamily="34" charset="0"/>
              </a:rPr>
              <a:t> </a:t>
            </a:r>
            <a:r>
              <a:rPr lang="en-US" dirty="0" err="1">
                <a:latin typeface="Arial" pitchFamily="34" charset="0"/>
                <a:cs typeface="Arial" pitchFamily="34" charset="0"/>
              </a:rPr>
              <a:t>quả</a:t>
            </a:r>
            <a:r>
              <a:rPr lang="en-US" dirty="0">
                <a:latin typeface="Arial" pitchFamily="34" charset="0"/>
                <a:cs typeface="Arial" pitchFamily="34" charset="0"/>
              </a:rPr>
              <a:t> </a:t>
            </a:r>
            <a:r>
              <a:rPr lang="en-US" dirty="0" err="1">
                <a:latin typeface="Arial" pitchFamily="34" charset="0"/>
                <a:cs typeface="Arial" pitchFamily="34" charset="0"/>
              </a:rPr>
              <a:t>tốt</a:t>
            </a:r>
            <a:r>
              <a:rPr lang="en-US" dirty="0">
                <a:latin typeface="Arial" pitchFamily="34" charset="0"/>
                <a:cs typeface="Arial" pitchFamily="34" charset="0"/>
              </a:rPr>
              <a:t> 30-50%</a:t>
            </a:r>
          </a:p>
          <a:p>
            <a:pPr>
              <a:buFontTx/>
              <a:buChar char="-"/>
            </a:pPr>
            <a:r>
              <a:rPr lang="en-US" dirty="0" err="1">
                <a:latin typeface="Arial" pitchFamily="34" charset="0"/>
                <a:cs typeface="Arial" pitchFamily="34" charset="0"/>
              </a:rPr>
              <a:t>Thắt</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a:t>
            </a:r>
            <a:r>
              <a:rPr lang="en-US" dirty="0" err="1">
                <a:latin typeface="Arial" pitchFamily="34" charset="0"/>
                <a:cs typeface="Arial" pitchFamily="34" charset="0"/>
              </a:rPr>
              <a:t>vòng</a:t>
            </a:r>
            <a:r>
              <a:rPr lang="en-US" dirty="0">
                <a:latin typeface="Arial" pitchFamily="34" charset="0"/>
                <a:cs typeface="Arial" pitchFamily="34" charset="0"/>
              </a:rPr>
              <a:t> </a:t>
            </a:r>
            <a:r>
              <a:rPr lang="en-US" dirty="0" err="1">
                <a:latin typeface="Arial" pitchFamily="34" charset="0"/>
                <a:cs typeface="Arial" pitchFamily="34" charset="0"/>
              </a:rPr>
              <a:t>cao</a:t>
            </a:r>
            <a:r>
              <a:rPr lang="en-US" dirty="0">
                <a:latin typeface="Arial" pitchFamily="34" charset="0"/>
                <a:cs typeface="Arial" pitchFamily="34" charset="0"/>
              </a:rPr>
              <a:t> </a:t>
            </a:r>
            <a:r>
              <a:rPr lang="en-US" dirty="0" err="1">
                <a:latin typeface="Arial" pitchFamily="34" charset="0"/>
                <a:cs typeface="Arial" pitchFamily="34" charset="0"/>
              </a:rPr>
              <a:t>su</a:t>
            </a:r>
            <a:r>
              <a:rPr lang="en-US" dirty="0">
                <a:latin typeface="Arial" pitchFamily="34" charset="0"/>
                <a:cs typeface="Arial" pitchFamily="34" charset="0"/>
              </a:rPr>
              <a:t>: </a:t>
            </a:r>
            <a:r>
              <a:rPr lang="en-US" dirty="0" err="1">
                <a:latin typeface="Arial" pitchFamily="34" charset="0"/>
                <a:cs typeface="Arial" pitchFamily="34" charset="0"/>
              </a:rPr>
              <a:t>dùng</a:t>
            </a:r>
            <a:r>
              <a:rPr lang="en-US" dirty="0">
                <a:latin typeface="Arial" pitchFamily="34" charset="0"/>
                <a:cs typeface="Arial" pitchFamily="34" charset="0"/>
              </a:rPr>
              <a:t> </a:t>
            </a:r>
            <a:r>
              <a:rPr lang="en-US" dirty="0" err="1">
                <a:latin typeface="Arial" pitchFamily="34" charset="0"/>
                <a:cs typeface="Arial" pitchFamily="34" charset="0"/>
              </a:rPr>
              <a:t>máy</a:t>
            </a:r>
            <a:r>
              <a:rPr lang="en-US" dirty="0">
                <a:latin typeface="Arial" pitchFamily="34" charset="0"/>
                <a:cs typeface="Arial" pitchFamily="34" charset="0"/>
              </a:rPr>
              <a:t> </a:t>
            </a:r>
            <a:r>
              <a:rPr lang="en-US" dirty="0" err="1">
                <a:latin typeface="Arial" pitchFamily="34" charset="0"/>
                <a:cs typeface="Arial" pitchFamily="34" charset="0"/>
              </a:rPr>
              <a:t>hút</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đặt</a:t>
            </a:r>
            <a:r>
              <a:rPr lang="en-US" dirty="0">
                <a:latin typeface="Arial" pitchFamily="34" charset="0"/>
                <a:cs typeface="Arial" pitchFamily="34" charset="0"/>
              </a:rPr>
              <a:t> </a:t>
            </a:r>
            <a:r>
              <a:rPr lang="en-US" dirty="0" err="1">
                <a:latin typeface="Arial" pitchFamily="34" charset="0"/>
                <a:cs typeface="Arial" pitchFamily="34" charset="0"/>
              </a:rPr>
              <a:t>vòng</a:t>
            </a:r>
            <a:r>
              <a:rPr lang="en-US" dirty="0">
                <a:latin typeface="Arial" pitchFamily="34" charset="0"/>
                <a:cs typeface="Arial" pitchFamily="34" charset="0"/>
              </a:rPr>
              <a:t> </a:t>
            </a:r>
            <a:r>
              <a:rPr lang="en-US" dirty="0" err="1">
                <a:latin typeface="Arial" pitchFamily="34" charset="0"/>
                <a:cs typeface="Arial" pitchFamily="34" charset="0"/>
              </a:rPr>
              <a:t>cao</a:t>
            </a:r>
            <a:r>
              <a:rPr lang="en-US" dirty="0">
                <a:latin typeface="Arial" pitchFamily="34" charset="0"/>
                <a:cs typeface="Arial" pitchFamily="34" charset="0"/>
              </a:rPr>
              <a:t> </a:t>
            </a:r>
            <a:r>
              <a:rPr lang="en-US" dirty="0" err="1">
                <a:latin typeface="Arial" pitchFamily="34" charset="0"/>
                <a:cs typeface="Arial" pitchFamily="34" charset="0"/>
              </a:rPr>
              <a:t>su</a:t>
            </a:r>
            <a:r>
              <a:rPr lang="en-US" dirty="0">
                <a:latin typeface="Arial" pitchFamily="34" charset="0"/>
                <a:cs typeface="Arial" pitchFamily="34" charset="0"/>
              </a:rPr>
              <a:t> </a:t>
            </a:r>
            <a:r>
              <a:rPr lang="en-US" dirty="0" err="1">
                <a:latin typeface="Arial" pitchFamily="34" charset="0"/>
                <a:cs typeface="Arial" pitchFamily="34" charset="0"/>
              </a:rPr>
              <a:t>vào</a:t>
            </a:r>
            <a:r>
              <a:rPr lang="en-US" dirty="0">
                <a:latin typeface="Arial" pitchFamily="34" charset="0"/>
                <a:cs typeface="Arial" pitchFamily="34" charset="0"/>
              </a:rPr>
              <a:t> </a:t>
            </a:r>
            <a:r>
              <a:rPr lang="en-US" dirty="0" err="1">
                <a:latin typeface="Arial" pitchFamily="34" charset="0"/>
                <a:cs typeface="Arial" pitchFamily="34" charset="0"/>
              </a:rPr>
              <a:t>cổ</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gây</a:t>
            </a:r>
            <a:r>
              <a:rPr lang="en-US" dirty="0">
                <a:latin typeface="Arial" pitchFamily="34" charset="0"/>
                <a:cs typeface="Arial" pitchFamily="34" charset="0"/>
              </a:rPr>
              <a:t> </a:t>
            </a:r>
            <a:r>
              <a:rPr lang="en-US" dirty="0" err="1">
                <a:latin typeface="Arial" pitchFamily="34" charset="0"/>
                <a:cs typeface="Arial" pitchFamily="34" charset="0"/>
              </a:rPr>
              <a:t>nghẹt</a:t>
            </a:r>
            <a:r>
              <a:rPr lang="en-US" dirty="0">
                <a:latin typeface="Arial" pitchFamily="34" charset="0"/>
                <a:cs typeface="Arial" pitchFamily="34" charset="0"/>
              </a:rPr>
              <a:t>, </a:t>
            </a:r>
            <a:r>
              <a:rPr lang="en-US" dirty="0" err="1">
                <a:latin typeface="Arial" pitchFamily="34" charset="0"/>
                <a:cs typeface="Arial" pitchFamily="34" charset="0"/>
              </a:rPr>
              <a:t>thiếu</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cục</a:t>
            </a:r>
            <a:r>
              <a:rPr lang="en-US" dirty="0">
                <a:latin typeface="Arial" pitchFamily="34" charset="0"/>
                <a:cs typeface="Arial" pitchFamily="34" charset="0"/>
              </a:rPr>
              <a:t> </a:t>
            </a:r>
            <a:r>
              <a:rPr lang="en-US" dirty="0" err="1">
                <a:latin typeface="Arial" pitchFamily="34" charset="0"/>
                <a:cs typeface="Arial" pitchFamily="34" charset="0"/>
              </a:rPr>
              <a:t>bộ</a:t>
            </a:r>
            <a:r>
              <a:rPr lang="en-US" dirty="0">
                <a:latin typeface="Arial" pitchFamily="34" charset="0"/>
                <a:cs typeface="Arial" pitchFamily="34" charset="0"/>
              </a:rPr>
              <a:t>, </a:t>
            </a:r>
            <a:r>
              <a:rPr lang="en-US" dirty="0" err="1">
                <a:latin typeface="Arial" pitchFamily="34" charset="0"/>
                <a:cs typeface="Arial" pitchFamily="34" charset="0"/>
              </a:rPr>
              <a:t>rụng</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5-7ngay.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nội</a:t>
            </a:r>
            <a:r>
              <a:rPr lang="en-US" dirty="0">
                <a:latin typeface="Arial" pitchFamily="34" charset="0"/>
                <a:cs typeface="Arial" pitchFamily="34" charset="0"/>
              </a:rPr>
              <a:t> I, II </a:t>
            </a:r>
            <a:r>
              <a:rPr lang="en-US" dirty="0" err="1">
                <a:latin typeface="Arial" pitchFamily="34" charset="0"/>
                <a:cs typeface="Arial" pitchFamily="34" charset="0"/>
              </a:rPr>
              <a:t>kết</a:t>
            </a:r>
            <a:r>
              <a:rPr lang="en-US" dirty="0">
                <a:latin typeface="Arial" pitchFamily="34" charset="0"/>
                <a:cs typeface="Arial" pitchFamily="34" charset="0"/>
              </a:rPr>
              <a:t> </a:t>
            </a:r>
            <a:r>
              <a:rPr lang="en-US" dirty="0" err="1">
                <a:latin typeface="Arial" pitchFamily="34" charset="0"/>
                <a:cs typeface="Arial" pitchFamily="34" charset="0"/>
              </a:rPr>
              <a:t>quả</a:t>
            </a:r>
            <a:r>
              <a:rPr lang="en-US" dirty="0">
                <a:latin typeface="Arial" pitchFamily="34" charset="0"/>
                <a:cs typeface="Arial" pitchFamily="34" charset="0"/>
              </a:rPr>
              <a:t> </a:t>
            </a:r>
            <a:r>
              <a:rPr lang="en-US" dirty="0" err="1">
                <a:latin typeface="Arial" pitchFamily="34" charset="0"/>
                <a:cs typeface="Arial" pitchFamily="34" charset="0"/>
              </a:rPr>
              <a:t>tốt</a:t>
            </a:r>
            <a:r>
              <a:rPr lang="en-US" dirty="0">
                <a:latin typeface="Arial" pitchFamily="34" charset="0"/>
                <a:cs typeface="Arial" pitchFamily="34" charset="0"/>
              </a:rPr>
              <a:t> 40-50%</a:t>
            </a:r>
          </a:p>
          <a:p>
            <a:pPr>
              <a:buFontTx/>
              <a:buChar char="-"/>
            </a:pPr>
            <a:r>
              <a:rPr lang="en-US" dirty="0" err="1">
                <a:latin typeface="Arial" pitchFamily="34" charset="0"/>
                <a:cs typeface="Arial" pitchFamily="34" charset="0"/>
              </a:rPr>
              <a:t>Tiêm</a:t>
            </a:r>
            <a:r>
              <a:rPr lang="en-US" dirty="0">
                <a:latin typeface="Arial" pitchFamily="34" charset="0"/>
                <a:cs typeface="Arial" pitchFamily="34" charset="0"/>
              </a:rPr>
              <a:t> </a:t>
            </a: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gây</a:t>
            </a:r>
            <a:r>
              <a:rPr lang="en-US" dirty="0">
                <a:latin typeface="Arial" pitchFamily="34" charset="0"/>
                <a:cs typeface="Arial" pitchFamily="34" charset="0"/>
              </a:rPr>
              <a:t> </a:t>
            </a:r>
            <a:r>
              <a:rPr lang="en-US" dirty="0" err="1">
                <a:latin typeface="Arial" pitchFamily="34" charset="0"/>
                <a:cs typeface="Arial" pitchFamily="34" charset="0"/>
              </a:rPr>
              <a:t>xơ</a:t>
            </a:r>
            <a:r>
              <a:rPr lang="en-US" dirty="0">
                <a:latin typeface="Arial" pitchFamily="34" charset="0"/>
                <a:cs typeface="Arial" pitchFamily="34" charset="0"/>
              </a:rPr>
              <a:t> </a:t>
            </a:r>
            <a:r>
              <a:rPr lang="en-US" dirty="0" err="1">
                <a:latin typeface="Arial" pitchFamily="34" charset="0"/>
                <a:cs typeface="Arial" pitchFamily="34" charset="0"/>
              </a:rPr>
              <a:t>hóa</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tác</a:t>
            </a:r>
            <a:r>
              <a:rPr lang="en-US" dirty="0">
                <a:latin typeface="Arial" pitchFamily="34" charset="0"/>
                <a:cs typeface="Arial" pitchFamily="34" charset="0"/>
              </a:rPr>
              <a:t> </a:t>
            </a:r>
            <a:r>
              <a:rPr lang="en-US" dirty="0" err="1">
                <a:latin typeface="Arial" pitchFamily="34" charset="0"/>
                <a:cs typeface="Arial" pitchFamily="34" charset="0"/>
              </a:rPr>
              <a:t>dụng</a:t>
            </a:r>
            <a:r>
              <a:rPr lang="en-US" dirty="0">
                <a:latin typeface="Arial" pitchFamily="34" charset="0"/>
                <a:cs typeface="Arial" pitchFamily="34" charset="0"/>
              </a:rPr>
              <a:t> </a:t>
            </a:r>
            <a:r>
              <a:rPr lang="en-US" dirty="0" err="1">
                <a:latin typeface="Arial" pitchFamily="34" charset="0"/>
                <a:cs typeface="Arial" pitchFamily="34" charset="0"/>
              </a:rPr>
              <a:t>cầm</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hạn</a:t>
            </a:r>
            <a:r>
              <a:rPr lang="en-US" dirty="0">
                <a:latin typeface="Arial" pitchFamily="34" charset="0"/>
                <a:cs typeface="Arial" pitchFamily="34" charset="0"/>
              </a:rPr>
              <a:t> </a:t>
            </a:r>
            <a:r>
              <a:rPr lang="en-US" dirty="0" err="1">
                <a:latin typeface="Arial" pitchFamily="34" charset="0"/>
                <a:cs typeface="Arial" pitchFamily="34" charset="0"/>
              </a:rPr>
              <a:t>chế</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a:t>
            </a:r>
            <a:r>
              <a:rPr lang="en-US" dirty="0" err="1">
                <a:latin typeface="Arial" pitchFamily="34" charset="0"/>
                <a:cs typeface="Arial" pitchFamily="34" charset="0"/>
              </a:rPr>
              <a:t>tượng</a:t>
            </a:r>
            <a:r>
              <a:rPr lang="en-US" dirty="0">
                <a:latin typeface="Arial" pitchFamily="34" charset="0"/>
                <a:cs typeface="Arial" pitchFamily="34" charset="0"/>
              </a:rPr>
              <a:t> </a:t>
            </a:r>
            <a:r>
              <a:rPr lang="en-US" dirty="0" err="1">
                <a:latin typeface="Arial" pitchFamily="34" charset="0"/>
                <a:cs typeface="Arial" pitchFamily="34" charset="0"/>
              </a:rPr>
              <a:t>sa</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Kinurea</a:t>
            </a:r>
            <a:r>
              <a:rPr lang="en-US" dirty="0">
                <a:latin typeface="Arial" pitchFamily="34" charset="0"/>
                <a:cs typeface="Arial" pitchFamily="34" charset="0"/>
              </a:rPr>
              <a:t> 5%, </a:t>
            </a:r>
            <a:r>
              <a:rPr lang="en-US" dirty="0" err="1">
                <a:latin typeface="Arial" pitchFamily="34" charset="0"/>
                <a:cs typeface="Arial" pitchFamily="34" charset="0"/>
              </a:rPr>
              <a:t>quinin-ure</a:t>
            </a:r>
            <a:r>
              <a:rPr lang="en-US" dirty="0">
                <a:latin typeface="Arial" pitchFamily="34" charset="0"/>
                <a:cs typeface="Arial" pitchFamily="34" charset="0"/>
              </a:rPr>
              <a:t> 5%, </a:t>
            </a:r>
            <a:r>
              <a:rPr lang="en-US" dirty="0" err="1">
                <a:latin typeface="Arial" pitchFamily="34" charset="0"/>
                <a:cs typeface="Arial" pitchFamily="34" charset="0"/>
              </a:rPr>
              <a:t>Anusclerol</a:t>
            </a:r>
            <a:r>
              <a:rPr lang="en-US" dirty="0">
                <a:latin typeface="Arial" pitchFamily="34" charset="0"/>
                <a:cs typeface="Arial" pitchFamily="34" charset="0"/>
              </a:rPr>
              <a:t>, </a:t>
            </a:r>
            <a:r>
              <a:rPr lang="en-US" dirty="0" err="1">
                <a:latin typeface="Arial" pitchFamily="34" charset="0"/>
                <a:cs typeface="Arial" pitchFamily="34" charset="0"/>
              </a:rPr>
              <a:t>Polydocanol</a:t>
            </a:r>
            <a:endParaRPr lang="en-US" dirty="0">
              <a:latin typeface="Arial" pitchFamily="34" charset="0"/>
              <a:cs typeface="Arial" pitchFamily="34" charset="0"/>
            </a:endParaRPr>
          </a:p>
        </p:txBody>
      </p:sp>
    </p:spTree>
    <p:extLst>
      <p:ext uri="{BB962C8B-B14F-4D97-AF65-F5344CB8AC3E}">
        <p14:creationId xmlns:p14="http://schemas.microsoft.com/office/powerpoint/2010/main" val="2159562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296144"/>
          </a:xfrm>
        </p:spPr>
        <p:txBody>
          <a:bodyPr>
            <a:normAutofit/>
          </a:bodyPr>
          <a:lstStyle/>
          <a:p>
            <a:pPr algn="ctr"/>
            <a:r>
              <a:rPr lang="en-US" dirty="0" err="1">
                <a:latin typeface="Arial" pitchFamily="34" charset="0"/>
                <a:cs typeface="Arial" pitchFamily="34" charset="0"/>
              </a:rPr>
              <a:t>Hướng</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endParaRPr lang="en-US" dirty="0">
              <a:latin typeface="Arial" pitchFamily="34" charset="0"/>
              <a:cs typeface="Arial" pitchFamily="34" charset="0"/>
            </a:endParaRPr>
          </a:p>
        </p:txBody>
      </p:sp>
      <p:sp>
        <p:nvSpPr>
          <p:cNvPr id="3" name="Content Placeholder 2"/>
          <p:cNvSpPr>
            <a:spLocks noGrp="1"/>
          </p:cNvSpPr>
          <p:nvPr>
            <p:ph idx="1"/>
          </p:nvPr>
        </p:nvSpPr>
        <p:spPr>
          <a:xfrm>
            <a:off x="107504" y="1556792"/>
            <a:ext cx="8579296" cy="4968552"/>
          </a:xfrm>
        </p:spPr>
        <p:txBody>
          <a:bodyPr/>
          <a:lstStyle/>
          <a:p>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thủ</a:t>
            </a:r>
            <a:r>
              <a:rPr lang="en-US" dirty="0">
                <a:latin typeface="Arial" pitchFamily="34" charset="0"/>
                <a:cs typeface="Arial" pitchFamily="34" charset="0"/>
              </a:rPr>
              <a:t> </a:t>
            </a:r>
            <a:r>
              <a:rPr lang="en-US" dirty="0" err="1">
                <a:latin typeface="Arial" pitchFamily="34" charset="0"/>
                <a:cs typeface="Arial" pitchFamily="34" charset="0"/>
              </a:rPr>
              <a:t>thuật</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Dùng</a:t>
            </a:r>
            <a:r>
              <a:rPr lang="en-US" dirty="0">
                <a:latin typeface="Arial" pitchFamily="34" charset="0"/>
                <a:cs typeface="Arial" pitchFamily="34" charset="0"/>
              </a:rPr>
              <a:t> </a:t>
            </a:r>
            <a:r>
              <a:rPr lang="en-US" dirty="0" err="1">
                <a:latin typeface="Arial" pitchFamily="34" charset="0"/>
                <a:cs typeface="Arial" pitchFamily="34" charset="0"/>
              </a:rPr>
              <a:t>tia</a:t>
            </a:r>
            <a:r>
              <a:rPr lang="en-US" dirty="0">
                <a:latin typeface="Arial" pitchFamily="34" charset="0"/>
                <a:cs typeface="Arial" pitchFamily="34" charset="0"/>
              </a:rPr>
              <a:t> </a:t>
            </a:r>
            <a:r>
              <a:rPr lang="en-US" dirty="0" err="1">
                <a:latin typeface="Arial" pitchFamily="34" charset="0"/>
                <a:cs typeface="Arial" pitchFamily="34" charset="0"/>
              </a:rPr>
              <a:t>hồng</a:t>
            </a:r>
            <a:r>
              <a:rPr lang="en-US" dirty="0">
                <a:latin typeface="Arial" pitchFamily="34" charset="0"/>
                <a:cs typeface="Arial" pitchFamily="34" charset="0"/>
              </a:rPr>
              <a:t> </a:t>
            </a:r>
            <a:r>
              <a:rPr lang="en-US" dirty="0" err="1">
                <a:latin typeface="Arial" pitchFamily="34" charset="0"/>
                <a:cs typeface="Arial" pitchFamily="34" charset="0"/>
              </a:rPr>
              <a:t>ngoại</a:t>
            </a:r>
            <a:r>
              <a:rPr lang="en-US" dirty="0">
                <a:latin typeface="Arial" pitchFamily="34" charset="0"/>
                <a:cs typeface="Arial" pitchFamily="34" charset="0"/>
              </a:rPr>
              <a:t>: </a:t>
            </a:r>
            <a:r>
              <a:rPr lang="en-US" dirty="0" err="1">
                <a:latin typeface="Arial" pitchFamily="34" charset="0"/>
                <a:cs typeface="Arial" pitchFamily="34" charset="0"/>
              </a:rPr>
              <a:t>chiếu</a:t>
            </a:r>
            <a:r>
              <a:rPr lang="en-US" dirty="0">
                <a:latin typeface="Arial" pitchFamily="34" charset="0"/>
                <a:cs typeface="Arial" pitchFamily="34" charset="0"/>
              </a:rPr>
              <a:t> </a:t>
            </a:r>
            <a:r>
              <a:rPr lang="en-US" dirty="0" err="1">
                <a:latin typeface="Arial" pitchFamily="34" charset="0"/>
                <a:cs typeface="Arial" pitchFamily="34" charset="0"/>
              </a:rPr>
              <a:t>tia</a:t>
            </a:r>
            <a:r>
              <a:rPr lang="en-US" dirty="0">
                <a:latin typeface="Arial" pitchFamily="34" charset="0"/>
                <a:cs typeface="Arial" pitchFamily="34" charset="0"/>
              </a:rPr>
              <a:t> </a:t>
            </a:r>
            <a:r>
              <a:rPr lang="en-US" dirty="0" err="1">
                <a:latin typeface="Arial" pitchFamily="34" charset="0"/>
                <a:cs typeface="Arial" pitchFamily="34" charset="0"/>
              </a:rPr>
              <a:t>hồng</a:t>
            </a:r>
            <a:r>
              <a:rPr lang="en-US" dirty="0">
                <a:latin typeface="Arial" pitchFamily="34" charset="0"/>
                <a:cs typeface="Arial" pitchFamily="34" charset="0"/>
              </a:rPr>
              <a:t> </a:t>
            </a:r>
            <a:r>
              <a:rPr lang="en-US" dirty="0" err="1">
                <a:latin typeface="Arial" pitchFamily="34" charset="0"/>
                <a:cs typeface="Arial" pitchFamily="34" charset="0"/>
              </a:rPr>
              <a:t>ngoại</a:t>
            </a:r>
            <a:r>
              <a:rPr lang="en-US" dirty="0">
                <a:latin typeface="Arial" pitchFamily="34" charset="0"/>
                <a:cs typeface="Arial" pitchFamily="34" charset="0"/>
              </a:rPr>
              <a:t> </a:t>
            </a:r>
            <a:r>
              <a:rPr lang="en-US" dirty="0" err="1">
                <a:latin typeface="Arial" pitchFamily="34" charset="0"/>
                <a:cs typeface="Arial" pitchFamily="34" charset="0"/>
              </a:rPr>
              <a:t>vào</a:t>
            </a:r>
            <a:r>
              <a:rPr lang="en-US" dirty="0">
                <a:latin typeface="Arial" pitchFamily="34" charset="0"/>
                <a:cs typeface="Arial" pitchFamily="34" charset="0"/>
              </a:rPr>
              <a:t> </a:t>
            </a:r>
            <a:r>
              <a:rPr lang="en-US" dirty="0" err="1">
                <a:latin typeface="Arial" pitchFamily="34" charset="0"/>
                <a:cs typeface="Arial" pitchFamily="34" charset="0"/>
              </a:rPr>
              <a:t>vùng</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làm</a:t>
            </a:r>
            <a:r>
              <a:rPr lang="en-US" dirty="0">
                <a:latin typeface="Arial" pitchFamily="34" charset="0"/>
                <a:cs typeface="Arial" pitchFamily="34" charset="0"/>
              </a:rPr>
              <a:t> </a:t>
            </a:r>
            <a:r>
              <a:rPr lang="en-US" dirty="0" err="1">
                <a:latin typeface="Arial" pitchFamily="34" charset="0"/>
                <a:cs typeface="Arial" pitchFamily="34" charset="0"/>
              </a:rPr>
              <a:t>đông</a:t>
            </a:r>
            <a:r>
              <a:rPr lang="en-US" dirty="0">
                <a:latin typeface="Arial" pitchFamily="34" charset="0"/>
                <a:cs typeface="Arial" pitchFamily="34" charset="0"/>
              </a:rPr>
              <a:t> </a:t>
            </a:r>
            <a:r>
              <a:rPr lang="en-US" dirty="0" err="1">
                <a:latin typeface="Arial" pitchFamily="34" charset="0"/>
                <a:cs typeface="Arial" pitchFamily="34" charset="0"/>
              </a:rPr>
              <a:t>dặc</a:t>
            </a:r>
            <a:r>
              <a:rPr lang="en-US" dirty="0">
                <a:latin typeface="Arial" pitchFamily="34" charset="0"/>
                <a:cs typeface="Arial" pitchFamily="34" charset="0"/>
              </a:rPr>
              <a:t> </a:t>
            </a:r>
            <a:r>
              <a:rPr lang="en-US" dirty="0" err="1">
                <a:latin typeface="Arial" pitchFamily="34" charset="0"/>
                <a:cs typeface="Arial" pitchFamily="34" charset="0"/>
              </a:rPr>
              <a:t>niêm</a:t>
            </a:r>
            <a:r>
              <a:rPr lang="en-US" dirty="0">
                <a:latin typeface="Arial" pitchFamily="34" charset="0"/>
                <a:cs typeface="Arial" pitchFamily="34" charset="0"/>
              </a:rPr>
              <a:t> </a:t>
            </a:r>
            <a:r>
              <a:rPr lang="en-US" dirty="0" err="1">
                <a:latin typeface="Arial" pitchFamily="34" charset="0"/>
                <a:cs typeface="Arial" pitchFamily="34" charset="0"/>
              </a:rPr>
              <a:t>mạc</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Đốt</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a:t>
            </a:r>
            <a:r>
              <a:rPr lang="en-US" dirty="0" err="1">
                <a:latin typeface="Arial" pitchFamily="34" charset="0"/>
                <a:cs typeface="Arial" pitchFamily="34" charset="0"/>
              </a:rPr>
              <a:t>dao</a:t>
            </a:r>
            <a:r>
              <a:rPr lang="en-US" dirty="0">
                <a:latin typeface="Arial" pitchFamily="34" charset="0"/>
                <a:cs typeface="Arial" pitchFamily="34" charset="0"/>
              </a:rPr>
              <a:t> </a:t>
            </a:r>
            <a:r>
              <a:rPr lang="en-US" dirty="0" err="1">
                <a:latin typeface="Arial" pitchFamily="34" charset="0"/>
                <a:cs typeface="Arial" pitchFamily="34" charset="0"/>
              </a:rPr>
              <a:t>điện</a:t>
            </a:r>
            <a:r>
              <a:rPr lang="en-US" dirty="0">
                <a:latin typeface="Arial" pitchFamily="34" charset="0"/>
                <a:cs typeface="Arial" pitchFamily="34" charset="0"/>
              </a:rPr>
              <a:t> </a:t>
            </a:r>
            <a:r>
              <a:rPr lang="en-US" dirty="0" err="1">
                <a:latin typeface="Arial" pitchFamily="34" charset="0"/>
                <a:cs typeface="Arial" pitchFamily="34" charset="0"/>
              </a:rPr>
              <a:t>một</a:t>
            </a:r>
            <a:r>
              <a:rPr lang="en-US" dirty="0">
                <a:latin typeface="Arial" pitchFamily="34" charset="0"/>
                <a:cs typeface="Arial" pitchFamily="34" charset="0"/>
              </a:rPr>
              <a:t> </a:t>
            </a:r>
            <a:r>
              <a:rPr lang="en-US" dirty="0" err="1">
                <a:latin typeface="Arial" pitchFamily="34" charset="0"/>
                <a:cs typeface="Arial" pitchFamily="34" charset="0"/>
              </a:rPr>
              <a:t>hoặc</a:t>
            </a:r>
            <a:r>
              <a:rPr lang="en-US" dirty="0">
                <a:latin typeface="Arial" pitchFamily="34" charset="0"/>
                <a:cs typeface="Arial" pitchFamily="34" charset="0"/>
              </a:rPr>
              <a:t> </a:t>
            </a:r>
            <a:r>
              <a:rPr lang="en-US" dirty="0" err="1">
                <a:latin typeface="Arial" pitchFamily="34" charset="0"/>
                <a:cs typeface="Arial" pitchFamily="34" charset="0"/>
              </a:rPr>
              <a:t>hai</a:t>
            </a:r>
            <a:r>
              <a:rPr lang="en-US" dirty="0">
                <a:latin typeface="Arial" pitchFamily="34" charset="0"/>
                <a:cs typeface="Arial" pitchFamily="34" charset="0"/>
              </a:rPr>
              <a:t> </a:t>
            </a:r>
            <a:r>
              <a:rPr lang="en-US" dirty="0" err="1">
                <a:latin typeface="Arial" pitchFamily="34" charset="0"/>
                <a:cs typeface="Arial" pitchFamily="34" charset="0"/>
              </a:rPr>
              <a:t>cực</a:t>
            </a:r>
            <a:r>
              <a:rPr lang="en-US" dirty="0">
                <a:latin typeface="Arial" pitchFamily="34" charset="0"/>
                <a:cs typeface="Arial" pitchFamily="34" charset="0"/>
              </a:rPr>
              <a:t> (</a:t>
            </a:r>
            <a:r>
              <a:rPr lang="en-US" dirty="0" err="1">
                <a:latin typeface="Arial" pitchFamily="34" charset="0"/>
                <a:cs typeface="Arial" pitchFamily="34" charset="0"/>
              </a:rPr>
              <a:t>ít</a:t>
            </a:r>
            <a:r>
              <a:rPr lang="en-US" dirty="0">
                <a:latin typeface="Arial" pitchFamily="34" charset="0"/>
                <a:cs typeface="Arial" pitchFamily="34" charset="0"/>
              </a:rPr>
              <a:t> </a:t>
            </a:r>
            <a:r>
              <a:rPr lang="en-US" dirty="0" err="1">
                <a:latin typeface="Arial" pitchFamily="34" charset="0"/>
                <a:cs typeface="Arial" pitchFamily="34" charset="0"/>
              </a:rPr>
              <a:t>làm</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Đốt</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laser CO2</a:t>
            </a:r>
          </a:p>
          <a:p>
            <a:pPr>
              <a:buFontTx/>
              <a:buChar char="-"/>
            </a:pPr>
            <a:r>
              <a:rPr lang="en-US" dirty="0" err="1">
                <a:latin typeface="Arial" pitchFamily="34" charset="0"/>
                <a:cs typeface="Arial" pitchFamily="34" charset="0"/>
              </a:rPr>
              <a:t>Áp</a:t>
            </a:r>
            <a:r>
              <a:rPr lang="en-US" dirty="0">
                <a:latin typeface="Arial" pitchFamily="34" charset="0"/>
                <a:cs typeface="Arial" pitchFamily="34" charset="0"/>
              </a:rPr>
              <a:t> </a:t>
            </a:r>
            <a:r>
              <a:rPr lang="en-US" dirty="0" err="1">
                <a:latin typeface="Arial" pitchFamily="34" charset="0"/>
                <a:cs typeface="Arial" pitchFamily="34" charset="0"/>
              </a:rPr>
              <a:t>lạnh</a:t>
            </a:r>
            <a:r>
              <a:rPr lang="en-US" dirty="0">
                <a:latin typeface="Arial" pitchFamily="34" charset="0"/>
                <a:cs typeface="Arial" pitchFamily="34" charset="0"/>
              </a:rPr>
              <a:t> </a:t>
            </a:r>
            <a:r>
              <a:rPr lang="en-US" dirty="0" err="1">
                <a:latin typeface="Arial" pitchFamily="34" charset="0"/>
                <a:cs typeface="Arial" pitchFamily="34" charset="0"/>
              </a:rPr>
              <a:t>bừng</a:t>
            </a:r>
            <a:r>
              <a:rPr lang="en-US" dirty="0">
                <a:latin typeface="Arial" pitchFamily="34" charset="0"/>
                <a:cs typeface="Arial" pitchFamily="34" charset="0"/>
              </a:rPr>
              <a:t> </a:t>
            </a:r>
            <a:r>
              <a:rPr lang="en-US" dirty="0" err="1">
                <a:latin typeface="Arial" pitchFamily="34" charset="0"/>
                <a:cs typeface="Arial" pitchFamily="34" charset="0"/>
              </a:rPr>
              <a:t>nito</a:t>
            </a:r>
            <a:r>
              <a:rPr lang="en-US" dirty="0">
                <a:latin typeface="Arial" pitchFamily="34" charset="0"/>
                <a:cs typeface="Arial" pitchFamily="34" charset="0"/>
              </a:rPr>
              <a:t> </a:t>
            </a:r>
            <a:r>
              <a:rPr lang="en-US" dirty="0" err="1">
                <a:latin typeface="Arial" pitchFamily="34" charset="0"/>
                <a:cs typeface="Arial" pitchFamily="34" charset="0"/>
              </a:rPr>
              <a:t>lỏng</a:t>
            </a:r>
            <a:r>
              <a:rPr lang="en-US" dirty="0">
                <a:latin typeface="Arial" pitchFamily="34" charset="0"/>
                <a:cs typeface="Arial" pitchFamily="34" charset="0"/>
              </a:rPr>
              <a:t>: </a:t>
            </a:r>
            <a:r>
              <a:rPr lang="en-US" dirty="0" err="1">
                <a:latin typeface="Arial" pitchFamily="34" charset="0"/>
                <a:cs typeface="Arial" pitchFamily="34" charset="0"/>
              </a:rPr>
              <a:t>dưới</a:t>
            </a:r>
            <a:r>
              <a:rPr lang="en-US" dirty="0">
                <a:latin typeface="Arial" pitchFamily="34" charset="0"/>
                <a:cs typeface="Arial" pitchFamily="34" charset="0"/>
              </a:rPr>
              <a:t> </a:t>
            </a:r>
            <a:r>
              <a:rPr lang="en-US" dirty="0" err="1">
                <a:latin typeface="Arial" pitchFamily="34" charset="0"/>
                <a:cs typeface="Arial" pitchFamily="34" charset="0"/>
              </a:rPr>
              <a:t>tác</a:t>
            </a:r>
            <a:r>
              <a:rPr lang="en-US" dirty="0">
                <a:latin typeface="Arial" pitchFamily="34" charset="0"/>
                <a:cs typeface="Arial" pitchFamily="34" charset="0"/>
              </a:rPr>
              <a:t> </a:t>
            </a:r>
            <a:r>
              <a:rPr lang="en-US" dirty="0" err="1">
                <a:latin typeface="Arial" pitchFamily="34" charset="0"/>
                <a:cs typeface="Arial" pitchFamily="34" charset="0"/>
              </a:rPr>
              <a:t>dụng</a:t>
            </a:r>
            <a:r>
              <a:rPr lang="en-US" dirty="0">
                <a:latin typeface="Arial" pitchFamily="34" charset="0"/>
                <a:cs typeface="Arial" pitchFamily="34" charset="0"/>
              </a:rPr>
              <a:t> </a:t>
            </a:r>
            <a:r>
              <a:rPr lang="en-US" dirty="0" err="1">
                <a:latin typeface="Arial" pitchFamily="34" charset="0"/>
                <a:cs typeface="Arial" pitchFamily="34" charset="0"/>
              </a:rPr>
              <a:t>của</a:t>
            </a:r>
            <a:r>
              <a:rPr lang="en-US" dirty="0">
                <a:latin typeface="Arial" pitchFamily="34" charset="0"/>
                <a:cs typeface="Arial" pitchFamily="34" charset="0"/>
              </a:rPr>
              <a:t> </a:t>
            </a:r>
            <a:r>
              <a:rPr lang="en-US" dirty="0" err="1">
                <a:latin typeface="Arial" pitchFamily="34" charset="0"/>
                <a:cs typeface="Arial" pitchFamily="34" charset="0"/>
              </a:rPr>
              <a:t>nhiệt</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thấp</a:t>
            </a:r>
            <a:r>
              <a:rPr lang="en-US" dirty="0">
                <a:latin typeface="Arial" pitchFamily="34" charset="0"/>
                <a:cs typeface="Arial" pitchFamily="34" charset="0"/>
              </a:rPr>
              <a:t> (-196o) </a:t>
            </a:r>
            <a:r>
              <a:rPr lang="en-US" dirty="0" err="1">
                <a:latin typeface="Arial" pitchFamily="34" charset="0"/>
                <a:cs typeface="Arial" pitchFamily="34" charset="0"/>
              </a:rPr>
              <a:t>gây</a:t>
            </a:r>
            <a:r>
              <a:rPr lang="en-US" dirty="0">
                <a:latin typeface="Arial" pitchFamily="34" charset="0"/>
                <a:cs typeface="Arial" pitchFamily="34" charset="0"/>
              </a:rPr>
              <a:t> </a:t>
            </a:r>
            <a:r>
              <a:rPr lang="en-US" dirty="0" err="1">
                <a:latin typeface="Arial" pitchFamily="34" charset="0"/>
                <a:cs typeface="Arial" pitchFamily="34" charset="0"/>
              </a:rPr>
              <a:t>cho</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bị</a:t>
            </a:r>
            <a:r>
              <a:rPr lang="en-US" dirty="0">
                <a:latin typeface="Arial" pitchFamily="34" charset="0"/>
                <a:cs typeface="Arial" pitchFamily="34" charset="0"/>
              </a:rPr>
              <a:t> </a:t>
            </a:r>
            <a:r>
              <a:rPr lang="en-US" dirty="0" err="1">
                <a:latin typeface="Arial" pitchFamily="34" charset="0"/>
                <a:cs typeface="Arial" pitchFamily="34" charset="0"/>
              </a:rPr>
              <a:t>hóa</a:t>
            </a:r>
            <a:r>
              <a:rPr lang="en-US" dirty="0">
                <a:latin typeface="Arial" pitchFamily="34" charset="0"/>
                <a:cs typeface="Arial" pitchFamily="34" charset="0"/>
              </a:rPr>
              <a:t> </a:t>
            </a:r>
            <a:r>
              <a:rPr lang="en-US" dirty="0" err="1">
                <a:latin typeface="Arial" pitchFamily="34" charset="0"/>
                <a:cs typeface="Arial" pitchFamily="34" charset="0"/>
              </a:rPr>
              <a:t>băng</a:t>
            </a:r>
            <a:r>
              <a:rPr lang="en-US" dirty="0">
                <a:latin typeface="Arial" pitchFamily="34" charset="0"/>
                <a:cs typeface="Arial" pitchFamily="34" charset="0"/>
              </a:rPr>
              <a:t>, </a:t>
            </a:r>
            <a:r>
              <a:rPr lang="en-US" dirty="0" err="1">
                <a:latin typeface="Arial" pitchFamily="34" charset="0"/>
                <a:cs typeface="Arial" pitchFamily="34" charset="0"/>
              </a:rPr>
              <a:t>hoại</a:t>
            </a:r>
            <a:r>
              <a:rPr lang="en-US" dirty="0">
                <a:latin typeface="Arial" pitchFamily="34" charset="0"/>
                <a:cs typeface="Arial" pitchFamily="34" charset="0"/>
              </a:rPr>
              <a:t> </a:t>
            </a:r>
            <a:r>
              <a:rPr lang="en-US" dirty="0" err="1">
                <a:latin typeface="Arial" pitchFamily="34" charset="0"/>
                <a:cs typeface="Arial" pitchFamily="34" charset="0"/>
              </a:rPr>
              <a:t>tử</a:t>
            </a:r>
            <a:r>
              <a:rPr lang="en-US" dirty="0">
                <a:latin typeface="Arial" pitchFamily="34" charset="0"/>
                <a:cs typeface="Arial" pitchFamily="34" charset="0"/>
              </a:rPr>
              <a:t> </a:t>
            </a:r>
            <a:r>
              <a:rPr lang="en-US" dirty="0" err="1">
                <a:latin typeface="Arial" pitchFamily="34" charset="0"/>
                <a:cs typeface="Arial" pitchFamily="34" charset="0"/>
              </a:rPr>
              <a:t>lạnh</a:t>
            </a:r>
            <a:r>
              <a:rPr lang="en-US" dirty="0">
                <a:latin typeface="Arial" pitchFamily="34" charset="0"/>
                <a:cs typeface="Arial" pitchFamily="34" charset="0"/>
              </a:rPr>
              <a:t>, </a:t>
            </a:r>
            <a:r>
              <a:rPr lang="en-US" dirty="0" err="1">
                <a:latin typeface="Arial" pitchFamily="34" charset="0"/>
                <a:cs typeface="Arial" pitchFamily="34" charset="0"/>
              </a:rPr>
              <a:t>xơ</a:t>
            </a:r>
            <a:r>
              <a:rPr lang="en-US" dirty="0">
                <a:latin typeface="Arial" pitchFamily="34" charset="0"/>
                <a:cs typeface="Arial" pitchFamily="34" charset="0"/>
              </a:rPr>
              <a:t> </a:t>
            </a:r>
            <a:r>
              <a:rPr lang="en-US" dirty="0" err="1">
                <a:latin typeface="Arial" pitchFamily="34" charset="0"/>
                <a:cs typeface="Arial" pitchFamily="34" charset="0"/>
              </a:rPr>
              <a:t>hóa</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teo</a:t>
            </a:r>
            <a:r>
              <a:rPr lang="en-US" dirty="0">
                <a:latin typeface="Arial" pitchFamily="34" charset="0"/>
                <a:cs typeface="Arial" pitchFamily="34" charset="0"/>
              </a:rPr>
              <a:t> </a:t>
            </a:r>
            <a:r>
              <a:rPr lang="en-US" dirty="0" err="1">
                <a:latin typeface="Arial" pitchFamily="34" charset="0"/>
                <a:cs typeface="Arial" pitchFamily="34" charset="0"/>
              </a:rPr>
              <a:t>đi</a:t>
            </a:r>
            <a:endParaRPr lang="en-US" dirty="0">
              <a:latin typeface="Arial" pitchFamily="34" charset="0"/>
              <a:cs typeface="Arial" pitchFamily="34" charset="0"/>
            </a:endParaRPr>
          </a:p>
        </p:txBody>
      </p:sp>
    </p:spTree>
    <p:extLst>
      <p:ext uri="{BB962C8B-B14F-4D97-AF65-F5344CB8AC3E}">
        <p14:creationId xmlns:p14="http://schemas.microsoft.com/office/powerpoint/2010/main" val="346974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296144"/>
          </a:xfrm>
        </p:spPr>
        <p:txBody>
          <a:bodyPr>
            <a:normAutofit/>
          </a:bodyPr>
          <a:lstStyle/>
          <a:p>
            <a:pPr algn="ctr"/>
            <a:r>
              <a:rPr lang="en-US" dirty="0" err="1">
                <a:latin typeface="Arial" pitchFamily="34" charset="0"/>
                <a:cs typeface="Arial" pitchFamily="34" charset="0"/>
              </a:rPr>
              <a:t>Hướng</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endParaRPr lang="en-US" dirty="0">
              <a:latin typeface="Arial" pitchFamily="34" charset="0"/>
              <a:cs typeface="Arial" pitchFamily="34" charset="0"/>
            </a:endParaRPr>
          </a:p>
        </p:txBody>
      </p:sp>
      <p:sp>
        <p:nvSpPr>
          <p:cNvPr id="3" name="Content Placeholder 2"/>
          <p:cNvSpPr>
            <a:spLocks noGrp="1"/>
          </p:cNvSpPr>
          <p:nvPr>
            <p:ph idx="1"/>
          </p:nvPr>
        </p:nvSpPr>
        <p:spPr>
          <a:xfrm>
            <a:off x="107504" y="1556792"/>
            <a:ext cx="8856984" cy="5184576"/>
          </a:xfrm>
        </p:spPr>
        <p:txBody>
          <a:bodyPr/>
          <a:lstStyle/>
          <a:p>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phẫu</a:t>
            </a:r>
            <a:r>
              <a:rPr lang="en-US" dirty="0">
                <a:latin typeface="Arial" pitchFamily="34" charset="0"/>
                <a:cs typeface="Arial" pitchFamily="34" charset="0"/>
              </a:rPr>
              <a:t> </a:t>
            </a:r>
            <a:r>
              <a:rPr lang="en-US" dirty="0" err="1">
                <a:latin typeface="Arial" pitchFamily="34" charset="0"/>
                <a:cs typeface="Arial" pitchFamily="34" charset="0"/>
              </a:rPr>
              <a:t>thuật</a:t>
            </a:r>
            <a:r>
              <a:rPr lang="en-US" dirty="0">
                <a:latin typeface="Arial" pitchFamily="34" charset="0"/>
                <a:cs typeface="Arial" pitchFamily="34" charset="0"/>
              </a:rPr>
              <a:t>: </a:t>
            </a:r>
            <a:r>
              <a:rPr lang="en-US" dirty="0" err="1">
                <a:latin typeface="Arial" pitchFamily="34" charset="0"/>
                <a:cs typeface="Arial" pitchFamily="34" charset="0"/>
              </a:rPr>
              <a:t>áp</a:t>
            </a:r>
            <a:r>
              <a:rPr lang="en-US" dirty="0">
                <a:latin typeface="Arial" pitchFamily="34" charset="0"/>
                <a:cs typeface="Arial" pitchFamily="34" charset="0"/>
              </a:rPr>
              <a:t> </a:t>
            </a:r>
            <a:r>
              <a:rPr lang="en-US" dirty="0" err="1">
                <a:latin typeface="Arial" pitchFamily="34" charset="0"/>
                <a:cs typeface="Arial" pitchFamily="34" charset="0"/>
              </a:rPr>
              <a:t>dụng</a:t>
            </a:r>
            <a:r>
              <a:rPr lang="en-US" dirty="0">
                <a:latin typeface="Arial" pitchFamily="34" charset="0"/>
                <a:cs typeface="Arial" pitchFamily="34" charset="0"/>
              </a:rPr>
              <a:t> </a:t>
            </a:r>
            <a:r>
              <a:rPr lang="en-US" dirty="0" err="1">
                <a:latin typeface="Arial" pitchFamily="34" charset="0"/>
                <a:cs typeface="Arial" pitchFamily="34" charset="0"/>
              </a:rPr>
              <a:t>cho</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III, IV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phương</a:t>
            </a:r>
            <a:r>
              <a:rPr lang="en-US" dirty="0">
                <a:latin typeface="Arial" pitchFamily="34" charset="0"/>
                <a:cs typeface="Arial" pitchFamily="34" charset="0"/>
              </a:rPr>
              <a:t> </a:t>
            </a:r>
            <a:r>
              <a:rPr lang="en-US" dirty="0" err="1">
                <a:latin typeface="Arial" pitchFamily="34" charset="0"/>
                <a:cs typeface="Arial" pitchFamily="34" charset="0"/>
              </a:rPr>
              <a:t>pháp</a:t>
            </a:r>
            <a:r>
              <a:rPr lang="en-US" dirty="0">
                <a:latin typeface="Arial" pitchFamily="34" charset="0"/>
                <a:cs typeface="Arial" pitchFamily="34" charset="0"/>
              </a:rPr>
              <a:t> </a:t>
            </a:r>
            <a:r>
              <a:rPr lang="en-US" dirty="0" err="1">
                <a:latin typeface="Arial" pitchFamily="34" charset="0"/>
                <a:cs typeface="Arial" pitchFamily="34" charset="0"/>
              </a:rPr>
              <a:t>khác</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hiệu</a:t>
            </a:r>
            <a:r>
              <a:rPr lang="en-US" dirty="0">
                <a:latin typeface="Arial" pitchFamily="34" charset="0"/>
                <a:cs typeface="Arial" pitchFamily="34" charset="0"/>
              </a:rPr>
              <a:t> </a:t>
            </a:r>
            <a:r>
              <a:rPr lang="en-US" dirty="0" err="1">
                <a:latin typeface="Arial" pitchFamily="34" charset="0"/>
                <a:cs typeface="Arial" pitchFamily="34" charset="0"/>
              </a:rPr>
              <a:t>quả</a:t>
            </a:r>
            <a:r>
              <a:rPr lang="en-US" dirty="0">
                <a:latin typeface="Arial" pitchFamily="34" charset="0"/>
                <a:cs typeface="Arial" pitchFamily="34" charset="0"/>
              </a:rPr>
              <a:t>, </a:t>
            </a:r>
            <a:r>
              <a:rPr lang="en-US" dirty="0" err="1">
                <a:latin typeface="Arial" pitchFamily="34" charset="0"/>
                <a:cs typeface="Arial" pitchFamily="34" charset="0"/>
              </a:rPr>
              <a:t>sa</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thường</a:t>
            </a:r>
            <a:r>
              <a:rPr lang="en-US" dirty="0">
                <a:latin typeface="Arial" pitchFamily="34" charset="0"/>
                <a:cs typeface="Arial" pitchFamily="34" charset="0"/>
              </a:rPr>
              <a:t> </a:t>
            </a:r>
            <a:r>
              <a:rPr lang="en-US" dirty="0" err="1">
                <a:latin typeface="Arial" pitchFamily="34" charset="0"/>
                <a:cs typeface="Arial" pitchFamily="34" charset="0"/>
              </a:rPr>
              <a:t>xuyên</a:t>
            </a:r>
            <a:r>
              <a:rPr lang="en-US" dirty="0">
                <a:latin typeface="Arial" pitchFamily="34" charset="0"/>
                <a:cs typeface="Arial" pitchFamily="34" charset="0"/>
              </a:rPr>
              <a:t>, </a:t>
            </a:r>
            <a:r>
              <a:rPr lang="en-US" dirty="0" err="1">
                <a:latin typeface="Arial" pitchFamily="34" charset="0"/>
                <a:cs typeface="Arial" pitchFamily="34" charset="0"/>
              </a:rPr>
              <a:t>sa</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tắc</a:t>
            </a:r>
            <a:r>
              <a:rPr lang="en-US" dirty="0">
                <a:latin typeface="Arial" pitchFamily="34" charset="0"/>
                <a:cs typeface="Arial" pitchFamily="34" charset="0"/>
              </a:rPr>
              <a:t> </a:t>
            </a:r>
            <a:r>
              <a:rPr lang="en-US" dirty="0" err="1">
                <a:latin typeface="Arial" pitchFamily="34" charset="0"/>
                <a:cs typeface="Arial" pitchFamily="34" charset="0"/>
              </a:rPr>
              <a:t>mạch</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Phương</a:t>
            </a:r>
            <a:r>
              <a:rPr lang="en-US" dirty="0">
                <a:latin typeface="Arial" pitchFamily="34" charset="0"/>
                <a:cs typeface="Arial" pitchFamily="34" charset="0"/>
              </a:rPr>
              <a:t> </a:t>
            </a:r>
            <a:r>
              <a:rPr lang="en-US" dirty="0" err="1">
                <a:latin typeface="Arial" pitchFamily="34" charset="0"/>
                <a:cs typeface="Arial" pitchFamily="34" charset="0"/>
              </a:rPr>
              <a:t>pháp</a:t>
            </a:r>
            <a:r>
              <a:rPr lang="en-US" dirty="0">
                <a:latin typeface="Arial" pitchFamily="34" charset="0"/>
                <a:cs typeface="Arial" pitchFamily="34" charset="0"/>
              </a:rPr>
              <a:t> </a:t>
            </a:r>
            <a:r>
              <a:rPr lang="en-US" dirty="0" err="1">
                <a:latin typeface="Arial" pitchFamily="34" charset="0"/>
                <a:cs typeface="Arial" pitchFamily="34" charset="0"/>
              </a:rPr>
              <a:t>mổ</a:t>
            </a: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 Milligan – Morgan: </a:t>
            </a:r>
            <a:r>
              <a:rPr lang="en-US" dirty="0" err="1">
                <a:latin typeface="Arial" pitchFamily="34" charset="0"/>
                <a:cs typeface="Arial" pitchFamily="34" charset="0"/>
              </a:rPr>
              <a:t>cắt</a:t>
            </a:r>
            <a:r>
              <a:rPr lang="en-US" dirty="0">
                <a:latin typeface="Arial" pitchFamily="34" charset="0"/>
                <a:cs typeface="Arial" pitchFamily="34" charset="0"/>
              </a:rPr>
              <a:t> </a:t>
            </a:r>
            <a:r>
              <a:rPr lang="en-US" dirty="0" err="1">
                <a:latin typeface="Arial" pitchFamily="34" charset="0"/>
                <a:cs typeface="Arial" pitchFamily="34" charset="0"/>
              </a:rPr>
              <a:t>riêng</a:t>
            </a:r>
            <a:r>
              <a:rPr lang="en-US" dirty="0">
                <a:latin typeface="Arial" pitchFamily="34" charset="0"/>
                <a:cs typeface="Arial" pitchFamily="34" charset="0"/>
              </a:rPr>
              <a:t> </a:t>
            </a:r>
            <a:r>
              <a:rPr lang="en-US" dirty="0" err="1">
                <a:latin typeface="Arial" pitchFamily="34" charset="0"/>
                <a:cs typeface="Arial" pitchFamily="34" charset="0"/>
              </a:rPr>
              <a:t>từng</a:t>
            </a:r>
            <a:r>
              <a:rPr lang="en-US" dirty="0">
                <a:latin typeface="Arial" pitchFamily="34" charset="0"/>
                <a:cs typeface="Arial" pitchFamily="34" charset="0"/>
              </a:rPr>
              <a:t> </a:t>
            </a:r>
            <a:r>
              <a:rPr lang="en-US" dirty="0" err="1">
                <a:latin typeface="Arial" pitchFamily="34" charset="0"/>
                <a:cs typeface="Arial" pitchFamily="34" charset="0"/>
              </a:rPr>
              <a:t>búi</a:t>
            </a: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 Whitehead: </a:t>
            </a:r>
            <a:r>
              <a:rPr lang="en-US" dirty="0" err="1">
                <a:latin typeface="Arial" pitchFamily="34" charset="0"/>
                <a:cs typeface="Arial" pitchFamily="34" charset="0"/>
              </a:rPr>
              <a:t>cắt</a:t>
            </a:r>
            <a:r>
              <a:rPr lang="en-US" dirty="0">
                <a:latin typeface="Arial" pitchFamily="34" charset="0"/>
                <a:cs typeface="Arial" pitchFamily="34" charset="0"/>
              </a:rPr>
              <a:t> </a:t>
            </a:r>
            <a:r>
              <a:rPr lang="en-US" dirty="0" err="1">
                <a:latin typeface="Arial" pitchFamily="34" charset="0"/>
                <a:cs typeface="Arial" pitchFamily="34" charset="0"/>
              </a:rPr>
              <a:t>bỏ</a:t>
            </a:r>
            <a:r>
              <a:rPr lang="en-US" dirty="0">
                <a:latin typeface="Arial" pitchFamily="34" charset="0"/>
                <a:cs typeface="Arial" pitchFamily="34" charset="0"/>
              </a:rPr>
              <a:t> </a:t>
            </a:r>
            <a:r>
              <a:rPr lang="en-US" dirty="0" err="1">
                <a:latin typeface="Arial" pitchFamily="34" charset="0"/>
                <a:cs typeface="Arial" pitchFamily="34" charset="0"/>
              </a:rPr>
              <a:t>một</a:t>
            </a:r>
            <a:r>
              <a:rPr lang="en-US" dirty="0">
                <a:latin typeface="Arial" pitchFamily="34" charset="0"/>
                <a:cs typeface="Arial" pitchFamily="34" charset="0"/>
              </a:rPr>
              <a:t> </a:t>
            </a:r>
            <a:r>
              <a:rPr lang="en-US" dirty="0" err="1">
                <a:latin typeface="Arial" pitchFamily="34" charset="0"/>
                <a:cs typeface="Arial" pitchFamily="34" charset="0"/>
              </a:rPr>
              <a:t>khoanh</a:t>
            </a:r>
            <a:r>
              <a:rPr lang="en-US" dirty="0">
                <a:latin typeface="Arial" pitchFamily="34" charset="0"/>
                <a:cs typeface="Arial" pitchFamily="34" charset="0"/>
              </a:rPr>
              <a:t> </a:t>
            </a:r>
            <a:r>
              <a:rPr lang="en-US" dirty="0" err="1">
                <a:latin typeface="Arial" pitchFamily="34" charset="0"/>
                <a:cs typeface="Arial" pitchFamily="34" charset="0"/>
              </a:rPr>
              <a:t>tròn</a:t>
            </a:r>
            <a:r>
              <a:rPr lang="en-US" dirty="0">
                <a:latin typeface="Arial" pitchFamily="34" charset="0"/>
                <a:cs typeface="Arial" pitchFamily="34" charset="0"/>
              </a:rPr>
              <a:t> </a:t>
            </a:r>
            <a:r>
              <a:rPr lang="en-US" dirty="0" err="1">
                <a:latin typeface="Arial" pitchFamily="34" charset="0"/>
                <a:cs typeface="Arial" pitchFamily="34" charset="0"/>
              </a:rPr>
              <a:t>niêm</a:t>
            </a:r>
            <a:r>
              <a:rPr lang="en-US" dirty="0">
                <a:latin typeface="Arial" pitchFamily="34" charset="0"/>
                <a:cs typeface="Arial" pitchFamily="34" charset="0"/>
              </a:rPr>
              <a:t> </a:t>
            </a:r>
            <a:r>
              <a:rPr lang="en-US" dirty="0" err="1">
                <a:latin typeface="Arial" pitchFamily="34" charset="0"/>
                <a:cs typeface="Arial" pitchFamily="34" charset="0"/>
              </a:rPr>
              <a:t>mạc</a:t>
            </a:r>
            <a:r>
              <a:rPr lang="en-US" dirty="0">
                <a:latin typeface="Arial" pitchFamily="34" charset="0"/>
                <a:cs typeface="Arial" pitchFamily="34" charset="0"/>
              </a:rPr>
              <a:t> </a:t>
            </a:r>
            <a:r>
              <a:rPr lang="en-US" dirty="0" err="1">
                <a:latin typeface="Arial" pitchFamily="34" charset="0"/>
                <a:cs typeface="Arial" pitchFamily="34" charset="0"/>
              </a:rPr>
              <a:t>ống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nội</a:t>
            </a: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 Longo: </a:t>
            </a:r>
            <a:r>
              <a:rPr lang="en-US" dirty="0" err="1">
                <a:latin typeface="Arial" pitchFamily="34" charset="0"/>
                <a:cs typeface="Arial" pitchFamily="34" charset="0"/>
              </a:rPr>
              <a:t>nguyên</a:t>
            </a:r>
            <a:r>
              <a:rPr lang="en-US" dirty="0">
                <a:latin typeface="Arial" pitchFamily="34" charset="0"/>
                <a:cs typeface="Arial" pitchFamily="34" charset="0"/>
              </a:rPr>
              <a:t> </a:t>
            </a:r>
            <a:r>
              <a:rPr lang="en-US" dirty="0" err="1">
                <a:latin typeface="Arial" pitchFamily="34" charset="0"/>
                <a:cs typeface="Arial" pitchFamily="34" charset="0"/>
              </a:rPr>
              <a:t>tắc</a:t>
            </a:r>
            <a:r>
              <a:rPr lang="en-US" dirty="0">
                <a:latin typeface="Arial" pitchFamily="34" charset="0"/>
                <a:cs typeface="Arial" pitchFamily="34" charset="0"/>
              </a:rPr>
              <a:t> </a:t>
            </a:r>
            <a:r>
              <a:rPr lang="en-US" dirty="0" err="1">
                <a:latin typeface="Arial" pitchFamily="34" charset="0"/>
                <a:cs typeface="Arial" pitchFamily="34" charset="0"/>
              </a:rPr>
              <a:t>dùng</a:t>
            </a:r>
            <a:r>
              <a:rPr lang="en-US" dirty="0">
                <a:latin typeface="Arial" pitchFamily="34" charset="0"/>
                <a:cs typeface="Arial" pitchFamily="34" charset="0"/>
              </a:rPr>
              <a:t> </a:t>
            </a:r>
            <a:r>
              <a:rPr lang="en-US" dirty="0" err="1">
                <a:latin typeface="Arial" pitchFamily="34" charset="0"/>
                <a:cs typeface="Arial" pitchFamily="34" charset="0"/>
              </a:rPr>
              <a:t>máy</a:t>
            </a:r>
            <a:r>
              <a:rPr lang="en-US" dirty="0">
                <a:latin typeface="Arial" pitchFamily="34" charset="0"/>
                <a:cs typeface="Arial" pitchFamily="34" charset="0"/>
              </a:rPr>
              <a:t> </a:t>
            </a:r>
            <a:r>
              <a:rPr lang="en-US" dirty="0" err="1">
                <a:latin typeface="Arial" pitchFamily="34" charset="0"/>
                <a:cs typeface="Arial" pitchFamily="34" charset="0"/>
              </a:rPr>
              <a:t>khâu</a:t>
            </a:r>
            <a:r>
              <a:rPr lang="en-US" dirty="0">
                <a:latin typeface="Arial" pitchFamily="34" charset="0"/>
                <a:cs typeface="Arial" pitchFamily="34" charset="0"/>
              </a:rPr>
              <a:t> </a:t>
            </a:r>
            <a:r>
              <a:rPr lang="en-US" dirty="0" err="1">
                <a:latin typeface="Arial" pitchFamily="34" charset="0"/>
                <a:cs typeface="Arial" pitchFamily="34" charset="0"/>
              </a:rPr>
              <a:t>vòng</a:t>
            </a:r>
            <a:r>
              <a:rPr lang="en-US" dirty="0">
                <a:latin typeface="Arial" pitchFamily="34" charset="0"/>
                <a:cs typeface="Arial" pitchFamily="34" charset="0"/>
              </a:rPr>
              <a:t> </a:t>
            </a:r>
            <a:r>
              <a:rPr lang="en-US" dirty="0" err="1">
                <a:latin typeface="Arial" pitchFamily="34" charset="0"/>
                <a:cs typeface="Arial" pitchFamily="34" charset="0"/>
              </a:rPr>
              <a:t>cắt</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khâu</a:t>
            </a:r>
            <a:r>
              <a:rPr lang="en-US" dirty="0">
                <a:latin typeface="Arial" pitchFamily="34" charset="0"/>
                <a:cs typeface="Arial" pitchFamily="34" charset="0"/>
              </a:rPr>
              <a:t> </a:t>
            </a:r>
            <a:r>
              <a:rPr lang="en-US" dirty="0" err="1">
                <a:latin typeface="Arial" pitchFamily="34" charset="0"/>
                <a:cs typeface="Arial" pitchFamily="34" charset="0"/>
              </a:rPr>
              <a:t>nối</a:t>
            </a:r>
            <a:r>
              <a:rPr lang="en-US" dirty="0">
                <a:latin typeface="Arial" pitchFamily="34" charset="0"/>
                <a:cs typeface="Arial" pitchFamily="34" charset="0"/>
              </a:rPr>
              <a:t> 1 </a:t>
            </a:r>
            <a:r>
              <a:rPr lang="en-US" dirty="0" err="1">
                <a:latin typeface="Arial" pitchFamily="34" charset="0"/>
                <a:cs typeface="Arial" pitchFamily="34" charset="0"/>
              </a:rPr>
              <a:t>đoạn</a:t>
            </a:r>
            <a:r>
              <a:rPr lang="en-US" dirty="0">
                <a:latin typeface="Arial" pitchFamily="34" charset="0"/>
                <a:cs typeface="Arial" pitchFamily="34" charset="0"/>
              </a:rPr>
              <a:t> </a:t>
            </a:r>
            <a:r>
              <a:rPr lang="en-US" dirty="0" err="1">
                <a:latin typeface="Arial" pitchFamily="34" charset="0"/>
                <a:cs typeface="Arial" pitchFamily="34" charset="0"/>
              </a:rPr>
              <a:t>niêm</a:t>
            </a:r>
            <a:r>
              <a:rPr lang="en-US" dirty="0">
                <a:latin typeface="Arial" pitchFamily="34" charset="0"/>
                <a:cs typeface="Arial" pitchFamily="34" charset="0"/>
              </a:rPr>
              <a:t> </a:t>
            </a:r>
            <a:r>
              <a:rPr lang="en-US" dirty="0" err="1">
                <a:latin typeface="Arial" pitchFamily="34" charset="0"/>
                <a:cs typeface="Arial" pitchFamily="34" charset="0"/>
              </a:rPr>
              <a:t>mạc</a:t>
            </a:r>
            <a:r>
              <a:rPr lang="en-US" dirty="0">
                <a:latin typeface="Arial" pitchFamily="34" charset="0"/>
                <a:cs typeface="Arial" pitchFamily="34" charset="0"/>
              </a:rPr>
              <a:t> </a:t>
            </a:r>
            <a:r>
              <a:rPr lang="en-US" dirty="0" err="1">
                <a:latin typeface="Arial" pitchFamily="34" charset="0"/>
                <a:cs typeface="Arial" pitchFamily="34" charset="0"/>
              </a:rPr>
              <a:t>trên</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lược</a:t>
            </a:r>
            <a:r>
              <a:rPr lang="en-US" dirty="0">
                <a:latin typeface="Arial" pitchFamily="34" charset="0"/>
                <a:cs typeface="Arial" pitchFamily="34" charset="0"/>
              </a:rPr>
              <a:t> 2-3cm. </a:t>
            </a:r>
            <a:r>
              <a:rPr lang="en-US" dirty="0" err="1">
                <a:latin typeface="Arial" pitchFamily="34" charset="0"/>
                <a:cs typeface="Arial" pitchFamily="34" charset="0"/>
              </a:rPr>
              <a:t>Ưu</a:t>
            </a:r>
            <a:r>
              <a:rPr lang="en-US" dirty="0">
                <a:latin typeface="Arial" pitchFamily="34" charset="0"/>
                <a:cs typeface="Arial" pitchFamily="34" charset="0"/>
              </a:rPr>
              <a:t> </a:t>
            </a:r>
            <a:r>
              <a:rPr lang="en-US" dirty="0" err="1">
                <a:latin typeface="Arial" pitchFamily="34" charset="0"/>
                <a:cs typeface="Arial" pitchFamily="34" charset="0"/>
              </a:rPr>
              <a:t>điểm</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nhân</a:t>
            </a:r>
            <a:r>
              <a:rPr lang="en-US" dirty="0">
                <a:latin typeface="Arial" pitchFamily="34" charset="0"/>
                <a:cs typeface="Arial" pitchFamily="34" charset="0"/>
              </a:rPr>
              <a:t> </a:t>
            </a:r>
            <a:r>
              <a:rPr lang="en-US" dirty="0" err="1">
                <a:latin typeface="Arial" pitchFamily="34" charset="0"/>
                <a:cs typeface="Arial" pitchFamily="34" charset="0"/>
              </a:rPr>
              <a:t>ít</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thời</a:t>
            </a:r>
            <a:r>
              <a:rPr lang="en-US" dirty="0">
                <a:latin typeface="Arial" pitchFamily="34" charset="0"/>
                <a:cs typeface="Arial" pitchFamily="34" charset="0"/>
              </a:rPr>
              <a:t> </a:t>
            </a:r>
            <a:r>
              <a:rPr lang="en-US" dirty="0" err="1">
                <a:latin typeface="Arial" pitchFamily="34" charset="0"/>
                <a:cs typeface="Arial" pitchFamily="34" charset="0"/>
              </a:rPr>
              <a:t>gian</a:t>
            </a:r>
            <a:r>
              <a:rPr lang="en-US" dirty="0">
                <a:latin typeface="Arial" pitchFamily="34" charset="0"/>
                <a:cs typeface="Arial" pitchFamily="34" charset="0"/>
              </a:rPr>
              <a:t> </a:t>
            </a:r>
            <a:r>
              <a:rPr lang="en-US" dirty="0" err="1">
                <a:latin typeface="Arial" pitchFamily="34" charset="0"/>
                <a:cs typeface="Arial" pitchFamily="34" charset="0"/>
              </a:rPr>
              <a:t>nằm</a:t>
            </a:r>
            <a:r>
              <a:rPr lang="en-US" dirty="0">
                <a:latin typeface="Arial" pitchFamily="34" charset="0"/>
                <a:cs typeface="Arial" pitchFamily="34" charset="0"/>
              </a:rPr>
              <a:t> </a:t>
            </a:r>
            <a:r>
              <a:rPr lang="en-US" dirty="0" err="1">
                <a:latin typeface="Arial" pitchFamily="34" charset="0"/>
                <a:cs typeface="Arial" pitchFamily="34" charset="0"/>
              </a:rPr>
              <a:t>viện</a:t>
            </a:r>
            <a:r>
              <a:rPr lang="en-US" dirty="0">
                <a:latin typeface="Arial" pitchFamily="34" charset="0"/>
                <a:cs typeface="Arial" pitchFamily="34" charset="0"/>
              </a:rPr>
              <a:t> </a:t>
            </a:r>
            <a:r>
              <a:rPr lang="en-US" dirty="0" err="1">
                <a:latin typeface="Arial" pitchFamily="34" charset="0"/>
                <a:cs typeface="Arial" pitchFamily="34" charset="0"/>
              </a:rPr>
              <a:t>ngắn</a:t>
            </a:r>
            <a:r>
              <a:rPr lang="en-US" dirty="0">
                <a:latin typeface="Arial" pitchFamily="34" charset="0"/>
                <a:cs typeface="Arial" pitchFamily="34" charset="0"/>
              </a:rPr>
              <a:t> </a:t>
            </a:r>
            <a:r>
              <a:rPr lang="en-US" dirty="0" err="1">
                <a:latin typeface="Arial" pitchFamily="34" charset="0"/>
                <a:cs typeface="Arial" pitchFamily="34" charset="0"/>
              </a:rPr>
              <a:t>tuy</a:t>
            </a:r>
            <a:r>
              <a:rPr lang="en-US" dirty="0">
                <a:latin typeface="Arial" pitchFamily="34" charset="0"/>
                <a:cs typeface="Arial" pitchFamily="34" charset="0"/>
              </a:rPr>
              <a:t> </a:t>
            </a:r>
            <a:r>
              <a:rPr lang="en-US" dirty="0" err="1">
                <a:latin typeface="Arial" pitchFamily="34" charset="0"/>
                <a:cs typeface="Arial" pitchFamily="34" charset="0"/>
              </a:rPr>
              <a:t>nhiên</a:t>
            </a:r>
            <a:r>
              <a:rPr lang="en-US" dirty="0">
                <a:latin typeface="Arial" pitchFamily="34" charset="0"/>
                <a:cs typeface="Arial" pitchFamily="34" charset="0"/>
              </a:rPr>
              <a:t> </a:t>
            </a:r>
            <a:r>
              <a:rPr lang="en-US" dirty="0" err="1">
                <a:latin typeface="Arial" pitchFamily="34" charset="0"/>
                <a:cs typeface="Arial" pitchFamily="34" charset="0"/>
              </a:rPr>
              <a:t>giá</a:t>
            </a:r>
            <a:r>
              <a:rPr lang="en-US" dirty="0">
                <a:latin typeface="Arial" pitchFamily="34" charset="0"/>
                <a:cs typeface="Arial" pitchFamily="34" charset="0"/>
              </a:rPr>
              <a:t> </a:t>
            </a:r>
            <a:r>
              <a:rPr lang="en-US" dirty="0" err="1">
                <a:latin typeface="Arial" pitchFamily="34" charset="0"/>
                <a:cs typeface="Arial" pitchFamily="34" charset="0"/>
              </a:rPr>
              <a:t>thành</a:t>
            </a:r>
            <a:r>
              <a:rPr lang="en-US" dirty="0">
                <a:latin typeface="Arial" pitchFamily="34" charset="0"/>
                <a:cs typeface="Arial" pitchFamily="34" charset="0"/>
              </a:rPr>
              <a:t> </a:t>
            </a:r>
            <a:r>
              <a:rPr lang="en-US" dirty="0" err="1">
                <a:latin typeface="Arial" pitchFamily="34" charset="0"/>
                <a:cs typeface="Arial" pitchFamily="34" charset="0"/>
              </a:rPr>
              <a:t>cao</a:t>
            </a:r>
            <a:r>
              <a:rPr lang="en-US" dirty="0">
                <a:latin typeface="Arial" pitchFamily="34" charset="0"/>
                <a:cs typeface="Arial" pitchFamily="34" charset="0"/>
              </a:rPr>
              <a:t>.</a:t>
            </a:r>
          </a:p>
        </p:txBody>
      </p:sp>
    </p:spTree>
    <p:extLst>
      <p:ext uri="{BB962C8B-B14F-4D97-AF65-F5344CB8AC3E}">
        <p14:creationId xmlns:p14="http://schemas.microsoft.com/office/powerpoint/2010/main" val="352661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368152"/>
          </a:xfrm>
        </p:spPr>
        <p:txBody>
          <a:bodyPr>
            <a:normAutofit/>
          </a:bodyPr>
          <a:lstStyle/>
          <a:p>
            <a:pPr algn="ct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p:txBody>
      </p:sp>
      <p:sp>
        <p:nvSpPr>
          <p:cNvPr id="3" name="Content Placeholder 2"/>
          <p:cNvSpPr>
            <a:spLocks noGrp="1"/>
          </p:cNvSpPr>
          <p:nvPr>
            <p:ph idx="1"/>
          </p:nvPr>
        </p:nvSpPr>
        <p:spPr>
          <a:xfrm>
            <a:off x="107504" y="1628800"/>
            <a:ext cx="8928992" cy="5112568"/>
          </a:xfrm>
        </p:spPr>
        <p:txBody>
          <a:bodyPr/>
          <a:lstStyle/>
          <a:p>
            <a:r>
              <a:rPr lang="en-US" dirty="0" err="1">
                <a:latin typeface="Arial" pitchFamily="34" charset="0"/>
                <a:cs typeface="Arial" pitchFamily="34" charset="0"/>
              </a:rPr>
              <a:t>Là</a:t>
            </a:r>
            <a:r>
              <a:rPr lang="en-US" dirty="0">
                <a:latin typeface="Arial" pitchFamily="34" charset="0"/>
                <a:cs typeface="Arial" pitchFamily="34" charset="0"/>
              </a:rPr>
              <a:t> </a:t>
            </a:r>
            <a:r>
              <a:rPr lang="en-US" dirty="0" err="1">
                <a:latin typeface="Arial" pitchFamily="34" charset="0"/>
                <a:cs typeface="Arial" pitchFamily="34" charset="0"/>
              </a:rPr>
              <a:t>một</a:t>
            </a:r>
            <a:r>
              <a:rPr lang="en-US" dirty="0">
                <a:latin typeface="Arial" pitchFamily="34" charset="0"/>
                <a:cs typeface="Arial" pitchFamily="34" charset="0"/>
              </a:rPr>
              <a:t> </a:t>
            </a:r>
            <a:r>
              <a:rPr lang="en-US" dirty="0" err="1">
                <a:latin typeface="Arial" pitchFamily="34" charset="0"/>
                <a:cs typeface="Arial" pitchFamily="34" charset="0"/>
              </a:rPr>
              <a:t>nhiễm</a:t>
            </a:r>
            <a:r>
              <a:rPr lang="en-US" dirty="0">
                <a:latin typeface="Arial" pitchFamily="34" charset="0"/>
                <a:cs typeface="Arial" pitchFamily="34" charset="0"/>
              </a:rPr>
              <a:t> </a:t>
            </a:r>
            <a:r>
              <a:rPr lang="en-US" dirty="0" err="1">
                <a:latin typeface="Arial" pitchFamily="34" charset="0"/>
                <a:cs typeface="Arial" pitchFamily="34" charset="0"/>
              </a:rPr>
              <a:t>khuẩn</a:t>
            </a:r>
            <a:r>
              <a:rPr lang="en-US" dirty="0">
                <a:latin typeface="Arial" pitchFamily="34" charset="0"/>
                <a:cs typeface="Arial" pitchFamily="34" charset="0"/>
              </a:rPr>
              <a:t> </a:t>
            </a:r>
            <a:r>
              <a:rPr lang="en-US" dirty="0" err="1">
                <a:latin typeface="Arial" pitchFamily="34" charset="0"/>
                <a:cs typeface="Arial" pitchFamily="34" charset="0"/>
              </a:rPr>
              <a:t>mãn</a:t>
            </a:r>
            <a:r>
              <a:rPr lang="en-US" dirty="0">
                <a:latin typeface="Arial" pitchFamily="34" charset="0"/>
                <a:cs typeface="Arial" pitchFamily="34" charset="0"/>
              </a:rPr>
              <a:t> </a:t>
            </a:r>
            <a:r>
              <a:rPr lang="en-US" dirty="0" err="1">
                <a:latin typeface="Arial" pitchFamily="34" charset="0"/>
                <a:cs typeface="Arial" pitchFamily="34" charset="0"/>
              </a:rPr>
              <a:t>tính</a:t>
            </a:r>
            <a:r>
              <a:rPr lang="en-US" dirty="0">
                <a:latin typeface="Arial" pitchFamily="34" charset="0"/>
                <a:cs typeface="Arial" pitchFamily="34" charset="0"/>
              </a:rPr>
              <a:t> ở </a:t>
            </a:r>
            <a:r>
              <a:rPr lang="en-US" dirty="0" err="1">
                <a:latin typeface="Arial" pitchFamily="34" charset="0"/>
                <a:cs typeface="Arial" pitchFamily="34" charset="0"/>
              </a:rPr>
              <a:t>vùng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trực</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là</a:t>
            </a:r>
            <a:r>
              <a:rPr lang="en-US" dirty="0">
                <a:latin typeface="Arial" pitchFamily="34" charset="0"/>
                <a:cs typeface="Arial" pitchFamily="34" charset="0"/>
              </a:rPr>
              <a:t> </a:t>
            </a:r>
            <a:r>
              <a:rPr lang="en-US" dirty="0" err="1">
                <a:latin typeface="Arial" pitchFamily="34" charset="0"/>
                <a:cs typeface="Arial" pitchFamily="34" charset="0"/>
              </a:rPr>
              <a:t>một</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hầm</a:t>
            </a:r>
            <a:r>
              <a:rPr lang="en-US" dirty="0">
                <a:latin typeface="Arial" pitchFamily="34" charset="0"/>
                <a:cs typeface="Arial" pitchFamily="34" charset="0"/>
              </a:rPr>
              <a:t>, </a:t>
            </a:r>
            <a:r>
              <a:rPr lang="en-US" dirty="0" err="1">
                <a:latin typeface="Arial" pitchFamily="34" charset="0"/>
                <a:cs typeface="Arial" pitchFamily="34" charset="0"/>
              </a:rPr>
              <a:t>phía</a:t>
            </a:r>
            <a:r>
              <a:rPr lang="en-US" dirty="0">
                <a:latin typeface="Arial" pitchFamily="34" charset="0"/>
                <a:cs typeface="Arial" pitchFamily="34" charset="0"/>
              </a:rPr>
              <a:t> </a:t>
            </a:r>
            <a:r>
              <a:rPr lang="en-US" dirty="0" err="1">
                <a:latin typeface="Arial" pitchFamily="34" charset="0"/>
                <a:cs typeface="Arial" pitchFamily="34" charset="0"/>
              </a:rPr>
              <a:t>trong</a:t>
            </a:r>
            <a:r>
              <a:rPr lang="en-US" dirty="0">
                <a:latin typeface="Arial" pitchFamily="34" charset="0"/>
                <a:cs typeface="Arial" pitchFamily="34" charset="0"/>
              </a:rPr>
              <a:t> </a:t>
            </a:r>
            <a:r>
              <a:rPr lang="en-US" dirty="0" err="1">
                <a:latin typeface="Arial" pitchFamily="34" charset="0"/>
                <a:cs typeface="Arial" pitchFamily="34" charset="0"/>
              </a:rPr>
              <a:t>là</a:t>
            </a:r>
            <a:r>
              <a:rPr lang="en-US" dirty="0">
                <a:latin typeface="Arial" pitchFamily="34" charset="0"/>
                <a:cs typeface="Arial" pitchFamily="34" charset="0"/>
              </a:rPr>
              <a:t> </a:t>
            </a:r>
            <a:r>
              <a:rPr lang="en-US" dirty="0" err="1">
                <a:latin typeface="Arial" pitchFamily="34" charset="0"/>
                <a:cs typeface="Arial" pitchFamily="34" charset="0"/>
              </a:rPr>
              <a:t>lớp</a:t>
            </a:r>
            <a:r>
              <a:rPr lang="en-US" dirty="0">
                <a:latin typeface="Arial" pitchFamily="34" charset="0"/>
                <a:cs typeface="Arial" pitchFamily="34" charset="0"/>
              </a:rPr>
              <a:t> </a:t>
            </a:r>
            <a:r>
              <a:rPr lang="en-US" dirty="0" err="1">
                <a:latin typeface="Arial" pitchFamily="34" charset="0"/>
                <a:cs typeface="Arial" pitchFamily="34" charset="0"/>
              </a:rPr>
              <a:t>tổ</a:t>
            </a:r>
            <a:r>
              <a:rPr lang="en-US" dirty="0">
                <a:latin typeface="Arial" pitchFamily="34" charset="0"/>
                <a:cs typeface="Arial" pitchFamily="34" charset="0"/>
              </a:rPr>
              <a:t> </a:t>
            </a:r>
            <a:r>
              <a:rPr lang="en-US" dirty="0" err="1">
                <a:latin typeface="Arial" pitchFamily="34" charset="0"/>
                <a:cs typeface="Arial" pitchFamily="34" charset="0"/>
              </a:rPr>
              <a:t>chức</a:t>
            </a:r>
            <a:r>
              <a:rPr lang="en-US" dirty="0">
                <a:latin typeface="Arial" pitchFamily="34" charset="0"/>
                <a:cs typeface="Arial" pitchFamily="34" charset="0"/>
              </a:rPr>
              <a:t> </a:t>
            </a:r>
            <a:r>
              <a:rPr lang="en-US" dirty="0" err="1">
                <a:latin typeface="Arial" pitchFamily="34" charset="0"/>
                <a:cs typeface="Arial" pitchFamily="34" charset="0"/>
              </a:rPr>
              <a:t>hạt</a:t>
            </a:r>
            <a:r>
              <a:rPr lang="en-US" dirty="0">
                <a:latin typeface="Arial" pitchFamily="34" charset="0"/>
                <a:cs typeface="Arial" pitchFamily="34" charset="0"/>
              </a:rPr>
              <a:t> do </a:t>
            </a:r>
            <a:r>
              <a:rPr lang="en-US" dirty="0" err="1">
                <a:latin typeface="Arial" pitchFamily="34" charset="0"/>
                <a:cs typeface="Arial" pitchFamily="34" charset="0"/>
              </a:rPr>
              <a:t>quá</a:t>
            </a:r>
            <a:r>
              <a:rPr lang="en-US" dirty="0">
                <a:latin typeface="Arial" pitchFamily="34" charset="0"/>
                <a:cs typeface="Arial" pitchFamily="34" charset="0"/>
              </a:rPr>
              <a:t> </a:t>
            </a:r>
            <a:r>
              <a:rPr lang="en-US" dirty="0" err="1">
                <a:latin typeface="Arial" pitchFamily="34" charset="0"/>
                <a:cs typeface="Arial" pitchFamily="34" charset="0"/>
              </a:rPr>
              <a:t>trình</a:t>
            </a:r>
            <a:r>
              <a:rPr lang="en-US" dirty="0">
                <a:latin typeface="Arial" pitchFamily="34" charset="0"/>
                <a:cs typeface="Arial" pitchFamily="34" charset="0"/>
              </a:rPr>
              <a:t> </a:t>
            </a:r>
            <a:r>
              <a:rPr lang="en-US" dirty="0" err="1">
                <a:latin typeface="Arial" pitchFamily="34" charset="0"/>
                <a:cs typeface="Arial" pitchFamily="34" charset="0"/>
              </a:rPr>
              <a:t>viêm</a:t>
            </a:r>
            <a:r>
              <a:rPr lang="en-US" dirty="0">
                <a:latin typeface="Arial" pitchFamily="34" charset="0"/>
                <a:cs typeface="Arial" pitchFamily="34" charset="0"/>
              </a:rPr>
              <a:t> </a:t>
            </a:r>
            <a:r>
              <a:rPr lang="en-US" dirty="0" err="1">
                <a:latin typeface="Arial" pitchFamily="34" charset="0"/>
                <a:cs typeface="Arial" pitchFamily="34" charset="0"/>
              </a:rPr>
              <a:t>mãn</a:t>
            </a:r>
            <a:r>
              <a:rPr lang="en-US" dirty="0">
                <a:latin typeface="Arial" pitchFamily="34" charset="0"/>
                <a:cs typeface="Arial" pitchFamily="34" charset="0"/>
              </a:rPr>
              <a:t> </a:t>
            </a:r>
            <a:r>
              <a:rPr lang="en-US" dirty="0" err="1">
                <a:latin typeface="Arial" pitchFamily="34" charset="0"/>
                <a:cs typeface="Arial" pitchFamily="34" charset="0"/>
              </a:rPr>
              <a:t>tính</a:t>
            </a:r>
            <a:r>
              <a:rPr lang="en-US" dirty="0">
                <a:latin typeface="Arial" pitchFamily="34" charset="0"/>
                <a:cs typeface="Arial" pitchFamily="34" charset="0"/>
              </a:rPr>
              <a:t> </a:t>
            </a:r>
            <a:r>
              <a:rPr lang="en-US" dirty="0" err="1">
                <a:latin typeface="Arial" pitchFamily="34" charset="0"/>
                <a:cs typeface="Arial" pitchFamily="34" charset="0"/>
              </a:rPr>
              <a:t>tạo</a:t>
            </a:r>
            <a:r>
              <a:rPr lang="en-US" dirty="0">
                <a:latin typeface="Arial" pitchFamily="34" charset="0"/>
                <a:cs typeface="Arial" pitchFamily="34" charset="0"/>
              </a:rPr>
              <a:t> </a:t>
            </a:r>
            <a:r>
              <a:rPr lang="en-US" dirty="0" err="1">
                <a:latin typeface="Arial" pitchFamily="34" charset="0"/>
                <a:cs typeface="Arial" pitchFamily="34" charset="0"/>
              </a:rPr>
              <a:t>nên</a:t>
            </a:r>
            <a:endParaRPr lang="en-US" dirty="0">
              <a:latin typeface="Arial" pitchFamily="34" charset="0"/>
              <a:cs typeface="Arial" pitchFamily="34" charset="0"/>
            </a:endParaRPr>
          </a:p>
          <a:p>
            <a:r>
              <a:rPr lang="en-US" dirty="0" err="1">
                <a:latin typeface="Arial" pitchFamily="34" charset="0"/>
                <a:cs typeface="Arial" pitchFamily="34" charset="0"/>
              </a:rPr>
              <a:t>Là</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quả</a:t>
            </a:r>
            <a:r>
              <a:rPr lang="en-US" dirty="0">
                <a:latin typeface="Arial" pitchFamily="34" charset="0"/>
                <a:cs typeface="Arial" pitchFamily="34" charset="0"/>
              </a:rPr>
              <a:t> </a:t>
            </a:r>
            <a:r>
              <a:rPr lang="en-US" dirty="0" err="1">
                <a:latin typeface="Arial" pitchFamily="34" charset="0"/>
                <a:cs typeface="Arial" pitchFamily="34" charset="0"/>
              </a:rPr>
              <a:t>của</a:t>
            </a:r>
            <a:r>
              <a:rPr lang="en-US" dirty="0">
                <a:latin typeface="Arial" pitchFamily="34" charset="0"/>
                <a:cs typeface="Arial" pitchFamily="34" charset="0"/>
              </a:rPr>
              <a:t> </a:t>
            </a:r>
            <a:r>
              <a:rPr lang="en-US" dirty="0" err="1">
                <a:latin typeface="Arial" pitchFamily="34" charset="0"/>
                <a:cs typeface="Arial" pitchFamily="34" charset="0"/>
              </a:rPr>
              <a:t>một</a:t>
            </a:r>
            <a:r>
              <a:rPr lang="en-US" dirty="0">
                <a:latin typeface="Arial" pitchFamily="34" charset="0"/>
                <a:cs typeface="Arial" pitchFamily="34" charset="0"/>
              </a:rPr>
              <a:t> </a:t>
            </a:r>
            <a:r>
              <a:rPr lang="en-US" dirty="0" err="1">
                <a:latin typeface="Arial" pitchFamily="34" charset="0"/>
                <a:cs typeface="Arial" pitchFamily="34" charset="0"/>
              </a:rPr>
              <a:t>áp</a:t>
            </a:r>
            <a:r>
              <a:rPr lang="en-US" dirty="0">
                <a:latin typeface="Arial" pitchFamily="34" charset="0"/>
                <a:cs typeface="Arial" pitchFamily="34" charset="0"/>
              </a:rPr>
              <a:t> </a:t>
            </a:r>
            <a:r>
              <a:rPr lang="en-US" dirty="0" err="1">
                <a:latin typeface="Arial" pitchFamily="34" charset="0"/>
                <a:cs typeface="Arial" pitchFamily="34" charset="0"/>
              </a:rPr>
              <a:t>xe</a:t>
            </a:r>
            <a:r>
              <a:rPr lang="en-US" dirty="0">
                <a:latin typeface="Arial" pitchFamily="34" charset="0"/>
                <a:cs typeface="Arial" pitchFamily="34" charset="0"/>
              </a:rPr>
              <a:t> </a:t>
            </a:r>
            <a:r>
              <a:rPr lang="en-US" dirty="0" err="1">
                <a:latin typeface="Arial" pitchFamily="34" charset="0"/>
                <a:cs typeface="Arial" pitchFamily="34" charset="0"/>
              </a:rPr>
              <a:t>quanh</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trực</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được</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ổ </a:t>
            </a:r>
            <a:r>
              <a:rPr lang="en-US" dirty="0" err="1">
                <a:latin typeface="Arial" pitchFamily="34" charset="0"/>
                <a:cs typeface="Arial" pitchFamily="34" charset="0"/>
              </a:rPr>
              <a:t>áp</a:t>
            </a:r>
            <a:r>
              <a:rPr lang="en-US" dirty="0">
                <a:latin typeface="Arial" pitchFamily="34" charset="0"/>
                <a:cs typeface="Arial" pitchFamily="34" charset="0"/>
              </a:rPr>
              <a:t> </a:t>
            </a:r>
            <a:r>
              <a:rPr lang="en-US" dirty="0" err="1">
                <a:latin typeface="Arial" pitchFamily="34" charset="0"/>
                <a:cs typeface="Arial" pitchFamily="34" charset="0"/>
              </a:rPr>
              <a:t>xe</a:t>
            </a:r>
            <a:r>
              <a:rPr lang="en-US" dirty="0">
                <a:latin typeface="Arial" pitchFamily="34" charset="0"/>
                <a:cs typeface="Arial" pitchFamily="34" charset="0"/>
              </a:rPr>
              <a:t> </a:t>
            </a:r>
            <a:r>
              <a:rPr lang="en-US" dirty="0" err="1">
                <a:latin typeface="Arial" pitchFamily="34" charset="0"/>
                <a:cs typeface="Arial" pitchFamily="34" charset="0"/>
              </a:rPr>
              <a:t>vỡ</a:t>
            </a:r>
            <a:r>
              <a:rPr lang="en-US" dirty="0">
                <a:latin typeface="Arial" pitchFamily="34" charset="0"/>
                <a:cs typeface="Arial" pitchFamily="34" charset="0"/>
              </a:rPr>
              <a:t> </a:t>
            </a:r>
            <a:r>
              <a:rPr lang="en-US" dirty="0" err="1">
                <a:latin typeface="Arial" pitchFamily="34" charset="0"/>
                <a:cs typeface="Arial" pitchFamily="34" charset="0"/>
              </a:rPr>
              <a:t>ra</a:t>
            </a:r>
            <a:r>
              <a:rPr lang="en-US" dirty="0">
                <a:latin typeface="Arial" pitchFamily="34" charset="0"/>
                <a:cs typeface="Arial" pitchFamily="34" charset="0"/>
              </a:rPr>
              <a:t> </a:t>
            </a:r>
            <a:r>
              <a:rPr lang="en-US" dirty="0" err="1">
                <a:latin typeface="Arial" pitchFamily="34" charset="0"/>
                <a:cs typeface="Arial" pitchFamily="34" charset="0"/>
              </a:rPr>
              <a:t>ngoài</a:t>
            </a:r>
            <a:r>
              <a:rPr lang="en-US" dirty="0">
                <a:latin typeface="Arial" pitchFamily="34" charset="0"/>
                <a:cs typeface="Arial" pitchFamily="34" charset="0"/>
              </a:rPr>
              <a:t> </a:t>
            </a:r>
            <a:r>
              <a:rPr lang="en-US" dirty="0" err="1">
                <a:latin typeface="Arial" pitchFamily="34" charset="0"/>
                <a:cs typeface="Arial" pitchFamily="34" charset="0"/>
              </a:rPr>
              <a:t>thành</a:t>
            </a:r>
            <a:r>
              <a:rPr lang="en-US" dirty="0">
                <a:latin typeface="Arial" pitchFamily="34" charset="0"/>
                <a:cs typeface="Arial" pitchFamily="34" charset="0"/>
              </a:rPr>
              <a:t> </a:t>
            </a:r>
            <a:r>
              <a:rPr lang="en-US" dirty="0" err="1">
                <a:latin typeface="Arial" pitchFamily="34" charset="0"/>
                <a:cs typeface="Arial" pitchFamily="34" charset="0"/>
              </a:rPr>
              <a:t>một</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rò</a:t>
            </a:r>
            <a:r>
              <a:rPr lang="en-US" dirty="0">
                <a:latin typeface="Arial" pitchFamily="34" charset="0"/>
                <a:cs typeface="Arial" pitchFamily="34" charset="0"/>
              </a:rPr>
              <a:t>.</a:t>
            </a:r>
          </a:p>
          <a:p>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thể</a:t>
            </a:r>
            <a:r>
              <a:rPr lang="en-US" dirty="0">
                <a:latin typeface="Arial" pitchFamily="34" charset="0"/>
                <a:cs typeface="Arial" pitchFamily="34" charset="0"/>
              </a:rPr>
              <a:t> </a:t>
            </a:r>
            <a:r>
              <a:rPr lang="en-US" dirty="0" err="1">
                <a:latin typeface="Arial" pitchFamily="34" charset="0"/>
                <a:cs typeface="Arial" pitchFamily="34" charset="0"/>
              </a:rPr>
              <a:t>là</a:t>
            </a:r>
            <a:r>
              <a:rPr lang="en-US" dirty="0">
                <a:latin typeface="Arial" pitchFamily="34" charset="0"/>
                <a:cs typeface="Arial" pitchFamily="34" charset="0"/>
              </a:rPr>
              <a:t> </a:t>
            </a:r>
            <a:r>
              <a:rPr lang="en-US" dirty="0" err="1">
                <a:latin typeface="Arial" pitchFamily="34" charset="0"/>
                <a:cs typeface="Arial" pitchFamily="34" charset="0"/>
              </a:rPr>
              <a:t>kết</a:t>
            </a:r>
            <a:r>
              <a:rPr lang="en-US" dirty="0">
                <a:latin typeface="Arial" pitchFamily="34" charset="0"/>
                <a:cs typeface="Arial" pitchFamily="34" charset="0"/>
              </a:rPr>
              <a:t> </a:t>
            </a:r>
            <a:r>
              <a:rPr lang="en-US" dirty="0" err="1">
                <a:latin typeface="Arial" pitchFamily="34" charset="0"/>
                <a:cs typeface="Arial" pitchFamily="34" charset="0"/>
              </a:rPr>
              <a:t>quả</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áp</a:t>
            </a:r>
            <a:r>
              <a:rPr lang="en-US" dirty="0">
                <a:latin typeface="Arial" pitchFamily="34" charset="0"/>
                <a:cs typeface="Arial" pitchFamily="34" charset="0"/>
              </a:rPr>
              <a:t> </a:t>
            </a:r>
            <a:r>
              <a:rPr lang="en-US" dirty="0" err="1">
                <a:latin typeface="Arial" pitchFamily="34" charset="0"/>
                <a:cs typeface="Arial" pitchFamily="34" charset="0"/>
              </a:rPr>
              <a:t>xe</a:t>
            </a:r>
            <a:r>
              <a:rPr lang="en-US" dirty="0">
                <a:latin typeface="Arial" pitchFamily="34" charset="0"/>
                <a:cs typeface="Arial" pitchFamily="34" charset="0"/>
              </a:rPr>
              <a:t> </a:t>
            </a:r>
            <a:r>
              <a:rPr lang="en-US" dirty="0" err="1">
                <a:latin typeface="Arial" pitchFamily="34" charset="0"/>
                <a:cs typeface="Arial" pitchFamily="34" charset="0"/>
              </a:rPr>
              <a:t>quanh</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trực</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tốt</a:t>
            </a:r>
            <a:r>
              <a:rPr lang="en-US" dirty="0">
                <a:latin typeface="Arial" pitchFamily="34" charset="0"/>
                <a:cs typeface="Arial" pitchFamily="34" charset="0"/>
              </a:rPr>
              <a:t> </a:t>
            </a:r>
            <a:r>
              <a:rPr lang="en-US" dirty="0" err="1">
                <a:latin typeface="Arial" pitchFamily="34" charset="0"/>
                <a:cs typeface="Arial" pitchFamily="34" charset="0"/>
              </a:rPr>
              <a:t>tạo</a:t>
            </a:r>
            <a:r>
              <a:rPr lang="en-US" dirty="0">
                <a:latin typeface="Arial" pitchFamily="34" charset="0"/>
                <a:cs typeface="Arial" pitchFamily="34" charset="0"/>
              </a:rPr>
              <a:t> </a:t>
            </a:r>
            <a:r>
              <a:rPr lang="en-US" dirty="0" err="1">
                <a:latin typeface="Arial" pitchFamily="34" charset="0"/>
                <a:cs typeface="Arial" pitchFamily="34" charset="0"/>
              </a:rPr>
              <a:t>thành</a:t>
            </a:r>
            <a:r>
              <a:rPr lang="en-US" dirty="0">
                <a:latin typeface="Arial" pitchFamily="34" charset="0"/>
                <a:cs typeface="Arial" pitchFamily="34" charset="0"/>
              </a:rPr>
              <a:t> </a:t>
            </a:r>
            <a:r>
              <a:rPr lang="en-US" dirty="0" err="1">
                <a:latin typeface="Arial" pitchFamily="34" charset="0"/>
                <a:cs typeface="Arial" pitchFamily="34" charset="0"/>
              </a:rPr>
              <a:t>một</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mãn</a:t>
            </a:r>
            <a:r>
              <a:rPr lang="en-US" dirty="0">
                <a:latin typeface="Arial" pitchFamily="34" charset="0"/>
                <a:cs typeface="Arial" pitchFamily="34" charset="0"/>
              </a:rPr>
              <a:t> </a:t>
            </a:r>
            <a:r>
              <a:rPr lang="en-US" dirty="0" err="1">
                <a:latin typeface="Arial" pitchFamily="34" charset="0"/>
                <a:cs typeface="Arial" pitchFamily="34" charset="0"/>
              </a:rPr>
              <a:t>tính</a:t>
            </a:r>
            <a:endParaRPr lang="en-US" dirty="0">
              <a:latin typeface="Arial" pitchFamily="34" charset="0"/>
              <a:cs typeface="Arial" pitchFamily="34" charset="0"/>
            </a:endParaRPr>
          </a:p>
          <a:p>
            <a:r>
              <a:rPr lang="en-US" dirty="0" err="1">
                <a:latin typeface="Arial" pitchFamily="34" charset="0"/>
                <a:cs typeface="Arial" pitchFamily="34" charset="0"/>
              </a:rPr>
              <a:t>Áp</a:t>
            </a:r>
            <a:r>
              <a:rPr lang="en-US" dirty="0">
                <a:latin typeface="Arial" pitchFamily="34" charset="0"/>
                <a:cs typeface="Arial" pitchFamily="34" charset="0"/>
              </a:rPr>
              <a:t> </a:t>
            </a:r>
            <a:r>
              <a:rPr lang="en-US" dirty="0" err="1">
                <a:latin typeface="Arial" pitchFamily="34" charset="0"/>
                <a:cs typeface="Arial" pitchFamily="34" charset="0"/>
              </a:rPr>
              <a:t>xe</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trực</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là</a:t>
            </a:r>
            <a:r>
              <a:rPr lang="en-US" dirty="0">
                <a:latin typeface="Arial" pitchFamily="34" charset="0"/>
                <a:cs typeface="Arial" pitchFamily="34" charset="0"/>
              </a:rPr>
              <a:t> 2 </a:t>
            </a:r>
            <a:r>
              <a:rPr lang="en-US" dirty="0" err="1">
                <a:latin typeface="Arial" pitchFamily="34" charset="0"/>
                <a:cs typeface="Arial" pitchFamily="34" charset="0"/>
              </a:rPr>
              <a:t>giai</a:t>
            </a:r>
            <a:r>
              <a:rPr lang="en-US" dirty="0">
                <a:latin typeface="Arial" pitchFamily="34" charset="0"/>
                <a:cs typeface="Arial" pitchFamily="34" charset="0"/>
              </a:rPr>
              <a:t> </a:t>
            </a:r>
            <a:r>
              <a:rPr lang="en-US" dirty="0" err="1">
                <a:latin typeface="Arial" pitchFamily="34" charset="0"/>
                <a:cs typeface="Arial" pitchFamily="34" charset="0"/>
              </a:rPr>
              <a:t>đoạn</a:t>
            </a:r>
            <a:r>
              <a:rPr lang="en-US" dirty="0">
                <a:latin typeface="Arial" pitchFamily="34" charset="0"/>
                <a:cs typeface="Arial" pitchFamily="34" charset="0"/>
              </a:rPr>
              <a:t> </a:t>
            </a:r>
            <a:r>
              <a:rPr lang="en-US" dirty="0" err="1">
                <a:latin typeface="Arial" pitchFamily="34" charset="0"/>
                <a:cs typeface="Arial" pitchFamily="34" charset="0"/>
              </a:rPr>
              <a:t>của</a:t>
            </a:r>
            <a:r>
              <a:rPr lang="en-US" dirty="0">
                <a:latin typeface="Arial" pitchFamily="34" charset="0"/>
                <a:cs typeface="Arial" pitchFamily="34" charset="0"/>
              </a:rPr>
              <a:t> </a:t>
            </a:r>
            <a:r>
              <a:rPr lang="en-US" dirty="0" err="1">
                <a:latin typeface="Arial" pitchFamily="34" charset="0"/>
                <a:cs typeface="Arial" pitchFamily="34" charset="0"/>
              </a:rPr>
              <a:t>một</a:t>
            </a:r>
            <a:r>
              <a:rPr lang="en-US" dirty="0">
                <a:latin typeface="Arial" pitchFamily="34" charset="0"/>
                <a:cs typeface="Arial" pitchFamily="34" charset="0"/>
              </a:rPr>
              <a:t> </a:t>
            </a:r>
            <a:r>
              <a:rPr lang="en-US" dirty="0" err="1">
                <a:latin typeface="Arial" pitchFamily="34" charset="0"/>
                <a:cs typeface="Arial" pitchFamily="34" charset="0"/>
              </a:rPr>
              <a:t>quá</a:t>
            </a:r>
            <a:r>
              <a:rPr lang="en-US" dirty="0">
                <a:latin typeface="Arial" pitchFamily="34" charset="0"/>
                <a:cs typeface="Arial" pitchFamily="34" charset="0"/>
              </a:rPr>
              <a:t> </a:t>
            </a:r>
            <a:r>
              <a:rPr lang="en-US" dirty="0" err="1">
                <a:latin typeface="Arial" pitchFamily="34" charset="0"/>
                <a:cs typeface="Arial" pitchFamily="34" charset="0"/>
              </a:rPr>
              <a:t>trình</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lý</a:t>
            </a:r>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extLst>
      <p:ext uri="{BB962C8B-B14F-4D97-AF65-F5344CB8AC3E}">
        <p14:creationId xmlns:p14="http://schemas.microsoft.com/office/powerpoint/2010/main" val="3657803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C:\Users\admin\Desktop\áp x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476672"/>
            <a:ext cx="8712968" cy="6120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0556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itchFamily="34" charset="0"/>
                <a:cs typeface="Arial" pitchFamily="34" charset="0"/>
              </a:rPr>
              <a:t>Nguyên</a:t>
            </a:r>
            <a:r>
              <a:rPr lang="en-US" dirty="0">
                <a:latin typeface="Arial" pitchFamily="34" charset="0"/>
                <a:cs typeface="Arial" pitchFamily="34" charset="0"/>
              </a:rPr>
              <a:t> </a:t>
            </a:r>
            <a:r>
              <a:rPr lang="en-US" dirty="0" err="1">
                <a:latin typeface="Arial" pitchFamily="34" charset="0"/>
                <a:cs typeface="Arial" pitchFamily="34" charset="0"/>
              </a:rPr>
              <a:t>nhân</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vi-VN" dirty="0">
                <a:latin typeface="+mj-lt"/>
              </a:rPr>
              <a:t>Rò hậu môn sinh ra do apxe hậu môn khi các vùng apxe bị vỡ ra hình thành các đường rò.</a:t>
            </a:r>
          </a:p>
          <a:p>
            <a:r>
              <a:rPr lang="vi-VN" dirty="0">
                <a:latin typeface="+mj-lt"/>
              </a:rPr>
              <a:t>Nguyên nhân là do bị vi khuẩn, tụ cầu trùng, liên cầu trùng xâm nhập và gây ra a</a:t>
            </a:r>
            <a:r>
              <a:rPr lang="en-US" dirty="0">
                <a:latin typeface="+mj-lt"/>
              </a:rPr>
              <a:t>p </a:t>
            </a:r>
            <a:r>
              <a:rPr lang="en-US" dirty="0" err="1">
                <a:latin typeface="+mj-lt"/>
              </a:rPr>
              <a:t>xe</a:t>
            </a:r>
            <a:endParaRPr lang="vi-VN" dirty="0">
              <a:latin typeface="+mj-lt"/>
            </a:endParaRPr>
          </a:p>
          <a:p>
            <a:r>
              <a:rPr lang="vi-VN" dirty="0">
                <a:latin typeface="+mj-lt"/>
              </a:rPr>
              <a:t>Các cơ thắt nhiều nhánh xuyên qua là cho các ổ mủ rò rỉ ra ngoài dẫn đến viêm nhiễm.</a:t>
            </a:r>
          </a:p>
          <a:p>
            <a:r>
              <a:rPr lang="vi-VN" dirty="0">
                <a:latin typeface="+mj-lt"/>
              </a:rPr>
              <a:t>Do áp lực bên trong trực tràng khiến một số vật trong trực tràng bị chèn ép đẩy ra ngoài hình thành nên rò hậu môn…</a:t>
            </a:r>
          </a:p>
          <a:p>
            <a:pPr marL="0" indent="0">
              <a:buNone/>
            </a:pPr>
            <a:endParaRPr lang="en-US" dirty="0">
              <a:latin typeface="Arial" pitchFamily="34" charset="0"/>
              <a:cs typeface="Arial" pitchFamily="34" charset="0"/>
            </a:endParaRPr>
          </a:p>
        </p:txBody>
      </p:sp>
    </p:spTree>
    <p:extLst>
      <p:ext uri="{BB962C8B-B14F-4D97-AF65-F5344CB8AC3E}">
        <p14:creationId xmlns:p14="http://schemas.microsoft.com/office/powerpoint/2010/main" val="3835894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579296" cy="1296144"/>
          </a:xfrm>
        </p:spPr>
        <p:txBody>
          <a:bodyPr>
            <a:normAutofit/>
          </a:bodyPr>
          <a:lstStyle/>
          <a:p>
            <a:pPr algn="ctr"/>
            <a:r>
              <a:rPr lang="en-US" dirty="0" err="1">
                <a:latin typeface="Arial" pitchFamily="34" charset="0"/>
                <a:cs typeface="Arial" pitchFamily="34" charset="0"/>
              </a:rPr>
              <a:t>Triệu</a:t>
            </a:r>
            <a:r>
              <a:rPr lang="en-US" dirty="0">
                <a:latin typeface="Arial" pitchFamily="34" charset="0"/>
                <a:cs typeface="Arial" pitchFamily="34" charset="0"/>
              </a:rPr>
              <a:t> </a:t>
            </a:r>
            <a:r>
              <a:rPr lang="en-US" dirty="0" err="1">
                <a:latin typeface="Arial" pitchFamily="34" charset="0"/>
                <a:cs typeface="Arial" pitchFamily="34" charset="0"/>
              </a:rPr>
              <a:t>chứng</a:t>
            </a:r>
            <a:endParaRPr lang="en-US" dirty="0">
              <a:latin typeface="Arial" pitchFamily="34" charset="0"/>
              <a:cs typeface="Arial" pitchFamily="34" charset="0"/>
            </a:endParaRPr>
          </a:p>
        </p:txBody>
      </p:sp>
      <p:sp>
        <p:nvSpPr>
          <p:cNvPr id="3" name="Content Placeholder 2"/>
          <p:cNvSpPr>
            <a:spLocks noGrp="1"/>
          </p:cNvSpPr>
          <p:nvPr>
            <p:ph idx="1"/>
          </p:nvPr>
        </p:nvSpPr>
        <p:spPr>
          <a:xfrm>
            <a:off x="107504" y="1628800"/>
            <a:ext cx="8928992" cy="5040560"/>
          </a:xfrm>
        </p:spPr>
        <p:txBody>
          <a:bodyPr/>
          <a:lstStyle/>
          <a:p>
            <a:pPr marL="0" indent="0">
              <a:buNone/>
            </a:pPr>
            <a:r>
              <a:rPr lang="vi-VN" sz="2800" dirty="0">
                <a:latin typeface="+mj-lt"/>
              </a:rPr>
              <a:t>- Sau một thời gian bị apxe hậu môn đến giai đoạn rò hậu môn. Vị trí apxe vỡ ra có mủ hoặc dịch vàng chảy ra.</a:t>
            </a:r>
          </a:p>
          <a:p>
            <a:pPr marL="0" indent="0">
              <a:buNone/>
            </a:pPr>
            <a:r>
              <a:rPr lang="vi-VN" sz="2800" dirty="0">
                <a:latin typeface="+mj-lt"/>
              </a:rPr>
              <a:t>- Ngứa gáy qua lỗ rò, có cảm giác xì hơi qua vị trí đó.</a:t>
            </a:r>
          </a:p>
          <a:p>
            <a:pPr marL="0" indent="0">
              <a:buNone/>
            </a:pPr>
            <a:r>
              <a:rPr lang="vi-VN" sz="2800" dirty="0">
                <a:latin typeface="+mj-lt"/>
              </a:rPr>
              <a:t>- Lỗ rò cứng chắc, ấn vào có cảm giác đau.</a:t>
            </a:r>
          </a:p>
          <a:p>
            <a:pPr marL="0" indent="0">
              <a:buNone/>
            </a:pPr>
            <a:r>
              <a:rPr lang="vi-VN" sz="2800" dirty="0">
                <a:latin typeface="+mj-lt"/>
              </a:rPr>
              <a:t>- Cảm giác đau đớn, khó chịu, ngứa gáy qua lỗ rò</a:t>
            </a:r>
          </a:p>
          <a:p>
            <a:endParaRPr lang="en-US" dirty="0">
              <a:latin typeface="Arial" pitchFamily="34" charset="0"/>
              <a:cs typeface="Arial" pitchFamily="34" charset="0"/>
            </a:endParaRPr>
          </a:p>
        </p:txBody>
      </p:sp>
    </p:spTree>
    <p:extLst>
      <p:ext uri="{BB962C8B-B14F-4D97-AF65-F5344CB8AC3E}">
        <p14:creationId xmlns:p14="http://schemas.microsoft.com/office/powerpoint/2010/main" val="3132056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296144"/>
          </a:xfrm>
        </p:spPr>
        <p:txBody>
          <a:bodyPr/>
          <a:lstStyle/>
          <a:p>
            <a:pPr algn="ct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loại</a:t>
            </a:r>
            <a:r>
              <a:rPr lang="en-US" dirty="0">
                <a:latin typeface="Arial" pitchFamily="34" charset="0"/>
                <a:cs typeface="Arial" pitchFamily="34" charset="0"/>
              </a:rPr>
              <a:t>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p:txBody>
      </p:sp>
      <p:sp>
        <p:nvSpPr>
          <p:cNvPr id="3" name="Content Placeholder 2"/>
          <p:cNvSpPr>
            <a:spLocks noGrp="1"/>
          </p:cNvSpPr>
          <p:nvPr>
            <p:ph idx="1"/>
          </p:nvPr>
        </p:nvSpPr>
        <p:spPr>
          <a:xfrm>
            <a:off x="457200" y="1772816"/>
            <a:ext cx="8229600" cy="4551784"/>
          </a:xfrm>
        </p:spPr>
        <p:txBody>
          <a:bodyPr/>
          <a:lstStyle/>
          <a:p>
            <a:r>
              <a:rPr lang="vi-VN" dirty="0">
                <a:latin typeface="+mj-lt"/>
              </a:rPr>
              <a:t>- Rò hậu môn hoàn toàn: có lỗ rò trong và ngoài thông nhau.</a:t>
            </a:r>
          </a:p>
          <a:p>
            <a:r>
              <a:rPr lang="vi-VN" dirty="0">
                <a:latin typeface="+mj-lt"/>
              </a:rPr>
              <a:t>- Rò hậu môn không hoàn toàn: chỉ có một vết lỗ.</a:t>
            </a:r>
          </a:p>
          <a:p>
            <a:r>
              <a:rPr lang="vi-VN" dirty="0">
                <a:latin typeface="+mj-lt"/>
              </a:rPr>
              <a:t>- Rò phức tạp (rò móng ngựa): đường rò ngoằn nghèo, nhiều lỗ thông ra ngoài ra</a:t>
            </a:r>
          </a:p>
          <a:p>
            <a:r>
              <a:rPr lang="vi-VN" dirty="0">
                <a:latin typeface="+mj-lt"/>
              </a:rPr>
              <a:t>- Rò đơn giản</a:t>
            </a:r>
          </a:p>
          <a:p>
            <a:r>
              <a:rPr lang="vi-VN" dirty="0">
                <a:latin typeface="+mj-lt"/>
              </a:rPr>
              <a:t>- Rò trong cơ thắt: lỗ rò nông</a:t>
            </a:r>
          </a:p>
          <a:p>
            <a:r>
              <a:rPr lang="vi-VN" dirty="0">
                <a:latin typeface="+mj-lt"/>
              </a:rPr>
              <a:t>- Rò qua cơ thắt.</a:t>
            </a:r>
          </a:p>
          <a:p>
            <a:r>
              <a:rPr lang="vi-VN" dirty="0">
                <a:latin typeface="+mj-lt"/>
              </a:rPr>
              <a:t>- Rò ngoài cơ thắt.</a:t>
            </a:r>
          </a:p>
          <a:p>
            <a:endParaRPr lang="en-US" dirty="0">
              <a:latin typeface="Arial" pitchFamily="34" charset="0"/>
              <a:cs typeface="Arial" pitchFamily="34" charset="0"/>
            </a:endParaRPr>
          </a:p>
        </p:txBody>
      </p:sp>
    </p:spTree>
    <p:extLst>
      <p:ext uri="{BB962C8B-B14F-4D97-AF65-F5344CB8AC3E}">
        <p14:creationId xmlns:p14="http://schemas.microsoft.com/office/powerpoint/2010/main" val="1854709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fontScale="90000"/>
          </a:bodyPr>
          <a:lstStyle/>
          <a:p>
            <a:pPr algn="ctr"/>
            <a:r>
              <a:rPr lang="en-US" dirty="0" err="1">
                <a:latin typeface="Arial" pitchFamily="34" charset="0"/>
                <a:cs typeface="Arial" pitchFamily="34" charset="0"/>
              </a:rPr>
              <a:t>Mục</a:t>
            </a:r>
            <a:r>
              <a:rPr lang="en-US" dirty="0">
                <a:latin typeface="Arial" pitchFamily="34" charset="0"/>
                <a:cs typeface="Arial" pitchFamily="34" charset="0"/>
              </a:rPr>
              <a:t> </a:t>
            </a:r>
            <a:r>
              <a:rPr lang="en-US" dirty="0" err="1">
                <a:latin typeface="Arial" pitchFamily="34" charset="0"/>
                <a:cs typeface="Arial" pitchFamily="34" charset="0"/>
              </a:rPr>
              <a:t>tiêu</a:t>
            </a:r>
            <a:r>
              <a:rPr lang="en-US" dirty="0">
                <a:latin typeface="Arial" pitchFamily="34" charset="0"/>
                <a:cs typeface="Arial" pitchFamily="34" charset="0"/>
              </a:rPr>
              <a:t> </a:t>
            </a:r>
            <a:r>
              <a:rPr lang="en-US" dirty="0" err="1">
                <a:latin typeface="Arial" pitchFamily="34" charset="0"/>
                <a:cs typeface="Arial" pitchFamily="34" charset="0"/>
              </a:rPr>
              <a:t>học</a:t>
            </a:r>
            <a:r>
              <a:rPr lang="en-US" dirty="0">
                <a:latin typeface="Arial" pitchFamily="34" charset="0"/>
                <a:cs typeface="Arial" pitchFamily="34" charset="0"/>
              </a:rPr>
              <a:t> </a:t>
            </a:r>
            <a:r>
              <a:rPr lang="en-US" dirty="0" err="1">
                <a:latin typeface="Arial" pitchFamily="34" charset="0"/>
                <a:cs typeface="Arial" pitchFamily="34" charset="0"/>
              </a:rPr>
              <a:t>tập</a:t>
            </a:r>
            <a:endParaRPr lang="en-US" dirty="0">
              <a:latin typeface="Arial" pitchFamily="34" charset="0"/>
              <a:cs typeface="Arial" pitchFamily="34" charset="0"/>
            </a:endParaRPr>
          </a:p>
        </p:txBody>
      </p:sp>
      <p:sp>
        <p:nvSpPr>
          <p:cNvPr id="3" name="Content Placeholder 2"/>
          <p:cNvSpPr>
            <a:spLocks noGrp="1"/>
          </p:cNvSpPr>
          <p:nvPr>
            <p:ph idx="1"/>
          </p:nvPr>
        </p:nvSpPr>
        <p:spPr>
          <a:xfrm>
            <a:off x="179512" y="1556792"/>
            <a:ext cx="8784976" cy="5184576"/>
          </a:xfrm>
        </p:spPr>
        <p:txBody>
          <a:bodyPr>
            <a:normAutofit fontScale="92500" lnSpcReduction="20000"/>
          </a:bodyPr>
          <a:lstStyle/>
          <a:p>
            <a:pPr marL="0" indent="0">
              <a:buNone/>
            </a:pPr>
            <a:r>
              <a:rPr lang="en-US" b="1" dirty="0">
                <a:latin typeface="Arial" pitchFamily="34" charset="0"/>
                <a:cs typeface="Arial" pitchFamily="34" charset="0"/>
              </a:rPr>
              <a:t>* </a:t>
            </a:r>
            <a:r>
              <a:rPr lang="en-US" b="1" dirty="0" err="1">
                <a:latin typeface="Arial" pitchFamily="34" charset="0"/>
                <a:cs typeface="Arial" pitchFamily="34" charset="0"/>
              </a:rPr>
              <a:t>Kiến</a:t>
            </a:r>
            <a:r>
              <a:rPr lang="en-US" b="1" dirty="0">
                <a:latin typeface="Arial" pitchFamily="34" charset="0"/>
                <a:cs typeface="Arial" pitchFamily="34" charset="0"/>
              </a:rPr>
              <a:t> </a:t>
            </a:r>
            <a:r>
              <a:rPr lang="en-US" b="1" dirty="0" err="1">
                <a:latin typeface="Arial" pitchFamily="34" charset="0"/>
                <a:cs typeface="Arial" pitchFamily="34" charset="0"/>
              </a:rPr>
              <a:t>thức</a:t>
            </a: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1. </a:t>
            </a:r>
            <a:r>
              <a:rPr lang="en-US" dirty="0" err="1">
                <a:latin typeface="Arial" pitchFamily="34" charset="0"/>
                <a:cs typeface="Arial" pitchFamily="34" charset="0"/>
              </a:rPr>
              <a:t>Trình</a:t>
            </a:r>
            <a:r>
              <a:rPr lang="en-US" dirty="0">
                <a:latin typeface="Arial" pitchFamily="34" charset="0"/>
                <a:cs typeface="Arial" pitchFamily="34" charset="0"/>
              </a:rPr>
              <a:t> </a:t>
            </a:r>
            <a:r>
              <a:rPr lang="en-US" dirty="0" err="1">
                <a:latin typeface="Arial" pitchFamily="34" charset="0"/>
                <a:cs typeface="Arial" pitchFamily="34" charset="0"/>
              </a:rPr>
              <a:t>bày</a:t>
            </a:r>
            <a:r>
              <a:rPr lang="en-US" dirty="0">
                <a:latin typeface="Arial" pitchFamily="34" charset="0"/>
                <a:cs typeface="Arial" pitchFamily="34" charset="0"/>
              </a:rPr>
              <a:t> </a:t>
            </a:r>
            <a:r>
              <a:rPr lang="en-US" dirty="0" err="1">
                <a:latin typeface="Arial" pitchFamily="34" charset="0"/>
                <a:cs typeface="Arial" pitchFamily="34" charset="0"/>
              </a:rPr>
              <a:t>được</a:t>
            </a:r>
            <a:r>
              <a:rPr lang="en-US" dirty="0">
                <a:latin typeface="Arial" pitchFamily="34" charset="0"/>
                <a:cs typeface="Arial" pitchFamily="34" charset="0"/>
              </a:rPr>
              <a:t> </a:t>
            </a:r>
            <a:r>
              <a:rPr lang="en-US" dirty="0" err="1">
                <a:latin typeface="Arial" pitchFamily="34" charset="0"/>
                <a:cs typeface="Arial" pitchFamily="34" charset="0"/>
              </a:rPr>
              <a:t>nguyên</a:t>
            </a:r>
            <a:r>
              <a:rPr lang="en-US" dirty="0">
                <a:latin typeface="Arial" pitchFamily="34" charset="0"/>
                <a:cs typeface="Arial" pitchFamily="34" charset="0"/>
              </a:rPr>
              <a:t> </a:t>
            </a:r>
            <a:r>
              <a:rPr lang="en-US" dirty="0" err="1">
                <a:latin typeface="Arial" pitchFamily="34" charset="0"/>
                <a:cs typeface="Arial" pitchFamily="34" charset="0"/>
              </a:rPr>
              <a:t>nhân</a:t>
            </a:r>
            <a:r>
              <a:rPr lang="en-US" dirty="0">
                <a:latin typeface="Arial" pitchFamily="34" charset="0"/>
                <a:cs typeface="Arial" pitchFamily="34" charset="0"/>
              </a:rPr>
              <a:t>, </a:t>
            </a:r>
            <a:r>
              <a:rPr lang="en-US" dirty="0" err="1">
                <a:latin typeface="Arial" pitchFamily="34" charset="0"/>
                <a:cs typeface="Arial" pitchFamily="34" charset="0"/>
              </a:rPr>
              <a:t>triệu</a:t>
            </a:r>
            <a:r>
              <a:rPr lang="en-US" dirty="0">
                <a:latin typeface="Arial" pitchFamily="34" charset="0"/>
                <a:cs typeface="Arial" pitchFamily="34" charset="0"/>
              </a:rPr>
              <a:t> </a:t>
            </a:r>
            <a:r>
              <a:rPr lang="en-US" dirty="0" err="1">
                <a:latin typeface="Arial" pitchFamily="34" charset="0"/>
                <a:cs typeface="Arial" pitchFamily="34" charset="0"/>
              </a:rPr>
              <a:t>chứng</a:t>
            </a:r>
            <a:r>
              <a:rPr lang="en-US" dirty="0">
                <a:latin typeface="Arial" pitchFamily="34" charset="0"/>
                <a:cs typeface="Arial" pitchFamily="34" charset="0"/>
              </a:rPr>
              <a:t> </a:t>
            </a:r>
            <a:r>
              <a:rPr lang="en-US" dirty="0" err="1">
                <a:latin typeface="Arial" pitchFamily="34" charset="0"/>
                <a:cs typeface="Arial" pitchFamily="34" charset="0"/>
              </a:rPr>
              <a:t>lâm</a:t>
            </a:r>
            <a:r>
              <a:rPr lang="en-US" dirty="0">
                <a:latin typeface="Arial" pitchFamily="34" charset="0"/>
                <a:cs typeface="Arial" pitchFamily="34" charset="0"/>
              </a:rPr>
              <a:t> </a:t>
            </a:r>
            <a:r>
              <a:rPr lang="en-US" dirty="0" err="1">
                <a:latin typeface="Arial" pitchFamily="34" charset="0"/>
                <a:cs typeface="Arial" pitchFamily="34" charset="0"/>
              </a:rPr>
              <a:t>sàng</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cạnh</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2. </a:t>
            </a:r>
            <a:r>
              <a:rPr lang="en-US" dirty="0" err="1">
                <a:latin typeface="Arial" pitchFamily="34" charset="0"/>
                <a:cs typeface="Arial" pitchFamily="34" charset="0"/>
              </a:rPr>
              <a:t>Trình</a:t>
            </a:r>
            <a:r>
              <a:rPr lang="en-US" dirty="0">
                <a:latin typeface="Arial" pitchFamily="34" charset="0"/>
                <a:cs typeface="Arial" pitchFamily="34" charset="0"/>
              </a:rPr>
              <a:t> </a:t>
            </a:r>
            <a:r>
              <a:rPr lang="en-US" dirty="0" err="1">
                <a:latin typeface="Arial" pitchFamily="34" charset="0"/>
                <a:cs typeface="Arial" pitchFamily="34" charset="0"/>
              </a:rPr>
              <a:t>bày</a:t>
            </a:r>
            <a:r>
              <a:rPr lang="en-US" dirty="0">
                <a:latin typeface="Arial" pitchFamily="34" charset="0"/>
                <a:cs typeface="Arial" pitchFamily="34" charset="0"/>
              </a:rPr>
              <a:t> </a:t>
            </a:r>
            <a:r>
              <a:rPr lang="en-US" dirty="0" err="1">
                <a:latin typeface="Arial" pitchFamily="34" charset="0"/>
                <a:cs typeface="Arial" pitchFamily="34" charset="0"/>
              </a:rPr>
              <a:t>được</a:t>
            </a:r>
            <a:r>
              <a:rPr lang="en-US" dirty="0">
                <a:latin typeface="Arial" pitchFamily="34" charset="0"/>
                <a:cs typeface="Arial" pitchFamily="34" charset="0"/>
              </a:rPr>
              <a:t> </a:t>
            </a: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loại</a:t>
            </a:r>
            <a:r>
              <a:rPr lang="en-US" dirty="0">
                <a:latin typeface="Arial" pitchFamily="34" charset="0"/>
                <a:cs typeface="Arial" pitchFamily="34" charset="0"/>
              </a:rPr>
              <a:t>, </a:t>
            </a:r>
            <a:r>
              <a:rPr lang="en-US" dirty="0" err="1">
                <a:latin typeface="Arial" pitchFamily="34" charset="0"/>
                <a:cs typeface="Arial" pitchFamily="34" charset="0"/>
              </a:rPr>
              <a:t>hướng</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cạnh</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3. </a:t>
            </a:r>
            <a:r>
              <a:rPr lang="af-ZA" dirty="0">
                <a:latin typeface="Arial" pitchFamily="34" charset="0"/>
                <a:cs typeface="Arial" pitchFamily="34" charset="0"/>
              </a:rPr>
              <a:t>Trình bày được nội dung các bước trong quy trình chăm sóc người bệnh trĩ – rò cạnh hậu môn</a:t>
            </a:r>
            <a:endParaRPr lang="en-US" dirty="0">
              <a:latin typeface="Arial" pitchFamily="34" charset="0"/>
              <a:cs typeface="Arial" pitchFamily="34" charset="0"/>
            </a:endParaRPr>
          </a:p>
          <a:p>
            <a:pPr marL="0" indent="0">
              <a:buNone/>
            </a:pPr>
            <a:r>
              <a:rPr lang="en-US" b="1" dirty="0">
                <a:latin typeface="Arial" pitchFamily="34" charset="0"/>
                <a:cs typeface="Arial" pitchFamily="34" charset="0"/>
              </a:rPr>
              <a:t>* </a:t>
            </a:r>
            <a:r>
              <a:rPr lang="en-US" b="1" dirty="0" err="1">
                <a:latin typeface="Arial" pitchFamily="34" charset="0"/>
                <a:cs typeface="Arial" pitchFamily="34" charset="0"/>
              </a:rPr>
              <a:t>Kỹ</a:t>
            </a:r>
            <a:r>
              <a:rPr lang="en-US" b="1" dirty="0">
                <a:latin typeface="Arial" pitchFamily="34" charset="0"/>
                <a:cs typeface="Arial" pitchFamily="34" charset="0"/>
              </a:rPr>
              <a:t> </a:t>
            </a:r>
            <a:r>
              <a:rPr lang="en-US" b="1" dirty="0" err="1">
                <a:latin typeface="Arial" pitchFamily="34" charset="0"/>
                <a:cs typeface="Arial" pitchFamily="34" charset="0"/>
              </a:rPr>
              <a:t>năng</a:t>
            </a: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4. </a:t>
            </a:r>
            <a:r>
              <a:rPr lang="en-US" dirty="0" err="1">
                <a:latin typeface="Arial" pitchFamily="34" charset="0"/>
                <a:cs typeface="Arial" pitchFamily="34" charset="0"/>
              </a:rPr>
              <a:t>Lập</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a:t>
            </a:r>
            <a:r>
              <a:rPr lang="en-US" dirty="0" err="1">
                <a:latin typeface="Arial" pitchFamily="34" charset="0"/>
                <a:cs typeface="Arial" pitchFamily="34" charset="0"/>
              </a:rPr>
              <a:t>được</a:t>
            </a:r>
            <a:r>
              <a:rPr lang="en-US" dirty="0">
                <a:latin typeface="Arial" pitchFamily="34" charset="0"/>
                <a:cs typeface="Arial" pitchFamily="34" charset="0"/>
              </a:rPr>
              <a:t> </a:t>
            </a:r>
            <a:r>
              <a:rPr lang="en-US" dirty="0" err="1">
                <a:latin typeface="Arial" pitchFamily="34" charset="0"/>
                <a:cs typeface="Arial" pitchFamily="34" charset="0"/>
              </a:rPr>
              <a:t>kế</a:t>
            </a:r>
            <a:r>
              <a:rPr lang="en-US" dirty="0">
                <a:latin typeface="Arial" pitchFamily="34" charset="0"/>
                <a:cs typeface="Arial" pitchFamily="34" charset="0"/>
              </a:rPr>
              <a:t> </a:t>
            </a:r>
            <a:r>
              <a:rPr lang="en-US" dirty="0" err="1">
                <a:latin typeface="Arial" pitchFamily="34" charset="0"/>
                <a:cs typeface="Arial" pitchFamily="34" charset="0"/>
              </a:rPr>
              <a:t>hoạch</a:t>
            </a:r>
            <a:r>
              <a:rPr lang="en-US" dirty="0">
                <a:latin typeface="Arial" pitchFamily="34" charset="0"/>
                <a:cs typeface="Arial" pitchFamily="34" charset="0"/>
              </a:rPr>
              <a:t> </a:t>
            </a:r>
            <a:r>
              <a:rPr lang="en-US" dirty="0" err="1">
                <a:latin typeface="Arial" pitchFamily="34" charset="0"/>
                <a:cs typeface="Arial" pitchFamily="34" charset="0"/>
              </a:rPr>
              <a:t>chăm</a:t>
            </a:r>
            <a:r>
              <a:rPr lang="en-US" dirty="0">
                <a:latin typeface="Arial" pitchFamily="34" charset="0"/>
                <a:cs typeface="Arial" pitchFamily="34" charset="0"/>
              </a:rPr>
              <a:t> </a:t>
            </a:r>
            <a:r>
              <a:rPr lang="en-US" dirty="0" err="1">
                <a:latin typeface="Arial" pitchFamily="34" charset="0"/>
                <a:cs typeface="Arial" pitchFamily="34" charset="0"/>
              </a:rPr>
              <a:t>sóc</a:t>
            </a:r>
            <a:r>
              <a:rPr lang="en-US" dirty="0">
                <a:latin typeface="Arial" pitchFamily="34" charset="0"/>
                <a:cs typeface="Arial" pitchFamily="34" charset="0"/>
              </a:rPr>
              <a:t> </a:t>
            </a:r>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cạnh</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trên</a:t>
            </a:r>
            <a:r>
              <a:rPr lang="en-US" dirty="0">
                <a:latin typeface="Arial" pitchFamily="34" charset="0"/>
                <a:cs typeface="Arial" pitchFamily="34" charset="0"/>
              </a:rPr>
              <a:t> </a:t>
            </a:r>
            <a:r>
              <a:rPr lang="en-US" dirty="0" err="1">
                <a:latin typeface="Arial" pitchFamily="34" charset="0"/>
                <a:cs typeface="Arial" pitchFamily="34" charset="0"/>
              </a:rPr>
              <a:t>tình</a:t>
            </a:r>
            <a:r>
              <a:rPr lang="en-US" dirty="0">
                <a:latin typeface="Arial" pitchFamily="34" charset="0"/>
                <a:cs typeface="Arial" pitchFamily="34" charset="0"/>
              </a:rPr>
              <a:t> </a:t>
            </a:r>
            <a:r>
              <a:rPr lang="en-US" dirty="0" err="1">
                <a:latin typeface="Arial" pitchFamily="34" charset="0"/>
                <a:cs typeface="Arial" pitchFamily="34" charset="0"/>
              </a:rPr>
              <a:t>huống</a:t>
            </a:r>
            <a:r>
              <a:rPr lang="en-US" dirty="0">
                <a:latin typeface="Arial" pitchFamily="34" charset="0"/>
                <a:cs typeface="Arial" pitchFamily="34" charset="0"/>
              </a:rPr>
              <a:t> </a:t>
            </a:r>
            <a:r>
              <a:rPr lang="en-US" dirty="0" err="1">
                <a:latin typeface="Arial" pitchFamily="34" charset="0"/>
                <a:cs typeface="Arial" pitchFamily="34" charset="0"/>
              </a:rPr>
              <a:t>giả</a:t>
            </a:r>
            <a:r>
              <a:rPr lang="en-US" dirty="0">
                <a:latin typeface="Arial" pitchFamily="34" charset="0"/>
                <a:cs typeface="Arial" pitchFamily="34" charset="0"/>
              </a:rPr>
              <a:t> </a:t>
            </a:r>
            <a:r>
              <a:rPr lang="en-US" dirty="0" err="1">
                <a:latin typeface="Arial" pitchFamily="34" charset="0"/>
                <a:cs typeface="Arial" pitchFamily="34" charset="0"/>
              </a:rPr>
              <a:t>định</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trên</a:t>
            </a:r>
            <a:r>
              <a:rPr lang="en-US" dirty="0">
                <a:latin typeface="Arial" pitchFamily="34" charset="0"/>
                <a:cs typeface="Arial" pitchFamily="34" charset="0"/>
              </a:rPr>
              <a:t> </a:t>
            </a:r>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tại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viện</a:t>
            </a:r>
            <a:endParaRPr lang="en-US" dirty="0">
              <a:latin typeface="Arial" pitchFamily="34" charset="0"/>
              <a:cs typeface="Arial" pitchFamily="34" charset="0"/>
            </a:endParaRPr>
          </a:p>
          <a:p>
            <a:pPr marL="0" indent="0">
              <a:buNone/>
            </a:pPr>
            <a:r>
              <a:rPr lang="en-US" b="1" dirty="0">
                <a:latin typeface="Arial" pitchFamily="34" charset="0"/>
                <a:cs typeface="Arial" pitchFamily="34" charset="0"/>
              </a:rPr>
              <a:t>* </a:t>
            </a:r>
            <a:r>
              <a:rPr lang="en-US" b="1" dirty="0" err="1">
                <a:latin typeface="Arial" pitchFamily="34" charset="0"/>
                <a:cs typeface="Arial" pitchFamily="34" charset="0"/>
              </a:rPr>
              <a:t>Thái</a:t>
            </a:r>
            <a:r>
              <a:rPr lang="en-US" b="1" dirty="0">
                <a:latin typeface="Arial" pitchFamily="34" charset="0"/>
                <a:cs typeface="Arial" pitchFamily="34" charset="0"/>
              </a:rPr>
              <a:t> </a:t>
            </a:r>
            <a:r>
              <a:rPr lang="en-US" b="1" dirty="0" err="1">
                <a:latin typeface="Arial" pitchFamily="34" charset="0"/>
                <a:cs typeface="Arial" pitchFamily="34" charset="0"/>
              </a:rPr>
              <a:t>độ</a:t>
            </a: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5. </a:t>
            </a:r>
            <a:r>
              <a:rPr lang="en-US" dirty="0" err="1">
                <a:latin typeface="Arial" pitchFamily="34" charset="0"/>
                <a:cs typeface="Arial" pitchFamily="34" charset="0"/>
              </a:rPr>
              <a:t>Thể</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a:t>
            </a:r>
            <a:r>
              <a:rPr lang="en-US" dirty="0" err="1">
                <a:latin typeface="Arial" pitchFamily="34" charset="0"/>
                <a:cs typeface="Arial" pitchFamily="34" charset="0"/>
              </a:rPr>
              <a:t>được</a:t>
            </a:r>
            <a:r>
              <a:rPr lang="en-US" dirty="0">
                <a:latin typeface="Arial" pitchFamily="34" charset="0"/>
                <a:cs typeface="Arial" pitchFamily="34" charset="0"/>
              </a:rPr>
              <a:t> ý </a:t>
            </a:r>
            <a:r>
              <a:rPr lang="en-US" dirty="0" err="1">
                <a:latin typeface="Arial" pitchFamily="34" charset="0"/>
                <a:cs typeface="Arial" pitchFamily="34" charset="0"/>
              </a:rPr>
              <a:t>thức</a:t>
            </a:r>
            <a:r>
              <a:rPr lang="en-US" dirty="0">
                <a:latin typeface="Arial" pitchFamily="34" charset="0"/>
                <a:cs typeface="Arial" pitchFamily="34" charset="0"/>
              </a:rPr>
              <a:t> </a:t>
            </a:r>
            <a:r>
              <a:rPr lang="en-US" dirty="0" err="1">
                <a:latin typeface="Arial" pitchFamily="34" charset="0"/>
                <a:cs typeface="Arial" pitchFamily="34" charset="0"/>
              </a:rPr>
              <a:t>thái</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ân</a:t>
            </a:r>
            <a:r>
              <a:rPr lang="en-US" dirty="0">
                <a:latin typeface="Arial" pitchFamily="34" charset="0"/>
                <a:cs typeface="Arial" pitchFamily="34" charset="0"/>
              </a:rPr>
              <a:t> </a:t>
            </a:r>
            <a:r>
              <a:rPr lang="en-US" dirty="0" err="1">
                <a:latin typeface="Arial" pitchFamily="34" charset="0"/>
                <a:cs typeface="Arial" pitchFamily="34" charset="0"/>
              </a:rPr>
              <a:t>cần</a:t>
            </a:r>
            <a:r>
              <a:rPr lang="en-US" dirty="0">
                <a:latin typeface="Arial" pitchFamily="34" charset="0"/>
                <a:cs typeface="Arial" pitchFamily="34" charset="0"/>
              </a:rPr>
              <a:t>, </a:t>
            </a:r>
            <a:r>
              <a:rPr lang="en-US" dirty="0" err="1">
                <a:latin typeface="Arial" pitchFamily="34" charset="0"/>
                <a:cs typeface="Arial" pitchFamily="34" charset="0"/>
              </a:rPr>
              <a:t>niềm</a:t>
            </a:r>
            <a:r>
              <a:rPr lang="en-US" dirty="0">
                <a:latin typeface="Arial" pitchFamily="34" charset="0"/>
                <a:cs typeface="Arial" pitchFamily="34" charset="0"/>
              </a:rPr>
              <a:t> </a:t>
            </a:r>
            <a:r>
              <a:rPr lang="en-US" dirty="0" err="1">
                <a:latin typeface="Arial" pitchFamily="34" charset="0"/>
                <a:cs typeface="Arial" pitchFamily="34" charset="0"/>
              </a:rPr>
              <a:t>nở</a:t>
            </a:r>
            <a:r>
              <a:rPr lang="en-US" dirty="0">
                <a:latin typeface="Arial" pitchFamily="34" charset="0"/>
                <a:cs typeface="Arial" pitchFamily="34" charset="0"/>
              </a:rPr>
              <a:t>, </a:t>
            </a:r>
            <a:r>
              <a:rPr lang="en-US" dirty="0" err="1">
                <a:latin typeface="Arial" pitchFamily="34" charset="0"/>
                <a:cs typeface="Arial" pitchFamily="34" charset="0"/>
              </a:rPr>
              <a:t>tận</a:t>
            </a:r>
            <a:r>
              <a:rPr lang="en-US" dirty="0">
                <a:latin typeface="Arial" pitchFamily="34" charset="0"/>
                <a:cs typeface="Arial" pitchFamily="34" charset="0"/>
              </a:rPr>
              <a:t> </a:t>
            </a:r>
            <a:r>
              <a:rPr lang="en-US" dirty="0" err="1">
                <a:latin typeface="Arial" pitchFamily="34" charset="0"/>
                <a:cs typeface="Arial" pitchFamily="34" charset="0"/>
              </a:rPr>
              <a:t>tình</a:t>
            </a:r>
            <a:r>
              <a:rPr lang="en-US" dirty="0">
                <a:latin typeface="Arial" pitchFamily="34" charset="0"/>
                <a:cs typeface="Arial" pitchFamily="34" charset="0"/>
              </a:rPr>
              <a:t>, </a:t>
            </a:r>
            <a:r>
              <a:rPr lang="en-US" dirty="0" err="1">
                <a:latin typeface="Arial" pitchFamily="34" charset="0"/>
                <a:cs typeface="Arial" pitchFamily="34" charset="0"/>
              </a:rPr>
              <a:t>chu</a:t>
            </a:r>
            <a:r>
              <a:rPr lang="en-US" dirty="0">
                <a:latin typeface="Arial" pitchFamily="34" charset="0"/>
                <a:cs typeface="Arial" pitchFamily="34" charset="0"/>
              </a:rPr>
              <a:t> </a:t>
            </a:r>
            <a:r>
              <a:rPr lang="en-US" dirty="0" err="1">
                <a:latin typeface="Arial" pitchFamily="34" charset="0"/>
                <a:cs typeface="Arial" pitchFamily="34" charset="0"/>
              </a:rPr>
              <a:t>đáo</a:t>
            </a:r>
            <a:r>
              <a:rPr lang="en-US" dirty="0">
                <a:latin typeface="Arial" pitchFamily="34" charset="0"/>
                <a:cs typeface="Arial" pitchFamily="34" charset="0"/>
              </a:rPr>
              <a:t> </a:t>
            </a:r>
            <a:r>
              <a:rPr lang="en-US" dirty="0" err="1">
                <a:latin typeface="Arial" pitchFamily="34" charset="0"/>
                <a:cs typeface="Arial" pitchFamily="34" charset="0"/>
              </a:rPr>
              <a:t>trong</a:t>
            </a:r>
            <a:r>
              <a:rPr lang="en-US" dirty="0">
                <a:latin typeface="Arial" pitchFamily="34" charset="0"/>
                <a:cs typeface="Arial" pitchFamily="34" charset="0"/>
              </a:rPr>
              <a:t> </a:t>
            </a:r>
            <a:r>
              <a:rPr lang="en-US" dirty="0" err="1">
                <a:latin typeface="Arial" pitchFamily="34" charset="0"/>
                <a:cs typeface="Arial" pitchFamily="34" charset="0"/>
              </a:rPr>
              <a:t>chăm</a:t>
            </a:r>
            <a:r>
              <a:rPr lang="en-US" dirty="0">
                <a:latin typeface="Arial" pitchFamily="34" charset="0"/>
                <a:cs typeface="Arial" pitchFamily="34" charset="0"/>
              </a:rPr>
              <a:t> </a:t>
            </a:r>
            <a:r>
              <a:rPr lang="en-US" dirty="0" err="1">
                <a:latin typeface="Arial" pitchFamily="34" charset="0"/>
                <a:cs typeface="Arial" pitchFamily="34" charset="0"/>
              </a:rPr>
              <a:t>sóc</a:t>
            </a:r>
            <a:r>
              <a:rPr lang="en-US" dirty="0">
                <a:latin typeface="Arial" pitchFamily="34" charset="0"/>
                <a:cs typeface="Arial" pitchFamily="34" charset="0"/>
              </a:rPr>
              <a:t> </a:t>
            </a:r>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cạnh</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extLst>
      <p:ext uri="{BB962C8B-B14F-4D97-AF65-F5344CB8AC3E}">
        <p14:creationId xmlns:p14="http://schemas.microsoft.com/office/powerpoint/2010/main" val="2136279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224136"/>
          </a:xfrm>
        </p:spPr>
        <p:txBody>
          <a:bodyPr/>
          <a:lstStyle/>
          <a:p>
            <a:pPr algn="ctr"/>
            <a:r>
              <a:rPr lang="en-US" dirty="0" err="1">
                <a:latin typeface="Arial" pitchFamily="34" charset="0"/>
                <a:cs typeface="Arial" pitchFamily="34" charset="0"/>
              </a:rPr>
              <a:t>Tác</a:t>
            </a:r>
            <a:r>
              <a:rPr lang="en-US" dirty="0">
                <a:latin typeface="Arial" pitchFamily="34" charset="0"/>
                <a:cs typeface="Arial" pitchFamily="34" charset="0"/>
              </a:rPr>
              <a:t> </a:t>
            </a:r>
            <a:r>
              <a:rPr lang="en-US" dirty="0" err="1">
                <a:latin typeface="Arial" pitchFamily="34" charset="0"/>
                <a:cs typeface="Arial" pitchFamily="34" charset="0"/>
              </a:rPr>
              <a:t>hại</a:t>
            </a:r>
            <a:r>
              <a:rPr lang="en-US" dirty="0">
                <a:latin typeface="Arial" pitchFamily="34" charset="0"/>
                <a:cs typeface="Arial" pitchFamily="34" charset="0"/>
              </a:rPr>
              <a:t>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p:txBody>
      </p:sp>
      <p:sp>
        <p:nvSpPr>
          <p:cNvPr id="3" name="Content Placeholder 2"/>
          <p:cNvSpPr>
            <a:spLocks noGrp="1"/>
          </p:cNvSpPr>
          <p:nvPr>
            <p:ph idx="1"/>
          </p:nvPr>
        </p:nvSpPr>
        <p:spPr>
          <a:xfrm>
            <a:off x="107504" y="1556792"/>
            <a:ext cx="8856984" cy="5184576"/>
          </a:xfrm>
        </p:spPr>
        <p:txBody>
          <a:bodyPr>
            <a:normAutofit lnSpcReduction="10000"/>
          </a:bodyPr>
          <a:lstStyle/>
          <a:p>
            <a:r>
              <a:rPr lang="vi-VN" dirty="0">
                <a:latin typeface="+mj-lt"/>
              </a:rPr>
              <a:t>Rò hậu môn khiến nhiễm trùng, chảy mủ là viêm nhiễm lỗ rò và toàn vùng hậu môn.</a:t>
            </a:r>
          </a:p>
          <a:p>
            <a:r>
              <a:rPr lang="vi-VN" dirty="0">
                <a:latin typeface="+mj-lt"/>
              </a:rPr>
              <a:t>Rò hậu môn dễ tái phát nhiều lần, hình thành các đường rò, lỗ rò có tính chất cực kỳ phức tạp.</a:t>
            </a:r>
          </a:p>
          <a:p>
            <a:r>
              <a:rPr lang="vi-VN" dirty="0">
                <a:latin typeface="+mj-lt"/>
              </a:rPr>
              <a:t>Lỗ rò hậu môn có thể gây lỗ rò trực tràng âm đạo, lỗ rò trực tràng niệu đạo.</a:t>
            </a:r>
          </a:p>
          <a:p>
            <a:r>
              <a:rPr lang="vi-VN" dirty="0">
                <a:latin typeface="+mj-lt"/>
              </a:rPr>
              <a:t>Tình trạng rò hậu môn diễn ra quá lâu có thể gây ung thư.</a:t>
            </a:r>
          </a:p>
          <a:p>
            <a:r>
              <a:rPr lang="vi-VN" dirty="0">
                <a:latin typeface="+mj-lt"/>
              </a:rPr>
              <a:t>Khiến bệnh nhân đau đớn, khó chịu. Bệnh làm ảnh hưởng không nhỏ đến cuộc sống và công việc.</a:t>
            </a:r>
          </a:p>
          <a:p>
            <a:r>
              <a:rPr lang="vi-VN" dirty="0">
                <a:latin typeface="+mj-lt"/>
              </a:rPr>
              <a:t>Do những tác hại của rò hậu môn gây ra cần có biện pháp điều trị sớm và dứt điểm</a:t>
            </a:r>
          </a:p>
          <a:p>
            <a:endParaRPr lang="en-US" dirty="0"/>
          </a:p>
        </p:txBody>
      </p:sp>
    </p:spTree>
    <p:extLst>
      <p:ext uri="{BB962C8B-B14F-4D97-AF65-F5344CB8AC3E}">
        <p14:creationId xmlns:p14="http://schemas.microsoft.com/office/powerpoint/2010/main" val="1117297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79296" cy="1484784"/>
          </a:xfrm>
        </p:spPr>
        <p:txBody>
          <a:bodyPr>
            <a:normAutofit/>
          </a:bodyPr>
          <a:lstStyle/>
          <a:p>
            <a:pPr algn="ct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endParaRPr lang="en-US" dirty="0">
              <a:latin typeface="Arial" pitchFamily="34" charset="0"/>
              <a:cs typeface="Arial" pitchFamily="34" charset="0"/>
            </a:endParaRPr>
          </a:p>
        </p:txBody>
      </p:sp>
      <p:sp>
        <p:nvSpPr>
          <p:cNvPr id="3" name="Content Placeholder 2"/>
          <p:cNvSpPr>
            <a:spLocks noGrp="1"/>
          </p:cNvSpPr>
          <p:nvPr>
            <p:ph idx="1"/>
          </p:nvPr>
        </p:nvSpPr>
        <p:spPr>
          <a:xfrm>
            <a:off x="0" y="1484784"/>
            <a:ext cx="8892480" cy="5256584"/>
          </a:xfrm>
        </p:spPr>
        <p:txBody>
          <a:bodyPr/>
          <a:lstStyle/>
          <a:p>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phẫu</a:t>
            </a:r>
            <a:r>
              <a:rPr lang="en-US" dirty="0">
                <a:latin typeface="Arial" pitchFamily="34" charset="0"/>
                <a:cs typeface="Arial" pitchFamily="34" charset="0"/>
              </a:rPr>
              <a:t> </a:t>
            </a:r>
            <a:r>
              <a:rPr lang="en-US" dirty="0" err="1">
                <a:latin typeface="Arial" pitchFamily="34" charset="0"/>
                <a:cs typeface="Arial" pitchFamily="34" charset="0"/>
              </a:rPr>
              <a:t>thuật</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tuân</a:t>
            </a:r>
            <a:r>
              <a:rPr lang="en-US" dirty="0">
                <a:latin typeface="Arial" pitchFamily="34" charset="0"/>
                <a:cs typeface="Arial" pitchFamily="34" charset="0"/>
              </a:rPr>
              <a:t> </a:t>
            </a:r>
            <a:r>
              <a:rPr lang="en-US" dirty="0" err="1">
                <a:latin typeface="Arial" pitchFamily="34" charset="0"/>
                <a:cs typeface="Arial" pitchFamily="34" charset="0"/>
              </a:rPr>
              <a:t>theo</a:t>
            </a:r>
            <a:r>
              <a:rPr lang="en-US" dirty="0">
                <a:latin typeface="Arial" pitchFamily="34" charset="0"/>
                <a:cs typeface="Arial" pitchFamily="34" charset="0"/>
              </a:rPr>
              <a:t> </a:t>
            </a:r>
            <a:r>
              <a:rPr lang="en-US" dirty="0" err="1">
                <a:latin typeface="Arial" pitchFamily="34" charset="0"/>
                <a:cs typeface="Arial" pitchFamily="34" charset="0"/>
              </a:rPr>
              <a:t>nguyên</a:t>
            </a:r>
            <a:r>
              <a:rPr lang="en-US" dirty="0">
                <a:latin typeface="Arial" pitchFamily="34" charset="0"/>
                <a:cs typeface="Arial" pitchFamily="34" charset="0"/>
              </a:rPr>
              <a:t> </a:t>
            </a:r>
            <a:r>
              <a:rPr lang="en-US" dirty="0" err="1">
                <a:latin typeface="Arial" pitchFamily="34" charset="0"/>
                <a:cs typeface="Arial" pitchFamily="34" charset="0"/>
              </a:rPr>
              <a:t>tắc</a:t>
            </a:r>
            <a:r>
              <a:rPr lang="en-US" dirty="0">
                <a:latin typeface="Arial" pitchFamily="34" charset="0"/>
                <a:cs typeface="Arial" pitchFamily="34" charset="0"/>
              </a:rPr>
              <a:t> </a:t>
            </a:r>
            <a:r>
              <a:rPr lang="en-US" dirty="0" err="1">
                <a:latin typeface="Arial" pitchFamily="34" charset="0"/>
                <a:cs typeface="Arial" pitchFamily="34" charset="0"/>
              </a:rPr>
              <a:t>chung</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Tìm</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xử</a:t>
            </a:r>
            <a:r>
              <a:rPr lang="en-US" dirty="0">
                <a:latin typeface="Arial" pitchFamily="34" charset="0"/>
                <a:cs typeface="Arial" pitchFamily="34" charset="0"/>
              </a:rPr>
              <a:t> </a:t>
            </a:r>
            <a:r>
              <a:rPr lang="en-US" dirty="0" err="1">
                <a:latin typeface="Arial" pitchFamily="34" charset="0"/>
                <a:cs typeface="Arial" pitchFamily="34" charset="0"/>
              </a:rPr>
              <a:t>lý</a:t>
            </a:r>
            <a:r>
              <a:rPr lang="en-US" dirty="0">
                <a:latin typeface="Arial" pitchFamily="34" charset="0"/>
                <a:cs typeface="Arial" pitchFamily="34" charset="0"/>
              </a:rPr>
              <a:t> </a:t>
            </a:r>
            <a:r>
              <a:rPr lang="en-US" dirty="0" err="1">
                <a:latin typeface="Arial" pitchFamily="34" charset="0"/>
                <a:cs typeface="Arial" pitchFamily="34" charset="0"/>
              </a:rPr>
              <a:t>lỗ</a:t>
            </a:r>
            <a:r>
              <a:rPr lang="en-US" dirty="0">
                <a:latin typeface="Arial" pitchFamily="34" charset="0"/>
                <a:cs typeface="Arial" pitchFamily="34" charset="0"/>
              </a:rPr>
              <a:t> </a:t>
            </a:r>
            <a:r>
              <a:rPr lang="en-US" dirty="0" err="1">
                <a:latin typeface="Arial" pitchFamily="34" charset="0"/>
                <a:cs typeface="Arial" pitchFamily="34" charset="0"/>
              </a:rPr>
              <a:t>nguyên</a:t>
            </a:r>
            <a:r>
              <a:rPr lang="en-US" dirty="0">
                <a:latin typeface="Arial" pitchFamily="34" charset="0"/>
                <a:cs typeface="Arial" pitchFamily="34" charset="0"/>
              </a:rPr>
              <a:t> </a:t>
            </a:r>
            <a:r>
              <a:rPr lang="en-US" dirty="0" err="1">
                <a:latin typeface="Arial" pitchFamily="34" charset="0"/>
                <a:cs typeface="Arial" pitchFamily="34" charset="0"/>
              </a:rPr>
              <a:t>phát</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rò</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phẫu</a:t>
            </a:r>
            <a:r>
              <a:rPr lang="en-US" dirty="0">
                <a:latin typeface="Arial" pitchFamily="34" charset="0"/>
                <a:cs typeface="Arial" pitchFamily="34" charset="0"/>
              </a:rPr>
              <a:t> </a:t>
            </a:r>
            <a:r>
              <a:rPr lang="en-US" dirty="0" err="1">
                <a:latin typeface="Arial" pitchFamily="34" charset="0"/>
                <a:cs typeface="Arial" pitchFamily="34" charset="0"/>
              </a:rPr>
              <a:t>thuật</a:t>
            </a:r>
            <a:r>
              <a:rPr lang="en-US" dirty="0">
                <a:latin typeface="Arial" pitchFamily="34" charset="0"/>
                <a:cs typeface="Arial" pitchFamily="34" charset="0"/>
              </a:rPr>
              <a:t> </a:t>
            </a:r>
            <a:r>
              <a:rPr lang="en-US" dirty="0" err="1">
                <a:latin typeface="Arial" pitchFamily="34" charset="0"/>
                <a:cs typeface="Arial" pitchFamily="34" charset="0"/>
              </a:rPr>
              <a:t>phải</a:t>
            </a:r>
            <a:r>
              <a:rPr lang="en-US" dirty="0">
                <a:latin typeface="Arial" pitchFamily="34" charset="0"/>
                <a:cs typeface="Arial" pitchFamily="34" charset="0"/>
              </a:rPr>
              <a:t> </a:t>
            </a:r>
            <a:r>
              <a:rPr lang="en-US" dirty="0" err="1">
                <a:latin typeface="Arial" pitchFamily="34" charset="0"/>
                <a:cs typeface="Arial" pitchFamily="34" charset="0"/>
              </a:rPr>
              <a:t>đảm</a:t>
            </a:r>
            <a:r>
              <a:rPr lang="en-US" dirty="0">
                <a:latin typeface="Arial" pitchFamily="34" charset="0"/>
                <a:cs typeface="Arial" pitchFamily="34" charset="0"/>
              </a:rPr>
              <a:t> </a:t>
            </a:r>
            <a:r>
              <a:rPr lang="en-US" dirty="0" err="1">
                <a:latin typeface="Arial" pitchFamily="34" charset="0"/>
                <a:cs typeface="Arial" pitchFamily="34" charset="0"/>
              </a:rPr>
              <a:t>bảo</a:t>
            </a:r>
            <a:r>
              <a:rPr lang="en-US" dirty="0">
                <a:latin typeface="Arial" pitchFamily="34" charset="0"/>
                <a:cs typeface="Arial" pitchFamily="34" charset="0"/>
              </a:rPr>
              <a:t> </a:t>
            </a:r>
            <a:r>
              <a:rPr lang="en-US" dirty="0" err="1">
                <a:latin typeface="Arial" pitchFamily="34" charset="0"/>
                <a:cs typeface="Arial" pitchFamily="34" charset="0"/>
              </a:rPr>
              <a:t>thay</a:t>
            </a:r>
            <a:r>
              <a:rPr lang="en-US" dirty="0">
                <a:latin typeface="Arial" pitchFamily="34" charset="0"/>
                <a:cs typeface="Arial" pitchFamily="34" charset="0"/>
              </a:rPr>
              <a:t> </a:t>
            </a:r>
            <a:r>
              <a:rPr lang="en-US" dirty="0" err="1">
                <a:latin typeface="Arial" pitchFamily="34" charset="0"/>
                <a:cs typeface="Arial" pitchFamily="34" charset="0"/>
              </a:rPr>
              <a:t>băng</a:t>
            </a:r>
            <a:r>
              <a:rPr lang="en-US" dirty="0">
                <a:latin typeface="Arial" pitchFamily="34" charset="0"/>
                <a:cs typeface="Arial" pitchFamily="34" charset="0"/>
              </a:rPr>
              <a:t>, </a:t>
            </a:r>
            <a:r>
              <a:rPr lang="en-US" dirty="0" err="1">
                <a:latin typeface="Arial" pitchFamily="34" charset="0"/>
                <a:cs typeface="Arial" pitchFamily="34" charset="0"/>
              </a:rPr>
              <a:t>chăm</a:t>
            </a:r>
            <a:r>
              <a:rPr lang="en-US" dirty="0">
                <a:latin typeface="Arial" pitchFamily="34" charset="0"/>
                <a:cs typeface="Arial" pitchFamily="34" charset="0"/>
              </a:rPr>
              <a:t> </a:t>
            </a:r>
            <a:r>
              <a:rPr lang="en-US" dirty="0" err="1">
                <a:latin typeface="Arial" pitchFamily="34" charset="0"/>
                <a:cs typeface="Arial" pitchFamily="34" charset="0"/>
              </a:rPr>
              <a:t>sóc</a:t>
            </a:r>
            <a:r>
              <a:rPr lang="en-US" dirty="0">
                <a:latin typeface="Arial" pitchFamily="34" charset="0"/>
                <a:cs typeface="Arial" pitchFamily="34" charset="0"/>
              </a:rPr>
              <a:t> </a:t>
            </a:r>
            <a:r>
              <a:rPr lang="en-US" dirty="0" err="1">
                <a:latin typeface="Arial" pitchFamily="34" charset="0"/>
                <a:cs typeface="Arial" pitchFamily="34" charset="0"/>
              </a:rPr>
              <a:t>vết</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a:t>
            </a:r>
            <a:r>
              <a:rPr lang="en-US" dirty="0" err="1">
                <a:latin typeface="Arial" pitchFamily="34" charset="0"/>
                <a:cs typeface="Arial" pitchFamily="34" charset="0"/>
              </a:rPr>
              <a:t>làm</a:t>
            </a:r>
            <a:r>
              <a:rPr lang="en-US" dirty="0">
                <a:latin typeface="Arial" pitchFamily="34" charset="0"/>
                <a:cs typeface="Arial" pitchFamily="34" charset="0"/>
              </a:rPr>
              <a:t> </a:t>
            </a:r>
            <a:r>
              <a:rPr lang="en-US" dirty="0" err="1">
                <a:latin typeface="Arial" pitchFamily="34" charset="0"/>
                <a:cs typeface="Arial" pitchFamily="34" charset="0"/>
              </a:rPr>
              <a:t>cho</a:t>
            </a:r>
            <a:r>
              <a:rPr lang="en-US" dirty="0">
                <a:latin typeface="Arial" pitchFamily="34" charset="0"/>
                <a:cs typeface="Arial" pitchFamily="34" charset="0"/>
              </a:rPr>
              <a:t> </a:t>
            </a:r>
            <a:r>
              <a:rPr lang="en-US" dirty="0" err="1">
                <a:latin typeface="Arial" pitchFamily="34" charset="0"/>
                <a:cs typeface="Arial" pitchFamily="34" charset="0"/>
              </a:rPr>
              <a:t>liền</a:t>
            </a:r>
            <a:r>
              <a:rPr lang="en-US" dirty="0">
                <a:latin typeface="Arial" pitchFamily="34" charset="0"/>
                <a:cs typeface="Arial" pitchFamily="34" charset="0"/>
              </a:rPr>
              <a:t> </a:t>
            </a:r>
            <a:r>
              <a:rPr lang="en-US" dirty="0" err="1">
                <a:latin typeface="Arial" pitchFamily="34" charset="0"/>
                <a:cs typeface="Arial" pitchFamily="34" charset="0"/>
              </a:rPr>
              <a:t>vết</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a:t>
            </a:r>
            <a:r>
              <a:rPr lang="en-US" dirty="0" err="1">
                <a:latin typeface="Arial" pitchFamily="34" charset="0"/>
                <a:cs typeface="Arial" pitchFamily="34" charset="0"/>
              </a:rPr>
              <a:t>từ</a:t>
            </a:r>
            <a:r>
              <a:rPr lang="en-US" dirty="0">
                <a:latin typeface="Arial" pitchFamily="34" charset="0"/>
                <a:cs typeface="Arial" pitchFamily="34" charset="0"/>
              </a:rPr>
              <a:t> </a:t>
            </a:r>
            <a:r>
              <a:rPr lang="en-US" dirty="0" err="1">
                <a:latin typeface="Arial" pitchFamily="34" charset="0"/>
                <a:cs typeface="Arial" pitchFamily="34" charset="0"/>
              </a:rPr>
              <a:t>đáy</a:t>
            </a:r>
            <a:r>
              <a:rPr lang="en-US" dirty="0">
                <a:latin typeface="Arial" pitchFamily="34" charset="0"/>
                <a:cs typeface="Arial" pitchFamily="34" charset="0"/>
              </a:rPr>
              <a:t> </a:t>
            </a:r>
            <a:r>
              <a:rPr lang="en-US" dirty="0" err="1">
                <a:latin typeface="Arial" pitchFamily="34" charset="0"/>
                <a:cs typeface="Arial" pitchFamily="34" charset="0"/>
              </a:rPr>
              <a:t>lên</a:t>
            </a:r>
            <a:r>
              <a:rPr lang="en-US" dirty="0">
                <a:latin typeface="Arial" pitchFamily="34" charset="0"/>
                <a:cs typeface="Arial" pitchFamily="34" charset="0"/>
              </a:rPr>
              <a:t> </a:t>
            </a:r>
            <a:r>
              <a:rPr lang="en-US" dirty="0" err="1">
                <a:latin typeface="Arial" pitchFamily="34" charset="0"/>
                <a:cs typeface="Arial" pitchFamily="34" charset="0"/>
              </a:rPr>
              <a:t>mặt</a:t>
            </a:r>
            <a:r>
              <a:rPr lang="en-US" dirty="0">
                <a:latin typeface="Arial" pitchFamily="34" charset="0"/>
                <a:cs typeface="Arial" pitchFamily="34" charset="0"/>
              </a:rPr>
              <a:t> da, </a:t>
            </a:r>
            <a:r>
              <a:rPr lang="en-US" dirty="0" err="1">
                <a:latin typeface="Arial" pitchFamily="34" charset="0"/>
                <a:cs typeface="Arial" pitchFamily="34" charset="0"/>
              </a:rPr>
              <a:t>từ</a:t>
            </a:r>
            <a:r>
              <a:rPr lang="en-US" dirty="0">
                <a:latin typeface="Arial" pitchFamily="34" charset="0"/>
                <a:cs typeface="Arial" pitchFamily="34" charset="0"/>
              </a:rPr>
              <a:t> </a:t>
            </a:r>
            <a:r>
              <a:rPr lang="en-US" dirty="0" err="1">
                <a:latin typeface="Arial" pitchFamily="34" charset="0"/>
                <a:cs typeface="Arial" pitchFamily="34" charset="0"/>
              </a:rPr>
              <a:t>sâu</a:t>
            </a:r>
            <a:r>
              <a:rPr lang="en-US" dirty="0">
                <a:latin typeface="Arial" pitchFamily="34" charset="0"/>
                <a:cs typeface="Arial" pitchFamily="34" charset="0"/>
              </a:rPr>
              <a:t> </a:t>
            </a:r>
            <a:r>
              <a:rPr lang="en-US" dirty="0" err="1">
                <a:latin typeface="Arial" pitchFamily="34" charset="0"/>
                <a:cs typeface="Arial" pitchFamily="34" charset="0"/>
              </a:rPr>
              <a:t>ra</a:t>
            </a:r>
            <a:r>
              <a:rPr lang="en-US" dirty="0">
                <a:latin typeface="Arial" pitchFamily="34" charset="0"/>
                <a:cs typeface="Arial" pitchFamily="34" charset="0"/>
              </a:rPr>
              <a:t> </a:t>
            </a:r>
            <a:r>
              <a:rPr lang="en-US" dirty="0" err="1">
                <a:latin typeface="Arial" pitchFamily="34" charset="0"/>
                <a:cs typeface="Arial" pitchFamily="34" charset="0"/>
              </a:rPr>
              <a:t>nông</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Đảm</a:t>
            </a:r>
            <a:r>
              <a:rPr lang="en-US" dirty="0">
                <a:latin typeface="Arial" pitchFamily="34" charset="0"/>
                <a:cs typeface="Arial" pitchFamily="34" charset="0"/>
              </a:rPr>
              <a:t> </a:t>
            </a:r>
            <a:r>
              <a:rPr lang="en-US" dirty="0" err="1">
                <a:latin typeface="Arial" pitchFamily="34" charset="0"/>
                <a:cs typeface="Arial" pitchFamily="34" charset="0"/>
              </a:rPr>
              <a:t>bảo</a:t>
            </a:r>
            <a:r>
              <a:rPr lang="en-US" dirty="0">
                <a:latin typeface="Arial" pitchFamily="34" charset="0"/>
                <a:cs typeface="Arial" pitchFamily="34" charset="0"/>
              </a:rPr>
              <a:t> </a:t>
            </a:r>
            <a:r>
              <a:rPr lang="en-US" dirty="0" err="1">
                <a:latin typeface="Arial" pitchFamily="34" charset="0"/>
                <a:cs typeface="Arial" pitchFamily="34" charset="0"/>
              </a:rPr>
              <a:t>chức</a:t>
            </a:r>
            <a:r>
              <a:rPr lang="en-US" dirty="0">
                <a:latin typeface="Arial" pitchFamily="34" charset="0"/>
                <a:cs typeface="Arial" pitchFamily="34" charset="0"/>
              </a:rPr>
              <a:t> </a:t>
            </a:r>
            <a:r>
              <a:rPr lang="en-US" dirty="0" err="1">
                <a:latin typeface="Arial" pitchFamily="34" charset="0"/>
                <a:cs typeface="Arial" pitchFamily="34" charset="0"/>
              </a:rPr>
              <a:t>năng</a:t>
            </a:r>
            <a:r>
              <a:rPr lang="en-US" dirty="0">
                <a:latin typeface="Arial" pitchFamily="34" charset="0"/>
                <a:cs typeface="Arial" pitchFamily="34" charset="0"/>
              </a:rPr>
              <a:t> </a:t>
            </a:r>
            <a:r>
              <a:rPr lang="en-US" dirty="0" err="1">
                <a:latin typeface="Arial" pitchFamily="34" charset="0"/>
                <a:cs typeface="Arial" pitchFamily="34" charset="0"/>
              </a:rPr>
              <a:t>tự</a:t>
            </a:r>
            <a:r>
              <a:rPr lang="en-US" dirty="0">
                <a:latin typeface="Arial" pitchFamily="34" charset="0"/>
                <a:cs typeface="Arial" pitchFamily="34" charset="0"/>
              </a:rPr>
              <a:t> </a:t>
            </a:r>
            <a:r>
              <a:rPr lang="en-US" dirty="0" err="1">
                <a:latin typeface="Arial" pitchFamily="34" charset="0"/>
                <a:cs typeface="Arial" pitchFamily="34" charset="0"/>
              </a:rPr>
              <a:t>chủ</a:t>
            </a:r>
            <a:r>
              <a:rPr lang="en-US" dirty="0">
                <a:latin typeface="Arial" pitchFamily="34" charset="0"/>
                <a:cs typeface="Arial" pitchFamily="34" charset="0"/>
              </a:rPr>
              <a:t> </a:t>
            </a:r>
            <a:r>
              <a:rPr lang="en-US" dirty="0" err="1">
                <a:latin typeface="Arial" pitchFamily="34" charset="0"/>
                <a:cs typeface="Arial" pitchFamily="34" charset="0"/>
              </a:rPr>
              <a:t>về</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của</a:t>
            </a:r>
            <a:r>
              <a:rPr lang="en-US" dirty="0">
                <a:latin typeface="Arial" pitchFamily="34" charset="0"/>
                <a:cs typeface="Arial" pitchFamily="34" charset="0"/>
              </a:rPr>
              <a:t> </a:t>
            </a:r>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Mục</a:t>
            </a:r>
            <a:r>
              <a:rPr lang="en-US" dirty="0">
                <a:latin typeface="Arial" pitchFamily="34" charset="0"/>
                <a:cs typeface="Arial" pitchFamily="34" charset="0"/>
              </a:rPr>
              <a:t> </a:t>
            </a:r>
            <a:r>
              <a:rPr lang="en-US" dirty="0" err="1">
                <a:latin typeface="Arial" pitchFamily="34" charset="0"/>
                <a:cs typeface="Arial" pitchFamily="34" charset="0"/>
              </a:rPr>
              <a:t>tiêu</a:t>
            </a:r>
            <a:r>
              <a:rPr lang="en-US" dirty="0">
                <a:latin typeface="Arial" pitchFamily="34" charset="0"/>
                <a:cs typeface="Arial" pitchFamily="34" charset="0"/>
              </a:rPr>
              <a:t> </a:t>
            </a:r>
            <a:r>
              <a:rPr lang="en-US" dirty="0" err="1">
                <a:latin typeface="Arial" pitchFamily="34" charset="0"/>
                <a:cs typeface="Arial" pitchFamily="34" charset="0"/>
              </a:rPr>
              <a:t>của</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r>
              <a:rPr lang="en-US" dirty="0">
                <a:latin typeface="Arial" pitchFamily="34" charset="0"/>
                <a:cs typeface="Arial" pitchFamily="34" charset="0"/>
              </a:rPr>
              <a:t> </a:t>
            </a:r>
            <a:r>
              <a:rPr lang="en-US" dirty="0" err="1">
                <a:latin typeface="Arial" pitchFamily="34" charset="0"/>
                <a:cs typeface="Arial" pitchFamily="34" charset="0"/>
              </a:rPr>
              <a:t>phẫu</a:t>
            </a:r>
            <a:r>
              <a:rPr lang="en-US" dirty="0">
                <a:latin typeface="Arial" pitchFamily="34" charset="0"/>
                <a:cs typeface="Arial" pitchFamily="34" charset="0"/>
              </a:rPr>
              <a:t> </a:t>
            </a:r>
            <a:r>
              <a:rPr lang="en-US" dirty="0" err="1">
                <a:latin typeface="Arial" pitchFamily="34" charset="0"/>
                <a:cs typeface="Arial" pitchFamily="34" charset="0"/>
              </a:rPr>
              <a:t>thuật</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tái</a:t>
            </a:r>
            <a:r>
              <a:rPr lang="en-US" dirty="0">
                <a:latin typeface="Arial" pitchFamily="34" charset="0"/>
                <a:cs typeface="Arial" pitchFamily="34" charset="0"/>
              </a:rPr>
              <a:t> </a:t>
            </a:r>
            <a:r>
              <a:rPr lang="en-US" dirty="0" err="1">
                <a:latin typeface="Arial" pitchFamily="34" charset="0"/>
                <a:cs typeface="Arial" pitchFamily="34" charset="0"/>
              </a:rPr>
              <a:t>phát</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Rút</a:t>
            </a:r>
            <a:r>
              <a:rPr lang="en-US" dirty="0">
                <a:latin typeface="Arial" pitchFamily="34" charset="0"/>
                <a:cs typeface="Arial" pitchFamily="34" charset="0"/>
              </a:rPr>
              <a:t> </a:t>
            </a:r>
            <a:r>
              <a:rPr lang="en-US" dirty="0" err="1">
                <a:latin typeface="Arial" pitchFamily="34" charset="0"/>
                <a:cs typeface="Arial" pitchFamily="34" charset="0"/>
              </a:rPr>
              <a:t>ngắn</a:t>
            </a:r>
            <a:r>
              <a:rPr lang="en-US" dirty="0">
                <a:latin typeface="Arial" pitchFamily="34" charset="0"/>
                <a:cs typeface="Arial" pitchFamily="34" charset="0"/>
              </a:rPr>
              <a:t> </a:t>
            </a:r>
            <a:r>
              <a:rPr lang="en-US" dirty="0" err="1">
                <a:latin typeface="Arial" pitchFamily="34" charset="0"/>
                <a:cs typeface="Arial" pitchFamily="34" charset="0"/>
              </a:rPr>
              <a:t>ngày</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Tránh</a:t>
            </a:r>
            <a:r>
              <a:rPr lang="en-US" dirty="0">
                <a:latin typeface="Arial" pitchFamily="34" charset="0"/>
                <a:cs typeface="Arial" pitchFamily="34" charset="0"/>
              </a:rPr>
              <a:t> tai </a:t>
            </a:r>
            <a:r>
              <a:rPr lang="en-US" dirty="0" err="1">
                <a:latin typeface="Arial" pitchFamily="34" charset="0"/>
                <a:cs typeface="Arial" pitchFamily="34" charset="0"/>
              </a:rPr>
              <a:t>biến</a:t>
            </a:r>
            <a:r>
              <a:rPr lang="en-US" dirty="0">
                <a:latin typeface="Arial" pitchFamily="34" charset="0"/>
                <a:cs typeface="Arial" pitchFamily="34" charset="0"/>
              </a:rPr>
              <a:t> </a:t>
            </a:r>
            <a:r>
              <a:rPr lang="en-US" dirty="0" err="1">
                <a:latin typeface="Arial" pitchFamily="34" charset="0"/>
                <a:cs typeface="Arial" pitchFamily="34" charset="0"/>
              </a:rPr>
              <a:t>són</a:t>
            </a:r>
            <a:r>
              <a:rPr lang="en-US" dirty="0">
                <a:latin typeface="Arial" pitchFamily="34" charset="0"/>
                <a:cs typeface="Arial" pitchFamily="34" charset="0"/>
              </a:rPr>
              <a:t> </a:t>
            </a: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chít</a:t>
            </a:r>
            <a:r>
              <a:rPr lang="en-US" dirty="0">
                <a:latin typeface="Arial" pitchFamily="34" charset="0"/>
                <a:cs typeface="Arial" pitchFamily="34" charset="0"/>
              </a:rPr>
              <a:t> </a:t>
            </a:r>
            <a:r>
              <a:rPr lang="en-US" dirty="0" err="1">
                <a:latin typeface="Arial" pitchFamily="34" charset="0"/>
                <a:cs typeface="Arial" pitchFamily="34" charset="0"/>
              </a:rPr>
              <a:t>hẹp</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a:p>
            <a:pPr>
              <a:buFontTx/>
              <a:buChar char="-"/>
            </a:pPr>
            <a:endParaRPr lang="en-US" dirty="0">
              <a:latin typeface="Arial" pitchFamily="34" charset="0"/>
              <a:cs typeface="Arial" pitchFamily="34" charset="0"/>
            </a:endParaRPr>
          </a:p>
        </p:txBody>
      </p:sp>
    </p:spTree>
    <p:extLst>
      <p:ext uri="{BB962C8B-B14F-4D97-AF65-F5344CB8AC3E}">
        <p14:creationId xmlns:p14="http://schemas.microsoft.com/office/powerpoint/2010/main" val="208796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2624"/>
          </a:xfrm>
        </p:spPr>
        <p:txBody>
          <a:bodyPr>
            <a:normAutofit fontScale="90000"/>
          </a:bodyPr>
          <a:lstStyle/>
          <a:p>
            <a:endParaRPr lang="en-US" dirty="0">
              <a:latin typeface="Arial" pitchFamily="34" charset="0"/>
              <a:cs typeface="Arial" pitchFamily="34" charset="0"/>
            </a:endParaRPr>
          </a:p>
        </p:txBody>
      </p:sp>
      <p:sp>
        <p:nvSpPr>
          <p:cNvPr id="3" name="Content Placeholder 2"/>
          <p:cNvSpPr>
            <a:spLocks noGrp="1"/>
          </p:cNvSpPr>
          <p:nvPr>
            <p:ph idx="1"/>
          </p:nvPr>
        </p:nvSpPr>
        <p:spPr>
          <a:xfrm>
            <a:off x="179512" y="908720"/>
            <a:ext cx="8784976" cy="5688632"/>
          </a:xfrm>
        </p:spPr>
        <p:txBody>
          <a:bodyPr/>
          <a:lstStyle/>
          <a:p>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phương</a:t>
            </a:r>
            <a:r>
              <a:rPr lang="en-US" dirty="0">
                <a:latin typeface="Arial" pitchFamily="34" charset="0"/>
                <a:cs typeface="Arial" pitchFamily="34" charset="0"/>
              </a:rPr>
              <a:t> </a:t>
            </a:r>
            <a:r>
              <a:rPr lang="en-US" dirty="0" err="1">
                <a:latin typeface="Arial" pitchFamily="34" charset="0"/>
                <a:cs typeface="Arial" pitchFamily="34" charset="0"/>
              </a:rPr>
              <a:t>pháp</a:t>
            </a:r>
            <a:r>
              <a:rPr lang="en-US" dirty="0">
                <a:latin typeface="Arial" pitchFamily="34" charset="0"/>
                <a:cs typeface="Arial" pitchFamily="34" charset="0"/>
              </a:rPr>
              <a:t> </a:t>
            </a:r>
            <a:r>
              <a:rPr lang="en-US" dirty="0" err="1">
                <a:latin typeface="Arial" pitchFamily="34" charset="0"/>
                <a:cs typeface="Arial" pitchFamily="34" charset="0"/>
              </a:rPr>
              <a:t>phẫu</a:t>
            </a:r>
            <a:r>
              <a:rPr lang="en-US" dirty="0">
                <a:latin typeface="Arial" pitchFamily="34" charset="0"/>
                <a:cs typeface="Arial" pitchFamily="34" charset="0"/>
              </a:rPr>
              <a:t> </a:t>
            </a:r>
            <a:r>
              <a:rPr lang="en-US" dirty="0" err="1">
                <a:latin typeface="Arial" pitchFamily="34" charset="0"/>
                <a:cs typeface="Arial" pitchFamily="34" charset="0"/>
              </a:rPr>
              <a:t>thuật</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Rạch</a:t>
            </a:r>
            <a:r>
              <a:rPr lang="en-US" dirty="0">
                <a:latin typeface="Arial" pitchFamily="34" charset="0"/>
                <a:cs typeface="Arial" pitchFamily="34" charset="0"/>
              </a:rPr>
              <a:t> </a:t>
            </a:r>
            <a:r>
              <a:rPr lang="en-US" dirty="0" err="1">
                <a:latin typeface="Arial" pitchFamily="34" charset="0"/>
                <a:cs typeface="Arial" pitchFamily="34" charset="0"/>
              </a:rPr>
              <a:t>mở</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rạch</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theo</a:t>
            </a:r>
            <a:r>
              <a:rPr lang="en-US" dirty="0">
                <a:latin typeface="Arial" pitchFamily="34" charset="0"/>
                <a:cs typeface="Arial" pitchFamily="34" charset="0"/>
              </a:rPr>
              <a:t> </a:t>
            </a:r>
            <a:r>
              <a:rPr lang="en-US" dirty="0" err="1">
                <a:latin typeface="Arial" pitchFamily="34" charset="0"/>
                <a:cs typeface="Arial" pitchFamily="34" charset="0"/>
              </a:rPr>
              <a:t>chieuf</a:t>
            </a:r>
            <a:r>
              <a:rPr lang="en-US" dirty="0">
                <a:latin typeface="Arial" pitchFamily="34" charset="0"/>
                <a:cs typeface="Arial" pitchFamily="34" charset="0"/>
              </a:rPr>
              <a:t> </a:t>
            </a:r>
            <a:r>
              <a:rPr lang="en-US" dirty="0" err="1">
                <a:latin typeface="Arial" pitchFamily="34" charset="0"/>
                <a:cs typeface="Arial" pitchFamily="34" charset="0"/>
              </a:rPr>
              <a:t>từ</a:t>
            </a:r>
            <a:r>
              <a:rPr lang="en-US" dirty="0">
                <a:latin typeface="Arial" pitchFamily="34" charset="0"/>
                <a:cs typeface="Arial" pitchFamily="34" charset="0"/>
              </a:rPr>
              <a:t> </a:t>
            </a:r>
            <a:r>
              <a:rPr lang="en-US" dirty="0" err="1">
                <a:latin typeface="Arial" pitchFamily="34" charset="0"/>
                <a:cs typeface="Arial" pitchFamily="34" charset="0"/>
              </a:rPr>
              <a:t>lỗ</a:t>
            </a:r>
            <a:r>
              <a:rPr lang="en-US" dirty="0">
                <a:latin typeface="Arial" pitchFamily="34" charset="0"/>
                <a:cs typeface="Arial" pitchFamily="34" charset="0"/>
              </a:rPr>
              <a:t> </a:t>
            </a:r>
            <a:r>
              <a:rPr lang="en-US" dirty="0" err="1">
                <a:latin typeface="Arial" pitchFamily="34" charset="0"/>
                <a:cs typeface="Arial" pitchFamily="34" charset="0"/>
              </a:rPr>
              <a:t>trong</a:t>
            </a:r>
            <a:r>
              <a:rPr lang="en-US" dirty="0">
                <a:latin typeface="Arial" pitchFamily="34" charset="0"/>
                <a:cs typeface="Arial" pitchFamily="34" charset="0"/>
              </a:rPr>
              <a:t> </a:t>
            </a:r>
            <a:r>
              <a:rPr lang="en-US" dirty="0" err="1">
                <a:latin typeface="Arial" pitchFamily="34" charset="0"/>
                <a:cs typeface="Arial" pitchFamily="34" charset="0"/>
              </a:rPr>
              <a:t>đến</a:t>
            </a:r>
            <a:r>
              <a:rPr lang="en-US" dirty="0">
                <a:latin typeface="Arial" pitchFamily="34" charset="0"/>
                <a:cs typeface="Arial" pitchFamily="34" charset="0"/>
              </a:rPr>
              <a:t> </a:t>
            </a:r>
            <a:r>
              <a:rPr lang="en-US" dirty="0" err="1">
                <a:latin typeface="Arial" pitchFamily="34" charset="0"/>
                <a:cs typeface="Arial" pitchFamily="34" charset="0"/>
              </a:rPr>
              <a:t>lỗ</a:t>
            </a:r>
            <a:r>
              <a:rPr lang="en-US" dirty="0">
                <a:latin typeface="Arial" pitchFamily="34" charset="0"/>
                <a:cs typeface="Arial" pitchFamily="34" charset="0"/>
              </a:rPr>
              <a:t> </a:t>
            </a:r>
            <a:r>
              <a:rPr lang="en-US" dirty="0" err="1">
                <a:latin typeface="Arial" pitchFamily="34" charset="0"/>
                <a:cs typeface="Arial" pitchFamily="34" charset="0"/>
              </a:rPr>
              <a:t>ngoài</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Cắt</a:t>
            </a:r>
            <a:r>
              <a:rPr lang="en-US" dirty="0">
                <a:latin typeface="Arial" pitchFamily="34" charset="0"/>
                <a:cs typeface="Arial" pitchFamily="34" charset="0"/>
              </a:rPr>
              <a:t> </a:t>
            </a:r>
            <a:r>
              <a:rPr lang="en-US" dirty="0" err="1">
                <a:latin typeface="Arial" pitchFamily="34" charset="0"/>
                <a:cs typeface="Arial" pitchFamily="34" charset="0"/>
              </a:rPr>
              <a:t>bỏ</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tổ</a:t>
            </a:r>
            <a:r>
              <a:rPr lang="en-US" dirty="0">
                <a:latin typeface="Arial" pitchFamily="34" charset="0"/>
                <a:cs typeface="Arial" pitchFamily="34" charset="0"/>
              </a:rPr>
              <a:t> </a:t>
            </a:r>
            <a:r>
              <a:rPr lang="en-US" dirty="0" err="1">
                <a:latin typeface="Arial" pitchFamily="34" charset="0"/>
                <a:cs typeface="Arial" pitchFamily="34" charset="0"/>
              </a:rPr>
              <a:t>chức</a:t>
            </a:r>
            <a:r>
              <a:rPr lang="en-US" dirty="0">
                <a:latin typeface="Arial" pitchFamily="34" charset="0"/>
                <a:cs typeface="Arial" pitchFamily="34" charset="0"/>
              </a:rPr>
              <a:t> </a:t>
            </a:r>
            <a:r>
              <a:rPr lang="en-US" dirty="0" err="1">
                <a:latin typeface="Arial" pitchFamily="34" charset="0"/>
                <a:cs typeface="Arial" pitchFamily="34" charset="0"/>
              </a:rPr>
              <a:t>xơ</a:t>
            </a:r>
            <a:r>
              <a:rPr lang="en-US" dirty="0">
                <a:latin typeface="Arial" pitchFamily="34" charset="0"/>
                <a:cs typeface="Arial" pitchFamily="34" charset="0"/>
              </a:rPr>
              <a:t> </a:t>
            </a:r>
            <a:r>
              <a:rPr lang="en-US" dirty="0" err="1">
                <a:latin typeface="Arial" pitchFamily="34" charset="0"/>
                <a:cs typeface="Arial" pitchFamily="34" charset="0"/>
              </a:rPr>
              <a:t>quanh</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rò</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Thắt</a:t>
            </a:r>
            <a:r>
              <a:rPr lang="en-US" dirty="0">
                <a:latin typeface="Arial" pitchFamily="34" charset="0"/>
                <a:cs typeface="Arial" pitchFamily="34" charset="0"/>
              </a:rPr>
              <a:t> </a:t>
            </a:r>
            <a:r>
              <a:rPr lang="en-US" dirty="0" err="1">
                <a:latin typeface="Arial" pitchFamily="34" charset="0"/>
                <a:cs typeface="Arial" pitchFamily="34" charset="0"/>
              </a:rPr>
              <a:t>dần</a:t>
            </a:r>
            <a:r>
              <a:rPr lang="en-US" dirty="0">
                <a:latin typeface="Arial" pitchFamily="34" charset="0"/>
                <a:cs typeface="Arial" pitchFamily="34" charset="0"/>
              </a:rPr>
              <a:t> </a:t>
            </a:r>
            <a:r>
              <a:rPr lang="en-US" dirty="0" err="1">
                <a:latin typeface="Arial" pitchFamily="34" charset="0"/>
                <a:cs typeface="Arial" pitchFamily="34" charset="0"/>
              </a:rPr>
              <a:t>toàn</a:t>
            </a:r>
            <a:r>
              <a:rPr lang="en-US" dirty="0">
                <a:latin typeface="Arial" pitchFamily="34" charset="0"/>
                <a:cs typeface="Arial" pitchFamily="34" charset="0"/>
              </a:rPr>
              <a:t> </a:t>
            </a:r>
            <a:r>
              <a:rPr lang="en-US" dirty="0" err="1">
                <a:latin typeface="Arial" pitchFamily="34" charset="0"/>
                <a:cs typeface="Arial" pitchFamily="34" charset="0"/>
              </a:rPr>
              <a:t>bộ</a:t>
            </a:r>
            <a:r>
              <a:rPr lang="en-US" dirty="0">
                <a:latin typeface="Arial" pitchFamily="34" charset="0"/>
                <a:cs typeface="Arial" pitchFamily="34" charset="0"/>
              </a:rPr>
              <a:t> </a:t>
            </a:r>
            <a:r>
              <a:rPr lang="en-US" dirty="0" err="1">
                <a:latin typeface="Arial" pitchFamily="34" charset="0"/>
                <a:cs typeface="Arial" pitchFamily="34" charset="0"/>
              </a:rPr>
              <a:t>cơ</a:t>
            </a:r>
            <a:r>
              <a:rPr lang="en-US" dirty="0">
                <a:latin typeface="Arial" pitchFamily="34" charset="0"/>
                <a:cs typeface="Arial" pitchFamily="34" charset="0"/>
              </a:rPr>
              <a:t> </a:t>
            </a:r>
            <a:r>
              <a:rPr lang="en-US">
                <a:latin typeface="Arial" pitchFamily="34" charset="0"/>
                <a:cs typeface="Arial" pitchFamily="34" charset="0"/>
              </a:rPr>
              <a:t>thắt</a:t>
            </a:r>
            <a:endParaRPr lang="en-US" dirty="0">
              <a:latin typeface="Arial" pitchFamily="34" charset="0"/>
              <a:cs typeface="Arial" pitchFamily="34" charset="0"/>
            </a:endParaRPr>
          </a:p>
        </p:txBody>
      </p:sp>
    </p:spTree>
    <p:extLst>
      <p:ext uri="{BB962C8B-B14F-4D97-AF65-F5344CB8AC3E}">
        <p14:creationId xmlns:p14="http://schemas.microsoft.com/office/powerpoint/2010/main" val="853168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itchFamily="34" charset="0"/>
                <a:cs typeface="Arial" pitchFamily="34" charset="0"/>
              </a:rPr>
              <a:t>Kế</a:t>
            </a:r>
            <a:r>
              <a:rPr lang="en-US" dirty="0">
                <a:latin typeface="Arial" pitchFamily="34" charset="0"/>
                <a:cs typeface="Arial" pitchFamily="34" charset="0"/>
              </a:rPr>
              <a:t> </a:t>
            </a:r>
            <a:r>
              <a:rPr lang="en-US" dirty="0" err="1">
                <a:latin typeface="Arial" pitchFamily="34" charset="0"/>
                <a:cs typeface="Arial" pitchFamily="34" charset="0"/>
              </a:rPr>
              <a:t>hoạch</a:t>
            </a:r>
            <a:r>
              <a:rPr lang="en-US" dirty="0">
                <a:latin typeface="Arial" pitchFamily="34" charset="0"/>
                <a:cs typeface="Arial" pitchFamily="34" charset="0"/>
              </a:rPr>
              <a:t> </a:t>
            </a:r>
            <a:r>
              <a:rPr lang="en-US" dirty="0" err="1">
                <a:latin typeface="Arial" pitchFamily="34" charset="0"/>
                <a:cs typeface="Arial" pitchFamily="34" charset="0"/>
              </a:rPr>
              <a:t>chăm</a:t>
            </a:r>
            <a:r>
              <a:rPr lang="en-US" dirty="0">
                <a:latin typeface="Arial" pitchFamily="34" charset="0"/>
                <a:cs typeface="Arial" pitchFamily="34" charset="0"/>
              </a:rPr>
              <a:t> </a:t>
            </a:r>
            <a:r>
              <a:rPr lang="en-US" dirty="0" err="1">
                <a:latin typeface="Arial" pitchFamily="34" charset="0"/>
                <a:cs typeface="Arial" pitchFamily="34" charset="0"/>
              </a:rPr>
              <a:t>sóc</a:t>
            </a:r>
            <a:endParaRPr lang="en-US" dirty="0">
              <a:latin typeface="Arial" pitchFamily="34" charset="0"/>
              <a:cs typeface="Arial" pitchFamily="34" charset="0"/>
            </a:endParaRPr>
          </a:p>
        </p:txBody>
      </p:sp>
      <p:sp>
        <p:nvSpPr>
          <p:cNvPr id="3" name="Content Placeholder 2"/>
          <p:cNvSpPr>
            <a:spLocks noGrp="1"/>
          </p:cNvSpPr>
          <p:nvPr>
            <p:ph idx="1"/>
          </p:nvPr>
        </p:nvSpPr>
        <p:spPr>
          <a:xfrm>
            <a:off x="251520" y="1935480"/>
            <a:ext cx="8712968" cy="4805888"/>
          </a:xfrm>
        </p:spPr>
        <p:txBody>
          <a:bodyPr>
            <a:normAutofit/>
          </a:bodyPr>
          <a:lstStyle/>
          <a:p>
            <a:r>
              <a:rPr lang="en-US" dirty="0" err="1">
                <a:latin typeface="Arial" pitchFamily="34" charset="0"/>
                <a:cs typeface="Arial" pitchFamily="34" charset="0"/>
              </a:rPr>
              <a:t>Nhận</a:t>
            </a:r>
            <a:r>
              <a:rPr lang="en-US" dirty="0">
                <a:latin typeface="Arial" pitchFamily="34" charset="0"/>
                <a:cs typeface="Arial" pitchFamily="34" charset="0"/>
              </a:rPr>
              <a:t> </a:t>
            </a:r>
            <a:r>
              <a:rPr lang="en-US" dirty="0" err="1">
                <a:latin typeface="Arial" pitchFamily="34" charset="0"/>
                <a:cs typeface="Arial" pitchFamily="34" charset="0"/>
              </a:rPr>
              <a:t>định</a:t>
            </a:r>
            <a:endParaRPr lang="en-US" dirty="0">
              <a:latin typeface="Arial" pitchFamily="34" charset="0"/>
              <a:cs typeface="Arial" pitchFamily="34" charset="0"/>
            </a:endParaRPr>
          </a:p>
          <a:p>
            <a:pPr>
              <a:buFont typeface="Wingdings" pitchFamily="2" charset="2"/>
              <a:buChar char="v"/>
            </a:pPr>
            <a:r>
              <a:rPr lang="en-US" dirty="0">
                <a:latin typeface="Arial" pitchFamily="34" charset="0"/>
                <a:cs typeface="Arial" pitchFamily="34" charset="0"/>
              </a:rPr>
              <a:t> </a:t>
            </a:r>
            <a:r>
              <a:rPr lang="en-US" dirty="0" err="1">
                <a:latin typeface="Arial" pitchFamily="34" charset="0"/>
                <a:cs typeface="Arial" pitchFamily="34" charset="0"/>
              </a:rPr>
              <a:t>Hỏi</a:t>
            </a:r>
            <a:r>
              <a:rPr lang="en-US" dirty="0">
                <a:latin typeface="Arial" pitchFamily="34" charset="0"/>
                <a:cs typeface="Arial" pitchFamily="34" charset="0"/>
              </a:rPr>
              <a:t> </a:t>
            </a:r>
            <a:r>
              <a:rPr lang="en-US" dirty="0" err="1">
                <a:latin typeface="Arial" pitchFamily="34" charset="0"/>
                <a:cs typeface="Arial" pitchFamily="34" charset="0"/>
              </a:rPr>
              <a:t>bệnh</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dính</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nhày</a:t>
            </a:r>
            <a:r>
              <a:rPr lang="en-US" dirty="0">
                <a:latin typeface="Arial" pitchFamily="34" charset="0"/>
                <a:cs typeface="Arial" pitchFamily="34" charset="0"/>
              </a:rPr>
              <a:t> </a:t>
            </a:r>
            <a:r>
              <a:rPr lang="en-US" dirty="0" err="1">
                <a:latin typeface="Arial" pitchFamily="34" charset="0"/>
                <a:cs typeface="Arial" pitchFamily="34" charset="0"/>
              </a:rPr>
              <a:t>mũi</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bị</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bụng</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Xung</a:t>
            </a:r>
            <a:r>
              <a:rPr lang="en-US" dirty="0">
                <a:latin typeface="Arial" pitchFamily="34" charset="0"/>
                <a:cs typeface="Arial" pitchFamily="34" charset="0"/>
              </a:rPr>
              <a:t> </a:t>
            </a:r>
            <a:r>
              <a:rPr lang="en-US" dirty="0" err="1">
                <a:latin typeface="Arial" pitchFamily="34" charset="0"/>
                <a:cs typeface="Arial" pitchFamily="34" charset="0"/>
              </a:rPr>
              <a:t>quanh</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lỗ</a:t>
            </a:r>
            <a:r>
              <a:rPr lang="en-US" dirty="0">
                <a:latin typeface="Arial" pitchFamily="34" charset="0"/>
                <a:cs typeface="Arial" pitchFamily="34" charset="0"/>
              </a:rPr>
              <a:t> </a:t>
            </a:r>
            <a:r>
              <a:rPr lang="en-US" dirty="0" err="1">
                <a:latin typeface="Arial" pitchFamily="34" charset="0"/>
                <a:cs typeface="Arial" pitchFamily="34" charset="0"/>
              </a:rPr>
              <a:t>rò</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dịch</a:t>
            </a:r>
            <a:r>
              <a:rPr lang="en-US" dirty="0">
                <a:latin typeface="Arial" pitchFamily="34" charset="0"/>
                <a:cs typeface="Arial" pitchFamily="34" charset="0"/>
              </a:rPr>
              <a:t> </a:t>
            </a:r>
            <a:r>
              <a:rPr lang="en-US" dirty="0" err="1">
                <a:latin typeface="Arial" pitchFamily="34" charset="0"/>
                <a:cs typeface="Arial" pitchFamily="34" charset="0"/>
              </a:rPr>
              <a:t>mủ</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sự</a:t>
            </a:r>
            <a:r>
              <a:rPr lang="en-US" dirty="0">
                <a:latin typeface="Arial" pitchFamily="34" charset="0"/>
                <a:cs typeface="Arial" pitchFamily="34" charset="0"/>
              </a:rPr>
              <a:t> </a:t>
            </a:r>
            <a:r>
              <a:rPr lang="en-US" dirty="0" err="1">
                <a:latin typeface="Arial" pitchFamily="34" charset="0"/>
                <a:cs typeface="Arial" pitchFamily="34" charset="0"/>
              </a:rPr>
              <a:t>thay</a:t>
            </a:r>
            <a:r>
              <a:rPr lang="en-US" dirty="0">
                <a:latin typeface="Arial" pitchFamily="34" charset="0"/>
                <a:cs typeface="Arial" pitchFamily="34" charset="0"/>
              </a:rPr>
              <a:t> </a:t>
            </a:r>
            <a:r>
              <a:rPr lang="en-US" dirty="0" err="1">
                <a:latin typeface="Arial" pitchFamily="34" charset="0"/>
                <a:cs typeface="Arial" pitchFamily="34" charset="0"/>
              </a:rPr>
              <a:t>đổi</a:t>
            </a:r>
            <a:r>
              <a:rPr lang="en-US" dirty="0">
                <a:latin typeface="Arial" pitchFamily="34" charset="0"/>
                <a:cs typeface="Arial" pitchFamily="34" charset="0"/>
              </a:rPr>
              <a:t> </a:t>
            </a:r>
            <a:r>
              <a:rPr lang="en-US" dirty="0" err="1">
                <a:latin typeface="Arial" pitchFamily="34" charset="0"/>
                <a:cs typeface="Arial" pitchFamily="34" charset="0"/>
              </a:rPr>
              <a:t>thói</a:t>
            </a:r>
            <a:r>
              <a:rPr lang="en-US" dirty="0">
                <a:latin typeface="Arial" pitchFamily="34" charset="0"/>
                <a:cs typeface="Arial" pitchFamily="34" charset="0"/>
              </a:rPr>
              <a:t> </a:t>
            </a:r>
            <a:r>
              <a:rPr lang="en-US" dirty="0" err="1">
                <a:latin typeface="Arial" pitchFamily="34" charset="0"/>
                <a:cs typeface="Arial" pitchFamily="34" charset="0"/>
              </a:rPr>
              <a:t>quen</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Hình</a:t>
            </a:r>
            <a:r>
              <a:rPr lang="en-US" dirty="0">
                <a:latin typeface="Arial" pitchFamily="34" charset="0"/>
                <a:cs typeface="Arial" pitchFamily="34" charset="0"/>
              </a:rPr>
              <a:t> </a:t>
            </a:r>
            <a:r>
              <a:rPr lang="en-US" dirty="0" err="1">
                <a:latin typeface="Arial" pitchFamily="34" charset="0"/>
                <a:cs typeface="Arial" pitchFamily="34" charset="0"/>
              </a:rPr>
              <a:t>dạng</a:t>
            </a:r>
            <a:r>
              <a:rPr lang="en-US" dirty="0">
                <a:latin typeface="Arial" pitchFamily="34" charset="0"/>
                <a:cs typeface="Arial" pitchFamily="34" charset="0"/>
              </a:rPr>
              <a:t> </a:t>
            </a: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biến</a:t>
            </a:r>
            <a:r>
              <a:rPr lang="en-US" dirty="0">
                <a:latin typeface="Arial" pitchFamily="34" charset="0"/>
                <a:cs typeface="Arial" pitchFamily="34" charset="0"/>
              </a:rPr>
              <a:t> </a:t>
            </a:r>
            <a:r>
              <a:rPr lang="en-US" dirty="0" err="1">
                <a:latin typeface="Arial" pitchFamily="34" charset="0"/>
                <a:cs typeface="Arial" pitchFamily="34" charset="0"/>
              </a:rPr>
              <a:t>đổi</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rặn</a:t>
            </a:r>
            <a:r>
              <a:rPr lang="en-US" dirty="0">
                <a:latin typeface="Arial" pitchFamily="34" charset="0"/>
                <a:cs typeface="Arial" pitchFamily="34" charset="0"/>
              </a:rPr>
              <a:t> </a:t>
            </a:r>
            <a:r>
              <a:rPr lang="en-US" dirty="0" err="1">
                <a:latin typeface="Arial" pitchFamily="34" charset="0"/>
                <a:cs typeface="Arial" pitchFamily="34" charset="0"/>
              </a:rPr>
              <a:t>nhiều</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bao</a:t>
            </a:r>
            <a:r>
              <a:rPr lang="en-US" dirty="0">
                <a:latin typeface="Arial" pitchFamily="34" charset="0"/>
                <a:cs typeface="Arial" pitchFamily="34" charset="0"/>
              </a:rPr>
              <a:t> </a:t>
            </a:r>
            <a:r>
              <a:rPr lang="en-US" dirty="0" err="1">
                <a:latin typeface="Arial" pitchFamily="34" charset="0"/>
                <a:cs typeface="Arial" pitchFamily="34" charset="0"/>
              </a:rPr>
              <a:t>giờ</a:t>
            </a:r>
            <a:r>
              <a:rPr lang="en-US" dirty="0">
                <a:latin typeface="Arial" pitchFamily="34" charset="0"/>
                <a:cs typeface="Arial" pitchFamily="34" charset="0"/>
              </a:rPr>
              <a:t> </a:t>
            </a:r>
            <a:r>
              <a:rPr lang="en-US" dirty="0" err="1">
                <a:latin typeface="Arial" pitchFamily="34" charset="0"/>
                <a:cs typeface="Arial" pitchFamily="34" charset="0"/>
              </a:rPr>
              <a:t>thấy</a:t>
            </a:r>
            <a:r>
              <a:rPr lang="en-US" dirty="0">
                <a:latin typeface="Arial" pitchFamily="34" charset="0"/>
                <a:cs typeface="Arial" pitchFamily="34" charset="0"/>
              </a:rPr>
              <a:t> </a:t>
            </a:r>
            <a:r>
              <a:rPr lang="en-US" dirty="0" err="1">
                <a:latin typeface="Arial" pitchFamily="34" charset="0"/>
                <a:cs typeface="Arial" pitchFamily="34" charset="0"/>
              </a:rPr>
              <a:t>cái</a:t>
            </a:r>
            <a:r>
              <a:rPr lang="en-US" dirty="0">
                <a:latin typeface="Arial" pitchFamily="34" charset="0"/>
                <a:cs typeface="Arial" pitchFamily="34" charset="0"/>
              </a:rPr>
              <a:t> </a:t>
            </a:r>
            <a:r>
              <a:rPr lang="en-US" dirty="0" err="1">
                <a:latin typeface="Arial" pitchFamily="34" charset="0"/>
                <a:cs typeface="Arial" pitchFamily="34" charset="0"/>
              </a:rPr>
              <a:t>gì</a:t>
            </a:r>
            <a:r>
              <a:rPr lang="en-US" dirty="0">
                <a:latin typeface="Arial" pitchFamily="34" charset="0"/>
                <a:cs typeface="Arial" pitchFamily="34" charset="0"/>
              </a:rPr>
              <a:t> </a:t>
            </a:r>
            <a:r>
              <a:rPr lang="en-US" dirty="0" err="1">
                <a:latin typeface="Arial" pitchFamily="34" charset="0"/>
                <a:cs typeface="Arial" pitchFamily="34" charset="0"/>
              </a:rPr>
              <a:t>thò</a:t>
            </a:r>
            <a:r>
              <a:rPr lang="en-US" dirty="0">
                <a:latin typeface="Arial" pitchFamily="34" charset="0"/>
                <a:cs typeface="Arial" pitchFamily="34" charset="0"/>
              </a:rPr>
              <a:t> </a:t>
            </a:r>
            <a:r>
              <a:rPr lang="en-US" dirty="0" err="1">
                <a:latin typeface="Arial" pitchFamily="34" charset="0"/>
                <a:cs typeface="Arial" pitchFamily="34" charset="0"/>
              </a:rPr>
              <a:t>ra</a:t>
            </a:r>
            <a:r>
              <a:rPr lang="en-US" dirty="0">
                <a:latin typeface="Arial" pitchFamily="34" charset="0"/>
                <a:cs typeface="Arial" pitchFamily="34" charset="0"/>
              </a:rPr>
              <a:t> </a:t>
            </a:r>
            <a:r>
              <a:rPr lang="en-US" dirty="0" err="1">
                <a:latin typeface="Arial" pitchFamily="34" charset="0"/>
                <a:cs typeface="Arial" pitchFamily="34" charset="0"/>
              </a:rPr>
              <a:t>ngoài</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a:t>
            </a:r>
          </a:p>
        </p:txBody>
      </p:sp>
    </p:spTree>
    <p:extLst>
      <p:ext uri="{BB962C8B-B14F-4D97-AF65-F5344CB8AC3E}">
        <p14:creationId xmlns:p14="http://schemas.microsoft.com/office/powerpoint/2010/main" val="31535385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76672"/>
            <a:ext cx="8928992" cy="1152128"/>
          </a:xfrm>
        </p:spPr>
        <p:txBody>
          <a:bodyPr/>
          <a:lstStyle/>
          <a:p>
            <a:pPr algn="ctr"/>
            <a:r>
              <a:rPr lang="en-US" dirty="0" err="1">
                <a:latin typeface="Arial" pitchFamily="34" charset="0"/>
                <a:cs typeface="Arial" pitchFamily="34" charset="0"/>
              </a:rPr>
              <a:t>Nhận</a:t>
            </a:r>
            <a:r>
              <a:rPr lang="en-US" dirty="0">
                <a:latin typeface="Arial" pitchFamily="34" charset="0"/>
                <a:cs typeface="Arial" pitchFamily="34" charset="0"/>
              </a:rPr>
              <a:t> </a:t>
            </a:r>
            <a:r>
              <a:rPr lang="en-US" dirty="0" err="1">
                <a:latin typeface="Arial" pitchFamily="34" charset="0"/>
                <a:cs typeface="Arial" pitchFamily="34" charset="0"/>
              </a:rPr>
              <a:t>định</a:t>
            </a:r>
            <a:endParaRPr lang="en-US" dirty="0">
              <a:latin typeface="Arial" pitchFamily="34" charset="0"/>
              <a:cs typeface="Arial" pitchFamily="34" charset="0"/>
            </a:endParaRPr>
          </a:p>
        </p:txBody>
      </p:sp>
      <p:sp>
        <p:nvSpPr>
          <p:cNvPr id="3" name="Content Placeholder 2"/>
          <p:cNvSpPr>
            <a:spLocks noGrp="1"/>
          </p:cNvSpPr>
          <p:nvPr>
            <p:ph idx="1"/>
          </p:nvPr>
        </p:nvSpPr>
        <p:spPr>
          <a:xfrm>
            <a:off x="107504" y="1772816"/>
            <a:ext cx="8856984" cy="4968552"/>
          </a:xfrm>
        </p:spPr>
        <p:txBody>
          <a:bodyPr/>
          <a:lstStyle/>
          <a:p>
            <a:pPr>
              <a:buFontTx/>
              <a:buChar char="-"/>
            </a:pPr>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gầy</a:t>
            </a:r>
            <a:r>
              <a:rPr lang="en-US" dirty="0">
                <a:latin typeface="Arial" pitchFamily="34" charset="0"/>
                <a:cs typeface="Arial" pitchFamily="34" charset="0"/>
              </a:rPr>
              <a:t> </a:t>
            </a:r>
            <a:r>
              <a:rPr lang="en-US" dirty="0" err="1">
                <a:latin typeface="Arial" pitchFamily="34" charset="0"/>
                <a:cs typeface="Arial" pitchFamily="34" charset="0"/>
              </a:rPr>
              <a:t>sút</a:t>
            </a:r>
            <a:r>
              <a:rPr lang="en-US" dirty="0">
                <a:latin typeface="Arial" pitchFamily="34" charset="0"/>
                <a:cs typeface="Arial" pitchFamily="34" charset="0"/>
              </a:rPr>
              <a:t> </a:t>
            </a:r>
            <a:r>
              <a:rPr lang="en-US" dirty="0" err="1">
                <a:latin typeface="Arial" pitchFamily="34" charset="0"/>
                <a:cs typeface="Arial" pitchFamily="34" charset="0"/>
              </a:rPr>
              <a:t>cân</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Hỏi</a:t>
            </a:r>
            <a:r>
              <a:rPr lang="en-US" dirty="0">
                <a:latin typeface="Arial" pitchFamily="34" charset="0"/>
                <a:cs typeface="Arial" pitchFamily="34" charset="0"/>
              </a:rPr>
              <a:t> </a:t>
            </a:r>
            <a:r>
              <a:rPr lang="en-US" dirty="0" err="1">
                <a:latin typeface="Arial" pitchFamily="34" charset="0"/>
                <a:cs typeface="Arial" pitchFamily="34" charset="0"/>
              </a:rPr>
              <a:t>tiền</a:t>
            </a:r>
            <a:r>
              <a:rPr lang="en-US" dirty="0">
                <a:latin typeface="Arial" pitchFamily="34" charset="0"/>
                <a:cs typeface="Arial" pitchFamily="34" charset="0"/>
              </a:rPr>
              <a:t> </a:t>
            </a:r>
            <a:r>
              <a:rPr lang="en-US" dirty="0" err="1">
                <a:latin typeface="Arial" pitchFamily="34" charset="0"/>
                <a:cs typeface="Arial" pitchFamily="34" charset="0"/>
              </a:rPr>
              <a:t>sử</a:t>
            </a:r>
            <a:r>
              <a:rPr lang="en-US" dirty="0">
                <a:latin typeface="Arial" pitchFamily="34" charset="0"/>
                <a:cs typeface="Arial" pitchFamily="34" charset="0"/>
              </a:rPr>
              <a:t> </a:t>
            </a:r>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thói</a:t>
            </a:r>
            <a:r>
              <a:rPr lang="en-US" dirty="0">
                <a:latin typeface="Arial" pitchFamily="34" charset="0"/>
                <a:cs typeface="Arial" pitchFamily="34" charset="0"/>
              </a:rPr>
              <a:t> </a:t>
            </a:r>
            <a:r>
              <a:rPr lang="en-US" dirty="0" err="1">
                <a:latin typeface="Arial" pitchFamily="34" charset="0"/>
                <a:cs typeface="Arial" pitchFamily="34" charset="0"/>
              </a:rPr>
              <a:t>quen</a:t>
            </a:r>
            <a:r>
              <a:rPr lang="en-US" dirty="0">
                <a:latin typeface="Arial" pitchFamily="34" charset="0"/>
                <a:cs typeface="Arial" pitchFamily="34" charset="0"/>
              </a:rPr>
              <a:t> </a:t>
            </a:r>
            <a:r>
              <a:rPr lang="en-US" dirty="0" err="1">
                <a:latin typeface="Arial" pitchFamily="34" charset="0"/>
                <a:cs typeface="Arial" pitchFamily="34" charset="0"/>
              </a:rPr>
              <a:t>hút</a:t>
            </a:r>
            <a:r>
              <a:rPr lang="en-US" dirty="0">
                <a:latin typeface="Arial" pitchFamily="34" charset="0"/>
                <a:cs typeface="Arial" pitchFamily="34" charset="0"/>
              </a:rPr>
              <a:t> </a:t>
            </a: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lá</a:t>
            </a:r>
            <a:r>
              <a:rPr lang="en-US" dirty="0">
                <a:latin typeface="Arial" pitchFamily="34" charset="0"/>
                <a:cs typeface="Arial" pitchFamily="34" charset="0"/>
              </a:rPr>
              <a:t>, </a:t>
            </a:r>
            <a:r>
              <a:rPr lang="en-US" dirty="0" err="1">
                <a:latin typeface="Arial" pitchFamily="34" charset="0"/>
                <a:cs typeface="Arial" pitchFamily="34" charset="0"/>
              </a:rPr>
              <a:t>ăn</a:t>
            </a:r>
            <a:r>
              <a:rPr lang="en-US" dirty="0">
                <a:latin typeface="Arial" pitchFamily="34" charset="0"/>
                <a:cs typeface="Arial" pitchFamily="34" charset="0"/>
              </a:rPr>
              <a:t> </a:t>
            </a:r>
            <a:r>
              <a:rPr lang="en-US" dirty="0" err="1">
                <a:latin typeface="Arial" pitchFamily="34" charset="0"/>
                <a:cs typeface="Arial" pitchFamily="34" charset="0"/>
              </a:rPr>
              <a:t>uống</a:t>
            </a:r>
            <a:r>
              <a:rPr lang="en-US" dirty="0">
                <a:latin typeface="Arial" pitchFamily="34" charset="0"/>
                <a:cs typeface="Arial" pitchFamily="34" charset="0"/>
              </a:rPr>
              <a:t>, </a:t>
            </a:r>
            <a:r>
              <a:rPr lang="en-US" dirty="0" err="1">
                <a:latin typeface="Arial" pitchFamily="34" charset="0"/>
                <a:cs typeface="Arial" pitchFamily="34" charset="0"/>
              </a:rPr>
              <a:t>nghề</a:t>
            </a:r>
            <a:r>
              <a:rPr lang="en-US" dirty="0">
                <a:latin typeface="Arial" pitchFamily="34" charset="0"/>
                <a:cs typeface="Arial" pitchFamily="34" charset="0"/>
              </a:rPr>
              <a:t> </a:t>
            </a:r>
            <a:r>
              <a:rPr lang="en-US" dirty="0" err="1">
                <a:latin typeface="Arial" pitchFamily="34" charset="0"/>
                <a:cs typeface="Arial" pitchFamily="34" charset="0"/>
              </a:rPr>
              <a:t>nghiệp</a:t>
            </a:r>
            <a:r>
              <a:rPr lang="en-US" dirty="0">
                <a:latin typeface="Arial" pitchFamily="34" charset="0"/>
                <a:cs typeface="Arial" pitchFamily="34" charset="0"/>
              </a:rPr>
              <a:t>, </a:t>
            </a:r>
            <a:r>
              <a:rPr lang="en-US" dirty="0" err="1">
                <a:latin typeface="Arial" pitchFamily="34" charset="0"/>
                <a:cs typeface="Arial" pitchFamily="34" charset="0"/>
              </a:rPr>
              <a:t>sinh</a:t>
            </a:r>
            <a:r>
              <a:rPr lang="en-US" dirty="0">
                <a:latin typeface="Arial" pitchFamily="34" charset="0"/>
                <a:cs typeface="Arial" pitchFamily="34" charset="0"/>
              </a:rPr>
              <a:t> </a:t>
            </a:r>
            <a:r>
              <a:rPr lang="en-US" dirty="0" err="1">
                <a:latin typeface="Arial" pitchFamily="34" charset="0"/>
                <a:cs typeface="Arial" pitchFamily="34" charset="0"/>
              </a:rPr>
              <a:t>đẻ</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Thăm</a:t>
            </a:r>
            <a:r>
              <a:rPr lang="en-US" dirty="0">
                <a:latin typeface="Arial" pitchFamily="34" charset="0"/>
                <a:cs typeface="Arial" pitchFamily="34" charset="0"/>
              </a:rPr>
              <a:t> </a:t>
            </a:r>
            <a:r>
              <a:rPr lang="en-US" dirty="0" err="1">
                <a:latin typeface="Arial" pitchFamily="34" charset="0"/>
                <a:cs typeface="Arial" pitchFamily="34" charset="0"/>
              </a:rPr>
              <a:t>trực</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thấy</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hay </a:t>
            </a:r>
            <a:r>
              <a:rPr lang="en-US" dirty="0" err="1">
                <a:latin typeface="Arial" pitchFamily="34" charset="0"/>
                <a:cs typeface="Arial" pitchFamily="34" charset="0"/>
              </a:rPr>
              <a:t>khối</a:t>
            </a:r>
            <a:r>
              <a:rPr lang="en-US" dirty="0">
                <a:latin typeface="Arial" pitchFamily="34" charset="0"/>
                <a:cs typeface="Arial" pitchFamily="34" charset="0"/>
              </a:rPr>
              <a:t> </a:t>
            </a:r>
            <a:r>
              <a:rPr lang="en-US" dirty="0" err="1">
                <a:latin typeface="Arial" pitchFamily="34" charset="0"/>
                <a:cs typeface="Arial" pitchFamily="34" charset="0"/>
              </a:rPr>
              <a:t>cứng</a:t>
            </a:r>
            <a:r>
              <a:rPr lang="en-US" dirty="0">
                <a:latin typeface="Arial" pitchFamily="34" charset="0"/>
                <a:cs typeface="Arial" pitchFamily="34" charset="0"/>
              </a:rPr>
              <a:t>, </a:t>
            </a:r>
            <a:r>
              <a:rPr lang="en-US" dirty="0" err="1">
                <a:latin typeface="Arial" pitchFamily="34" charset="0"/>
                <a:cs typeface="Arial" pitchFamily="34" charset="0"/>
              </a:rPr>
              <a:t>sần</a:t>
            </a:r>
            <a:r>
              <a:rPr lang="en-US" dirty="0">
                <a:latin typeface="Arial" pitchFamily="34" charset="0"/>
                <a:cs typeface="Arial" pitchFamily="34" charset="0"/>
              </a:rPr>
              <a:t> </a:t>
            </a:r>
            <a:r>
              <a:rPr lang="en-US" dirty="0" err="1">
                <a:latin typeface="Arial" pitchFamily="34" charset="0"/>
                <a:cs typeface="Arial" pitchFamily="34" charset="0"/>
              </a:rPr>
              <a:t>sùi</a:t>
            </a:r>
            <a:r>
              <a:rPr lang="en-US" dirty="0">
                <a:latin typeface="Arial" pitchFamily="34" charset="0"/>
                <a:cs typeface="Arial" pitchFamily="34" charset="0"/>
              </a:rPr>
              <a:t>?</a:t>
            </a:r>
          </a:p>
        </p:txBody>
      </p:sp>
    </p:spTree>
    <p:extLst>
      <p:ext uri="{BB962C8B-B14F-4D97-AF65-F5344CB8AC3E}">
        <p14:creationId xmlns:p14="http://schemas.microsoft.com/office/powerpoint/2010/main" val="3416154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itchFamily="34" charset="0"/>
                <a:cs typeface="Arial" pitchFamily="34" charset="0"/>
              </a:rPr>
              <a:t>Chẩn</a:t>
            </a:r>
            <a:r>
              <a:rPr lang="en-US" dirty="0">
                <a:latin typeface="Arial" pitchFamily="34" charset="0"/>
                <a:cs typeface="Arial" pitchFamily="34" charset="0"/>
              </a:rPr>
              <a:t> </a:t>
            </a:r>
            <a:r>
              <a:rPr lang="en-US" dirty="0" err="1">
                <a:latin typeface="Arial" pitchFamily="34" charset="0"/>
                <a:cs typeface="Arial" pitchFamily="34" charset="0"/>
              </a:rPr>
              <a:t>đoán</a:t>
            </a:r>
            <a:r>
              <a:rPr lang="en-US" dirty="0">
                <a:latin typeface="Arial" pitchFamily="34" charset="0"/>
                <a:cs typeface="Arial" pitchFamily="34" charset="0"/>
              </a:rPr>
              <a:t> </a:t>
            </a:r>
            <a:r>
              <a:rPr lang="en-US" dirty="0" err="1">
                <a:latin typeface="Arial" pitchFamily="34" charset="0"/>
                <a:cs typeface="Arial" pitchFamily="34" charset="0"/>
              </a:rPr>
              <a:t>chăm</a:t>
            </a:r>
            <a:r>
              <a:rPr lang="en-US" dirty="0">
                <a:latin typeface="Arial" pitchFamily="34" charset="0"/>
                <a:cs typeface="Arial" pitchFamily="34" charset="0"/>
              </a:rPr>
              <a:t> </a:t>
            </a:r>
            <a:r>
              <a:rPr lang="en-US" dirty="0" err="1">
                <a:latin typeface="Arial" pitchFamily="34" charset="0"/>
                <a:cs typeface="Arial" pitchFamily="34" charset="0"/>
              </a:rPr>
              <a:t>sóc</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do </a:t>
            </a:r>
            <a:r>
              <a:rPr lang="en-US" dirty="0" err="1">
                <a:latin typeface="Arial" pitchFamily="34" charset="0"/>
                <a:cs typeface="Arial" pitchFamily="34" charset="0"/>
              </a:rPr>
              <a:t>nhiễm</a:t>
            </a:r>
            <a:r>
              <a:rPr lang="en-US" dirty="0">
                <a:latin typeface="Arial" pitchFamily="34" charset="0"/>
                <a:cs typeface="Arial" pitchFamily="34" charset="0"/>
              </a:rPr>
              <a:t> </a:t>
            </a:r>
            <a:r>
              <a:rPr lang="en-US" dirty="0" err="1">
                <a:latin typeface="Arial" pitchFamily="34" charset="0"/>
                <a:cs typeface="Arial" pitchFamily="34" charset="0"/>
              </a:rPr>
              <a:t>trùng</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(do </a:t>
            </a:r>
            <a:r>
              <a:rPr lang="en-US" dirty="0" err="1">
                <a:latin typeface="Arial" pitchFamily="34" charset="0"/>
                <a:cs typeface="Arial" pitchFamily="34" charset="0"/>
              </a:rPr>
              <a:t>sự</a:t>
            </a:r>
            <a:r>
              <a:rPr lang="en-US" dirty="0">
                <a:latin typeface="Arial" pitchFamily="34" charset="0"/>
                <a:cs typeface="Arial" pitchFamily="34" charset="0"/>
              </a:rPr>
              <a:t> </a:t>
            </a:r>
            <a:r>
              <a:rPr lang="en-US" dirty="0" err="1">
                <a:latin typeface="Arial" pitchFamily="34" charset="0"/>
                <a:cs typeface="Arial" pitchFamily="34" charset="0"/>
              </a:rPr>
              <a:t>thải</a:t>
            </a:r>
            <a:r>
              <a:rPr lang="en-US" dirty="0">
                <a:latin typeface="Arial" pitchFamily="34" charset="0"/>
                <a:cs typeface="Arial" pitchFamily="34" charset="0"/>
              </a:rPr>
              <a:t> </a:t>
            </a: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tắc</a:t>
            </a:r>
            <a:r>
              <a:rPr lang="en-US" dirty="0">
                <a:latin typeface="Arial" pitchFamily="34" charset="0"/>
                <a:cs typeface="Arial" pitchFamily="34" charset="0"/>
              </a:rPr>
              <a:t> </a:t>
            </a:r>
            <a:r>
              <a:rPr lang="en-US" dirty="0" err="1">
                <a:latin typeface="Arial" pitchFamily="34" charset="0"/>
                <a:cs typeface="Arial" pitchFamily="34" charset="0"/>
              </a:rPr>
              <a:t>mạch</a:t>
            </a:r>
            <a:r>
              <a:rPr lang="en-US" dirty="0">
                <a:latin typeface="Arial" pitchFamily="34" charset="0"/>
                <a:cs typeface="Arial" pitchFamily="34" charset="0"/>
              </a:rPr>
              <a:t>?</a:t>
            </a:r>
          </a:p>
          <a:p>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lo </a:t>
            </a:r>
            <a:r>
              <a:rPr lang="en-US" dirty="0" err="1">
                <a:latin typeface="Arial" pitchFamily="34" charset="0"/>
                <a:cs typeface="Arial" pitchFamily="34" charset="0"/>
              </a:rPr>
              <a:t>lắng</a:t>
            </a:r>
            <a:r>
              <a:rPr lang="en-US" dirty="0">
                <a:latin typeface="Arial" pitchFamily="34" charset="0"/>
                <a:cs typeface="Arial" pitchFamily="34" charset="0"/>
              </a:rPr>
              <a:t> </a:t>
            </a:r>
            <a:r>
              <a:rPr lang="en-US" dirty="0" err="1">
                <a:latin typeface="Arial" pitchFamily="34" charset="0"/>
                <a:cs typeface="Arial" pitchFamily="34" charset="0"/>
              </a:rPr>
              <a:t>liên</a:t>
            </a:r>
            <a:r>
              <a:rPr lang="en-US" dirty="0">
                <a:latin typeface="Arial" pitchFamily="34" charset="0"/>
                <a:cs typeface="Arial" pitchFamily="34" charset="0"/>
              </a:rPr>
              <a:t> </a:t>
            </a:r>
            <a:r>
              <a:rPr lang="en-US" dirty="0" err="1">
                <a:latin typeface="Arial" pitchFamily="34" charset="0"/>
                <a:cs typeface="Arial" pitchFamily="34" charset="0"/>
              </a:rPr>
              <a:t>quan</a:t>
            </a:r>
            <a:r>
              <a:rPr lang="en-US" dirty="0">
                <a:latin typeface="Arial" pitchFamily="34" charset="0"/>
                <a:cs typeface="Arial" pitchFamily="34" charset="0"/>
              </a:rPr>
              <a:t> </a:t>
            </a:r>
            <a:r>
              <a:rPr lang="en-US" dirty="0" err="1">
                <a:latin typeface="Arial" pitchFamily="34" charset="0"/>
                <a:cs typeface="Arial" pitchFamily="34" charset="0"/>
              </a:rPr>
              <a:t>đến</a:t>
            </a:r>
            <a:r>
              <a:rPr lang="en-US" dirty="0">
                <a:latin typeface="Arial" pitchFamily="34" charset="0"/>
                <a:cs typeface="Arial" pitchFamily="34" charset="0"/>
              </a:rPr>
              <a:t> </a:t>
            </a:r>
            <a:r>
              <a:rPr lang="en-US" dirty="0" err="1">
                <a:latin typeface="Arial" pitchFamily="34" charset="0"/>
                <a:cs typeface="Arial" pitchFamily="34" charset="0"/>
              </a:rPr>
              <a:t>cuộc</a:t>
            </a:r>
            <a:r>
              <a:rPr lang="en-US" dirty="0">
                <a:latin typeface="Arial" pitchFamily="34" charset="0"/>
                <a:cs typeface="Arial" pitchFamily="34" charset="0"/>
              </a:rPr>
              <a:t> </a:t>
            </a:r>
            <a:r>
              <a:rPr lang="en-US" dirty="0" err="1">
                <a:latin typeface="Arial" pitchFamily="34" charset="0"/>
                <a:cs typeface="Arial" pitchFamily="34" charset="0"/>
              </a:rPr>
              <a:t>mổ</a:t>
            </a:r>
            <a:endParaRPr lang="en-US" dirty="0">
              <a:latin typeface="Arial" pitchFamily="34" charset="0"/>
              <a:cs typeface="Arial" pitchFamily="34" charset="0"/>
            </a:endParaRPr>
          </a:p>
        </p:txBody>
      </p:sp>
    </p:spTree>
    <p:extLst>
      <p:ext uri="{BB962C8B-B14F-4D97-AF65-F5344CB8AC3E}">
        <p14:creationId xmlns:p14="http://schemas.microsoft.com/office/powerpoint/2010/main" val="173798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224136"/>
          </a:xfrm>
        </p:spPr>
        <p:txBody>
          <a:bodyPr>
            <a:normAutofit/>
          </a:bodyPr>
          <a:lstStyle/>
          <a:p>
            <a:pPr algn="ctr"/>
            <a:r>
              <a:rPr lang="en-US" dirty="0" err="1">
                <a:latin typeface="Arial" pitchFamily="34" charset="0"/>
                <a:cs typeface="Arial" pitchFamily="34" charset="0"/>
              </a:rPr>
              <a:t>Lập</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KHCS</a:t>
            </a:r>
          </a:p>
        </p:txBody>
      </p:sp>
      <p:sp>
        <p:nvSpPr>
          <p:cNvPr id="3" name="Content Placeholder 2"/>
          <p:cNvSpPr>
            <a:spLocks noGrp="1"/>
          </p:cNvSpPr>
          <p:nvPr>
            <p:ph idx="1"/>
          </p:nvPr>
        </p:nvSpPr>
        <p:spPr>
          <a:xfrm>
            <a:off x="0" y="1484784"/>
            <a:ext cx="8964488" cy="5256584"/>
          </a:xfrm>
        </p:spPr>
        <p:txBody>
          <a:bodyPr/>
          <a:lstStyle/>
          <a:p>
            <a:r>
              <a:rPr lang="en-US" dirty="0" err="1">
                <a:latin typeface="Arial" pitchFamily="34" charset="0"/>
                <a:cs typeface="Arial" pitchFamily="34" charset="0"/>
              </a:rPr>
              <a:t>Giảm</a:t>
            </a:r>
            <a:r>
              <a:rPr lang="en-US" dirty="0">
                <a:latin typeface="Arial" pitchFamily="34" charset="0"/>
                <a:cs typeface="Arial" pitchFamily="34" charset="0"/>
              </a:rPr>
              <a:t> </a:t>
            </a:r>
            <a:r>
              <a:rPr lang="en-US" dirty="0" err="1">
                <a:latin typeface="Arial" pitchFamily="34" charset="0"/>
                <a:cs typeface="Arial" pitchFamily="34" charset="0"/>
              </a:rPr>
              <a:t>đau</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Nên</a:t>
            </a:r>
            <a:r>
              <a:rPr lang="en-US" dirty="0">
                <a:latin typeface="Arial" pitchFamily="34" charset="0"/>
                <a:cs typeface="Arial" pitchFamily="34" charset="0"/>
              </a:rPr>
              <a:t> </a:t>
            </a:r>
            <a:r>
              <a:rPr lang="en-US" dirty="0" err="1">
                <a:latin typeface="Arial" pitchFamily="34" charset="0"/>
                <a:cs typeface="Arial" pitchFamily="34" charset="0"/>
              </a:rPr>
              <a:t>cho</a:t>
            </a:r>
            <a:r>
              <a:rPr lang="en-US" dirty="0">
                <a:latin typeface="Arial" pitchFamily="34" charset="0"/>
                <a:cs typeface="Arial" pitchFamily="34" charset="0"/>
              </a:rPr>
              <a:t> NB </a:t>
            </a:r>
            <a:r>
              <a:rPr lang="en-US" dirty="0" err="1">
                <a:latin typeface="Arial" pitchFamily="34" charset="0"/>
                <a:cs typeface="Arial" pitchFamily="34" charset="0"/>
              </a:rPr>
              <a:t>ngâm</a:t>
            </a:r>
            <a:r>
              <a:rPr lang="en-US" dirty="0">
                <a:latin typeface="Arial" pitchFamily="34" charset="0"/>
                <a:cs typeface="Arial" pitchFamily="34" charset="0"/>
              </a:rPr>
              <a:t> </a:t>
            </a:r>
            <a:r>
              <a:rPr lang="en-US" dirty="0" err="1">
                <a:latin typeface="Arial" pitchFamily="34" charset="0"/>
                <a:cs typeface="Arial" pitchFamily="34" charset="0"/>
              </a:rPr>
              <a:t>mông</a:t>
            </a:r>
            <a:r>
              <a:rPr lang="en-US" dirty="0">
                <a:latin typeface="Arial" pitchFamily="34" charset="0"/>
                <a:cs typeface="Arial" pitchFamily="34" charset="0"/>
              </a:rPr>
              <a:t> </a:t>
            </a:r>
            <a:r>
              <a:rPr lang="en-US" dirty="0" err="1">
                <a:latin typeface="Arial" pitchFamily="34" charset="0"/>
                <a:cs typeface="Arial" pitchFamily="34" charset="0"/>
              </a:rPr>
              <a:t>ngày</a:t>
            </a:r>
            <a:r>
              <a:rPr lang="en-US" dirty="0">
                <a:latin typeface="Arial" pitchFamily="34" charset="0"/>
                <a:cs typeface="Arial" pitchFamily="34" charset="0"/>
              </a:rPr>
              <a:t> 2-3 </a:t>
            </a:r>
            <a:r>
              <a:rPr lang="en-US" dirty="0" err="1">
                <a:latin typeface="Arial" pitchFamily="34" charset="0"/>
                <a:cs typeface="Arial" pitchFamily="34" charset="0"/>
              </a:rPr>
              <a:t>lần</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Ngâm</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a:t>
            </a:r>
            <a:r>
              <a:rPr lang="en-US" dirty="0" err="1">
                <a:latin typeface="Arial" pitchFamily="34" charset="0"/>
                <a:cs typeface="Arial" pitchFamily="34" charset="0"/>
              </a:rPr>
              <a:t>nước</a:t>
            </a:r>
            <a:r>
              <a:rPr lang="en-US" dirty="0">
                <a:latin typeface="Arial" pitchFamily="34" charset="0"/>
                <a:cs typeface="Arial" pitchFamily="34" charset="0"/>
              </a:rPr>
              <a:t> </a:t>
            </a:r>
            <a:r>
              <a:rPr lang="en-US" dirty="0" err="1">
                <a:latin typeface="Arial" pitchFamily="34" charset="0"/>
                <a:cs typeface="Arial" pitchFamily="34" charset="0"/>
              </a:rPr>
              <a:t>ấm</a:t>
            </a:r>
            <a:r>
              <a:rPr lang="en-US" dirty="0">
                <a:latin typeface="Arial" pitchFamily="34" charset="0"/>
                <a:cs typeface="Arial" pitchFamily="34" charset="0"/>
              </a:rPr>
              <a:t>, </a:t>
            </a:r>
            <a:r>
              <a:rPr lang="en-US" dirty="0" err="1">
                <a:latin typeface="Arial" pitchFamily="34" charset="0"/>
                <a:cs typeface="Arial" pitchFamily="34" charset="0"/>
              </a:rPr>
              <a:t>thời</a:t>
            </a:r>
            <a:r>
              <a:rPr lang="en-US" dirty="0">
                <a:latin typeface="Arial" pitchFamily="34" charset="0"/>
                <a:cs typeface="Arial" pitchFamily="34" charset="0"/>
              </a:rPr>
              <a:t> </a:t>
            </a:r>
            <a:r>
              <a:rPr lang="en-US" dirty="0" err="1">
                <a:latin typeface="Arial" pitchFamily="34" charset="0"/>
                <a:cs typeface="Arial" pitchFamily="34" charset="0"/>
              </a:rPr>
              <a:t>gian</a:t>
            </a:r>
            <a:r>
              <a:rPr lang="en-US" dirty="0">
                <a:latin typeface="Arial" pitchFamily="34" charset="0"/>
                <a:cs typeface="Arial" pitchFamily="34" charset="0"/>
              </a:rPr>
              <a:t> </a:t>
            </a:r>
            <a:r>
              <a:rPr lang="en-US" dirty="0" err="1">
                <a:latin typeface="Arial" pitchFamily="34" charset="0"/>
                <a:cs typeface="Arial" pitchFamily="34" charset="0"/>
              </a:rPr>
              <a:t>ngâm</a:t>
            </a:r>
            <a:r>
              <a:rPr lang="en-US" dirty="0">
                <a:latin typeface="Arial" pitchFamily="34" charset="0"/>
                <a:cs typeface="Arial" pitchFamily="34" charset="0"/>
              </a:rPr>
              <a:t> 10-15p, </a:t>
            </a:r>
            <a:r>
              <a:rPr lang="en-US" dirty="0" err="1">
                <a:latin typeface="Arial" pitchFamily="34" charset="0"/>
                <a:cs typeface="Arial" pitchFamily="34" charset="0"/>
              </a:rPr>
              <a:t>nhiệt</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nước</a:t>
            </a:r>
            <a:r>
              <a:rPr lang="en-US" dirty="0">
                <a:latin typeface="Arial" pitchFamily="34" charset="0"/>
                <a:cs typeface="Arial" pitchFamily="34" charset="0"/>
              </a:rPr>
              <a:t> 40-45oC</a:t>
            </a:r>
          </a:p>
          <a:p>
            <a:pPr>
              <a:buFontTx/>
              <a:buChar char="-"/>
            </a:pPr>
            <a:r>
              <a:rPr lang="en-US" dirty="0" err="1">
                <a:latin typeface="Arial" pitchFamily="34" charset="0"/>
                <a:cs typeface="Arial" pitchFamily="34" charset="0"/>
              </a:rPr>
              <a:t>Đặt</a:t>
            </a:r>
            <a:r>
              <a:rPr lang="en-US" dirty="0">
                <a:latin typeface="Arial" pitchFamily="34" charset="0"/>
                <a:cs typeface="Arial" pitchFamily="34" charset="0"/>
              </a:rPr>
              <a:t> </a:t>
            </a:r>
            <a:r>
              <a:rPr lang="en-US" dirty="0" err="1">
                <a:latin typeface="Arial" pitchFamily="34" charset="0"/>
                <a:cs typeface="Arial" pitchFamily="34" charset="0"/>
              </a:rPr>
              <a:t>thuốc</a:t>
            </a:r>
            <a:r>
              <a:rPr lang="en-US" dirty="0">
                <a:latin typeface="Arial" pitchFamily="34" charset="0"/>
                <a:cs typeface="Arial" pitchFamily="34" charset="0"/>
              </a:rPr>
              <a:t> hay </a:t>
            </a:r>
            <a:r>
              <a:rPr lang="en-US" dirty="0" err="1">
                <a:latin typeface="Arial" pitchFamily="34" charset="0"/>
                <a:cs typeface="Arial" pitchFamily="34" charset="0"/>
              </a:rPr>
              <a:t>bơm</a:t>
            </a:r>
            <a:r>
              <a:rPr lang="en-US" dirty="0">
                <a:latin typeface="Arial" pitchFamily="34" charset="0"/>
                <a:cs typeface="Arial" pitchFamily="34" charset="0"/>
              </a:rPr>
              <a:t> </a:t>
            </a: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chống</a:t>
            </a:r>
            <a:r>
              <a:rPr lang="en-US" dirty="0">
                <a:latin typeface="Arial" pitchFamily="34" charset="0"/>
                <a:cs typeface="Arial" pitchFamily="34" charset="0"/>
              </a:rPr>
              <a:t> co </a:t>
            </a:r>
            <a:r>
              <a:rPr lang="en-US" dirty="0" err="1">
                <a:latin typeface="Arial" pitchFamily="34" charset="0"/>
                <a:cs typeface="Arial" pitchFamily="34" charset="0"/>
              </a:rPr>
              <a:t>thắt</a:t>
            </a:r>
            <a:r>
              <a:rPr lang="en-US" dirty="0">
                <a:latin typeface="Arial" pitchFamily="34" charset="0"/>
                <a:cs typeface="Arial" pitchFamily="34" charset="0"/>
              </a:rPr>
              <a:t>, </a:t>
            </a:r>
            <a:r>
              <a:rPr lang="en-US" dirty="0" err="1">
                <a:latin typeface="Arial" pitchFamily="34" charset="0"/>
                <a:cs typeface="Arial" pitchFamily="34" charset="0"/>
              </a:rPr>
              <a:t>giảm</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theo</a:t>
            </a:r>
            <a:r>
              <a:rPr lang="en-US" dirty="0">
                <a:latin typeface="Arial" pitchFamily="34" charset="0"/>
                <a:cs typeface="Arial" pitchFamily="34" charset="0"/>
              </a:rPr>
              <a:t> y </a:t>
            </a:r>
            <a:r>
              <a:rPr lang="en-US" dirty="0" err="1">
                <a:latin typeface="Arial" pitchFamily="34" charset="0"/>
                <a:cs typeface="Arial" pitchFamily="34" charset="0"/>
              </a:rPr>
              <a:t>lệnh</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Đánh</a:t>
            </a:r>
            <a:r>
              <a:rPr lang="en-US" dirty="0">
                <a:latin typeface="Arial" pitchFamily="34" charset="0"/>
                <a:cs typeface="Arial" pitchFamily="34" charset="0"/>
              </a:rPr>
              <a:t> </a:t>
            </a:r>
            <a:r>
              <a:rPr lang="en-US" dirty="0" err="1">
                <a:latin typeface="Arial" pitchFamily="34" charset="0"/>
                <a:cs typeface="Arial" pitchFamily="34" charset="0"/>
              </a:rPr>
              <a:t>giá</a:t>
            </a:r>
            <a:r>
              <a:rPr lang="en-US" dirty="0">
                <a:latin typeface="Arial" pitchFamily="34" charset="0"/>
                <a:cs typeface="Arial" pitchFamily="34" charset="0"/>
              </a:rPr>
              <a:t> </a:t>
            </a:r>
            <a:r>
              <a:rPr lang="en-US" dirty="0" err="1">
                <a:latin typeface="Arial" pitchFamily="34" charset="0"/>
                <a:cs typeface="Arial" pitchFamily="34" charset="0"/>
              </a:rPr>
              <a:t>mức</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của</a:t>
            </a:r>
            <a:r>
              <a:rPr lang="en-US" dirty="0">
                <a:latin typeface="Arial" pitchFamily="34" charset="0"/>
                <a:cs typeface="Arial" pitchFamily="34" charset="0"/>
              </a:rPr>
              <a:t> NB </a:t>
            </a:r>
            <a:r>
              <a:rPr lang="en-US" dirty="0" err="1">
                <a:latin typeface="Arial" pitchFamily="34" charset="0"/>
                <a:cs typeface="Arial" pitchFamily="34" charset="0"/>
              </a:rPr>
              <a:t>trước</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dùng</a:t>
            </a:r>
            <a:r>
              <a:rPr lang="en-US" dirty="0">
                <a:latin typeface="Arial" pitchFamily="34" charset="0"/>
                <a:cs typeface="Arial" pitchFamily="34" charset="0"/>
              </a:rPr>
              <a:t> </a:t>
            </a:r>
            <a:r>
              <a:rPr lang="en-US" dirty="0" err="1">
                <a:latin typeface="Arial" pitchFamily="34" charset="0"/>
                <a:cs typeface="Arial" pitchFamily="34" charset="0"/>
              </a:rPr>
              <a:t>thuốc</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Đặt</a:t>
            </a:r>
            <a:r>
              <a:rPr lang="en-US" dirty="0">
                <a:latin typeface="Arial" pitchFamily="34" charset="0"/>
                <a:cs typeface="Arial" pitchFamily="34" charset="0"/>
              </a:rPr>
              <a:t> </a:t>
            </a:r>
            <a:r>
              <a:rPr lang="en-US" dirty="0" err="1">
                <a:latin typeface="Arial" pitchFamily="34" charset="0"/>
                <a:cs typeface="Arial" pitchFamily="34" charset="0"/>
              </a:rPr>
              <a:t>túi</a:t>
            </a:r>
            <a:r>
              <a:rPr lang="en-US" dirty="0">
                <a:latin typeface="Arial" pitchFamily="34" charset="0"/>
                <a:cs typeface="Arial" pitchFamily="34" charset="0"/>
              </a:rPr>
              <a:t> </a:t>
            </a:r>
            <a:r>
              <a:rPr lang="en-US" dirty="0" err="1">
                <a:latin typeface="Arial" pitchFamily="34" charset="0"/>
                <a:cs typeface="Arial" pitchFamily="34" charset="0"/>
              </a:rPr>
              <a:t>thấm</a:t>
            </a:r>
            <a:r>
              <a:rPr lang="en-US" dirty="0">
                <a:latin typeface="Arial" pitchFamily="34" charset="0"/>
                <a:cs typeface="Arial" pitchFamily="34" charset="0"/>
              </a:rPr>
              <a:t> </a:t>
            </a:r>
            <a:r>
              <a:rPr lang="en-US" dirty="0" err="1">
                <a:latin typeface="Arial" pitchFamily="34" charset="0"/>
                <a:cs typeface="Arial" pitchFamily="34" charset="0"/>
              </a:rPr>
              <a:t>dịch</a:t>
            </a:r>
            <a:r>
              <a:rPr lang="en-US" dirty="0">
                <a:latin typeface="Arial" pitchFamily="34" charset="0"/>
                <a:cs typeface="Arial" pitchFamily="34" charset="0"/>
              </a:rPr>
              <a:t> </a:t>
            </a:r>
            <a:r>
              <a:rPr lang="en-US" dirty="0" err="1">
                <a:latin typeface="Arial" pitchFamily="34" charset="0"/>
                <a:cs typeface="Arial" pitchFamily="34" charset="0"/>
              </a:rPr>
              <a:t>dưới</a:t>
            </a:r>
            <a:r>
              <a:rPr lang="en-US" dirty="0">
                <a:latin typeface="Arial" pitchFamily="34" charset="0"/>
                <a:cs typeface="Arial" pitchFamily="34" charset="0"/>
              </a:rPr>
              <a:t> </a:t>
            </a:r>
            <a:r>
              <a:rPr lang="en-US" dirty="0" err="1">
                <a:latin typeface="Arial" pitchFamily="34" charset="0"/>
                <a:cs typeface="Arial" pitchFamily="34" charset="0"/>
              </a:rPr>
              <a:t>mông</a:t>
            </a:r>
            <a:r>
              <a:rPr lang="en-US" dirty="0">
                <a:latin typeface="Arial" pitchFamily="34" charset="0"/>
                <a:cs typeface="Arial" pitchFamily="34" charset="0"/>
              </a:rPr>
              <a:t> NB</a:t>
            </a:r>
          </a:p>
          <a:p>
            <a:pPr>
              <a:buFontTx/>
              <a:buChar char="-"/>
            </a:pPr>
            <a:endParaRPr lang="en-US" dirty="0">
              <a:latin typeface="Arial" pitchFamily="34" charset="0"/>
              <a:cs typeface="Arial" pitchFamily="34" charset="0"/>
            </a:endParaRPr>
          </a:p>
          <a:p>
            <a:pPr>
              <a:buFontTx/>
              <a:buChar char="-"/>
            </a:pPr>
            <a:endParaRPr lang="en-US" dirty="0">
              <a:latin typeface="Arial" pitchFamily="34" charset="0"/>
              <a:cs typeface="Arial" pitchFamily="34" charset="0"/>
            </a:endParaRPr>
          </a:p>
        </p:txBody>
      </p:sp>
    </p:spTree>
    <p:extLst>
      <p:ext uri="{BB962C8B-B14F-4D97-AF65-F5344CB8AC3E}">
        <p14:creationId xmlns:p14="http://schemas.microsoft.com/office/powerpoint/2010/main" val="456801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224136"/>
          </a:xfrm>
        </p:spPr>
        <p:txBody>
          <a:bodyPr>
            <a:normAutofit/>
          </a:bodyPr>
          <a:lstStyle/>
          <a:p>
            <a:pPr algn="ctr"/>
            <a:r>
              <a:rPr lang="en-US" dirty="0" err="1">
                <a:latin typeface="Arial" pitchFamily="34" charset="0"/>
                <a:cs typeface="Arial" pitchFamily="34" charset="0"/>
              </a:rPr>
              <a:t>Lập</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KHCS</a:t>
            </a:r>
          </a:p>
        </p:txBody>
      </p:sp>
      <p:sp>
        <p:nvSpPr>
          <p:cNvPr id="3" name="Content Placeholder 2"/>
          <p:cNvSpPr>
            <a:spLocks noGrp="1"/>
          </p:cNvSpPr>
          <p:nvPr>
            <p:ph idx="1"/>
          </p:nvPr>
        </p:nvSpPr>
        <p:spPr>
          <a:xfrm>
            <a:off x="0" y="1484784"/>
            <a:ext cx="8964488" cy="5256584"/>
          </a:xfrm>
        </p:spPr>
        <p:txBody>
          <a:bodyPr/>
          <a:lstStyle/>
          <a:p>
            <a:r>
              <a:rPr lang="en-US" dirty="0" err="1">
                <a:latin typeface="Arial" pitchFamily="34" charset="0"/>
                <a:cs typeface="Arial" pitchFamily="34" charset="0"/>
              </a:rPr>
              <a:t>Giảm</a:t>
            </a:r>
            <a:r>
              <a:rPr lang="en-US" dirty="0">
                <a:latin typeface="Arial" pitchFamily="34" charset="0"/>
                <a:cs typeface="Arial" pitchFamily="34" charset="0"/>
              </a:rPr>
              <a:t> lo </a:t>
            </a:r>
            <a:r>
              <a:rPr lang="en-US" dirty="0" err="1">
                <a:latin typeface="Arial" pitchFamily="34" charset="0"/>
                <a:cs typeface="Arial" pitchFamily="34" charset="0"/>
              </a:rPr>
              <a:t>lắng</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Chuẩn</a:t>
            </a:r>
            <a:r>
              <a:rPr lang="en-US" dirty="0">
                <a:latin typeface="Arial" pitchFamily="34" charset="0"/>
                <a:cs typeface="Arial" pitchFamily="34" charset="0"/>
              </a:rPr>
              <a:t> </a:t>
            </a:r>
            <a:r>
              <a:rPr lang="en-US" dirty="0" err="1">
                <a:latin typeface="Arial" pitchFamily="34" charset="0"/>
                <a:cs typeface="Arial" pitchFamily="34" charset="0"/>
              </a:rPr>
              <a:t>bị</a:t>
            </a:r>
            <a:r>
              <a:rPr lang="en-US" dirty="0">
                <a:latin typeface="Arial" pitchFamily="34" charset="0"/>
                <a:cs typeface="Arial" pitchFamily="34" charset="0"/>
              </a:rPr>
              <a:t> NM </a:t>
            </a:r>
            <a:r>
              <a:rPr lang="en-US" dirty="0" err="1">
                <a:latin typeface="Arial" pitchFamily="34" charset="0"/>
                <a:cs typeface="Arial" pitchFamily="34" charset="0"/>
              </a:rPr>
              <a:t>trước</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a:t>
            </a:r>
            <a:r>
              <a:rPr lang="en-US" dirty="0" err="1">
                <a:latin typeface="Arial" pitchFamily="34" charset="0"/>
                <a:cs typeface="Arial" pitchFamily="34" charset="0"/>
              </a:rPr>
              <a:t>thường</a:t>
            </a:r>
            <a:r>
              <a:rPr lang="en-US" dirty="0">
                <a:latin typeface="Arial" pitchFamily="34" charset="0"/>
                <a:cs typeface="Arial" pitchFamily="34" charset="0"/>
              </a:rPr>
              <a:t> </a:t>
            </a:r>
            <a:r>
              <a:rPr lang="en-US" dirty="0" err="1">
                <a:latin typeface="Arial" pitchFamily="34" charset="0"/>
                <a:cs typeface="Arial" pitchFamily="34" charset="0"/>
              </a:rPr>
              <a:t>phải</a:t>
            </a:r>
            <a:r>
              <a:rPr lang="en-US" dirty="0">
                <a:latin typeface="Arial" pitchFamily="34" charset="0"/>
                <a:cs typeface="Arial" pitchFamily="34" charset="0"/>
              </a:rPr>
              <a:t> </a:t>
            </a:r>
            <a:r>
              <a:rPr lang="en-US" dirty="0" err="1">
                <a:latin typeface="Arial" pitchFamily="34" charset="0"/>
                <a:cs typeface="Arial" pitchFamily="34" charset="0"/>
              </a:rPr>
              <a:t>làm</a:t>
            </a:r>
            <a:r>
              <a:rPr lang="en-US" dirty="0">
                <a:latin typeface="Arial" pitchFamily="34" charset="0"/>
                <a:cs typeface="Arial" pitchFamily="34" charset="0"/>
              </a:rPr>
              <a:t> </a:t>
            </a:r>
            <a:r>
              <a:rPr lang="en-US" dirty="0" err="1">
                <a:latin typeface="Arial" pitchFamily="34" charset="0"/>
                <a:cs typeface="Arial" pitchFamily="34" charset="0"/>
              </a:rPr>
              <a:t>cho</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sạch</a:t>
            </a:r>
            <a:r>
              <a:rPr lang="en-US" dirty="0">
                <a:latin typeface="Arial" pitchFamily="34" charset="0"/>
                <a:cs typeface="Arial" pitchFamily="34" charset="0"/>
              </a:rPr>
              <a:t> </a:t>
            </a:r>
            <a:r>
              <a:rPr lang="en-US" dirty="0" err="1">
                <a:latin typeface="Arial" pitchFamily="34" charset="0"/>
                <a:cs typeface="Arial" pitchFamily="34" charset="0"/>
              </a:rPr>
              <a:t>phân</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Thụt</a:t>
            </a:r>
            <a:r>
              <a:rPr lang="en-US" dirty="0">
                <a:latin typeface="Arial" pitchFamily="34" charset="0"/>
                <a:cs typeface="Arial" pitchFamily="34" charset="0"/>
              </a:rPr>
              <a:t> </a:t>
            </a:r>
            <a:r>
              <a:rPr lang="en-US" dirty="0" err="1">
                <a:latin typeface="Arial" pitchFamily="34" charset="0"/>
                <a:cs typeface="Arial" pitchFamily="34" charset="0"/>
              </a:rPr>
              <a:t>tháo</a:t>
            </a:r>
            <a:r>
              <a:rPr lang="en-US" dirty="0">
                <a:latin typeface="Arial" pitchFamily="34" charset="0"/>
                <a:cs typeface="Arial" pitchFamily="34" charset="0"/>
              </a:rPr>
              <a:t> </a:t>
            </a:r>
            <a:r>
              <a:rPr lang="en-US" dirty="0" err="1">
                <a:latin typeface="Arial" pitchFamily="34" charset="0"/>
                <a:cs typeface="Arial" pitchFamily="34" charset="0"/>
              </a:rPr>
              <a:t>hàng</a:t>
            </a:r>
            <a:r>
              <a:rPr lang="en-US" dirty="0">
                <a:latin typeface="Arial" pitchFamily="34" charset="0"/>
                <a:cs typeface="Arial" pitchFamily="34" charset="0"/>
              </a:rPr>
              <a:t> </a:t>
            </a:r>
            <a:r>
              <a:rPr lang="en-US" dirty="0" err="1">
                <a:latin typeface="Arial" pitchFamily="34" charset="0"/>
                <a:cs typeface="Arial" pitchFamily="34" charset="0"/>
              </a:rPr>
              <a:t>ngày</a:t>
            </a:r>
            <a:r>
              <a:rPr lang="en-US" dirty="0">
                <a:latin typeface="Arial" pitchFamily="34" charset="0"/>
                <a:cs typeface="Arial" pitchFamily="34" charset="0"/>
              </a:rPr>
              <a:t> </a:t>
            </a:r>
            <a:r>
              <a:rPr lang="en-US" dirty="0" err="1">
                <a:latin typeface="Arial" pitchFamily="34" charset="0"/>
                <a:cs typeface="Arial" pitchFamily="34" charset="0"/>
              </a:rPr>
              <a:t>trong</a:t>
            </a:r>
            <a:r>
              <a:rPr lang="en-US" dirty="0">
                <a:latin typeface="Arial" pitchFamily="34" charset="0"/>
                <a:cs typeface="Arial" pitchFamily="34" charset="0"/>
              </a:rPr>
              <a:t> 1 </a:t>
            </a:r>
            <a:r>
              <a:rPr lang="en-US" dirty="0" err="1">
                <a:latin typeface="Arial" pitchFamily="34" charset="0"/>
                <a:cs typeface="Arial" pitchFamily="34" charset="0"/>
              </a:rPr>
              <a:t>tuần</a:t>
            </a:r>
            <a:r>
              <a:rPr lang="en-US" dirty="0">
                <a:latin typeface="Arial" pitchFamily="34" charset="0"/>
                <a:cs typeface="Arial" pitchFamily="34" charset="0"/>
              </a:rPr>
              <a:t> </a:t>
            </a:r>
            <a:r>
              <a:rPr lang="en-US" dirty="0" err="1">
                <a:latin typeface="Arial" pitchFamily="34" charset="0"/>
                <a:cs typeface="Arial" pitchFamily="34" charset="0"/>
              </a:rPr>
              <a:t>trước</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a:t>
            </a:r>
            <a:r>
              <a:rPr lang="en-US" dirty="0" err="1">
                <a:latin typeface="Arial" pitchFamily="34" charset="0"/>
                <a:cs typeface="Arial" pitchFamily="34" charset="0"/>
              </a:rPr>
              <a:t>cạo</a:t>
            </a:r>
            <a:r>
              <a:rPr lang="en-US" dirty="0">
                <a:latin typeface="Arial" pitchFamily="34" charset="0"/>
                <a:cs typeface="Arial" pitchFamily="34" charset="0"/>
              </a:rPr>
              <a:t> </a:t>
            </a:r>
            <a:r>
              <a:rPr lang="en-US" dirty="0" err="1">
                <a:latin typeface="Arial" pitchFamily="34" charset="0"/>
                <a:cs typeface="Arial" pitchFamily="34" charset="0"/>
              </a:rPr>
              <a:t>lông</a:t>
            </a:r>
            <a:r>
              <a:rPr lang="en-US" dirty="0">
                <a:latin typeface="Arial" pitchFamily="34" charset="0"/>
                <a:cs typeface="Arial" pitchFamily="34" charset="0"/>
              </a:rPr>
              <a:t> </a:t>
            </a:r>
            <a:r>
              <a:rPr lang="en-US" dirty="0" err="1">
                <a:latin typeface="Arial" pitchFamily="34" charset="0"/>
                <a:cs typeface="Arial" pitchFamily="34" charset="0"/>
              </a:rPr>
              <a:t>quanh</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tắm</a:t>
            </a:r>
            <a:r>
              <a:rPr lang="en-US" dirty="0">
                <a:latin typeface="Arial" pitchFamily="34" charset="0"/>
                <a:cs typeface="Arial" pitchFamily="34" charset="0"/>
              </a:rPr>
              <a:t> </a:t>
            </a:r>
            <a:r>
              <a:rPr lang="en-US" dirty="0" err="1">
                <a:latin typeface="Arial" pitchFamily="34" charset="0"/>
                <a:cs typeface="Arial" pitchFamily="34" charset="0"/>
              </a:rPr>
              <a:t>rửa</a:t>
            </a:r>
            <a:r>
              <a:rPr lang="en-US" dirty="0">
                <a:latin typeface="Arial" pitchFamily="34" charset="0"/>
                <a:cs typeface="Arial" pitchFamily="34" charset="0"/>
              </a:rPr>
              <a:t> </a:t>
            </a:r>
            <a:r>
              <a:rPr lang="en-US" dirty="0" err="1">
                <a:latin typeface="Arial" pitchFamily="34" charset="0"/>
                <a:cs typeface="Arial" pitchFamily="34" charset="0"/>
              </a:rPr>
              <a:t>sạch</a:t>
            </a:r>
            <a:r>
              <a:rPr lang="en-US" dirty="0">
                <a:latin typeface="Arial" pitchFamily="34" charset="0"/>
                <a:cs typeface="Arial" pitchFamily="34" charset="0"/>
              </a:rPr>
              <a:t> </a:t>
            </a:r>
            <a:r>
              <a:rPr lang="en-US" dirty="0" err="1">
                <a:latin typeface="Arial" pitchFamily="34" charset="0"/>
                <a:cs typeface="Arial" pitchFamily="34" charset="0"/>
              </a:rPr>
              <a:t>sẽ</a:t>
            </a:r>
            <a:r>
              <a:rPr lang="en-US" dirty="0">
                <a:latin typeface="Arial" pitchFamily="34" charset="0"/>
                <a:cs typeface="Arial" pitchFamily="34" charset="0"/>
              </a:rPr>
              <a:t> da </a:t>
            </a:r>
            <a:r>
              <a:rPr lang="en-US" dirty="0" err="1">
                <a:latin typeface="Arial" pitchFamily="34" charset="0"/>
                <a:cs typeface="Arial" pitchFamily="34" charset="0"/>
              </a:rPr>
              <a:t>vùng</a:t>
            </a:r>
            <a:r>
              <a:rPr lang="en-US" dirty="0">
                <a:latin typeface="Arial" pitchFamily="34" charset="0"/>
                <a:cs typeface="Arial" pitchFamily="34" charset="0"/>
              </a:rPr>
              <a:t> </a:t>
            </a:r>
            <a:r>
              <a:rPr lang="en-US" dirty="0" err="1">
                <a:latin typeface="Arial" pitchFamily="34" charset="0"/>
                <a:cs typeface="Arial" pitchFamily="34" charset="0"/>
              </a:rPr>
              <a:t>tầng</a:t>
            </a:r>
            <a:r>
              <a:rPr lang="en-US" dirty="0">
                <a:latin typeface="Arial" pitchFamily="34" charset="0"/>
                <a:cs typeface="Arial" pitchFamily="34" charset="0"/>
              </a:rPr>
              <a:t> </a:t>
            </a:r>
            <a:r>
              <a:rPr lang="en-US" dirty="0" err="1">
                <a:latin typeface="Arial" pitchFamily="34" charset="0"/>
                <a:cs typeface="Arial" pitchFamily="34" charset="0"/>
              </a:rPr>
              <a:t>sinh</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y </a:t>
            </a:r>
            <a:r>
              <a:rPr lang="en-US" dirty="0" err="1">
                <a:latin typeface="Arial" pitchFamily="34" charset="0"/>
                <a:cs typeface="Arial" pitchFamily="34" charset="0"/>
              </a:rPr>
              <a:t>lệnh</a:t>
            </a:r>
            <a:r>
              <a:rPr lang="en-US" dirty="0">
                <a:latin typeface="Arial" pitchFamily="34" charset="0"/>
                <a:cs typeface="Arial" pitchFamily="34" charset="0"/>
              </a:rPr>
              <a:t> </a:t>
            </a: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kháng</a:t>
            </a:r>
            <a:r>
              <a:rPr lang="en-US" dirty="0">
                <a:latin typeface="Arial" pitchFamily="34" charset="0"/>
                <a:cs typeface="Arial" pitchFamily="34" charset="0"/>
              </a:rPr>
              <a:t> </a:t>
            </a:r>
            <a:r>
              <a:rPr lang="en-US" dirty="0" err="1">
                <a:latin typeface="Arial" pitchFamily="34" charset="0"/>
                <a:cs typeface="Arial" pitchFamily="34" charset="0"/>
              </a:rPr>
              <a:t>sinh</a:t>
            </a:r>
            <a:r>
              <a:rPr lang="en-US" dirty="0">
                <a:latin typeface="Arial" pitchFamily="34" charset="0"/>
                <a:cs typeface="Arial" pitchFamily="34" charset="0"/>
              </a:rPr>
              <a:t> </a:t>
            </a:r>
            <a:r>
              <a:rPr lang="en-US" dirty="0" err="1">
                <a:latin typeface="Arial" pitchFamily="34" charset="0"/>
                <a:cs typeface="Arial" pitchFamily="34" charset="0"/>
              </a:rPr>
              <a:t>trước</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a:t>
            </a:r>
            <a:r>
              <a:rPr lang="en-US" dirty="0" err="1">
                <a:latin typeface="Arial" pitchFamily="34" charset="0"/>
                <a:cs typeface="Arial" pitchFamily="34" charset="0"/>
              </a:rPr>
              <a:t>nếu</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nhiễm</a:t>
            </a:r>
            <a:r>
              <a:rPr lang="en-US" dirty="0">
                <a:latin typeface="Arial" pitchFamily="34" charset="0"/>
                <a:cs typeface="Arial" pitchFamily="34" charset="0"/>
              </a:rPr>
              <a:t> </a:t>
            </a:r>
            <a:r>
              <a:rPr lang="en-US" dirty="0" err="1">
                <a:latin typeface="Arial" pitchFamily="34" charset="0"/>
                <a:cs typeface="Arial" pitchFamily="34" charset="0"/>
              </a:rPr>
              <a:t>trùng</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Cung</a:t>
            </a:r>
            <a:r>
              <a:rPr lang="en-US" dirty="0">
                <a:latin typeface="Arial" pitchFamily="34" charset="0"/>
                <a:cs typeface="Arial" pitchFamily="34" charset="0"/>
              </a:rPr>
              <a:t> </a:t>
            </a:r>
            <a:r>
              <a:rPr lang="en-US" dirty="0" err="1">
                <a:latin typeface="Arial" pitchFamily="34" charset="0"/>
                <a:cs typeface="Arial" pitchFamily="34" charset="0"/>
              </a:rPr>
              <a:t>cấp</a:t>
            </a:r>
            <a:r>
              <a:rPr lang="en-US" dirty="0">
                <a:latin typeface="Arial" pitchFamily="34" charset="0"/>
                <a:cs typeface="Arial" pitchFamily="34" charset="0"/>
              </a:rPr>
              <a:t> </a:t>
            </a:r>
            <a:r>
              <a:rPr lang="en-US" dirty="0" err="1">
                <a:latin typeface="Arial" pitchFamily="34" charset="0"/>
                <a:cs typeface="Arial" pitchFamily="34" charset="0"/>
              </a:rPr>
              <a:t>thông</a:t>
            </a:r>
            <a:r>
              <a:rPr lang="en-US" dirty="0">
                <a:latin typeface="Arial" pitchFamily="34" charset="0"/>
                <a:cs typeface="Arial" pitchFamily="34" charset="0"/>
              </a:rPr>
              <a:t> tin </a:t>
            </a:r>
            <a:r>
              <a:rPr lang="en-US" dirty="0" err="1">
                <a:latin typeface="Arial" pitchFamily="34" charset="0"/>
                <a:cs typeface="Arial" pitchFamily="34" charset="0"/>
              </a:rPr>
              <a:t>về</a:t>
            </a:r>
            <a:r>
              <a:rPr lang="en-US" dirty="0">
                <a:latin typeface="Arial" pitchFamily="34" charset="0"/>
                <a:cs typeface="Arial" pitchFamily="34" charset="0"/>
              </a:rPr>
              <a:t> </a:t>
            </a:r>
            <a:r>
              <a:rPr lang="en-US" dirty="0" err="1">
                <a:latin typeface="Arial" pitchFamily="34" charset="0"/>
                <a:cs typeface="Arial" pitchFamily="34" charset="0"/>
              </a:rPr>
              <a:t>phẫu</a:t>
            </a:r>
            <a:r>
              <a:rPr lang="en-US" dirty="0">
                <a:latin typeface="Arial" pitchFamily="34" charset="0"/>
                <a:cs typeface="Arial" pitchFamily="34" charset="0"/>
              </a:rPr>
              <a:t> </a:t>
            </a:r>
            <a:r>
              <a:rPr lang="en-US" dirty="0" err="1">
                <a:latin typeface="Arial" pitchFamily="34" charset="0"/>
                <a:cs typeface="Arial" pitchFamily="34" charset="0"/>
              </a:rPr>
              <a:t>thuật</a:t>
            </a:r>
            <a:r>
              <a:rPr lang="en-US" dirty="0">
                <a:latin typeface="Arial" pitchFamily="34" charset="0"/>
                <a:cs typeface="Arial" pitchFamily="34" charset="0"/>
              </a:rPr>
              <a:t> </a:t>
            </a:r>
            <a:r>
              <a:rPr lang="en-US" dirty="0" err="1">
                <a:latin typeface="Arial" pitchFamily="34" charset="0"/>
                <a:cs typeface="Arial" pitchFamily="34" charset="0"/>
              </a:rPr>
              <a:t>để</a:t>
            </a:r>
            <a:r>
              <a:rPr lang="en-US" dirty="0">
                <a:latin typeface="Arial" pitchFamily="34" charset="0"/>
                <a:cs typeface="Arial" pitchFamily="34" charset="0"/>
              </a:rPr>
              <a:t> NB </a:t>
            </a:r>
            <a:r>
              <a:rPr lang="en-US" dirty="0" err="1">
                <a:latin typeface="Arial" pitchFamily="34" charset="0"/>
                <a:cs typeface="Arial" pitchFamily="34" charset="0"/>
              </a:rPr>
              <a:t>yên</a:t>
            </a:r>
            <a:r>
              <a:rPr lang="en-US" dirty="0">
                <a:latin typeface="Arial" pitchFamily="34" charset="0"/>
                <a:cs typeface="Arial" pitchFamily="34" charset="0"/>
              </a:rPr>
              <a:t> </a:t>
            </a:r>
            <a:r>
              <a:rPr lang="en-US" dirty="0" err="1">
                <a:latin typeface="Arial" pitchFamily="34" charset="0"/>
                <a:cs typeface="Arial" pitchFamily="34" charset="0"/>
              </a:rPr>
              <a:t>tâm</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chuẩn</a:t>
            </a:r>
            <a:r>
              <a:rPr lang="en-US" dirty="0">
                <a:latin typeface="Arial" pitchFamily="34" charset="0"/>
                <a:cs typeface="Arial" pitchFamily="34" charset="0"/>
              </a:rPr>
              <a:t> </a:t>
            </a:r>
            <a:r>
              <a:rPr lang="en-US" dirty="0" err="1">
                <a:latin typeface="Arial" pitchFamily="34" charset="0"/>
                <a:cs typeface="Arial" pitchFamily="34" charset="0"/>
              </a:rPr>
              <a:t>bị</a:t>
            </a:r>
            <a:r>
              <a:rPr lang="en-US" dirty="0">
                <a:latin typeface="Arial" pitchFamily="34" charset="0"/>
                <a:cs typeface="Arial" pitchFamily="34" charset="0"/>
              </a:rPr>
              <a:t> </a:t>
            </a:r>
            <a:r>
              <a:rPr lang="en-US" dirty="0" err="1">
                <a:latin typeface="Arial" pitchFamily="34" charset="0"/>
                <a:cs typeface="Arial" pitchFamily="34" charset="0"/>
              </a:rPr>
              <a:t>khác</a:t>
            </a:r>
            <a:r>
              <a:rPr lang="en-US" dirty="0">
                <a:latin typeface="Arial" pitchFamily="34" charset="0"/>
                <a:cs typeface="Arial" pitchFamily="34" charset="0"/>
              </a:rPr>
              <a:t> </a:t>
            </a:r>
            <a:r>
              <a:rPr lang="en-US" dirty="0" err="1">
                <a:latin typeface="Arial" pitchFamily="34" charset="0"/>
                <a:cs typeface="Arial" pitchFamily="34" charset="0"/>
              </a:rPr>
              <a:t>cho</a:t>
            </a:r>
            <a:r>
              <a:rPr lang="en-US" dirty="0">
                <a:latin typeface="Arial" pitchFamily="34" charset="0"/>
                <a:cs typeface="Arial" pitchFamily="34" charset="0"/>
              </a:rPr>
              <a:t> </a:t>
            </a:r>
            <a:r>
              <a:rPr lang="en-US" dirty="0" err="1">
                <a:latin typeface="Arial" pitchFamily="34" charset="0"/>
                <a:cs typeface="Arial" pitchFamily="34" charset="0"/>
              </a:rPr>
              <a:t>cuộc</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a:t>
            </a:r>
            <a:r>
              <a:rPr lang="en-US" dirty="0" err="1">
                <a:latin typeface="Arial" pitchFamily="34" charset="0"/>
                <a:cs typeface="Arial" pitchFamily="34" charset="0"/>
              </a:rPr>
              <a:t>xét</a:t>
            </a:r>
            <a:r>
              <a:rPr lang="en-US" dirty="0">
                <a:latin typeface="Arial" pitchFamily="34" charset="0"/>
                <a:cs typeface="Arial" pitchFamily="34" charset="0"/>
              </a:rPr>
              <a:t> </a:t>
            </a:r>
            <a:r>
              <a:rPr lang="en-US" dirty="0" err="1">
                <a:latin typeface="Arial" pitchFamily="34" charset="0"/>
                <a:cs typeface="Arial" pitchFamily="34" charset="0"/>
              </a:rPr>
              <a:t>nghiệm</a:t>
            </a:r>
            <a:r>
              <a:rPr lang="en-US" dirty="0">
                <a:latin typeface="Arial" pitchFamily="34" charset="0"/>
                <a:cs typeface="Arial" pitchFamily="34" charset="0"/>
              </a:rPr>
              <a:t>, </a:t>
            </a:r>
            <a:r>
              <a:rPr lang="en-US" dirty="0" err="1">
                <a:latin typeface="Arial" pitchFamily="34" charset="0"/>
                <a:cs typeface="Arial" pitchFamily="34" charset="0"/>
              </a:rPr>
              <a:t>vệ</a:t>
            </a:r>
            <a:r>
              <a:rPr lang="en-US" dirty="0">
                <a:latin typeface="Arial" pitchFamily="34" charset="0"/>
                <a:cs typeface="Arial" pitchFamily="34" charset="0"/>
              </a:rPr>
              <a:t> </a:t>
            </a:r>
            <a:r>
              <a:rPr lang="en-US" dirty="0" err="1">
                <a:latin typeface="Arial" pitchFamily="34" charset="0"/>
                <a:cs typeface="Arial" pitchFamily="34" charset="0"/>
              </a:rPr>
              <a:t>sinh</a:t>
            </a:r>
            <a:r>
              <a:rPr lang="en-US" dirty="0">
                <a:latin typeface="Arial" pitchFamily="34" charset="0"/>
                <a:cs typeface="Arial" pitchFamily="34" charset="0"/>
              </a:rPr>
              <a:t> </a:t>
            </a:r>
            <a:r>
              <a:rPr lang="en-US" dirty="0" err="1">
                <a:latin typeface="Arial" pitchFamily="34" charset="0"/>
                <a:cs typeface="Arial" pitchFamily="34" charset="0"/>
              </a:rPr>
              <a:t>vùng</a:t>
            </a:r>
            <a:r>
              <a:rPr lang="en-US" dirty="0">
                <a:latin typeface="Arial" pitchFamily="34" charset="0"/>
                <a:cs typeface="Arial" pitchFamily="34" charset="0"/>
              </a:rPr>
              <a:t> </a:t>
            </a:r>
            <a:r>
              <a:rPr lang="en-US" dirty="0" err="1">
                <a:latin typeface="Arial" pitchFamily="34" charset="0"/>
                <a:cs typeface="Arial" pitchFamily="34" charset="0"/>
              </a:rPr>
              <a:t>sinh</a:t>
            </a:r>
            <a:r>
              <a:rPr lang="en-US" dirty="0">
                <a:latin typeface="Arial" pitchFamily="34" charset="0"/>
                <a:cs typeface="Arial" pitchFamily="34" charset="0"/>
              </a:rPr>
              <a:t> </a:t>
            </a:r>
            <a:r>
              <a:rPr lang="en-US" dirty="0" err="1">
                <a:latin typeface="Arial" pitchFamily="34" charset="0"/>
                <a:cs typeface="Arial" pitchFamily="34" charset="0"/>
              </a:rPr>
              <a:t>dục</a:t>
            </a:r>
            <a:r>
              <a:rPr lang="en-US" dirty="0">
                <a:latin typeface="Arial" pitchFamily="34" charset="0"/>
                <a:cs typeface="Arial" pitchFamily="34" charset="0"/>
              </a:rPr>
              <a:t> </a:t>
            </a:r>
            <a:r>
              <a:rPr lang="en-US" dirty="0" err="1">
                <a:latin typeface="Arial" pitchFamily="34" charset="0"/>
                <a:cs typeface="Arial" pitchFamily="34" charset="0"/>
              </a:rPr>
              <a:t>chú</a:t>
            </a:r>
            <a:r>
              <a:rPr lang="en-US" dirty="0">
                <a:latin typeface="Arial" pitchFamily="34" charset="0"/>
                <a:cs typeface="Arial" pitchFamily="34" charset="0"/>
              </a:rPr>
              <a:t> ý </a:t>
            </a:r>
            <a:r>
              <a:rPr lang="en-US" dirty="0" err="1">
                <a:latin typeface="Arial" pitchFamily="34" charset="0"/>
                <a:cs typeface="Arial" pitchFamily="34" charset="0"/>
              </a:rPr>
              <a:t>vùng</a:t>
            </a:r>
            <a:r>
              <a:rPr lang="en-US" dirty="0">
                <a:latin typeface="Arial" pitchFamily="34" charset="0"/>
                <a:cs typeface="Arial" pitchFamily="34" charset="0"/>
              </a:rPr>
              <a:t> </a:t>
            </a:r>
            <a:r>
              <a:rPr lang="en-US" dirty="0" err="1">
                <a:latin typeface="Arial" pitchFamily="34" charset="0"/>
                <a:cs typeface="Arial" pitchFamily="34" charset="0"/>
              </a:rPr>
              <a:t>quanh</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a:p>
            <a:pPr>
              <a:buFontTx/>
              <a:buChar char="-"/>
            </a:pPr>
            <a:endParaRPr lang="en-US" dirty="0">
              <a:latin typeface="Arial" pitchFamily="34" charset="0"/>
              <a:cs typeface="Arial" pitchFamily="34" charset="0"/>
            </a:endParaRPr>
          </a:p>
          <a:p>
            <a:pPr>
              <a:buFontTx/>
              <a:buChar char="-"/>
            </a:pPr>
            <a:endParaRPr lang="en-US" dirty="0">
              <a:latin typeface="Arial" pitchFamily="34" charset="0"/>
              <a:cs typeface="Arial" pitchFamily="34" charset="0"/>
            </a:endParaRPr>
          </a:p>
        </p:txBody>
      </p:sp>
    </p:spTree>
    <p:extLst>
      <p:ext uri="{BB962C8B-B14F-4D97-AF65-F5344CB8AC3E}">
        <p14:creationId xmlns:p14="http://schemas.microsoft.com/office/powerpoint/2010/main" val="559996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32656"/>
            <a:ext cx="8928992" cy="936104"/>
          </a:xfrm>
        </p:spPr>
        <p:txBody>
          <a:bodyPr/>
          <a:lstStyle/>
          <a:p>
            <a:pPr algn="ctr"/>
            <a:r>
              <a:rPr lang="en-US" dirty="0" err="1">
                <a:latin typeface="Arial" pitchFamily="34" charset="0"/>
                <a:cs typeface="Arial" pitchFamily="34" charset="0"/>
              </a:rPr>
              <a:t>Chăm</a:t>
            </a:r>
            <a:r>
              <a:rPr lang="en-US" dirty="0">
                <a:latin typeface="Arial" pitchFamily="34" charset="0"/>
                <a:cs typeface="Arial" pitchFamily="34" charset="0"/>
              </a:rPr>
              <a:t> </a:t>
            </a:r>
            <a:r>
              <a:rPr lang="en-US" dirty="0" err="1">
                <a:latin typeface="Arial" pitchFamily="34" charset="0"/>
                <a:cs typeface="Arial" pitchFamily="34" charset="0"/>
              </a:rPr>
              <a:t>sóc</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phẫu</a:t>
            </a:r>
            <a:r>
              <a:rPr lang="en-US" dirty="0">
                <a:latin typeface="Arial" pitchFamily="34" charset="0"/>
                <a:cs typeface="Arial" pitchFamily="34" charset="0"/>
              </a:rPr>
              <a:t> </a:t>
            </a:r>
            <a:r>
              <a:rPr lang="en-US" dirty="0" err="1">
                <a:latin typeface="Arial" pitchFamily="34" charset="0"/>
                <a:cs typeface="Arial" pitchFamily="34" charset="0"/>
              </a:rPr>
              <a:t>thuật</a:t>
            </a:r>
            <a:endParaRPr lang="en-US" dirty="0">
              <a:latin typeface="Arial" pitchFamily="34" charset="0"/>
              <a:cs typeface="Arial" pitchFamily="34" charset="0"/>
            </a:endParaRPr>
          </a:p>
        </p:txBody>
      </p:sp>
      <p:sp>
        <p:nvSpPr>
          <p:cNvPr id="3" name="Content Placeholder 2"/>
          <p:cNvSpPr>
            <a:spLocks noGrp="1"/>
          </p:cNvSpPr>
          <p:nvPr>
            <p:ph idx="1"/>
          </p:nvPr>
        </p:nvSpPr>
        <p:spPr>
          <a:xfrm>
            <a:off x="107504" y="1268760"/>
            <a:ext cx="8928992" cy="5400600"/>
          </a:xfrm>
        </p:spPr>
        <p:txBody>
          <a:bodyPr/>
          <a:lstStyle/>
          <a:p>
            <a:r>
              <a:rPr lang="en-US" dirty="0" err="1">
                <a:latin typeface="Arial" pitchFamily="34" charset="0"/>
                <a:cs typeface="Arial" pitchFamily="34" charset="0"/>
              </a:rPr>
              <a:t>Nhận</a:t>
            </a:r>
            <a:r>
              <a:rPr lang="en-US" dirty="0">
                <a:latin typeface="Arial" pitchFamily="34" charset="0"/>
                <a:cs typeface="Arial" pitchFamily="34" charset="0"/>
              </a:rPr>
              <a:t> </a:t>
            </a:r>
            <a:r>
              <a:rPr lang="en-US" dirty="0" err="1">
                <a:latin typeface="Arial" pitchFamily="34" charset="0"/>
                <a:cs typeface="Arial" pitchFamily="34" charset="0"/>
              </a:rPr>
              <a:t>định</a:t>
            </a: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 </a:t>
            </a:r>
            <a:r>
              <a:rPr lang="en-US" dirty="0" err="1">
                <a:latin typeface="Arial" pitchFamily="34" charset="0"/>
                <a:cs typeface="Arial" pitchFamily="34" charset="0"/>
              </a:rPr>
              <a:t>Xem</a:t>
            </a:r>
            <a:r>
              <a:rPr lang="en-US" dirty="0">
                <a:latin typeface="Arial" pitchFamily="34" charset="0"/>
                <a:cs typeface="Arial" pitchFamily="34" charset="0"/>
              </a:rPr>
              <a:t> </a:t>
            </a:r>
            <a:r>
              <a:rPr lang="en-US" dirty="0" err="1">
                <a:latin typeface="Arial" pitchFamily="34" charset="0"/>
                <a:cs typeface="Arial" pitchFamily="34" charset="0"/>
              </a:rPr>
              <a:t>toàn</a:t>
            </a:r>
            <a:r>
              <a:rPr lang="en-US" dirty="0">
                <a:latin typeface="Arial" pitchFamily="34" charset="0"/>
                <a:cs typeface="Arial" pitchFamily="34" charset="0"/>
              </a:rPr>
              <a:t> </a:t>
            </a:r>
            <a:r>
              <a:rPr lang="en-US" dirty="0" err="1">
                <a:latin typeface="Arial" pitchFamily="34" charset="0"/>
                <a:cs typeface="Arial" pitchFamily="34" charset="0"/>
              </a:rPr>
              <a:t>trạng</a:t>
            </a:r>
            <a:r>
              <a:rPr lang="en-US" dirty="0">
                <a:latin typeface="Arial" pitchFamily="34" charset="0"/>
                <a:cs typeface="Arial" pitchFamily="34" charset="0"/>
              </a:rPr>
              <a:t> </a:t>
            </a:r>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tốt</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Đánh</a:t>
            </a:r>
            <a:r>
              <a:rPr lang="en-US" dirty="0">
                <a:latin typeface="Arial" pitchFamily="34" charset="0"/>
                <a:cs typeface="Arial" pitchFamily="34" charset="0"/>
              </a:rPr>
              <a:t> </a:t>
            </a:r>
            <a:r>
              <a:rPr lang="en-US" dirty="0" err="1">
                <a:latin typeface="Arial" pitchFamily="34" charset="0"/>
                <a:cs typeface="Arial" pitchFamily="34" charset="0"/>
              </a:rPr>
              <a:t>giá</a:t>
            </a:r>
            <a:r>
              <a:rPr lang="en-US" dirty="0">
                <a:latin typeface="Arial" pitchFamily="34" charset="0"/>
                <a:cs typeface="Arial" pitchFamily="34" charset="0"/>
              </a:rPr>
              <a:t> </a:t>
            </a:r>
            <a:r>
              <a:rPr lang="en-US" dirty="0" err="1">
                <a:latin typeface="Arial" pitchFamily="34" charset="0"/>
                <a:cs typeface="Arial" pitchFamily="34" charset="0"/>
              </a:rPr>
              <a:t>mức</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Đánh</a:t>
            </a:r>
            <a:r>
              <a:rPr lang="en-US" dirty="0">
                <a:latin typeface="Arial" pitchFamily="34" charset="0"/>
                <a:cs typeface="Arial" pitchFamily="34" charset="0"/>
              </a:rPr>
              <a:t> </a:t>
            </a:r>
            <a:r>
              <a:rPr lang="en-US" dirty="0" err="1">
                <a:latin typeface="Arial" pitchFamily="34" charset="0"/>
                <a:cs typeface="Arial" pitchFamily="34" charset="0"/>
              </a:rPr>
              <a:t>giá</a:t>
            </a:r>
            <a:r>
              <a:rPr lang="en-US" dirty="0">
                <a:latin typeface="Arial" pitchFamily="34" charset="0"/>
                <a:cs typeface="Arial" pitchFamily="34" charset="0"/>
              </a:rPr>
              <a:t> </a:t>
            </a:r>
            <a:r>
              <a:rPr lang="en-US" dirty="0" err="1">
                <a:latin typeface="Arial" pitchFamily="34" charset="0"/>
                <a:cs typeface="Arial" pitchFamily="34" charset="0"/>
              </a:rPr>
              <a:t>số</a:t>
            </a:r>
            <a:r>
              <a:rPr lang="en-US" dirty="0">
                <a:latin typeface="Arial" pitchFamily="34" charset="0"/>
                <a:cs typeface="Arial" pitchFamily="34" charset="0"/>
              </a:rPr>
              <a:t> </a:t>
            </a:r>
            <a:r>
              <a:rPr lang="en-US" dirty="0" err="1">
                <a:latin typeface="Arial" pitchFamily="34" charset="0"/>
                <a:cs typeface="Arial" pitchFamily="34" charset="0"/>
              </a:rPr>
              <a:t>lượng</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2-4h </a:t>
            </a:r>
            <a:r>
              <a:rPr lang="en-US" dirty="0" err="1">
                <a:latin typeface="Arial" pitchFamily="34" charset="0"/>
                <a:cs typeface="Arial" pitchFamily="34" charset="0"/>
              </a:rPr>
              <a:t>trong</a:t>
            </a:r>
            <a:r>
              <a:rPr lang="en-US" dirty="0">
                <a:latin typeface="Arial" pitchFamily="34" charset="0"/>
                <a:cs typeface="Arial" pitchFamily="34" charset="0"/>
              </a:rPr>
              <a:t> 24h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qua </a:t>
            </a:r>
            <a:r>
              <a:rPr lang="en-US" dirty="0" err="1">
                <a:latin typeface="Arial" pitchFamily="34" charset="0"/>
                <a:cs typeface="Arial" pitchFamily="34" charset="0"/>
              </a:rPr>
              <a:t>gạc</a:t>
            </a:r>
            <a:r>
              <a:rPr lang="en-US" dirty="0">
                <a:latin typeface="Arial" pitchFamily="34" charset="0"/>
                <a:cs typeface="Arial" pitchFamily="34" charset="0"/>
              </a:rPr>
              <a:t> </a:t>
            </a:r>
            <a:r>
              <a:rPr lang="en-US" dirty="0" err="1">
                <a:latin typeface="Arial" pitchFamily="34" charset="0"/>
                <a:cs typeface="Arial" pitchFamily="34" charset="0"/>
              </a:rPr>
              <a:t>cầm</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thấm</a:t>
            </a:r>
            <a:r>
              <a:rPr lang="en-US" dirty="0">
                <a:latin typeface="Arial" pitchFamily="34" charset="0"/>
                <a:cs typeface="Arial" pitchFamily="34" charset="0"/>
              </a:rPr>
              <a:t> </a:t>
            </a:r>
            <a:r>
              <a:rPr lang="en-US" dirty="0" err="1">
                <a:latin typeface="Arial" pitchFamily="34" charset="0"/>
                <a:cs typeface="Arial" pitchFamily="34" charset="0"/>
              </a:rPr>
              <a:t>băng</a:t>
            </a:r>
            <a:r>
              <a:rPr lang="en-US" dirty="0">
                <a:latin typeface="Arial" pitchFamily="34" charset="0"/>
                <a:cs typeface="Arial" pitchFamily="34" charset="0"/>
              </a:rPr>
              <a:t>, </a:t>
            </a:r>
            <a:r>
              <a:rPr lang="en-US" dirty="0" err="1">
                <a:latin typeface="Arial" pitchFamily="34" charset="0"/>
                <a:cs typeface="Arial" pitchFamily="34" charset="0"/>
              </a:rPr>
              <a:t>mùi</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Vết</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dấu</a:t>
            </a:r>
            <a:r>
              <a:rPr lang="en-US" dirty="0">
                <a:latin typeface="Arial" pitchFamily="34" charset="0"/>
                <a:cs typeface="Arial" pitchFamily="34" charset="0"/>
              </a:rPr>
              <a:t> </a:t>
            </a:r>
            <a:r>
              <a:rPr lang="en-US" dirty="0" err="1">
                <a:latin typeface="Arial" pitchFamily="34" charset="0"/>
                <a:cs typeface="Arial" pitchFamily="34" charset="0"/>
              </a:rPr>
              <a:t>hiệu</a:t>
            </a:r>
            <a:r>
              <a:rPr lang="en-US" dirty="0">
                <a:latin typeface="Arial" pitchFamily="34" charset="0"/>
                <a:cs typeface="Arial" pitchFamily="34" charset="0"/>
              </a:rPr>
              <a:t> </a:t>
            </a:r>
            <a:r>
              <a:rPr lang="en-US" dirty="0" err="1">
                <a:latin typeface="Arial" pitchFamily="34" charset="0"/>
                <a:cs typeface="Arial" pitchFamily="34" charset="0"/>
              </a:rPr>
              <a:t>nhiễm</a:t>
            </a:r>
            <a:r>
              <a:rPr lang="en-US" dirty="0">
                <a:latin typeface="Arial" pitchFamily="34" charset="0"/>
                <a:cs typeface="Arial" pitchFamily="34" charset="0"/>
              </a:rPr>
              <a:t> </a:t>
            </a:r>
            <a:r>
              <a:rPr lang="en-US" dirty="0" err="1">
                <a:latin typeface="Arial" pitchFamily="34" charset="0"/>
                <a:cs typeface="Arial" pitchFamily="34" charset="0"/>
              </a:rPr>
              <a:t>trùng</a:t>
            </a:r>
            <a:r>
              <a:rPr lang="en-US" dirty="0">
                <a:latin typeface="Arial" pitchFamily="34" charset="0"/>
                <a:cs typeface="Arial" pitchFamily="34" charset="0"/>
              </a:rPr>
              <a:t>?</a:t>
            </a:r>
          </a:p>
          <a:p>
            <a:pPr marL="0" indent="0">
              <a:buNone/>
            </a:pPr>
            <a:endParaRPr lang="en-US" dirty="0">
              <a:latin typeface="Arial" pitchFamily="34" charset="0"/>
              <a:cs typeface="Arial" pitchFamily="34" charset="0"/>
            </a:endParaRPr>
          </a:p>
        </p:txBody>
      </p:sp>
    </p:spTree>
    <p:extLst>
      <p:ext uri="{BB962C8B-B14F-4D97-AF65-F5344CB8AC3E}">
        <p14:creationId xmlns:p14="http://schemas.microsoft.com/office/powerpoint/2010/main" val="35739839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928992" cy="1368152"/>
          </a:xfrm>
        </p:spPr>
        <p:txBody>
          <a:bodyPr/>
          <a:lstStyle/>
          <a:p>
            <a:pPr algn="ctr"/>
            <a:r>
              <a:rPr lang="en-US" dirty="0" err="1">
                <a:latin typeface="Arial" pitchFamily="34" charset="0"/>
                <a:cs typeface="Arial" pitchFamily="34" charset="0"/>
              </a:rPr>
              <a:t>Chẩn</a:t>
            </a:r>
            <a:r>
              <a:rPr lang="en-US" dirty="0">
                <a:latin typeface="Arial" pitchFamily="34" charset="0"/>
                <a:cs typeface="Arial" pitchFamily="34" charset="0"/>
              </a:rPr>
              <a:t> </a:t>
            </a:r>
            <a:r>
              <a:rPr lang="en-US" dirty="0" err="1">
                <a:latin typeface="Arial" pitchFamily="34" charset="0"/>
                <a:cs typeface="Arial" pitchFamily="34" charset="0"/>
              </a:rPr>
              <a:t>đoán</a:t>
            </a:r>
            <a:r>
              <a:rPr lang="en-US" dirty="0">
                <a:latin typeface="Arial" pitchFamily="34" charset="0"/>
                <a:cs typeface="Arial" pitchFamily="34" charset="0"/>
              </a:rPr>
              <a:t> </a:t>
            </a:r>
            <a:r>
              <a:rPr lang="en-US" dirty="0" err="1">
                <a:latin typeface="Arial" pitchFamily="34" charset="0"/>
                <a:cs typeface="Arial" pitchFamily="34" charset="0"/>
              </a:rPr>
              <a:t>chăm</a:t>
            </a:r>
            <a:r>
              <a:rPr lang="en-US" dirty="0">
                <a:latin typeface="Arial" pitchFamily="34" charset="0"/>
                <a:cs typeface="Arial" pitchFamily="34" charset="0"/>
              </a:rPr>
              <a:t> </a:t>
            </a:r>
            <a:r>
              <a:rPr lang="en-US" dirty="0" err="1">
                <a:latin typeface="Arial" pitchFamily="34" charset="0"/>
                <a:cs typeface="Arial" pitchFamily="34" charset="0"/>
              </a:rPr>
              <a:t>sóc</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err="1">
                <a:latin typeface="Arial" pitchFamily="34" charset="0"/>
                <a:cs typeface="Arial" pitchFamily="34" charset="0"/>
              </a:rPr>
              <a:t>Nguy</a:t>
            </a:r>
            <a:r>
              <a:rPr lang="en-US" dirty="0">
                <a:latin typeface="Arial" pitchFamily="34" charset="0"/>
                <a:cs typeface="Arial" pitchFamily="34" charset="0"/>
              </a:rPr>
              <a:t> </a:t>
            </a:r>
            <a:r>
              <a:rPr lang="en-US" dirty="0" err="1">
                <a:latin typeface="Arial" pitchFamily="34" charset="0"/>
                <a:cs typeface="Arial" pitchFamily="34" charset="0"/>
              </a:rPr>
              <a:t>cơ</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phẫu</a:t>
            </a:r>
            <a:r>
              <a:rPr lang="en-US" dirty="0">
                <a:latin typeface="Arial" pitchFamily="34" charset="0"/>
                <a:cs typeface="Arial" pitchFamily="34" charset="0"/>
              </a:rPr>
              <a:t> </a:t>
            </a:r>
            <a:r>
              <a:rPr lang="en-US" dirty="0" err="1">
                <a:latin typeface="Arial" pitchFamily="34" charset="0"/>
                <a:cs typeface="Arial" pitchFamily="34" charset="0"/>
              </a:rPr>
              <a:t>thuật</a:t>
            </a:r>
            <a:r>
              <a:rPr lang="en-US" dirty="0">
                <a:latin typeface="Arial" pitchFamily="34" charset="0"/>
                <a:cs typeface="Arial" pitchFamily="34" charset="0"/>
              </a:rPr>
              <a:t> </a:t>
            </a:r>
            <a:r>
              <a:rPr lang="en-US" dirty="0" err="1">
                <a:latin typeface="Arial" pitchFamily="34" charset="0"/>
                <a:cs typeface="Arial" pitchFamily="34" charset="0"/>
              </a:rPr>
              <a:t>trĩ</a:t>
            </a:r>
            <a:endParaRPr lang="en-US" dirty="0">
              <a:latin typeface="Arial" pitchFamily="34" charset="0"/>
              <a:cs typeface="Arial" pitchFamily="34" charset="0"/>
            </a:endParaRPr>
          </a:p>
          <a:p>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phẫu</a:t>
            </a:r>
            <a:r>
              <a:rPr lang="en-US" dirty="0">
                <a:latin typeface="Arial" pitchFamily="34" charset="0"/>
                <a:cs typeface="Arial" pitchFamily="34" charset="0"/>
              </a:rPr>
              <a:t> </a:t>
            </a:r>
            <a:r>
              <a:rPr lang="en-US" dirty="0" err="1">
                <a:latin typeface="Arial" pitchFamily="34" charset="0"/>
                <a:cs typeface="Arial" pitchFamily="34" charset="0"/>
              </a:rPr>
              <a:t>thuật</a:t>
            </a:r>
            <a:endParaRPr lang="en-US" dirty="0">
              <a:latin typeface="Arial" pitchFamily="34" charset="0"/>
              <a:cs typeface="Arial" pitchFamily="34" charset="0"/>
            </a:endParaRPr>
          </a:p>
          <a:p>
            <a:r>
              <a:rPr lang="en-US" dirty="0" err="1">
                <a:latin typeface="Arial" pitchFamily="34" charset="0"/>
                <a:cs typeface="Arial" pitchFamily="34" charset="0"/>
              </a:rPr>
              <a:t>Nguy</a:t>
            </a:r>
            <a:r>
              <a:rPr lang="en-US" dirty="0">
                <a:latin typeface="Arial" pitchFamily="34" charset="0"/>
                <a:cs typeface="Arial" pitchFamily="34" charset="0"/>
              </a:rPr>
              <a:t> </a:t>
            </a:r>
            <a:r>
              <a:rPr lang="en-US" dirty="0" err="1">
                <a:latin typeface="Arial" pitchFamily="34" charset="0"/>
                <a:cs typeface="Arial" pitchFamily="34" charset="0"/>
              </a:rPr>
              <a:t>cơ</a:t>
            </a:r>
            <a:r>
              <a:rPr lang="en-US" dirty="0">
                <a:latin typeface="Arial" pitchFamily="34" charset="0"/>
                <a:cs typeface="Arial" pitchFamily="34" charset="0"/>
              </a:rPr>
              <a:t> </a:t>
            </a:r>
            <a:r>
              <a:rPr lang="en-US" dirty="0" err="1">
                <a:latin typeface="Arial" pitchFamily="34" charset="0"/>
                <a:cs typeface="Arial" pitchFamily="34" charset="0"/>
              </a:rPr>
              <a:t>hẹp</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phẫu</a:t>
            </a:r>
            <a:r>
              <a:rPr lang="en-US" dirty="0">
                <a:latin typeface="Arial" pitchFamily="34" charset="0"/>
                <a:cs typeface="Arial" pitchFamily="34" charset="0"/>
              </a:rPr>
              <a:t> </a:t>
            </a:r>
            <a:r>
              <a:rPr lang="en-US" dirty="0" err="1">
                <a:latin typeface="Arial" pitchFamily="34" charset="0"/>
                <a:cs typeface="Arial" pitchFamily="34" charset="0"/>
              </a:rPr>
              <a:t>thuật</a:t>
            </a:r>
            <a:r>
              <a:rPr lang="en-US" dirty="0">
                <a:latin typeface="Arial" pitchFamily="34" charset="0"/>
                <a:cs typeface="Arial" pitchFamily="34" charset="0"/>
              </a:rPr>
              <a:t> </a:t>
            </a:r>
            <a:r>
              <a:rPr lang="en-US" dirty="0" err="1">
                <a:latin typeface="Arial" pitchFamily="34" charset="0"/>
                <a:cs typeface="Arial" pitchFamily="34" charset="0"/>
              </a:rPr>
              <a:t>cắt</a:t>
            </a:r>
            <a:r>
              <a:rPr lang="en-US" dirty="0">
                <a:latin typeface="Arial" pitchFamily="34" charset="0"/>
                <a:cs typeface="Arial" pitchFamily="34" charset="0"/>
              </a:rPr>
              <a:t> </a:t>
            </a:r>
            <a:r>
              <a:rPr lang="en-US" dirty="0" err="1">
                <a:latin typeface="Arial" pitchFamily="34" charset="0"/>
                <a:cs typeface="Arial" pitchFamily="34" charset="0"/>
              </a:rPr>
              <a:t>trĩ</a:t>
            </a:r>
            <a:endParaRPr lang="en-US" dirty="0">
              <a:latin typeface="Arial" pitchFamily="34" charset="0"/>
              <a:cs typeface="Arial" pitchFamily="34" charset="0"/>
            </a:endParaRPr>
          </a:p>
          <a:p>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lo </a:t>
            </a:r>
            <a:r>
              <a:rPr lang="en-US" dirty="0" err="1">
                <a:latin typeface="Arial" pitchFamily="34" charset="0"/>
                <a:cs typeface="Arial" pitchFamily="34" charset="0"/>
              </a:rPr>
              <a:t>lắng</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mổ</a:t>
            </a:r>
            <a:endParaRPr lang="en-US" dirty="0">
              <a:latin typeface="Arial" pitchFamily="34" charset="0"/>
              <a:cs typeface="Arial" pitchFamily="34" charset="0"/>
            </a:endParaRPr>
          </a:p>
        </p:txBody>
      </p:sp>
    </p:spTree>
    <p:extLst>
      <p:ext uri="{BB962C8B-B14F-4D97-AF65-F5344CB8AC3E}">
        <p14:creationId xmlns:p14="http://schemas.microsoft.com/office/powerpoint/2010/main" val="8525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rmAutofit fontScale="90000"/>
          </a:bodyPr>
          <a:lstStyle/>
          <a:p>
            <a:pPr algn="ctr"/>
            <a:r>
              <a:rPr lang="en-US" sz="5400" b="1" dirty="0" err="1">
                <a:solidFill>
                  <a:schemeClr val="accent1"/>
                </a:solidFill>
                <a:latin typeface="Arial" pitchFamily="34" charset="0"/>
                <a:cs typeface="Arial" pitchFamily="34" charset="0"/>
              </a:rPr>
              <a:t>Khái</a:t>
            </a:r>
            <a:r>
              <a:rPr lang="en-US" sz="5400" b="1" dirty="0">
                <a:solidFill>
                  <a:schemeClr val="accent1"/>
                </a:solidFill>
                <a:latin typeface="Arial" pitchFamily="34" charset="0"/>
                <a:cs typeface="Arial" pitchFamily="34" charset="0"/>
              </a:rPr>
              <a:t> </a:t>
            </a:r>
            <a:r>
              <a:rPr lang="en-US" sz="5400" b="1" dirty="0" err="1">
                <a:solidFill>
                  <a:schemeClr val="accent1"/>
                </a:solidFill>
                <a:latin typeface="Arial" pitchFamily="34" charset="0"/>
                <a:cs typeface="Arial" pitchFamily="34" charset="0"/>
              </a:rPr>
              <a:t>niệm</a:t>
            </a:r>
            <a:r>
              <a:rPr lang="en-US" sz="5400" b="1" dirty="0">
                <a:solidFill>
                  <a:schemeClr val="accent1"/>
                </a:solidFill>
                <a:latin typeface="Arial" pitchFamily="34" charset="0"/>
                <a:cs typeface="Arial" pitchFamily="34" charset="0"/>
              </a:rPr>
              <a:t> </a:t>
            </a:r>
            <a:r>
              <a:rPr lang="en-US" sz="5400" b="1" dirty="0" err="1">
                <a:solidFill>
                  <a:schemeClr val="accent1"/>
                </a:solidFill>
                <a:latin typeface="Arial" pitchFamily="34" charset="0"/>
                <a:cs typeface="Arial" pitchFamily="34" charset="0"/>
              </a:rPr>
              <a:t>bệnh</a:t>
            </a:r>
            <a:r>
              <a:rPr lang="en-US" sz="5400" b="1" dirty="0">
                <a:solidFill>
                  <a:schemeClr val="accent1"/>
                </a:solidFill>
                <a:latin typeface="Arial" pitchFamily="34" charset="0"/>
                <a:cs typeface="Arial" pitchFamily="34" charset="0"/>
              </a:rPr>
              <a:t> </a:t>
            </a:r>
            <a:r>
              <a:rPr lang="en-US" sz="5400" b="1" dirty="0" err="1">
                <a:solidFill>
                  <a:schemeClr val="accent1"/>
                </a:solidFill>
                <a:latin typeface="Arial" pitchFamily="34" charset="0"/>
                <a:cs typeface="Arial" pitchFamily="34" charset="0"/>
              </a:rPr>
              <a:t>trĩ</a:t>
            </a:r>
            <a:endParaRPr lang="en-US" sz="5400" b="1" dirty="0">
              <a:solidFill>
                <a:schemeClr val="tx1"/>
              </a:solidFill>
            </a:endParaRPr>
          </a:p>
        </p:txBody>
      </p:sp>
      <p:sp>
        <p:nvSpPr>
          <p:cNvPr id="3" name="Content Placeholder 2"/>
          <p:cNvSpPr>
            <a:spLocks noGrp="1"/>
          </p:cNvSpPr>
          <p:nvPr>
            <p:ph idx="1"/>
          </p:nvPr>
        </p:nvSpPr>
        <p:spPr>
          <a:xfrm>
            <a:off x="0" y="1412776"/>
            <a:ext cx="8964488" cy="5328592"/>
          </a:xfrm>
        </p:spPr>
        <p:txBody>
          <a:bodyPr>
            <a:normAutofit fontScale="85000" lnSpcReduction="20000"/>
          </a:bodyPr>
          <a:lstStyle/>
          <a:p>
            <a:pPr>
              <a:buFont typeface="Arial" pitchFamily="34" charset="0"/>
              <a:buChar char="•"/>
            </a:pPr>
            <a:r>
              <a:rPr lang="en-US" sz="3300" dirty="0" err="1">
                <a:latin typeface="Arial" pitchFamily="34" charset="0"/>
                <a:cs typeface="Arial" pitchFamily="34" charset="0"/>
              </a:rPr>
              <a:t>Bệnh</a:t>
            </a:r>
            <a:r>
              <a:rPr lang="en-US" sz="3300" dirty="0">
                <a:latin typeface="Arial" pitchFamily="34" charset="0"/>
                <a:cs typeface="Arial" pitchFamily="34" charset="0"/>
              </a:rPr>
              <a:t> </a:t>
            </a:r>
            <a:r>
              <a:rPr lang="en-US" sz="3300" dirty="0" err="1">
                <a:latin typeface="Arial" pitchFamily="34" charset="0"/>
                <a:cs typeface="Arial" pitchFamily="34" charset="0"/>
              </a:rPr>
              <a:t>trĩ</a:t>
            </a:r>
            <a:r>
              <a:rPr lang="en-US" sz="3300" dirty="0">
                <a:latin typeface="Arial" pitchFamily="34" charset="0"/>
                <a:cs typeface="Arial" pitchFamily="34" charset="0"/>
              </a:rPr>
              <a:t> </a:t>
            </a:r>
            <a:r>
              <a:rPr lang="en-US" sz="3300" dirty="0" err="1">
                <a:latin typeface="Arial" pitchFamily="34" charset="0"/>
                <a:cs typeface="Arial" pitchFamily="34" charset="0"/>
              </a:rPr>
              <a:t>là</a:t>
            </a:r>
            <a:r>
              <a:rPr lang="en-US" sz="3300" dirty="0">
                <a:latin typeface="Arial" pitchFamily="34" charset="0"/>
                <a:cs typeface="Arial" pitchFamily="34" charset="0"/>
              </a:rPr>
              <a:t> </a:t>
            </a:r>
            <a:r>
              <a:rPr lang="en-US" sz="3300" dirty="0" err="1">
                <a:latin typeface="Arial" pitchFamily="34" charset="0"/>
                <a:cs typeface="Arial" pitchFamily="34" charset="0"/>
              </a:rPr>
              <a:t>một</a:t>
            </a:r>
            <a:r>
              <a:rPr lang="en-US" sz="3300" dirty="0">
                <a:latin typeface="Arial" pitchFamily="34" charset="0"/>
                <a:cs typeface="Arial" pitchFamily="34" charset="0"/>
              </a:rPr>
              <a:t> </a:t>
            </a:r>
            <a:r>
              <a:rPr lang="en-US" sz="3300" dirty="0" err="1">
                <a:latin typeface="Arial" pitchFamily="34" charset="0"/>
                <a:cs typeface="Arial" pitchFamily="34" charset="0"/>
              </a:rPr>
              <a:t>bệnh</a:t>
            </a:r>
            <a:r>
              <a:rPr lang="en-US" sz="3300" dirty="0">
                <a:latin typeface="Arial" pitchFamily="34" charset="0"/>
                <a:cs typeface="Arial" pitchFamily="34" charset="0"/>
              </a:rPr>
              <a:t> </a:t>
            </a:r>
            <a:r>
              <a:rPr lang="en-US" sz="3300" dirty="0" err="1">
                <a:latin typeface="Arial" pitchFamily="34" charset="0"/>
                <a:cs typeface="Arial" pitchFamily="34" charset="0"/>
              </a:rPr>
              <a:t>rất</a:t>
            </a:r>
            <a:r>
              <a:rPr lang="en-US" sz="3300" dirty="0">
                <a:latin typeface="Arial" pitchFamily="34" charset="0"/>
                <a:cs typeface="Arial" pitchFamily="34" charset="0"/>
              </a:rPr>
              <a:t> </a:t>
            </a:r>
            <a:r>
              <a:rPr lang="en-US" sz="3300" dirty="0" err="1">
                <a:latin typeface="Arial" pitchFamily="34" charset="0"/>
                <a:cs typeface="Arial" pitchFamily="34" charset="0"/>
              </a:rPr>
              <a:t>thường</a:t>
            </a:r>
            <a:r>
              <a:rPr lang="en-US" sz="3300" dirty="0">
                <a:latin typeface="Arial" pitchFamily="34" charset="0"/>
                <a:cs typeface="Arial" pitchFamily="34" charset="0"/>
              </a:rPr>
              <a:t> </a:t>
            </a:r>
            <a:r>
              <a:rPr lang="en-US" sz="3300" dirty="0" err="1">
                <a:latin typeface="Arial" pitchFamily="34" charset="0"/>
                <a:cs typeface="Arial" pitchFamily="34" charset="0"/>
              </a:rPr>
              <a:t>gặp</a:t>
            </a:r>
            <a:r>
              <a:rPr lang="en-US" sz="3300" dirty="0">
                <a:latin typeface="Arial" pitchFamily="34" charset="0"/>
                <a:cs typeface="Arial" pitchFamily="34" charset="0"/>
              </a:rPr>
              <a:t> </a:t>
            </a:r>
            <a:r>
              <a:rPr lang="en-US" sz="3300" dirty="0" err="1">
                <a:latin typeface="Arial" pitchFamily="34" charset="0"/>
                <a:cs typeface="Arial" pitchFamily="34" charset="0"/>
              </a:rPr>
              <a:t>và</a:t>
            </a:r>
            <a:r>
              <a:rPr lang="en-US" sz="3300" dirty="0">
                <a:latin typeface="Arial" pitchFamily="34" charset="0"/>
                <a:cs typeface="Arial" pitchFamily="34" charset="0"/>
              </a:rPr>
              <a:t> </a:t>
            </a:r>
            <a:r>
              <a:rPr lang="en-US" sz="3300" dirty="0" err="1">
                <a:latin typeface="Arial" pitchFamily="34" charset="0"/>
                <a:cs typeface="Arial" pitchFamily="34" charset="0"/>
              </a:rPr>
              <a:t>có</a:t>
            </a:r>
            <a:r>
              <a:rPr lang="en-US" sz="3300" dirty="0">
                <a:latin typeface="Arial" pitchFamily="34" charset="0"/>
                <a:cs typeface="Arial" pitchFamily="34" charset="0"/>
              </a:rPr>
              <a:t> </a:t>
            </a:r>
            <a:r>
              <a:rPr lang="en-US" sz="3300" dirty="0" err="1">
                <a:latin typeface="Arial" pitchFamily="34" charset="0"/>
                <a:cs typeface="Arial" pitchFamily="34" charset="0"/>
              </a:rPr>
              <a:t>tỉ</a:t>
            </a:r>
            <a:r>
              <a:rPr lang="en-US" sz="3300" dirty="0">
                <a:latin typeface="Arial" pitchFamily="34" charset="0"/>
                <a:cs typeface="Arial" pitchFamily="34" charset="0"/>
              </a:rPr>
              <a:t> </a:t>
            </a:r>
            <a:r>
              <a:rPr lang="en-US" sz="3300" dirty="0" err="1">
                <a:latin typeface="Arial" pitchFamily="34" charset="0"/>
                <a:cs typeface="Arial" pitchFamily="34" charset="0"/>
              </a:rPr>
              <a:t>lệ</a:t>
            </a:r>
            <a:r>
              <a:rPr lang="en-US" sz="3300" dirty="0">
                <a:latin typeface="Arial" pitchFamily="34" charset="0"/>
                <a:cs typeface="Arial" pitchFamily="34" charset="0"/>
              </a:rPr>
              <a:t> </a:t>
            </a:r>
            <a:r>
              <a:rPr lang="en-US" sz="3300" dirty="0" err="1">
                <a:latin typeface="Arial" pitchFamily="34" charset="0"/>
                <a:cs typeface="Arial" pitchFamily="34" charset="0"/>
              </a:rPr>
              <a:t>mắc</a:t>
            </a:r>
            <a:r>
              <a:rPr lang="en-US" sz="3300" dirty="0">
                <a:latin typeface="Arial" pitchFamily="34" charset="0"/>
                <a:cs typeface="Arial" pitchFamily="34" charset="0"/>
              </a:rPr>
              <a:t> </a:t>
            </a:r>
            <a:r>
              <a:rPr lang="en-US" sz="3300" dirty="0" err="1">
                <a:latin typeface="Arial" pitchFamily="34" charset="0"/>
                <a:cs typeface="Arial" pitchFamily="34" charset="0"/>
              </a:rPr>
              <a:t>khá</a:t>
            </a:r>
            <a:r>
              <a:rPr lang="en-US" sz="3300" dirty="0">
                <a:latin typeface="Arial" pitchFamily="34" charset="0"/>
                <a:cs typeface="Arial" pitchFamily="34" charset="0"/>
              </a:rPr>
              <a:t> </a:t>
            </a:r>
            <a:r>
              <a:rPr lang="en-US" sz="3300" dirty="0" err="1">
                <a:latin typeface="Arial" pitchFamily="34" charset="0"/>
                <a:cs typeface="Arial" pitchFamily="34" charset="0"/>
              </a:rPr>
              <a:t>cao</a:t>
            </a:r>
            <a:endParaRPr lang="en-US" sz="3300" dirty="0">
              <a:latin typeface="Arial" pitchFamily="34" charset="0"/>
              <a:cs typeface="Arial" pitchFamily="34" charset="0"/>
            </a:endParaRPr>
          </a:p>
          <a:p>
            <a:pPr>
              <a:buFont typeface="Arial" pitchFamily="34" charset="0"/>
              <a:buChar char="•"/>
            </a:pPr>
            <a:r>
              <a:rPr lang="en-US" sz="3300" dirty="0" err="1">
                <a:latin typeface="Arial" pitchFamily="34" charset="0"/>
                <a:cs typeface="Arial" pitchFamily="34" charset="0"/>
              </a:rPr>
              <a:t>Bệnh</a:t>
            </a:r>
            <a:r>
              <a:rPr lang="en-US" sz="3300" dirty="0">
                <a:latin typeface="Arial" pitchFamily="34" charset="0"/>
                <a:cs typeface="Arial" pitchFamily="34" charset="0"/>
              </a:rPr>
              <a:t> </a:t>
            </a:r>
            <a:r>
              <a:rPr lang="en-US" sz="3300" dirty="0" err="1">
                <a:latin typeface="Arial" pitchFamily="34" charset="0"/>
                <a:cs typeface="Arial" pitchFamily="34" charset="0"/>
              </a:rPr>
              <a:t>không</a:t>
            </a:r>
            <a:r>
              <a:rPr lang="en-US" sz="3300" dirty="0">
                <a:latin typeface="Arial" pitchFamily="34" charset="0"/>
                <a:cs typeface="Arial" pitchFamily="34" charset="0"/>
              </a:rPr>
              <a:t> </a:t>
            </a:r>
            <a:r>
              <a:rPr lang="en-US" sz="3300" dirty="0" err="1">
                <a:latin typeface="Arial" pitchFamily="34" charset="0"/>
                <a:cs typeface="Arial" pitchFamily="34" charset="0"/>
              </a:rPr>
              <a:t>nguy</a:t>
            </a:r>
            <a:r>
              <a:rPr lang="en-US" sz="3300" dirty="0">
                <a:latin typeface="Arial" pitchFamily="34" charset="0"/>
                <a:cs typeface="Arial" pitchFamily="34" charset="0"/>
              </a:rPr>
              <a:t> </a:t>
            </a:r>
            <a:r>
              <a:rPr lang="en-US" sz="3300" dirty="0" err="1">
                <a:latin typeface="Arial" pitchFamily="34" charset="0"/>
                <a:cs typeface="Arial" pitchFamily="34" charset="0"/>
              </a:rPr>
              <a:t>hại</a:t>
            </a:r>
            <a:r>
              <a:rPr lang="en-US" sz="3300" dirty="0">
                <a:latin typeface="Arial" pitchFamily="34" charset="0"/>
                <a:cs typeface="Arial" pitchFamily="34" charset="0"/>
              </a:rPr>
              <a:t> </a:t>
            </a:r>
            <a:r>
              <a:rPr lang="en-US" sz="3300" dirty="0" err="1">
                <a:latin typeface="Arial" pitchFamily="34" charset="0"/>
                <a:cs typeface="Arial" pitchFamily="34" charset="0"/>
              </a:rPr>
              <a:t>đến</a:t>
            </a:r>
            <a:r>
              <a:rPr lang="en-US" sz="3300" dirty="0">
                <a:latin typeface="Arial" pitchFamily="34" charset="0"/>
                <a:cs typeface="Arial" pitchFamily="34" charset="0"/>
              </a:rPr>
              <a:t> </a:t>
            </a:r>
            <a:r>
              <a:rPr lang="en-US" sz="3300" dirty="0" err="1">
                <a:latin typeface="Arial" pitchFamily="34" charset="0"/>
                <a:cs typeface="Arial" pitchFamily="34" charset="0"/>
              </a:rPr>
              <a:t>tính</a:t>
            </a:r>
            <a:r>
              <a:rPr lang="en-US" sz="3300" dirty="0">
                <a:latin typeface="Arial" pitchFamily="34" charset="0"/>
                <a:cs typeface="Arial" pitchFamily="34" charset="0"/>
              </a:rPr>
              <a:t> </a:t>
            </a:r>
            <a:r>
              <a:rPr lang="en-US" sz="3300" dirty="0" err="1">
                <a:latin typeface="Arial" pitchFamily="34" charset="0"/>
                <a:cs typeface="Arial" pitchFamily="34" charset="0"/>
              </a:rPr>
              <a:t>mạng</a:t>
            </a:r>
            <a:r>
              <a:rPr lang="en-US" sz="3300" dirty="0">
                <a:latin typeface="Arial" pitchFamily="34" charset="0"/>
                <a:cs typeface="Arial" pitchFamily="34" charset="0"/>
              </a:rPr>
              <a:t> song </a:t>
            </a:r>
            <a:r>
              <a:rPr lang="en-US" sz="3300" dirty="0" err="1">
                <a:latin typeface="Arial" pitchFamily="34" charset="0"/>
                <a:cs typeface="Arial" pitchFamily="34" charset="0"/>
              </a:rPr>
              <a:t>nó</a:t>
            </a:r>
            <a:r>
              <a:rPr lang="en-US" sz="3300" dirty="0">
                <a:latin typeface="Arial" pitchFamily="34" charset="0"/>
                <a:cs typeface="Arial" pitchFamily="34" charset="0"/>
              </a:rPr>
              <a:t> </a:t>
            </a:r>
            <a:r>
              <a:rPr lang="en-US" sz="3300" dirty="0" err="1">
                <a:latin typeface="Arial" pitchFamily="34" charset="0"/>
                <a:cs typeface="Arial" pitchFamily="34" charset="0"/>
              </a:rPr>
              <a:t>có</a:t>
            </a:r>
            <a:r>
              <a:rPr lang="en-US" sz="3300" dirty="0">
                <a:latin typeface="Arial" pitchFamily="34" charset="0"/>
                <a:cs typeface="Arial" pitchFamily="34" charset="0"/>
              </a:rPr>
              <a:t> </a:t>
            </a:r>
            <a:r>
              <a:rPr lang="en-US" sz="3300" dirty="0" err="1">
                <a:latin typeface="Arial" pitchFamily="34" charset="0"/>
                <a:cs typeface="Arial" pitchFamily="34" charset="0"/>
              </a:rPr>
              <a:t>các</a:t>
            </a:r>
            <a:r>
              <a:rPr lang="en-US" sz="3300" dirty="0">
                <a:latin typeface="Arial" pitchFamily="34" charset="0"/>
                <a:cs typeface="Arial" pitchFamily="34" charset="0"/>
              </a:rPr>
              <a:t> </a:t>
            </a:r>
            <a:r>
              <a:rPr lang="en-US" sz="3300" dirty="0" err="1">
                <a:latin typeface="Arial" pitchFamily="34" charset="0"/>
                <a:cs typeface="Arial" pitchFamily="34" charset="0"/>
              </a:rPr>
              <a:t>triệu</a:t>
            </a:r>
            <a:r>
              <a:rPr lang="en-US" sz="3300" dirty="0">
                <a:latin typeface="Arial" pitchFamily="34" charset="0"/>
                <a:cs typeface="Arial" pitchFamily="34" charset="0"/>
              </a:rPr>
              <a:t> </a:t>
            </a:r>
            <a:r>
              <a:rPr lang="en-US" sz="3300" dirty="0" err="1">
                <a:latin typeface="Arial" pitchFamily="34" charset="0"/>
                <a:cs typeface="Arial" pitchFamily="34" charset="0"/>
              </a:rPr>
              <a:t>chứng</a:t>
            </a:r>
            <a:r>
              <a:rPr lang="en-US" sz="3300" dirty="0">
                <a:latin typeface="Arial" pitchFamily="34" charset="0"/>
                <a:cs typeface="Arial" pitchFamily="34" charset="0"/>
              </a:rPr>
              <a:t> </a:t>
            </a:r>
            <a:r>
              <a:rPr lang="en-US" sz="3300" dirty="0" err="1">
                <a:latin typeface="Arial" pitchFamily="34" charset="0"/>
                <a:cs typeface="Arial" pitchFamily="34" charset="0"/>
              </a:rPr>
              <a:t>như</a:t>
            </a:r>
            <a:r>
              <a:rPr lang="en-US" sz="3300" dirty="0">
                <a:latin typeface="Arial" pitchFamily="34" charset="0"/>
                <a:cs typeface="Arial" pitchFamily="34" charset="0"/>
              </a:rPr>
              <a:t>: </a:t>
            </a:r>
            <a:r>
              <a:rPr lang="en-US" sz="3300" dirty="0" err="1">
                <a:latin typeface="Arial" pitchFamily="34" charset="0"/>
                <a:cs typeface="Arial" pitchFamily="34" charset="0"/>
              </a:rPr>
              <a:t>đại</a:t>
            </a:r>
            <a:r>
              <a:rPr lang="en-US" sz="3300" dirty="0">
                <a:latin typeface="Arial" pitchFamily="34" charset="0"/>
                <a:cs typeface="Arial" pitchFamily="34" charset="0"/>
              </a:rPr>
              <a:t> </a:t>
            </a:r>
            <a:r>
              <a:rPr lang="en-US" sz="3300" dirty="0" err="1">
                <a:latin typeface="Arial" pitchFamily="34" charset="0"/>
                <a:cs typeface="Arial" pitchFamily="34" charset="0"/>
              </a:rPr>
              <a:t>tiện</a:t>
            </a:r>
            <a:r>
              <a:rPr lang="en-US" sz="3300" dirty="0">
                <a:latin typeface="Arial" pitchFamily="34" charset="0"/>
                <a:cs typeface="Arial" pitchFamily="34" charset="0"/>
              </a:rPr>
              <a:t> </a:t>
            </a:r>
            <a:r>
              <a:rPr lang="en-US" sz="3300" dirty="0" err="1">
                <a:latin typeface="Arial" pitchFamily="34" charset="0"/>
                <a:cs typeface="Arial" pitchFamily="34" charset="0"/>
              </a:rPr>
              <a:t>ra</a:t>
            </a:r>
            <a:r>
              <a:rPr lang="en-US" sz="3300" dirty="0">
                <a:latin typeface="Arial" pitchFamily="34" charset="0"/>
                <a:cs typeface="Arial" pitchFamily="34" charset="0"/>
              </a:rPr>
              <a:t> </a:t>
            </a:r>
            <a:r>
              <a:rPr lang="en-US" sz="3300" dirty="0" err="1">
                <a:latin typeface="Arial" pitchFamily="34" charset="0"/>
                <a:cs typeface="Arial" pitchFamily="34" charset="0"/>
              </a:rPr>
              <a:t>máu</a:t>
            </a:r>
            <a:r>
              <a:rPr lang="en-US" sz="3300" dirty="0">
                <a:latin typeface="Arial" pitchFamily="34" charset="0"/>
                <a:cs typeface="Arial" pitchFamily="34" charset="0"/>
              </a:rPr>
              <a:t>, </a:t>
            </a:r>
            <a:r>
              <a:rPr lang="en-US" sz="3300" dirty="0" err="1">
                <a:latin typeface="Arial" pitchFamily="34" charset="0"/>
                <a:cs typeface="Arial" pitchFamily="34" charset="0"/>
              </a:rPr>
              <a:t>viêm</a:t>
            </a:r>
            <a:r>
              <a:rPr lang="en-US" sz="3300" dirty="0">
                <a:latin typeface="Arial" pitchFamily="34" charset="0"/>
                <a:cs typeface="Arial" pitchFamily="34" charset="0"/>
              </a:rPr>
              <a:t> </a:t>
            </a:r>
            <a:r>
              <a:rPr lang="en-US" sz="3300" dirty="0" err="1">
                <a:latin typeface="Arial" pitchFamily="34" charset="0"/>
                <a:cs typeface="Arial" pitchFamily="34" charset="0"/>
              </a:rPr>
              <a:t>nhiễm</a:t>
            </a:r>
            <a:r>
              <a:rPr lang="en-US" sz="3300" dirty="0">
                <a:latin typeface="Arial" pitchFamily="34" charset="0"/>
                <a:cs typeface="Arial" pitchFamily="34" charset="0"/>
              </a:rPr>
              <a:t>…</a:t>
            </a:r>
            <a:r>
              <a:rPr lang="en-US" sz="3300" dirty="0" err="1">
                <a:latin typeface="Arial" pitchFamily="34" charset="0"/>
                <a:cs typeface="Arial" pitchFamily="34" charset="0"/>
              </a:rPr>
              <a:t>gây</a:t>
            </a:r>
            <a:r>
              <a:rPr lang="en-US" sz="3300" dirty="0">
                <a:latin typeface="Arial" pitchFamily="34" charset="0"/>
                <a:cs typeface="Arial" pitchFamily="34" charset="0"/>
              </a:rPr>
              <a:t> </a:t>
            </a:r>
            <a:r>
              <a:rPr lang="en-US" sz="3300" dirty="0" err="1">
                <a:latin typeface="Arial" pitchFamily="34" charset="0"/>
                <a:cs typeface="Arial" pitchFamily="34" charset="0"/>
              </a:rPr>
              <a:t>đau</a:t>
            </a:r>
            <a:r>
              <a:rPr lang="en-US" sz="3300" dirty="0">
                <a:latin typeface="Arial" pitchFamily="34" charset="0"/>
                <a:cs typeface="Arial" pitchFamily="34" charset="0"/>
              </a:rPr>
              <a:t>, </a:t>
            </a:r>
            <a:r>
              <a:rPr lang="en-US" sz="3300" dirty="0" err="1">
                <a:latin typeface="Arial" pitchFamily="34" charset="0"/>
                <a:cs typeface="Arial" pitchFamily="34" charset="0"/>
              </a:rPr>
              <a:t>khó</a:t>
            </a:r>
            <a:r>
              <a:rPr lang="en-US" sz="3300" dirty="0">
                <a:latin typeface="Arial" pitchFamily="34" charset="0"/>
                <a:cs typeface="Arial" pitchFamily="34" charset="0"/>
              </a:rPr>
              <a:t> </a:t>
            </a:r>
            <a:r>
              <a:rPr lang="en-US" sz="3300" dirty="0" err="1">
                <a:latin typeface="Arial" pitchFamily="34" charset="0"/>
                <a:cs typeface="Arial" pitchFamily="34" charset="0"/>
              </a:rPr>
              <a:t>chịu</a:t>
            </a:r>
            <a:r>
              <a:rPr lang="en-US" sz="3300" dirty="0">
                <a:latin typeface="Arial" pitchFamily="34" charset="0"/>
                <a:cs typeface="Arial" pitchFamily="34" charset="0"/>
              </a:rPr>
              <a:t> </a:t>
            </a:r>
            <a:r>
              <a:rPr lang="en-US" sz="3300" dirty="0" err="1">
                <a:latin typeface="Arial" pitchFamily="34" charset="0"/>
                <a:cs typeface="Arial" pitchFamily="34" charset="0"/>
              </a:rPr>
              <a:t>ảnh</a:t>
            </a:r>
            <a:r>
              <a:rPr lang="en-US" sz="3300" dirty="0">
                <a:latin typeface="Arial" pitchFamily="34" charset="0"/>
                <a:cs typeface="Arial" pitchFamily="34" charset="0"/>
              </a:rPr>
              <a:t> </a:t>
            </a:r>
            <a:r>
              <a:rPr lang="en-US" sz="3300" dirty="0" err="1">
                <a:latin typeface="Arial" pitchFamily="34" charset="0"/>
                <a:cs typeface="Arial" pitchFamily="34" charset="0"/>
              </a:rPr>
              <a:t>hưởng</a:t>
            </a:r>
            <a:r>
              <a:rPr lang="en-US" sz="3300" dirty="0">
                <a:latin typeface="Arial" pitchFamily="34" charset="0"/>
                <a:cs typeface="Arial" pitchFamily="34" charset="0"/>
              </a:rPr>
              <a:t> </a:t>
            </a:r>
            <a:r>
              <a:rPr lang="en-US" sz="3300" dirty="0" err="1">
                <a:latin typeface="Arial" pitchFamily="34" charset="0"/>
                <a:cs typeface="Arial" pitchFamily="34" charset="0"/>
              </a:rPr>
              <a:t>đến</a:t>
            </a:r>
            <a:r>
              <a:rPr lang="en-US" sz="3300" dirty="0">
                <a:latin typeface="Arial" pitchFamily="34" charset="0"/>
                <a:cs typeface="Arial" pitchFamily="34" charset="0"/>
              </a:rPr>
              <a:t> </a:t>
            </a:r>
            <a:r>
              <a:rPr lang="en-US" sz="3300" dirty="0" err="1">
                <a:latin typeface="Arial" pitchFamily="34" charset="0"/>
                <a:cs typeface="Arial" pitchFamily="34" charset="0"/>
              </a:rPr>
              <a:t>tâm</a:t>
            </a:r>
            <a:r>
              <a:rPr lang="en-US" sz="3300" dirty="0">
                <a:latin typeface="Arial" pitchFamily="34" charset="0"/>
                <a:cs typeface="Arial" pitchFamily="34" charset="0"/>
              </a:rPr>
              <a:t> </a:t>
            </a:r>
            <a:r>
              <a:rPr lang="en-US" sz="3300" dirty="0" err="1">
                <a:latin typeface="Arial" pitchFamily="34" charset="0"/>
                <a:cs typeface="Arial" pitchFamily="34" charset="0"/>
              </a:rPr>
              <a:t>lí</a:t>
            </a:r>
            <a:r>
              <a:rPr lang="en-US" sz="3300" dirty="0">
                <a:latin typeface="Arial" pitchFamily="34" charset="0"/>
                <a:cs typeface="Arial" pitchFamily="34" charset="0"/>
              </a:rPr>
              <a:t>, </a:t>
            </a:r>
            <a:r>
              <a:rPr lang="en-US" sz="3300" dirty="0" err="1">
                <a:latin typeface="Arial" pitchFamily="34" charset="0"/>
                <a:cs typeface="Arial" pitchFamily="34" charset="0"/>
              </a:rPr>
              <a:t>sức</a:t>
            </a:r>
            <a:r>
              <a:rPr lang="en-US" sz="3300" dirty="0">
                <a:latin typeface="Arial" pitchFamily="34" charset="0"/>
                <a:cs typeface="Arial" pitchFamily="34" charset="0"/>
              </a:rPr>
              <a:t> </a:t>
            </a:r>
            <a:r>
              <a:rPr lang="en-US" sz="3300" dirty="0" err="1">
                <a:latin typeface="Arial" pitchFamily="34" charset="0"/>
                <a:cs typeface="Arial" pitchFamily="34" charset="0"/>
              </a:rPr>
              <a:t>khỏe</a:t>
            </a:r>
            <a:r>
              <a:rPr lang="en-US" sz="3300" dirty="0">
                <a:latin typeface="Arial" pitchFamily="34" charset="0"/>
                <a:cs typeface="Arial" pitchFamily="34" charset="0"/>
              </a:rPr>
              <a:t> </a:t>
            </a:r>
            <a:r>
              <a:rPr lang="en-US" sz="3300" dirty="0" err="1">
                <a:latin typeface="Arial" pitchFamily="34" charset="0"/>
                <a:cs typeface="Arial" pitchFamily="34" charset="0"/>
              </a:rPr>
              <a:t>người</a:t>
            </a:r>
            <a:r>
              <a:rPr lang="en-US" sz="3300" dirty="0">
                <a:latin typeface="Arial" pitchFamily="34" charset="0"/>
                <a:cs typeface="Arial" pitchFamily="34" charset="0"/>
              </a:rPr>
              <a:t> </a:t>
            </a:r>
            <a:r>
              <a:rPr lang="en-US" sz="3300" dirty="0" err="1">
                <a:latin typeface="Arial" pitchFamily="34" charset="0"/>
                <a:cs typeface="Arial" pitchFamily="34" charset="0"/>
              </a:rPr>
              <a:t>bệnh</a:t>
            </a:r>
            <a:endParaRPr lang="en-US" sz="3300" dirty="0">
              <a:latin typeface="Arial" pitchFamily="34" charset="0"/>
              <a:cs typeface="Arial" pitchFamily="34" charset="0"/>
            </a:endParaRPr>
          </a:p>
          <a:p>
            <a:pPr>
              <a:buFont typeface="Arial" pitchFamily="34" charset="0"/>
              <a:buChar char="•"/>
            </a:pPr>
            <a:r>
              <a:rPr lang="en-US" sz="3200" dirty="0" err="1">
                <a:latin typeface="Arial" pitchFamily="34" charset="0"/>
                <a:cs typeface="Arial" pitchFamily="34" charset="0"/>
              </a:rPr>
              <a:t>Trĩ</a:t>
            </a:r>
            <a:r>
              <a:rPr lang="en-US" sz="3200" dirty="0">
                <a:latin typeface="Arial" pitchFamily="34" charset="0"/>
                <a:cs typeface="Arial" pitchFamily="34" charset="0"/>
              </a:rPr>
              <a:t> </a:t>
            </a:r>
            <a:r>
              <a:rPr lang="en-US" sz="3200" dirty="0" err="1">
                <a:latin typeface="Arial" pitchFamily="34" charset="0"/>
                <a:cs typeface="Arial" pitchFamily="34" charset="0"/>
              </a:rPr>
              <a:t>là</a:t>
            </a:r>
            <a:r>
              <a:rPr lang="en-US" sz="3200" dirty="0">
                <a:latin typeface="Arial" pitchFamily="34" charset="0"/>
                <a:cs typeface="Arial" pitchFamily="34" charset="0"/>
              </a:rPr>
              <a:t> </a:t>
            </a:r>
            <a:r>
              <a:rPr lang="en-US" sz="3200" dirty="0" err="1">
                <a:latin typeface="Arial" pitchFamily="34" charset="0"/>
                <a:cs typeface="Arial" pitchFamily="34" charset="0"/>
              </a:rPr>
              <a:t>giãn</a:t>
            </a:r>
            <a:r>
              <a:rPr lang="en-US" sz="3200" dirty="0">
                <a:latin typeface="Arial" pitchFamily="34" charset="0"/>
                <a:cs typeface="Arial" pitchFamily="34" charset="0"/>
              </a:rPr>
              <a:t> </a:t>
            </a:r>
            <a:r>
              <a:rPr lang="en-US" sz="3200" dirty="0" err="1">
                <a:latin typeface="Arial" pitchFamily="34" charset="0"/>
                <a:cs typeface="Arial" pitchFamily="34" charset="0"/>
              </a:rPr>
              <a:t>và</a:t>
            </a:r>
            <a:r>
              <a:rPr lang="en-US" sz="3200" dirty="0">
                <a:latin typeface="Arial" pitchFamily="34" charset="0"/>
                <a:cs typeface="Arial" pitchFamily="34" charset="0"/>
              </a:rPr>
              <a:t> </a:t>
            </a:r>
            <a:r>
              <a:rPr lang="en-US" sz="3200" dirty="0" err="1">
                <a:latin typeface="Arial" pitchFamily="34" charset="0"/>
                <a:cs typeface="Arial" pitchFamily="34" charset="0"/>
              </a:rPr>
              <a:t>sưng</a:t>
            </a:r>
            <a:r>
              <a:rPr lang="en-US" sz="3200" dirty="0">
                <a:latin typeface="Arial" pitchFamily="34" charset="0"/>
                <a:cs typeface="Arial" pitchFamily="34" charset="0"/>
              </a:rPr>
              <a:t> </a:t>
            </a:r>
            <a:r>
              <a:rPr lang="en-US" sz="3200" dirty="0" err="1">
                <a:latin typeface="Arial" pitchFamily="34" charset="0"/>
                <a:cs typeface="Arial" pitchFamily="34" charset="0"/>
              </a:rPr>
              <a:t>các</a:t>
            </a:r>
            <a:r>
              <a:rPr lang="en-US" sz="3200" dirty="0">
                <a:latin typeface="Arial" pitchFamily="34" charset="0"/>
                <a:cs typeface="Arial" pitchFamily="34" charset="0"/>
              </a:rPr>
              <a:t> </a:t>
            </a:r>
            <a:r>
              <a:rPr lang="en-US" sz="3200" dirty="0" err="1">
                <a:latin typeface="Arial" pitchFamily="34" charset="0"/>
                <a:cs typeface="Arial" pitchFamily="34" charset="0"/>
              </a:rPr>
              <a:t>tĩnh</a:t>
            </a:r>
            <a:endParaRPr lang="en-US" sz="3200" dirty="0">
              <a:latin typeface="Arial" pitchFamily="34" charset="0"/>
              <a:cs typeface="Arial" pitchFamily="34" charset="0"/>
            </a:endParaRPr>
          </a:p>
          <a:p>
            <a:pPr marL="0" indent="0">
              <a:buNone/>
            </a:pPr>
            <a:r>
              <a:rPr lang="en-US" sz="3200" dirty="0" err="1">
                <a:latin typeface="Arial" pitchFamily="34" charset="0"/>
                <a:cs typeface="Arial" pitchFamily="34" charset="0"/>
              </a:rPr>
              <a:t>mạch</a:t>
            </a:r>
            <a:r>
              <a:rPr lang="en-US" sz="3200" dirty="0">
                <a:latin typeface="Arial" pitchFamily="34" charset="0"/>
                <a:cs typeface="Arial" pitchFamily="34" charset="0"/>
              </a:rPr>
              <a:t> </a:t>
            </a:r>
            <a:r>
              <a:rPr lang="en-US" sz="3200" dirty="0" err="1">
                <a:latin typeface="Arial" pitchFamily="34" charset="0"/>
                <a:cs typeface="Arial" pitchFamily="34" charset="0"/>
              </a:rPr>
              <a:t>trực</a:t>
            </a:r>
            <a:r>
              <a:rPr lang="en-US" sz="3200" dirty="0">
                <a:latin typeface="Arial" pitchFamily="34" charset="0"/>
                <a:cs typeface="Arial" pitchFamily="34" charset="0"/>
              </a:rPr>
              <a:t> </a:t>
            </a:r>
            <a:r>
              <a:rPr lang="en-US" sz="3200" dirty="0" err="1">
                <a:latin typeface="Arial" pitchFamily="34" charset="0"/>
                <a:cs typeface="Arial" pitchFamily="34" charset="0"/>
              </a:rPr>
              <a:t>tràng</a:t>
            </a:r>
            <a:r>
              <a:rPr lang="en-US" sz="3200" dirty="0">
                <a:latin typeface="Arial" pitchFamily="34" charset="0"/>
                <a:cs typeface="Arial" pitchFamily="34" charset="0"/>
              </a:rPr>
              <a:t>, </a:t>
            </a:r>
            <a:r>
              <a:rPr lang="en-US" sz="3200" dirty="0" err="1">
                <a:latin typeface="Arial" pitchFamily="34" charset="0"/>
                <a:cs typeface="Arial" pitchFamily="34" charset="0"/>
              </a:rPr>
              <a:t>nó</a:t>
            </a:r>
            <a:r>
              <a:rPr lang="en-US" sz="3200" dirty="0">
                <a:latin typeface="Arial" pitchFamily="34" charset="0"/>
                <a:cs typeface="Arial" pitchFamily="34" charset="0"/>
              </a:rPr>
              <a:t> </a:t>
            </a:r>
            <a:r>
              <a:rPr lang="en-US" sz="3200" dirty="0" err="1">
                <a:latin typeface="Arial" pitchFamily="34" charset="0"/>
                <a:cs typeface="Arial" pitchFamily="34" charset="0"/>
              </a:rPr>
              <a:t>có</a:t>
            </a:r>
            <a:r>
              <a:rPr lang="en-US" sz="3200" dirty="0">
                <a:latin typeface="Arial" pitchFamily="34" charset="0"/>
                <a:cs typeface="Arial" pitchFamily="34" charset="0"/>
              </a:rPr>
              <a:t> </a:t>
            </a:r>
            <a:r>
              <a:rPr lang="en-US" sz="3200" dirty="0" err="1">
                <a:latin typeface="Arial" pitchFamily="34" charset="0"/>
                <a:cs typeface="Arial" pitchFamily="34" charset="0"/>
              </a:rPr>
              <a:t>thể</a:t>
            </a:r>
            <a:r>
              <a:rPr lang="en-US" sz="3200" dirty="0">
                <a:latin typeface="Arial" pitchFamily="34" charset="0"/>
                <a:cs typeface="Arial" pitchFamily="34" charset="0"/>
              </a:rPr>
              <a:t> do</a:t>
            </a:r>
          </a:p>
          <a:p>
            <a:pPr marL="0" indent="0">
              <a:buNone/>
            </a:pPr>
            <a:r>
              <a:rPr lang="en-US" sz="3200" dirty="0" err="1">
                <a:latin typeface="Arial" pitchFamily="34" charset="0"/>
                <a:cs typeface="Arial" pitchFamily="34" charset="0"/>
              </a:rPr>
              <a:t>một</a:t>
            </a:r>
            <a:r>
              <a:rPr lang="en-US" sz="3200" dirty="0">
                <a:latin typeface="Arial" pitchFamily="34" charset="0"/>
                <a:cs typeface="Arial" pitchFamily="34" charset="0"/>
              </a:rPr>
              <a:t> </a:t>
            </a:r>
            <a:r>
              <a:rPr lang="en-US" sz="3200" dirty="0" err="1">
                <a:latin typeface="Arial" pitchFamily="34" charset="0"/>
                <a:cs typeface="Arial" pitchFamily="34" charset="0"/>
              </a:rPr>
              <a:t>hoặc</a:t>
            </a:r>
            <a:r>
              <a:rPr lang="en-US" sz="3200" dirty="0">
                <a:latin typeface="Arial" pitchFamily="34" charset="0"/>
                <a:cs typeface="Arial" pitchFamily="34" charset="0"/>
              </a:rPr>
              <a:t> </a:t>
            </a:r>
            <a:r>
              <a:rPr lang="en-US" sz="3200" dirty="0" err="1">
                <a:latin typeface="Arial" pitchFamily="34" charset="0"/>
                <a:cs typeface="Arial" pitchFamily="34" charset="0"/>
              </a:rPr>
              <a:t>nhiều</a:t>
            </a:r>
            <a:r>
              <a:rPr lang="en-US" sz="3200" dirty="0">
                <a:latin typeface="Arial" pitchFamily="34" charset="0"/>
                <a:cs typeface="Arial" pitchFamily="34" charset="0"/>
              </a:rPr>
              <a:t> </a:t>
            </a:r>
            <a:r>
              <a:rPr lang="en-US" sz="3200" dirty="0" err="1">
                <a:latin typeface="Arial" pitchFamily="34" charset="0"/>
                <a:cs typeface="Arial" pitchFamily="34" charset="0"/>
              </a:rPr>
              <a:t>đám</a:t>
            </a:r>
            <a:r>
              <a:rPr lang="en-US" sz="3200" dirty="0">
                <a:latin typeface="Arial" pitchFamily="34" charset="0"/>
                <a:cs typeface="Arial" pitchFamily="34" charset="0"/>
              </a:rPr>
              <a:t> </a:t>
            </a:r>
            <a:r>
              <a:rPr lang="en-US" sz="3200" dirty="0" err="1">
                <a:latin typeface="Arial" pitchFamily="34" charset="0"/>
                <a:cs typeface="Arial" pitchFamily="34" charset="0"/>
              </a:rPr>
              <a:t>rối</a:t>
            </a:r>
            <a:r>
              <a:rPr lang="en-US" sz="3200" dirty="0">
                <a:latin typeface="Arial" pitchFamily="34" charset="0"/>
                <a:cs typeface="Arial" pitchFamily="34" charset="0"/>
              </a:rPr>
              <a:t> </a:t>
            </a:r>
            <a:r>
              <a:rPr lang="en-US" sz="3200" dirty="0" err="1">
                <a:latin typeface="Arial" pitchFamily="34" charset="0"/>
                <a:cs typeface="Arial" pitchFamily="34" charset="0"/>
              </a:rPr>
              <a:t>tĩnh</a:t>
            </a:r>
            <a:r>
              <a:rPr lang="en-US" sz="3200" dirty="0">
                <a:latin typeface="Arial" pitchFamily="34" charset="0"/>
                <a:cs typeface="Arial" pitchFamily="34" charset="0"/>
              </a:rPr>
              <a:t> </a:t>
            </a:r>
          </a:p>
          <a:p>
            <a:pPr marL="0" indent="0">
              <a:buNone/>
            </a:pPr>
            <a:r>
              <a:rPr lang="en-US" sz="3200" dirty="0" err="1">
                <a:latin typeface="Arial" pitchFamily="34" charset="0"/>
                <a:cs typeface="Arial" pitchFamily="34" charset="0"/>
              </a:rPr>
              <a:t>mạch</a:t>
            </a:r>
            <a:r>
              <a:rPr lang="en-US" sz="3200" dirty="0">
                <a:latin typeface="Arial" pitchFamily="34" charset="0"/>
                <a:cs typeface="Arial" pitchFamily="34" charset="0"/>
              </a:rPr>
              <a:t> </a:t>
            </a:r>
            <a:r>
              <a:rPr lang="en-US" sz="3200" dirty="0" err="1">
                <a:latin typeface="Arial" pitchFamily="34" charset="0"/>
                <a:cs typeface="Arial" pitchFamily="34" charset="0"/>
              </a:rPr>
              <a:t>trĩ</a:t>
            </a:r>
            <a:r>
              <a:rPr lang="en-US" sz="3200" dirty="0">
                <a:latin typeface="Arial" pitchFamily="34" charset="0"/>
                <a:cs typeface="Arial" pitchFamily="34" charset="0"/>
              </a:rPr>
              <a:t> </a:t>
            </a:r>
            <a:r>
              <a:rPr lang="en-US" sz="3200" dirty="0" err="1">
                <a:latin typeface="Arial" pitchFamily="34" charset="0"/>
                <a:cs typeface="Arial" pitchFamily="34" charset="0"/>
              </a:rPr>
              <a:t>trong</a:t>
            </a:r>
            <a:r>
              <a:rPr lang="en-US" sz="3200" dirty="0">
                <a:latin typeface="Arial" pitchFamily="34" charset="0"/>
                <a:cs typeface="Arial" pitchFamily="34" charset="0"/>
              </a:rPr>
              <a:t> </a:t>
            </a:r>
            <a:r>
              <a:rPr lang="en-US" sz="3200" dirty="0" err="1">
                <a:latin typeface="Arial" pitchFamily="34" charset="0"/>
                <a:cs typeface="Arial" pitchFamily="34" charset="0"/>
              </a:rPr>
              <a:t>hoặc</a:t>
            </a:r>
            <a:r>
              <a:rPr lang="en-US" sz="3200" dirty="0">
                <a:latin typeface="Arial" pitchFamily="34" charset="0"/>
                <a:cs typeface="Arial" pitchFamily="34" charset="0"/>
              </a:rPr>
              <a:t> </a:t>
            </a:r>
            <a:r>
              <a:rPr lang="en-US" sz="3200" dirty="0" err="1">
                <a:latin typeface="Arial" pitchFamily="34" charset="0"/>
                <a:cs typeface="Arial" pitchFamily="34" charset="0"/>
              </a:rPr>
              <a:t>tĩnh</a:t>
            </a:r>
            <a:r>
              <a:rPr lang="en-US" sz="3200" dirty="0">
                <a:latin typeface="Arial" pitchFamily="34" charset="0"/>
                <a:cs typeface="Arial" pitchFamily="34" charset="0"/>
              </a:rPr>
              <a:t> </a:t>
            </a:r>
            <a:r>
              <a:rPr lang="en-US" sz="3200" dirty="0" err="1">
                <a:latin typeface="Arial" pitchFamily="34" charset="0"/>
                <a:cs typeface="Arial" pitchFamily="34" charset="0"/>
              </a:rPr>
              <a:t>mạch</a:t>
            </a:r>
            <a:endParaRPr lang="en-US" sz="3200" dirty="0">
              <a:latin typeface="Arial" pitchFamily="34" charset="0"/>
              <a:cs typeface="Arial" pitchFamily="34" charset="0"/>
            </a:endParaRPr>
          </a:p>
          <a:p>
            <a:pPr marL="0" indent="0">
              <a:buNone/>
            </a:pPr>
            <a:r>
              <a:rPr lang="en-US" sz="3200" dirty="0" err="1">
                <a:latin typeface="Arial" pitchFamily="34" charset="0"/>
                <a:cs typeface="Arial" pitchFamily="34" charset="0"/>
              </a:rPr>
              <a:t>trĩ</a:t>
            </a:r>
            <a:r>
              <a:rPr lang="en-US" sz="3200" dirty="0">
                <a:latin typeface="Arial" pitchFamily="34" charset="0"/>
                <a:cs typeface="Arial" pitchFamily="34" charset="0"/>
              </a:rPr>
              <a:t> </a:t>
            </a:r>
            <a:r>
              <a:rPr lang="en-US" sz="3200" dirty="0" err="1">
                <a:latin typeface="Arial" pitchFamily="34" charset="0"/>
                <a:cs typeface="Arial" pitchFamily="34" charset="0"/>
              </a:rPr>
              <a:t>ngoài</a:t>
            </a:r>
            <a:r>
              <a:rPr lang="en-US" sz="3200" dirty="0">
                <a:latin typeface="Arial" pitchFamily="34" charset="0"/>
                <a:cs typeface="Arial" pitchFamily="34" charset="0"/>
              </a:rPr>
              <a:t>, </a:t>
            </a:r>
            <a:r>
              <a:rPr lang="en-US" sz="3200" dirty="0" err="1">
                <a:latin typeface="Arial" pitchFamily="34" charset="0"/>
                <a:cs typeface="Arial" pitchFamily="34" charset="0"/>
              </a:rPr>
              <a:t>hai</a:t>
            </a:r>
            <a:r>
              <a:rPr lang="en-US" sz="3200" dirty="0">
                <a:latin typeface="Arial" pitchFamily="34" charset="0"/>
                <a:cs typeface="Arial" pitchFamily="34" charset="0"/>
              </a:rPr>
              <a:t> </a:t>
            </a:r>
            <a:r>
              <a:rPr lang="en-US" sz="3200" dirty="0" err="1">
                <a:latin typeface="Arial" pitchFamily="34" charset="0"/>
                <a:cs typeface="Arial" pitchFamily="34" charset="0"/>
              </a:rPr>
              <a:t>đám</a:t>
            </a:r>
            <a:r>
              <a:rPr lang="en-US" sz="3200" dirty="0">
                <a:latin typeface="Arial" pitchFamily="34" charset="0"/>
                <a:cs typeface="Arial" pitchFamily="34" charset="0"/>
              </a:rPr>
              <a:t> </a:t>
            </a:r>
            <a:r>
              <a:rPr lang="en-US" sz="3200" dirty="0" err="1">
                <a:latin typeface="Arial" pitchFamily="34" charset="0"/>
                <a:cs typeface="Arial" pitchFamily="34" charset="0"/>
              </a:rPr>
              <a:t>rối</a:t>
            </a:r>
            <a:r>
              <a:rPr lang="en-US" sz="3200" dirty="0">
                <a:latin typeface="Arial" pitchFamily="34" charset="0"/>
                <a:cs typeface="Arial" pitchFamily="34" charset="0"/>
              </a:rPr>
              <a:t>  </a:t>
            </a:r>
            <a:r>
              <a:rPr lang="en-US" sz="3200" dirty="0" err="1">
                <a:latin typeface="Arial" pitchFamily="34" charset="0"/>
                <a:cs typeface="Arial" pitchFamily="34" charset="0"/>
              </a:rPr>
              <a:t>tĩnh</a:t>
            </a:r>
            <a:r>
              <a:rPr lang="en-US" sz="3200" dirty="0">
                <a:latin typeface="Arial" pitchFamily="34" charset="0"/>
                <a:cs typeface="Arial" pitchFamily="34" charset="0"/>
              </a:rPr>
              <a:t> </a:t>
            </a:r>
            <a:r>
              <a:rPr lang="en-US" sz="3200" dirty="0" err="1">
                <a:latin typeface="Arial" pitchFamily="34" charset="0"/>
                <a:cs typeface="Arial" pitchFamily="34" charset="0"/>
              </a:rPr>
              <a:t>mạch</a:t>
            </a:r>
            <a:endParaRPr lang="en-US" sz="3200" dirty="0">
              <a:latin typeface="Arial" pitchFamily="34" charset="0"/>
              <a:cs typeface="Arial" pitchFamily="34" charset="0"/>
            </a:endParaRPr>
          </a:p>
          <a:p>
            <a:pPr marL="0" indent="0">
              <a:buNone/>
            </a:pPr>
            <a:r>
              <a:rPr lang="en-US" sz="3200" dirty="0" err="1">
                <a:latin typeface="Arial" pitchFamily="34" charset="0"/>
                <a:cs typeface="Arial" pitchFamily="34" charset="0"/>
              </a:rPr>
              <a:t>này</a:t>
            </a:r>
            <a:r>
              <a:rPr lang="en-US" sz="3200" dirty="0">
                <a:latin typeface="Arial" pitchFamily="34" charset="0"/>
                <a:cs typeface="Arial" pitchFamily="34" charset="0"/>
              </a:rPr>
              <a:t> </a:t>
            </a:r>
            <a:r>
              <a:rPr lang="en-US" sz="3200" dirty="0" err="1">
                <a:latin typeface="Arial" pitchFamily="34" charset="0"/>
                <a:cs typeface="Arial" pitchFamily="34" charset="0"/>
              </a:rPr>
              <a:t>cách</a:t>
            </a:r>
            <a:r>
              <a:rPr lang="en-US" sz="3200" dirty="0">
                <a:latin typeface="Arial" pitchFamily="34" charset="0"/>
                <a:cs typeface="Arial" pitchFamily="34" charset="0"/>
              </a:rPr>
              <a:t> </a:t>
            </a:r>
            <a:r>
              <a:rPr lang="en-US" sz="3200" dirty="0" err="1">
                <a:latin typeface="Arial" pitchFamily="34" charset="0"/>
                <a:cs typeface="Arial" pitchFamily="34" charset="0"/>
              </a:rPr>
              <a:t>nhau</a:t>
            </a:r>
            <a:r>
              <a:rPr lang="en-US" sz="3200" dirty="0">
                <a:latin typeface="Arial" pitchFamily="34" charset="0"/>
                <a:cs typeface="Arial" pitchFamily="34" charset="0"/>
              </a:rPr>
              <a:t> </a:t>
            </a:r>
            <a:r>
              <a:rPr lang="en-US" sz="3200" dirty="0" err="1">
                <a:latin typeface="Arial" pitchFamily="34" charset="0"/>
                <a:cs typeface="Arial" pitchFamily="34" charset="0"/>
              </a:rPr>
              <a:t>bởi</a:t>
            </a:r>
            <a:r>
              <a:rPr lang="en-US" sz="3200" dirty="0">
                <a:latin typeface="Arial" pitchFamily="34" charset="0"/>
                <a:cs typeface="Arial" pitchFamily="34" charset="0"/>
              </a:rPr>
              <a:t> </a:t>
            </a:r>
            <a:r>
              <a:rPr lang="en-US" sz="3200" dirty="0" err="1">
                <a:latin typeface="Arial" pitchFamily="34" charset="0"/>
                <a:cs typeface="Arial" pitchFamily="34" charset="0"/>
              </a:rPr>
              <a:t>đường</a:t>
            </a:r>
            <a:r>
              <a:rPr lang="en-US" sz="3200" dirty="0">
                <a:latin typeface="Arial" pitchFamily="34" charset="0"/>
                <a:cs typeface="Arial" pitchFamily="34" charset="0"/>
              </a:rPr>
              <a:t> </a:t>
            </a:r>
            <a:r>
              <a:rPr lang="en-US" sz="3200" dirty="0" err="1">
                <a:latin typeface="Arial" pitchFamily="34" charset="0"/>
                <a:cs typeface="Arial" pitchFamily="34" charset="0"/>
              </a:rPr>
              <a:t>hậu</a:t>
            </a:r>
            <a:r>
              <a:rPr lang="en-US" sz="3200" dirty="0">
                <a:latin typeface="Arial" pitchFamily="34" charset="0"/>
                <a:cs typeface="Arial" pitchFamily="34" charset="0"/>
              </a:rPr>
              <a:t> </a:t>
            </a:r>
          </a:p>
          <a:p>
            <a:pPr marL="0" indent="0">
              <a:buNone/>
            </a:pPr>
            <a:r>
              <a:rPr lang="en-US" sz="3200" dirty="0" err="1">
                <a:latin typeface="Arial" pitchFamily="34" charset="0"/>
                <a:cs typeface="Arial" pitchFamily="34" charset="0"/>
              </a:rPr>
              <a:t>môn</a:t>
            </a:r>
            <a:r>
              <a:rPr lang="en-US" sz="3200" dirty="0">
                <a:latin typeface="Arial" pitchFamily="34" charset="0"/>
                <a:cs typeface="Arial" pitchFamily="34" charset="0"/>
              </a:rPr>
              <a:t> </a:t>
            </a:r>
            <a:r>
              <a:rPr lang="en-US" sz="3200" dirty="0" err="1">
                <a:latin typeface="Arial" pitchFamily="34" charset="0"/>
                <a:cs typeface="Arial" pitchFamily="34" charset="0"/>
              </a:rPr>
              <a:t>trưc</a:t>
            </a:r>
            <a:r>
              <a:rPr lang="en-US" sz="3200" dirty="0">
                <a:latin typeface="Arial" pitchFamily="34" charset="0"/>
                <a:cs typeface="Arial" pitchFamily="34" charset="0"/>
              </a:rPr>
              <a:t> </a:t>
            </a:r>
            <a:r>
              <a:rPr lang="en-US" sz="3200" dirty="0" err="1">
                <a:latin typeface="Arial" pitchFamily="34" charset="0"/>
                <a:cs typeface="Arial" pitchFamily="34" charset="0"/>
              </a:rPr>
              <a:t>tràng</a:t>
            </a:r>
            <a:endParaRPr lang="en-US" sz="3200" dirty="0">
              <a:latin typeface="Arial" pitchFamily="34" charset="0"/>
              <a:cs typeface="Arial" pitchFamily="34" charset="0"/>
            </a:endParaRPr>
          </a:p>
          <a:p>
            <a:pPr>
              <a:buFont typeface="Arial" pitchFamily="34" charset="0"/>
              <a:buChar char="•"/>
            </a:pPr>
            <a:endParaRPr lang="en-US" sz="3300" dirty="0">
              <a:latin typeface="Arial" pitchFamily="34" charset="0"/>
              <a:cs typeface="Arial" pitchFamily="34" charset="0"/>
            </a:endParaRPr>
          </a:p>
          <a:p>
            <a:pPr>
              <a:buNone/>
            </a:pPr>
            <a:endParaRPr lang="en-US" sz="3300" b="1" dirty="0">
              <a:latin typeface="Arial" pitchFamily="34" charset="0"/>
              <a:cs typeface="Arial" pitchFamily="34" charset="0"/>
            </a:endParaRPr>
          </a:p>
          <a:p>
            <a:pPr>
              <a:buNone/>
            </a:pPr>
            <a:endParaRPr lang="en-US" dirty="0">
              <a:latin typeface="Arial" pitchFamily="34" charset="0"/>
              <a:cs typeface="Arial" pitchFamily="34" charset="0"/>
            </a:endParaRPr>
          </a:p>
        </p:txBody>
      </p:sp>
      <p:pic>
        <p:nvPicPr>
          <p:cNvPr id="2050" name="Picture 2" descr="C:\Users\admin\Desktop\benh-tri2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0152" y="3573016"/>
            <a:ext cx="2808312" cy="28803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64488" cy="1484784"/>
          </a:xfrm>
        </p:spPr>
        <p:txBody>
          <a:bodyPr/>
          <a:lstStyle/>
          <a:p>
            <a:pPr algn="ctr"/>
            <a:r>
              <a:rPr lang="en-US" dirty="0" err="1">
                <a:latin typeface="Arial" pitchFamily="34" charset="0"/>
                <a:cs typeface="Arial" pitchFamily="34" charset="0"/>
              </a:rPr>
              <a:t>Lập</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KHCS</a:t>
            </a:r>
          </a:p>
        </p:txBody>
      </p:sp>
      <p:sp>
        <p:nvSpPr>
          <p:cNvPr id="3" name="Content Placeholder 2"/>
          <p:cNvSpPr>
            <a:spLocks noGrp="1"/>
          </p:cNvSpPr>
          <p:nvPr>
            <p:ph idx="1"/>
          </p:nvPr>
        </p:nvSpPr>
        <p:spPr>
          <a:xfrm>
            <a:off x="179512" y="1556792"/>
            <a:ext cx="8784976" cy="5184576"/>
          </a:xfrm>
        </p:spPr>
        <p:txBody>
          <a:bodyPr/>
          <a:lstStyle/>
          <a:p>
            <a:r>
              <a:rPr lang="en-US" dirty="0" err="1">
                <a:solidFill>
                  <a:srgbClr val="C00000"/>
                </a:solidFill>
                <a:latin typeface="Arial" pitchFamily="34" charset="0"/>
                <a:cs typeface="Arial" pitchFamily="34" charset="0"/>
              </a:rPr>
              <a:t>Phòng</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nguy</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cơ</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chảy</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máu</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sau</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mổ</a:t>
            </a:r>
            <a:endParaRPr lang="en-US" dirty="0">
              <a:solidFill>
                <a:srgbClr val="C00000"/>
              </a:solidFill>
              <a:latin typeface="Arial" pitchFamily="34" charset="0"/>
              <a:cs typeface="Arial" pitchFamily="34" charset="0"/>
            </a:endParaRPr>
          </a:p>
          <a:p>
            <a:pPr>
              <a:buFontTx/>
              <a:buChar char="-"/>
            </a:pPr>
            <a:r>
              <a:rPr lang="en-US" dirty="0" err="1">
                <a:latin typeface="Arial" pitchFamily="34" charset="0"/>
                <a:cs typeface="Arial" pitchFamily="34" charset="0"/>
              </a:rPr>
              <a:t>Phát</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a:t>
            </a:r>
            <a:r>
              <a:rPr lang="en-US" dirty="0" err="1">
                <a:latin typeface="Arial" pitchFamily="34" charset="0"/>
                <a:cs typeface="Arial" pitchFamily="34" charset="0"/>
              </a:rPr>
              <a:t>sớm</a:t>
            </a:r>
            <a:r>
              <a:rPr lang="en-US" dirty="0">
                <a:latin typeface="Arial" pitchFamily="34" charset="0"/>
                <a:cs typeface="Arial" pitchFamily="34" charset="0"/>
              </a:rPr>
              <a:t> </a:t>
            </a:r>
            <a:r>
              <a:rPr lang="en-US" dirty="0" err="1">
                <a:latin typeface="Arial" pitchFamily="34" charset="0"/>
                <a:cs typeface="Arial" pitchFamily="34" charset="0"/>
              </a:rPr>
              <a:t>dấu</a:t>
            </a:r>
            <a:r>
              <a:rPr lang="en-US" dirty="0">
                <a:latin typeface="Arial" pitchFamily="34" charset="0"/>
                <a:cs typeface="Arial" pitchFamily="34" charset="0"/>
              </a:rPr>
              <a:t> </a:t>
            </a:r>
            <a:r>
              <a:rPr lang="en-US" dirty="0" err="1">
                <a:latin typeface="Arial" pitchFamily="34" charset="0"/>
                <a:cs typeface="Arial" pitchFamily="34" charset="0"/>
              </a:rPr>
              <a:t>hiệu</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theo</a:t>
            </a:r>
            <a:r>
              <a:rPr lang="en-US" dirty="0">
                <a:latin typeface="Arial" pitchFamily="34" charset="0"/>
                <a:cs typeface="Arial" pitchFamily="34" charset="0"/>
              </a:rPr>
              <a:t> </a:t>
            </a:r>
            <a:r>
              <a:rPr lang="en-US" dirty="0" err="1">
                <a:latin typeface="Arial" pitchFamily="34" charset="0"/>
                <a:cs typeface="Arial" pitchFamily="34" charset="0"/>
              </a:rPr>
              <a:t>dõi</a:t>
            </a:r>
            <a:r>
              <a:rPr lang="en-US" dirty="0">
                <a:latin typeface="Arial" pitchFamily="34" charset="0"/>
                <a:cs typeface="Arial" pitchFamily="34" charset="0"/>
              </a:rPr>
              <a:t> DHST2h/</a:t>
            </a:r>
            <a:r>
              <a:rPr lang="en-US" dirty="0" err="1">
                <a:latin typeface="Arial" pitchFamily="34" charset="0"/>
                <a:cs typeface="Arial" pitchFamily="34" charset="0"/>
              </a:rPr>
              <a:t>lan</a:t>
            </a:r>
            <a:r>
              <a:rPr lang="en-US" dirty="0">
                <a:latin typeface="Arial" pitchFamily="34" charset="0"/>
                <a:cs typeface="Arial" pitchFamily="34" charset="0"/>
              </a:rPr>
              <a:t> </a:t>
            </a:r>
            <a:r>
              <a:rPr lang="en-US" dirty="0" err="1">
                <a:latin typeface="Arial" pitchFamily="34" charset="0"/>
                <a:cs typeface="Arial" pitchFamily="34" charset="0"/>
              </a:rPr>
              <a:t>trong</a:t>
            </a:r>
            <a:r>
              <a:rPr lang="en-US" dirty="0">
                <a:latin typeface="Arial" pitchFamily="34" charset="0"/>
                <a:cs typeface="Arial" pitchFamily="34" charset="0"/>
              </a:rPr>
              <a:t> 24h </a:t>
            </a:r>
            <a:r>
              <a:rPr lang="en-US" dirty="0" err="1">
                <a:latin typeface="Arial" pitchFamily="34" charset="0"/>
                <a:cs typeface="Arial" pitchFamily="34" charset="0"/>
              </a:rPr>
              <a:t>đầu</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a:t>
            </a:r>
            <a:r>
              <a:rPr lang="en-US" dirty="0" err="1">
                <a:latin typeface="Arial" pitchFamily="34" charset="0"/>
                <a:cs typeface="Arial" pitchFamily="34" charset="0"/>
              </a:rPr>
              <a:t>băng</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thấm</a:t>
            </a:r>
            <a:r>
              <a:rPr lang="en-US" dirty="0">
                <a:latin typeface="Arial" pitchFamily="34" charset="0"/>
                <a:cs typeface="Arial" pitchFamily="34" charset="0"/>
              </a:rPr>
              <a:t> </a:t>
            </a:r>
            <a:r>
              <a:rPr lang="en-US" dirty="0" err="1">
                <a:latin typeface="Arial" pitchFamily="34" charset="0"/>
                <a:cs typeface="Arial" pitchFamily="34" charset="0"/>
              </a:rPr>
              <a:t>ướt</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Truyền</a:t>
            </a:r>
            <a:r>
              <a:rPr lang="en-US" dirty="0">
                <a:latin typeface="Arial" pitchFamily="34" charset="0"/>
                <a:cs typeface="Arial" pitchFamily="34" charset="0"/>
              </a:rPr>
              <a:t> </a:t>
            </a:r>
            <a:r>
              <a:rPr lang="en-US" dirty="0" err="1">
                <a:latin typeface="Arial" pitchFamily="34" charset="0"/>
                <a:cs typeface="Arial" pitchFamily="34" charset="0"/>
              </a:rPr>
              <a:t>dịch</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cần</a:t>
            </a:r>
            <a:r>
              <a:rPr lang="en-US" dirty="0">
                <a:latin typeface="Arial" pitchFamily="34" charset="0"/>
                <a:cs typeface="Arial" pitchFamily="34" charset="0"/>
              </a:rPr>
              <a:t> </a:t>
            </a:r>
            <a:r>
              <a:rPr lang="en-US" dirty="0" err="1">
                <a:latin typeface="Arial" pitchFamily="34" charset="0"/>
                <a:cs typeface="Arial" pitchFamily="34" charset="0"/>
              </a:rPr>
              <a:t>thiết</a:t>
            </a:r>
            <a:r>
              <a:rPr lang="en-US" dirty="0">
                <a:latin typeface="Arial" pitchFamily="34" charset="0"/>
                <a:cs typeface="Arial" pitchFamily="34" charset="0"/>
              </a:rPr>
              <a:t>, NB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thể</a:t>
            </a:r>
            <a:r>
              <a:rPr lang="en-US" dirty="0">
                <a:latin typeface="Arial" pitchFamily="34" charset="0"/>
                <a:cs typeface="Arial" pitchFamily="34" charset="0"/>
              </a:rPr>
              <a:t> </a:t>
            </a:r>
            <a:r>
              <a:rPr lang="en-US" dirty="0" err="1">
                <a:latin typeface="Arial" pitchFamily="34" charset="0"/>
                <a:cs typeface="Arial" pitchFamily="34" charset="0"/>
              </a:rPr>
              <a:t>ăn</a:t>
            </a:r>
            <a:r>
              <a:rPr lang="en-US" dirty="0">
                <a:latin typeface="Arial" pitchFamily="34" charset="0"/>
                <a:cs typeface="Arial" pitchFamily="34" charset="0"/>
              </a:rPr>
              <a:t> </a:t>
            </a:r>
            <a:r>
              <a:rPr lang="en-US" dirty="0" err="1">
                <a:latin typeface="Arial" pitchFamily="34" charset="0"/>
                <a:cs typeface="Arial" pitchFamily="34" charset="0"/>
              </a:rPr>
              <a:t>nhẹ</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mổ</a:t>
            </a:r>
            <a:endParaRPr lang="en-US" dirty="0">
              <a:latin typeface="Arial" pitchFamily="34" charset="0"/>
              <a:cs typeface="Arial" pitchFamily="34" charset="0"/>
            </a:endParaRPr>
          </a:p>
          <a:p>
            <a:pPr marL="0" indent="0">
              <a:buNone/>
            </a:pPr>
            <a:endParaRPr lang="en-US" dirty="0">
              <a:latin typeface="Arial" pitchFamily="34" charset="0"/>
              <a:cs typeface="Arial" pitchFamily="34" charset="0"/>
            </a:endParaRPr>
          </a:p>
        </p:txBody>
      </p:sp>
    </p:spTree>
    <p:extLst>
      <p:ext uri="{BB962C8B-B14F-4D97-AF65-F5344CB8AC3E}">
        <p14:creationId xmlns:p14="http://schemas.microsoft.com/office/powerpoint/2010/main" val="21393601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60648"/>
            <a:ext cx="8589640" cy="1080120"/>
          </a:xfrm>
        </p:spPr>
        <p:txBody>
          <a:bodyPr/>
          <a:lstStyle/>
          <a:p>
            <a:pPr algn="ctr"/>
            <a:r>
              <a:rPr lang="en-US" dirty="0" err="1">
                <a:latin typeface="Arial" pitchFamily="34" charset="0"/>
                <a:cs typeface="Arial" pitchFamily="34" charset="0"/>
              </a:rPr>
              <a:t>Lập</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KHCS</a:t>
            </a:r>
          </a:p>
        </p:txBody>
      </p:sp>
      <p:sp>
        <p:nvSpPr>
          <p:cNvPr id="3" name="Content Placeholder 2"/>
          <p:cNvSpPr>
            <a:spLocks noGrp="1"/>
          </p:cNvSpPr>
          <p:nvPr>
            <p:ph idx="1"/>
          </p:nvPr>
        </p:nvSpPr>
        <p:spPr>
          <a:xfrm>
            <a:off x="179512" y="1340768"/>
            <a:ext cx="8784976" cy="4983832"/>
          </a:xfrm>
        </p:spPr>
        <p:txBody>
          <a:bodyPr/>
          <a:lstStyle/>
          <a:p>
            <a:r>
              <a:rPr lang="en-US" dirty="0" err="1">
                <a:solidFill>
                  <a:srgbClr val="C00000"/>
                </a:solidFill>
                <a:latin typeface="Arial" pitchFamily="34" charset="0"/>
                <a:cs typeface="Arial" pitchFamily="34" charset="0"/>
              </a:rPr>
              <a:t>Giảm</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đau</a:t>
            </a:r>
            <a:endParaRPr lang="en-US" dirty="0">
              <a:solidFill>
                <a:srgbClr val="C00000"/>
              </a:solidFill>
              <a:latin typeface="Arial" pitchFamily="34" charset="0"/>
              <a:cs typeface="Arial" pitchFamily="34" charset="0"/>
            </a:endParaRPr>
          </a:p>
          <a:p>
            <a:pPr>
              <a:buFontTx/>
              <a:buChar char="-"/>
            </a:pPr>
            <a:r>
              <a:rPr lang="en-US" dirty="0" err="1">
                <a:latin typeface="Arial" pitchFamily="34" charset="0"/>
                <a:cs typeface="Arial" pitchFamily="34" charset="0"/>
              </a:rPr>
              <a:t>Tìm</a:t>
            </a:r>
            <a:r>
              <a:rPr lang="en-US" dirty="0">
                <a:latin typeface="Arial" pitchFamily="34" charset="0"/>
                <a:cs typeface="Arial" pitchFamily="34" charset="0"/>
              </a:rPr>
              <a:t> </a:t>
            </a:r>
            <a:r>
              <a:rPr lang="en-US" dirty="0" err="1">
                <a:latin typeface="Arial" pitchFamily="34" charset="0"/>
                <a:cs typeface="Arial" pitchFamily="34" charset="0"/>
              </a:rPr>
              <a:t>tư</a:t>
            </a:r>
            <a:r>
              <a:rPr lang="en-US" dirty="0">
                <a:latin typeface="Arial" pitchFamily="34" charset="0"/>
                <a:cs typeface="Arial" pitchFamily="34" charset="0"/>
              </a:rPr>
              <a:t> </a:t>
            </a:r>
            <a:r>
              <a:rPr lang="en-US" dirty="0" err="1">
                <a:latin typeface="Arial" pitchFamily="34" charset="0"/>
                <a:cs typeface="Arial" pitchFamily="34" charset="0"/>
              </a:rPr>
              <a:t>thế</a:t>
            </a:r>
            <a:r>
              <a:rPr lang="en-US" dirty="0">
                <a:latin typeface="Arial" pitchFamily="34" charset="0"/>
                <a:cs typeface="Arial" pitchFamily="34" charset="0"/>
              </a:rPr>
              <a:t> </a:t>
            </a:r>
            <a:r>
              <a:rPr lang="en-US" dirty="0" err="1">
                <a:latin typeface="Arial" pitchFamily="34" charset="0"/>
                <a:cs typeface="Arial" pitchFamily="34" charset="0"/>
              </a:rPr>
              <a:t>giảm</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thích</a:t>
            </a:r>
            <a:r>
              <a:rPr lang="en-US" dirty="0">
                <a:latin typeface="Arial" pitchFamily="34" charset="0"/>
                <a:cs typeface="Arial" pitchFamily="34" charset="0"/>
              </a:rPr>
              <a:t> </a:t>
            </a:r>
            <a:r>
              <a:rPr lang="en-US" dirty="0" err="1">
                <a:latin typeface="Arial" pitchFamily="34" charset="0"/>
                <a:cs typeface="Arial" pitchFamily="34" charset="0"/>
              </a:rPr>
              <a:t>hợp</a:t>
            </a:r>
            <a:r>
              <a:rPr lang="en-US" dirty="0">
                <a:latin typeface="Arial" pitchFamily="34" charset="0"/>
                <a:cs typeface="Arial" pitchFamily="34" charset="0"/>
              </a:rPr>
              <a:t>, </a:t>
            </a:r>
            <a:r>
              <a:rPr lang="en-US" dirty="0" err="1">
                <a:latin typeface="Arial" pitchFamily="34" charset="0"/>
                <a:cs typeface="Arial" pitchFamily="34" charset="0"/>
              </a:rPr>
              <a:t>nên</a:t>
            </a:r>
            <a:r>
              <a:rPr lang="en-US" dirty="0">
                <a:latin typeface="Arial" pitchFamily="34" charset="0"/>
                <a:cs typeface="Arial" pitchFamily="34" charset="0"/>
              </a:rPr>
              <a:t> </a:t>
            </a:r>
            <a:r>
              <a:rPr lang="en-US" dirty="0" err="1">
                <a:latin typeface="Arial" pitchFamily="34" charset="0"/>
                <a:cs typeface="Arial" pitchFamily="34" charset="0"/>
              </a:rPr>
              <a:t>cho</a:t>
            </a:r>
            <a:r>
              <a:rPr lang="en-US" dirty="0">
                <a:latin typeface="Arial" pitchFamily="34" charset="0"/>
                <a:cs typeface="Arial" pitchFamily="34" charset="0"/>
              </a:rPr>
              <a:t> NB </a:t>
            </a:r>
            <a:r>
              <a:rPr lang="en-US" dirty="0" err="1">
                <a:latin typeface="Arial" pitchFamily="34" charset="0"/>
                <a:cs typeface="Arial" pitchFamily="34" charset="0"/>
              </a:rPr>
              <a:t>tư</a:t>
            </a:r>
            <a:r>
              <a:rPr lang="en-US" dirty="0">
                <a:latin typeface="Arial" pitchFamily="34" charset="0"/>
                <a:cs typeface="Arial" pitchFamily="34" charset="0"/>
              </a:rPr>
              <a:t> </a:t>
            </a:r>
            <a:r>
              <a:rPr lang="en-US" dirty="0" err="1">
                <a:latin typeface="Arial" pitchFamily="34" charset="0"/>
                <a:cs typeface="Arial" pitchFamily="34" charset="0"/>
              </a:rPr>
              <a:t>thế</a:t>
            </a:r>
            <a:r>
              <a:rPr lang="en-US" dirty="0">
                <a:latin typeface="Arial" pitchFamily="34" charset="0"/>
                <a:cs typeface="Arial" pitchFamily="34" charset="0"/>
              </a:rPr>
              <a:t> </a:t>
            </a:r>
            <a:r>
              <a:rPr lang="en-US" dirty="0" err="1">
                <a:latin typeface="Arial" pitchFamily="34" charset="0"/>
                <a:cs typeface="Arial" pitchFamily="34" charset="0"/>
              </a:rPr>
              <a:t>nằm</a:t>
            </a:r>
            <a:r>
              <a:rPr lang="en-US" dirty="0">
                <a:latin typeface="Arial" pitchFamily="34" charset="0"/>
                <a:cs typeface="Arial" pitchFamily="34" charset="0"/>
              </a:rPr>
              <a:t> </a:t>
            </a:r>
            <a:r>
              <a:rPr lang="en-US" dirty="0" err="1">
                <a:latin typeface="Arial" pitchFamily="34" charset="0"/>
                <a:cs typeface="Arial" pitchFamily="34" charset="0"/>
              </a:rPr>
              <a:t>ngửa</a:t>
            </a:r>
            <a:r>
              <a:rPr lang="en-US" dirty="0">
                <a:latin typeface="Arial" pitchFamily="34" charset="0"/>
                <a:cs typeface="Arial" pitchFamily="34" charset="0"/>
              </a:rPr>
              <a:t>, </a:t>
            </a:r>
            <a:r>
              <a:rPr lang="en-US" dirty="0" err="1">
                <a:latin typeface="Arial" pitchFamily="34" charset="0"/>
                <a:cs typeface="Arial" pitchFamily="34" charset="0"/>
              </a:rPr>
              <a:t>tránh</a:t>
            </a:r>
            <a:r>
              <a:rPr lang="en-US" dirty="0">
                <a:latin typeface="Arial" pitchFamily="34" charset="0"/>
                <a:cs typeface="Arial" pitchFamily="34" charset="0"/>
              </a:rPr>
              <a:t> </a:t>
            </a:r>
            <a:r>
              <a:rPr lang="en-US" dirty="0" err="1">
                <a:latin typeface="Arial" pitchFamily="34" charset="0"/>
                <a:cs typeface="Arial" pitchFamily="34" charset="0"/>
              </a:rPr>
              <a:t>ngồi</a:t>
            </a:r>
            <a:r>
              <a:rPr lang="en-US" dirty="0">
                <a:latin typeface="Arial" pitchFamily="34" charset="0"/>
                <a:cs typeface="Arial" pitchFamily="34" charset="0"/>
              </a:rPr>
              <a:t> </a:t>
            </a:r>
            <a:r>
              <a:rPr lang="en-US" dirty="0" err="1">
                <a:latin typeface="Arial" pitchFamily="34" charset="0"/>
                <a:cs typeface="Arial" pitchFamily="34" charset="0"/>
              </a:rPr>
              <a:t>quá</a:t>
            </a:r>
            <a:r>
              <a:rPr lang="en-US" dirty="0">
                <a:latin typeface="Arial" pitchFamily="34" charset="0"/>
                <a:cs typeface="Arial" pitchFamily="34" charset="0"/>
              </a:rPr>
              <a:t> </a:t>
            </a:r>
            <a:r>
              <a:rPr lang="en-US" dirty="0" err="1">
                <a:latin typeface="Arial" pitchFamily="34" charset="0"/>
                <a:cs typeface="Arial" pitchFamily="34" charset="0"/>
              </a:rPr>
              <a:t>lâu</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y </a:t>
            </a:r>
            <a:r>
              <a:rPr lang="en-US" dirty="0" err="1">
                <a:latin typeface="Arial" pitchFamily="34" charset="0"/>
                <a:cs typeface="Arial" pitchFamily="34" charset="0"/>
              </a:rPr>
              <a:t>lệnh</a:t>
            </a:r>
            <a:r>
              <a:rPr lang="en-US" dirty="0">
                <a:latin typeface="Arial" pitchFamily="34" charset="0"/>
                <a:cs typeface="Arial" pitchFamily="34" charset="0"/>
              </a:rPr>
              <a:t> </a:t>
            </a: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giảm</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thoa</a:t>
            </a:r>
            <a:r>
              <a:rPr lang="en-US" dirty="0">
                <a:latin typeface="Arial" pitchFamily="34" charset="0"/>
                <a:cs typeface="Arial" pitchFamily="34" charset="0"/>
              </a:rPr>
              <a:t> </a:t>
            </a: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giảm</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tại</a:t>
            </a:r>
            <a:r>
              <a:rPr lang="en-US" dirty="0">
                <a:latin typeface="Arial" pitchFamily="34" charset="0"/>
                <a:cs typeface="Arial" pitchFamily="34" charset="0"/>
              </a:rPr>
              <a:t> </a:t>
            </a:r>
            <a:r>
              <a:rPr lang="en-US" dirty="0" err="1">
                <a:latin typeface="Arial" pitchFamily="34" charset="0"/>
                <a:cs typeface="Arial" pitchFamily="34" charset="0"/>
              </a:rPr>
              <a:t>chỗ</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Ngâm</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a:t>
            </a:r>
            <a:r>
              <a:rPr lang="en-US" dirty="0" err="1">
                <a:latin typeface="Arial" pitchFamily="34" charset="0"/>
                <a:cs typeface="Arial" pitchFamily="34" charset="0"/>
              </a:rPr>
              <a:t>nước</a:t>
            </a:r>
            <a:r>
              <a:rPr lang="en-US" dirty="0">
                <a:latin typeface="Arial" pitchFamily="34" charset="0"/>
                <a:cs typeface="Arial" pitchFamily="34" charset="0"/>
              </a:rPr>
              <a:t> </a:t>
            </a:r>
            <a:r>
              <a:rPr lang="en-US" dirty="0" err="1">
                <a:latin typeface="Arial" pitchFamily="34" charset="0"/>
                <a:cs typeface="Arial" pitchFamily="34" charset="0"/>
              </a:rPr>
              <a:t>ấm</a:t>
            </a:r>
            <a:r>
              <a:rPr lang="en-US" dirty="0">
                <a:latin typeface="Arial" pitchFamily="34" charset="0"/>
                <a:cs typeface="Arial" pitchFamily="34" charset="0"/>
              </a:rPr>
              <a:t> </a:t>
            </a:r>
            <a:r>
              <a:rPr lang="en-US" dirty="0" err="1">
                <a:latin typeface="Arial" pitchFamily="34" charset="0"/>
                <a:cs typeface="Arial" pitchFamily="34" charset="0"/>
              </a:rPr>
              <a:t>giúp</a:t>
            </a:r>
            <a:r>
              <a:rPr lang="en-US" dirty="0">
                <a:latin typeface="Arial" pitchFamily="34" charset="0"/>
                <a:cs typeface="Arial" pitchFamily="34" charset="0"/>
              </a:rPr>
              <a:t> NB </a:t>
            </a:r>
            <a:r>
              <a:rPr lang="en-US" dirty="0" err="1">
                <a:latin typeface="Arial" pitchFamily="34" charset="0"/>
                <a:cs typeface="Arial" pitchFamily="34" charset="0"/>
              </a:rPr>
              <a:t>giảm</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sạch</a:t>
            </a:r>
            <a:r>
              <a:rPr lang="en-US" dirty="0">
                <a:latin typeface="Arial" pitchFamily="34" charset="0"/>
                <a:cs typeface="Arial" pitchFamily="34" charset="0"/>
              </a:rPr>
              <a:t> </a:t>
            </a:r>
            <a:r>
              <a:rPr lang="en-US" dirty="0" err="1">
                <a:latin typeface="Arial" pitchFamily="34" charset="0"/>
                <a:cs typeface="Arial" pitchFamily="34" charset="0"/>
              </a:rPr>
              <a:t>sẽ</a:t>
            </a:r>
            <a:r>
              <a:rPr lang="en-US" dirty="0">
                <a:latin typeface="Arial" pitchFamily="34" charset="0"/>
                <a:cs typeface="Arial" pitchFamily="34" charset="0"/>
              </a:rPr>
              <a:t>, </a:t>
            </a:r>
            <a:r>
              <a:rPr lang="en-US" dirty="0" err="1">
                <a:latin typeface="Arial" pitchFamily="34" charset="0"/>
                <a:cs typeface="Arial" pitchFamily="34" charset="0"/>
              </a:rPr>
              <a:t>thoải</a:t>
            </a:r>
            <a:r>
              <a:rPr lang="en-US" dirty="0">
                <a:latin typeface="Arial" pitchFamily="34" charset="0"/>
                <a:cs typeface="Arial" pitchFamily="34" charset="0"/>
              </a:rPr>
              <a:t> </a:t>
            </a:r>
            <a:r>
              <a:rPr lang="en-US" dirty="0" err="1">
                <a:latin typeface="Arial" pitchFamily="34" charset="0"/>
                <a:cs typeface="Arial" pitchFamily="34" charset="0"/>
              </a:rPr>
              <a:t>mái</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Khuyên</a:t>
            </a:r>
            <a:r>
              <a:rPr lang="en-US" dirty="0">
                <a:latin typeface="Arial" pitchFamily="34" charset="0"/>
                <a:cs typeface="Arial" pitchFamily="34" charset="0"/>
              </a:rPr>
              <a:t> NB </a:t>
            </a:r>
            <a:r>
              <a:rPr lang="en-US" dirty="0" err="1">
                <a:latin typeface="Arial" pitchFamily="34" charset="0"/>
                <a:cs typeface="Arial" pitchFamily="34" charset="0"/>
              </a:rPr>
              <a:t>nên</a:t>
            </a:r>
            <a:r>
              <a:rPr lang="en-US" dirty="0">
                <a:latin typeface="Arial" pitchFamily="34" charset="0"/>
                <a:cs typeface="Arial" pitchFamily="34" charset="0"/>
              </a:rPr>
              <a:t> </a:t>
            </a:r>
            <a:r>
              <a:rPr lang="en-US" dirty="0" err="1">
                <a:latin typeface="Arial" pitchFamily="34" charset="0"/>
                <a:cs typeface="Arial" pitchFamily="34" charset="0"/>
              </a:rPr>
              <a:t>uống</a:t>
            </a:r>
            <a:r>
              <a:rPr lang="en-US" dirty="0">
                <a:latin typeface="Arial" pitchFamily="34" charset="0"/>
                <a:cs typeface="Arial" pitchFamily="34" charset="0"/>
              </a:rPr>
              <a:t> </a:t>
            </a:r>
            <a:r>
              <a:rPr lang="en-US" dirty="0" err="1">
                <a:latin typeface="Arial" pitchFamily="34" charset="0"/>
                <a:cs typeface="Arial" pitchFamily="34" charset="0"/>
              </a:rPr>
              <a:t>nhiều</a:t>
            </a:r>
            <a:r>
              <a:rPr lang="en-US" dirty="0">
                <a:latin typeface="Arial" pitchFamily="34" charset="0"/>
                <a:cs typeface="Arial" pitchFamily="34" charset="0"/>
              </a:rPr>
              <a:t> </a:t>
            </a:r>
            <a:r>
              <a:rPr lang="en-US" dirty="0" err="1">
                <a:latin typeface="Arial" pitchFamily="34" charset="0"/>
                <a:cs typeface="Arial" pitchFamily="34" charset="0"/>
              </a:rPr>
              <a:t>nước</a:t>
            </a:r>
            <a:r>
              <a:rPr lang="en-US" dirty="0">
                <a:latin typeface="Arial" pitchFamily="34" charset="0"/>
                <a:cs typeface="Arial" pitchFamily="34" charset="0"/>
              </a:rPr>
              <a:t>, </a:t>
            </a:r>
            <a:r>
              <a:rPr lang="en-US" dirty="0" err="1">
                <a:latin typeface="Arial" pitchFamily="34" charset="0"/>
                <a:cs typeface="Arial" pitchFamily="34" charset="0"/>
              </a:rPr>
              <a:t>ăn</a:t>
            </a:r>
            <a:r>
              <a:rPr lang="en-US" dirty="0">
                <a:latin typeface="Arial" pitchFamily="34" charset="0"/>
                <a:cs typeface="Arial" pitchFamily="34" charset="0"/>
              </a:rPr>
              <a:t> </a:t>
            </a:r>
            <a:r>
              <a:rPr lang="en-US" dirty="0" err="1">
                <a:latin typeface="Arial" pitchFamily="34" charset="0"/>
                <a:cs typeface="Arial" pitchFamily="34" charset="0"/>
              </a:rPr>
              <a:t>thức</a:t>
            </a:r>
            <a:r>
              <a:rPr lang="en-US" dirty="0">
                <a:latin typeface="Arial" pitchFamily="34" charset="0"/>
                <a:cs typeface="Arial" pitchFamily="34" charset="0"/>
              </a:rPr>
              <a:t> </a:t>
            </a:r>
            <a:r>
              <a:rPr lang="en-US" dirty="0" err="1">
                <a:latin typeface="Arial" pitchFamily="34" charset="0"/>
                <a:cs typeface="Arial" pitchFamily="34" charset="0"/>
              </a:rPr>
              <a:t>ăn</a:t>
            </a:r>
            <a:r>
              <a:rPr lang="en-US" dirty="0">
                <a:latin typeface="Arial" pitchFamily="34" charset="0"/>
                <a:cs typeface="Arial" pitchFamily="34" charset="0"/>
              </a:rPr>
              <a:t> </a:t>
            </a:r>
            <a:r>
              <a:rPr lang="en-US" dirty="0" err="1">
                <a:latin typeface="Arial" pitchFamily="34" charset="0"/>
                <a:cs typeface="Arial" pitchFamily="34" charset="0"/>
              </a:rPr>
              <a:t>nhẹ</a:t>
            </a:r>
            <a:r>
              <a:rPr lang="en-US" dirty="0">
                <a:latin typeface="Arial" pitchFamily="34" charset="0"/>
                <a:cs typeface="Arial" pitchFamily="34" charset="0"/>
              </a:rPr>
              <a:t> </a:t>
            </a:r>
            <a:r>
              <a:rPr lang="en-US" dirty="0" err="1">
                <a:latin typeface="Arial" pitchFamily="34" charset="0"/>
                <a:cs typeface="Arial" pitchFamily="34" charset="0"/>
              </a:rPr>
              <a:t>tránh</a:t>
            </a:r>
            <a:r>
              <a:rPr lang="en-US" dirty="0">
                <a:latin typeface="Arial" pitchFamily="34" charset="0"/>
                <a:cs typeface="Arial" pitchFamily="34" charset="0"/>
              </a:rPr>
              <a:t> </a:t>
            </a:r>
            <a:r>
              <a:rPr lang="en-US" dirty="0" err="1">
                <a:latin typeface="Arial" pitchFamily="34" charset="0"/>
                <a:cs typeface="Arial" pitchFamily="34" charset="0"/>
              </a:rPr>
              <a:t>táo</a:t>
            </a:r>
            <a:r>
              <a:rPr lang="en-US" dirty="0">
                <a:latin typeface="Arial" pitchFamily="34" charset="0"/>
                <a:cs typeface="Arial" pitchFamily="34" charset="0"/>
              </a:rPr>
              <a:t> </a:t>
            </a:r>
            <a:r>
              <a:rPr lang="en-US" dirty="0" err="1">
                <a:latin typeface="Arial" pitchFamily="34" charset="0"/>
                <a:cs typeface="Arial" pitchFamily="34" charset="0"/>
              </a:rPr>
              <a:t>bón</a:t>
            </a:r>
            <a:r>
              <a:rPr lang="en-US" dirty="0">
                <a:latin typeface="Arial" pitchFamily="34" charset="0"/>
                <a:cs typeface="Arial" pitchFamily="34" charset="0"/>
              </a:rPr>
              <a:t>, </a:t>
            </a:r>
            <a:r>
              <a:rPr lang="en-US" dirty="0" err="1">
                <a:latin typeface="Arial" pitchFamily="34" charset="0"/>
                <a:cs typeface="Arial" pitchFamily="34" charset="0"/>
              </a:rPr>
              <a:t>dùng</a:t>
            </a:r>
            <a:r>
              <a:rPr lang="en-US" dirty="0">
                <a:latin typeface="Arial" pitchFamily="34" charset="0"/>
                <a:cs typeface="Arial" pitchFamily="34" charset="0"/>
              </a:rPr>
              <a:t> </a:t>
            </a:r>
            <a:r>
              <a:rPr lang="en-US" dirty="0" err="1">
                <a:latin typeface="Arial" pitchFamily="34" charset="0"/>
                <a:cs typeface="Arial" pitchFamily="34" charset="0"/>
              </a:rPr>
              <a:t>giấy</a:t>
            </a:r>
            <a:r>
              <a:rPr lang="en-US" dirty="0">
                <a:latin typeface="Arial" pitchFamily="34" charset="0"/>
                <a:cs typeface="Arial" pitchFamily="34" charset="0"/>
              </a:rPr>
              <a:t> </a:t>
            </a:r>
            <a:r>
              <a:rPr lang="en-US" dirty="0" err="1">
                <a:latin typeface="Arial" pitchFamily="34" charset="0"/>
                <a:cs typeface="Arial" pitchFamily="34" charset="0"/>
              </a:rPr>
              <a:t>mềm</a:t>
            </a:r>
            <a:r>
              <a:rPr lang="en-US" dirty="0">
                <a:latin typeface="Arial" pitchFamily="34" charset="0"/>
                <a:cs typeface="Arial" pitchFamily="34" charset="0"/>
              </a:rPr>
              <a:t> </a:t>
            </a:r>
            <a:r>
              <a:rPr lang="en-US" dirty="0" err="1">
                <a:latin typeface="Arial" pitchFamily="34" charset="0"/>
                <a:cs typeface="Arial" pitchFamily="34" charset="0"/>
              </a:rPr>
              <a:t>sạch</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Nếu</a:t>
            </a:r>
            <a:r>
              <a:rPr lang="en-US" dirty="0">
                <a:latin typeface="Arial" pitchFamily="34" charset="0"/>
                <a:cs typeface="Arial" pitchFamily="34" charset="0"/>
              </a:rPr>
              <a:t> NB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bí</a:t>
            </a:r>
            <a:r>
              <a:rPr lang="en-US" dirty="0">
                <a:latin typeface="Arial" pitchFamily="34" charset="0"/>
                <a:cs typeface="Arial" pitchFamily="34" charset="0"/>
              </a:rPr>
              <a:t> </a:t>
            </a:r>
            <a:r>
              <a:rPr lang="en-US" dirty="0" err="1">
                <a:latin typeface="Arial" pitchFamily="34" charset="0"/>
                <a:cs typeface="Arial" pitchFamily="34" charset="0"/>
              </a:rPr>
              <a:t>tiểu</a:t>
            </a:r>
            <a:r>
              <a:rPr lang="en-US" dirty="0">
                <a:latin typeface="Arial" pitchFamily="34" charset="0"/>
                <a:cs typeface="Arial" pitchFamily="34" charset="0"/>
              </a:rPr>
              <a:t>: </a:t>
            </a:r>
            <a:r>
              <a:rPr lang="en-US" dirty="0" err="1">
                <a:latin typeface="Arial" pitchFamily="34" charset="0"/>
                <a:cs typeface="Arial" pitchFamily="34" charset="0"/>
              </a:rPr>
              <a:t>chườm</a:t>
            </a:r>
            <a:r>
              <a:rPr lang="en-US" dirty="0">
                <a:latin typeface="Arial" pitchFamily="34" charset="0"/>
                <a:cs typeface="Arial" pitchFamily="34" charset="0"/>
              </a:rPr>
              <a:t> </a:t>
            </a:r>
            <a:r>
              <a:rPr lang="en-US" dirty="0" err="1">
                <a:latin typeface="Arial" pitchFamily="34" charset="0"/>
                <a:cs typeface="Arial" pitchFamily="34" charset="0"/>
              </a:rPr>
              <a:t>ấm</a:t>
            </a:r>
            <a:r>
              <a:rPr lang="en-US" dirty="0">
                <a:latin typeface="Arial" pitchFamily="34" charset="0"/>
                <a:cs typeface="Arial" pitchFamily="34" charset="0"/>
              </a:rPr>
              <a:t> </a:t>
            </a:r>
            <a:r>
              <a:rPr lang="en-US" dirty="0" err="1">
                <a:latin typeface="Arial" pitchFamily="34" charset="0"/>
                <a:cs typeface="Arial" pitchFamily="34" charset="0"/>
              </a:rPr>
              <a:t>vùng</a:t>
            </a:r>
            <a:r>
              <a:rPr lang="en-US" dirty="0">
                <a:latin typeface="Arial" pitchFamily="34" charset="0"/>
                <a:cs typeface="Arial" pitchFamily="34" charset="0"/>
              </a:rPr>
              <a:t> </a:t>
            </a:r>
            <a:r>
              <a:rPr lang="en-US" dirty="0" err="1">
                <a:latin typeface="Arial" pitchFamily="34" charset="0"/>
                <a:cs typeface="Arial" pitchFamily="34" charset="0"/>
              </a:rPr>
              <a:t>trên</a:t>
            </a:r>
            <a:r>
              <a:rPr lang="en-US" dirty="0">
                <a:latin typeface="Arial" pitchFamily="34" charset="0"/>
                <a:cs typeface="Arial" pitchFamily="34" charset="0"/>
              </a:rPr>
              <a:t> </a:t>
            </a:r>
            <a:r>
              <a:rPr lang="en-US" dirty="0" err="1">
                <a:latin typeface="Arial" pitchFamily="34" charset="0"/>
                <a:cs typeface="Arial" pitchFamily="34" charset="0"/>
              </a:rPr>
              <a:t>xương</a:t>
            </a:r>
            <a:r>
              <a:rPr lang="en-US" dirty="0">
                <a:latin typeface="Arial" pitchFamily="34" charset="0"/>
                <a:cs typeface="Arial" pitchFamily="34" charset="0"/>
              </a:rPr>
              <a:t> mu, </a:t>
            </a:r>
            <a:r>
              <a:rPr lang="en-US" dirty="0" err="1">
                <a:latin typeface="Arial" pitchFamily="34" charset="0"/>
                <a:cs typeface="Arial" pitchFamily="34" charset="0"/>
              </a:rPr>
              <a:t>cần</a:t>
            </a:r>
            <a:r>
              <a:rPr lang="en-US" dirty="0">
                <a:latin typeface="Arial" pitchFamily="34" charset="0"/>
                <a:cs typeface="Arial" pitchFamily="34" charset="0"/>
              </a:rPr>
              <a:t> </a:t>
            </a:r>
            <a:r>
              <a:rPr lang="en-US" dirty="0" err="1">
                <a:latin typeface="Arial" pitchFamily="34" charset="0"/>
                <a:cs typeface="Arial" pitchFamily="34" charset="0"/>
              </a:rPr>
              <a:t>thiết</a:t>
            </a:r>
            <a:r>
              <a:rPr lang="en-US" dirty="0">
                <a:latin typeface="Arial" pitchFamily="34" charset="0"/>
                <a:cs typeface="Arial" pitchFamily="34" charset="0"/>
              </a:rPr>
              <a:t> </a:t>
            </a:r>
            <a:r>
              <a:rPr lang="en-US" dirty="0" err="1">
                <a:latin typeface="Arial" pitchFamily="34" charset="0"/>
                <a:cs typeface="Arial" pitchFamily="34" charset="0"/>
              </a:rPr>
              <a:t>phải</a:t>
            </a:r>
            <a:r>
              <a:rPr lang="en-US" dirty="0">
                <a:latin typeface="Arial" pitchFamily="34" charset="0"/>
                <a:cs typeface="Arial" pitchFamily="34" charset="0"/>
              </a:rPr>
              <a:t> </a:t>
            </a:r>
            <a:r>
              <a:rPr lang="en-US" dirty="0" err="1">
                <a:latin typeface="Arial" pitchFamily="34" charset="0"/>
                <a:cs typeface="Arial" pitchFamily="34" charset="0"/>
              </a:rPr>
              <a:t>đặt</a:t>
            </a:r>
            <a:r>
              <a:rPr lang="en-US" dirty="0">
                <a:latin typeface="Arial" pitchFamily="34" charset="0"/>
                <a:cs typeface="Arial" pitchFamily="34" charset="0"/>
              </a:rPr>
              <a:t> </a:t>
            </a:r>
            <a:r>
              <a:rPr lang="en-US" dirty="0" err="1">
                <a:latin typeface="Arial" pitchFamily="34" charset="0"/>
                <a:cs typeface="Arial" pitchFamily="34" charset="0"/>
              </a:rPr>
              <a:t>sonde</a:t>
            </a:r>
            <a:r>
              <a:rPr lang="en-US" dirty="0">
                <a:latin typeface="Arial" pitchFamily="34" charset="0"/>
                <a:cs typeface="Arial" pitchFamily="34" charset="0"/>
              </a:rPr>
              <a:t> </a:t>
            </a:r>
            <a:r>
              <a:rPr lang="en-US" dirty="0" err="1">
                <a:latin typeface="Arial" pitchFamily="34" charset="0"/>
                <a:cs typeface="Arial" pitchFamily="34" charset="0"/>
              </a:rPr>
              <a:t>tiểu</a:t>
            </a:r>
            <a:endParaRPr lang="en-US" dirty="0">
              <a:latin typeface="Arial" pitchFamily="34" charset="0"/>
              <a:cs typeface="Arial" pitchFamily="34" charset="0"/>
            </a:endParaRPr>
          </a:p>
        </p:txBody>
      </p:sp>
    </p:spTree>
    <p:extLst>
      <p:ext uri="{BB962C8B-B14F-4D97-AF65-F5344CB8AC3E}">
        <p14:creationId xmlns:p14="http://schemas.microsoft.com/office/powerpoint/2010/main" val="14502157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lstStyle/>
          <a:p>
            <a:pPr algn="ctr"/>
            <a:r>
              <a:rPr lang="en-US" dirty="0" err="1">
                <a:latin typeface="Arial" pitchFamily="34" charset="0"/>
                <a:cs typeface="Arial" pitchFamily="34" charset="0"/>
              </a:rPr>
              <a:t>Lập</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KHCS</a:t>
            </a:r>
          </a:p>
        </p:txBody>
      </p:sp>
      <p:sp>
        <p:nvSpPr>
          <p:cNvPr id="3" name="Content Placeholder 2"/>
          <p:cNvSpPr>
            <a:spLocks noGrp="1"/>
          </p:cNvSpPr>
          <p:nvPr>
            <p:ph sz="half" idx="1"/>
          </p:nvPr>
        </p:nvSpPr>
        <p:spPr>
          <a:xfrm>
            <a:off x="0" y="1340768"/>
            <a:ext cx="4355976" cy="5400600"/>
          </a:xfrm>
        </p:spPr>
        <p:txBody>
          <a:bodyPr>
            <a:normAutofit/>
          </a:bodyPr>
          <a:lstStyle/>
          <a:p>
            <a:r>
              <a:rPr lang="en-US" dirty="0" err="1">
                <a:solidFill>
                  <a:srgbClr val="C00000"/>
                </a:solidFill>
                <a:latin typeface="Arial" pitchFamily="34" charset="0"/>
                <a:cs typeface="Arial" pitchFamily="34" charset="0"/>
              </a:rPr>
              <a:t>Phòng</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nguy</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cơ</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hẹp</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hậu</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môn</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sau</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cắt</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trĩ</a:t>
            </a:r>
            <a:endParaRPr lang="en-US" dirty="0">
              <a:solidFill>
                <a:srgbClr val="C00000"/>
              </a:solidFill>
              <a:latin typeface="Arial" pitchFamily="34" charset="0"/>
              <a:cs typeface="Arial" pitchFamily="34" charset="0"/>
            </a:endParaRPr>
          </a:p>
          <a:p>
            <a:pPr>
              <a:buFontTx/>
              <a:buChar char="-"/>
            </a:pPr>
            <a:r>
              <a:rPr lang="en-US" dirty="0">
                <a:latin typeface="Arial" pitchFamily="34" charset="0"/>
                <a:cs typeface="Arial" pitchFamily="34" charset="0"/>
              </a:rPr>
              <a:t>Theo </a:t>
            </a:r>
            <a:r>
              <a:rPr lang="en-US" dirty="0" err="1">
                <a:latin typeface="Arial" pitchFamily="34" charset="0"/>
                <a:cs typeface="Arial" pitchFamily="34" charset="0"/>
              </a:rPr>
              <a:t>dõi</a:t>
            </a:r>
            <a:r>
              <a:rPr lang="en-US" dirty="0">
                <a:latin typeface="Arial" pitchFamily="34" charset="0"/>
                <a:cs typeface="Arial" pitchFamily="34" charset="0"/>
              </a:rPr>
              <a:t> </a:t>
            </a:r>
            <a:r>
              <a:rPr lang="en-US" dirty="0" err="1">
                <a:latin typeface="Arial" pitchFamily="34" charset="0"/>
                <a:cs typeface="Arial" pitchFamily="34" charset="0"/>
              </a:rPr>
              <a:t>tình</a:t>
            </a:r>
            <a:r>
              <a:rPr lang="en-US" dirty="0">
                <a:latin typeface="Arial" pitchFamily="34" charset="0"/>
                <a:cs typeface="Arial" pitchFamily="34" charset="0"/>
              </a:rPr>
              <a:t> </a:t>
            </a:r>
            <a:r>
              <a:rPr lang="en-US" dirty="0" err="1">
                <a:latin typeface="Arial" pitchFamily="34" charset="0"/>
                <a:cs typeface="Arial" pitchFamily="34" charset="0"/>
              </a:rPr>
              <a:t>trạng</a:t>
            </a:r>
            <a:r>
              <a:rPr lang="en-US" dirty="0">
                <a:latin typeface="Arial" pitchFamily="34" charset="0"/>
                <a:cs typeface="Arial" pitchFamily="34" charset="0"/>
              </a:rPr>
              <a:t> </a:t>
            </a:r>
            <a:r>
              <a:rPr lang="en-US" dirty="0" err="1">
                <a:latin typeface="Arial" pitchFamily="34" charset="0"/>
                <a:cs typeface="Arial" pitchFamily="34" charset="0"/>
              </a:rPr>
              <a:t>vết</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dịch</a:t>
            </a:r>
            <a:r>
              <a:rPr lang="en-US" dirty="0">
                <a:latin typeface="Arial" pitchFamily="34" charset="0"/>
                <a:cs typeface="Arial" pitchFamily="34" charset="0"/>
              </a:rPr>
              <a:t>, </a:t>
            </a:r>
            <a:r>
              <a:rPr lang="en-US" dirty="0" err="1">
                <a:latin typeface="Arial" pitchFamily="34" charset="0"/>
                <a:cs typeface="Arial" pitchFamily="34" charset="0"/>
              </a:rPr>
              <a:t>mủ</a:t>
            </a:r>
            <a:r>
              <a:rPr lang="en-US" dirty="0">
                <a:latin typeface="Arial" pitchFamily="34" charset="0"/>
                <a:cs typeface="Arial" pitchFamily="34" charset="0"/>
              </a:rPr>
              <a:t>, </a:t>
            </a:r>
            <a:r>
              <a:rPr lang="en-US" dirty="0" err="1">
                <a:latin typeface="Arial" pitchFamily="34" charset="0"/>
                <a:cs typeface="Arial" pitchFamily="34" charset="0"/>
              </a:rPr>
              <a:t>máu</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y </a:t>
            </a:r>
            <a:r>
              <a:rPr lang="en-US" dirty="0" err="1">
                <a:latin typeface="Arial" pitchFamily="34" charset="0"/>
                <a:cs typeface="Arial" pitchFamily="34" charset="0"/>
              </a:rPr>
              <a:t>lệnh</a:t>
            </a:r>
            <a:r>
              <a:rPr lang="en-US" dirty="0">
                <a:latin typeface="Arial" pitchFamily="34" charset="0"/>
                <a:cs typeface="Arial" pitchFamily="34" charset="0"/>
              </a:rPr>
              <a:t> </a:t>
            </a: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nhuận</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giảm</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chống</a:t>
            </a:r>
            <a:r>
              <a:rPr lang="en-US" dirty="0">
                <a:latin typeface="Arial" pitchFamily="34" charset="0"/>
                <a:cs typeface="Arial" pitchFamily="34" charset="0"/>
              </a:rPr>
              <a:t> co </a:t>
            </a:r>
            <a:r>
              <a:rPr lang="en-US" dirty="0" err="1">
                <a:latin typeface="Arial" pitchFamily="34" charset="0"/>
                <a:cs typeface="Arial" pitchFamily="34" charset="0"/>
              </a:rPr>
              <a:t>thắt</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Đặt</a:t>
            </a:r>
            <a:r>
              <a:rPr lang="en-US" dirty="0">
                <a:latin typeface="Arial" pitchFamily="34" charset="0"/>
                <a:cs typeface="Arial" pitchFamily="34" charset="0"/>
              </a:rPr>
              <a:t> </a:t>
            </a: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đạn</a:t>
            </a:r>
            <a:r>
              <a:rPr lang="en-US" dirty="0">
                <a:latin typeface="Arial" pitchFamily="34" charset="0"/>
                <a:cs typeface="Arial" pitchFamily="34" charset="0"/>
              </a:rPr>
              <a:t> </a:t>
            </a:r>
            <a:r>
              <a:rPr lang="en-US" dirty="0" err="1">
                <a:latin typeface="Arial" pitchFamily="34" charset="0"/>
                <a:cs typeface="Arial" pitchFamily="34" charset="0"/>
              </a:rPr>
              <a:t>vào</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thường</a:t>
            </a:r>
            <a:r>
              <a:rPr lang="en-US" dirty="0">
                <a:latin typeface="Arial" pitchFamily="34" charset="0"/>
                <a:cs typeface="Arial" pitchFamily="34" charset="0"/>
              </a:rPr>
              <a:t> </a:t>
            </a:r>
            <a:r>
              <a:rPr lang="en-US" dirty="0" err="1">
                <a:latin typeface="Arial" pitchFamily="34" charset="0"/>
                <a:cs typeface="Arial" pitchFamily="34" charset="0"/>
              </a:rPr>
              <a:t>đặt</a:t>
            </a:r>
            <a:r>
              <a:rPr lang="en-US" dirty="0">
                <a:latin typeface="Arial" pitchFamily="34" charset="0"/>
                <a:cs typeface="Arial" pitchFamily="34" charset="0"/>
              </a:rPr>
              <a:t> </a:t>
            </a:r>
            <a:r>
              <a:rPr lang="en-US" dirty="0" err="1">
                <a:latin typeface="Arial" pitchFamily="34" charset="0"/>
                <a:cs typeface="Arial" pitchFamily="34" charset="0"/>
              </a:rPr>
              <a:t>vào</a:t>
            </a:r>
            <a:r>
              <a:rPr lang="en-US" dirty="0">
                <a:latin typeface="Arial" pitchFamily="34" charset="0"/>
                <a:cs typeface="Arial" pitchFamily="34" charset="0"/>
              </a:rPr>
              <a:t> </a:t>
            </a:r>
            <a:r>
              <a:rPr lang="en-US" dirty="0" err="1">
                <a:latin typeface="Arial" pitchFamily="34" charset="0"/>
                <a:cs typeface="Arial" pitchFamily="34" charset="0"/>
              </a:rPr>
              <a:t>buổi</a:t>
            </a:r>
            <a:r>
              <a:rPr lang="en-US" dirty="0">
                <a:latin typeface="Arial" pitchFamily="34" charset="0"/>
                <a:cs typeface="Arial" pitchFamily="34" charset="0"/>
              </a:rPr>
              <a:t> </a:t>
            </a:r>
            <a:r>
              <a:rPr lang="en-US" dirty="0" err="1">
                <a:latin typeface="Arial" pitchFamily="34" charset="0"/>
                <a:cs typeface="Arial" pitchFamily="34" charset="0"/>
              </a:rPr>
              <a:t>tối</a:t>
            </a:r>
            <a:r>
              <a:rPr lang="en-US" dirty="0">
                <a:latin typeface="Arial" pitchFamily="34" charset="0"/>
                <a:cs typeface="Arial" pitchFamily="34" charset="0"/>
              </a:rPr>
              <a:t> </a:t>
            </a:r>
            <a:r>
              <a:rPr lang="en-US" dirty="0" err="1">
                <a:latin typeface="Arial" pitchFamily="34" charset="0"/>
                <a:cs typeface="Arial" pitchFamily="34" charset="0"/>
              </a:rPr>
              <a:t>trước</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Nb</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ngủ</a:t>
            </a:r>
            <a:endParaRPr lang="en-US" dirty="0">
              <a:latin typeface="Arial" pitchFamily="34" charset="0"/>
              <a:cs typeface="Arial" pitchFamily="34" charset="0"/>
            </a:endParaRPr>
          </a:p>
          <a:p>
            <a:pPr>
              <a:buFontTx/>
              <a:buChar char="-"/>
            </a:pPr>
            <a:endParaRPr lang="en-US" dirty="0">
              <a:latin typeface="Arial" pitchFamily="34" charset="0"/>
              <a:cs typeface="Arial" pitchFamily="34" charset="0"/>
            </a:endParaRPr>
          </a:p>
          <a:p>
            <a:pPr>
              <a:buFontTx/>
              <a:buChar char="-"/>
            </a:pPr>
            <a:endParaRPr lang="en-US" dirty="0">
              <a:latin typeface="Arial" pitchFamily="34" charset="0"/>
              <a:cs typeface="Arial" pitchFamily="34" charset="0"/>
            </a:endParaRPr>
          </a:p>
        </p:txBody>
      </p:sp>
      <p:sp>
        <p:nvSpPr>
          <p:cNvPr id="5" name="Content Placeholder 4"/>
          <p:cNvSpPr>
            <a:spLocks noGrp="1"/>
          </p:cNvSpPr>
          <p:nvPr>
            <p:ph sz="half" idx="2"/>
          </p:nvPr>
        </p:nvSpPr>
        <p:spPr/>
        <p:txBody>
          <a:bodyPr>
            <a:normAutofit/>
          </a:bodyPr>
          <a:lstStyle/>
          <a:p>
            <a:endParaRPr lang="en-US"/>
          </a:p>
        </p:txBody>
      </p:sp>
      <p:pic>
        <p:nvPicPr>
          <p:cNvPr id="1026" name="Picture 2" descr="C:\Users\admin\Desktop\Thuoc-Proctolog-vien-dat-va-kem-bo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9992" y="1556792"/>
            <a:ext cx="4392488" cy="5301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03561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lstStyle/>
          <a:p>
            <a:pPr algn="ctr"/>
            <a:r>
              <a:rPr lang="en-US" dirty="0" err="1">
                <a:latin typeface="Arial" pitchFamily="34" charset="0"/>
                <a:cs typeface="Arial" pitchFamily="34" charset="0"/>
              </a:rPr>
              <a:t>Lập</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KHCS</a:t>
            </a:r>
          </a:p>
        </p:txBody>
      </p:sp>
      <p:sp>
        <p:nvSpPr>
          <p:cNvPr id="3" name="Content Placeholder 2"/>
          <p:cNvSpPr>
            <a:spLocks noGrp="1"/>
          </p:cNvSpPr>
          <p:nvPr>
            <p:ph sz="half" idx="1"/>
          </p:nvPr>
        </p:nvSpPr>
        <p:spPr>
          <a:xfrm>
            <a:off x="0" y="1340768"/>
            <a:ext cx="4355976" cy="5400600"/>
          </a:xfrm>
        </p:spPr>
        <p:txBody>
          <a:bodyPr>
            <a:normAutofit/>
          </a:bodyPr>
          <a:lstStyle/>
          <a:p>
            <a:r>
              <a:rPr lang="en-US" dirty="0" err="1">
                <a:solidFill>
                  <a:srgbClr val="C00000"/>
                </a:solidFill>
                <a:latin typeface="Arial" pitchFamily="34" charset="0"/>
                <a:cs typeface="Arial" pitchFamily="34" charset="0"/>
              </a:rPr>
              <a:t>Phòng</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nguy</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cơ</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hẹp</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hậu</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môn</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sau</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cắt</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trĩ</a:t>
            </a:r>
            <a:endParaRPr lang="en-US" dirty="0">
              <a:solidFill>
                <a:srgbClr val="C00000"/>
              </a:solidFill>
              <a:latin typeface="Arial" pitchFamily="34" charset="0"/>
              <a:cs typeface="Arial" pitchFamily="34" charset="0"/>
            </a:endParaRPr>
          </a:p>
          <a:p>
            <a:pPr>
              <a:buFontTx/>
              <a:buChar char="-"/>
            </a:pPr>
            <a:r>
              <a:rPr lang="en-US" dirty="0" err="1">
                <a:latin typeface="Arial" pitchFamily="34" charset="0"/>
                <a:cs typeface="Arial" pitchFamily="34" charset="0"/>
              </a:rPr>
              <a:t>Rút</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meche</a:t>
            </a:r>
            <a:r>
              <a:rPr lang="en-US" dirty="0">
                <a:latin typeface="Arial" pitchFamily="34" charset="0"/>
                <a:cs typeface="Arial" pitchFamily="34" charset="0"/>
              </a:rPr>
              <a:t> </a:t>
            </a:r>
            <a:r>
              <a:rPr lang="en-US" dirty="0" err="1">
                <a:latin typeface="Arial" pitchFamily="34" charset="0"/>
                <a:cs typeface="Arial" pitchFamily="34" charset="0"/>
              </a:rPr>
              <a:t>đặt</a:t>
            </a:r>
            <a:r>
              <a:rPr lang="en-US" dirty="0">
                <a:latin typeface="Arial" pitchFamily="34" charset="0"/>
                <a:cs typeface="Arial" pitchFamily="34" charset="0"/>
              </a:rPr>
              <a:t> </a:t>
            </a:r>
            <a:r>
              <a:rPr lang="en-US" dirty="0" err="1">
                <a:latin typeface="Arial" pitchFamily="34" charset="0"/>
                <a:cs typeface="Arial" pitchFamily="34" charset="0"/>
              </a:rPr>
              <a:t>trong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hoặc</a:t>
            </a:r>
            <a:r>
              <a:rPr lang="en-US" dirty="0">
                <a:latin typeface="Arial" pitchFamily="34" charset="0"/>
                <a:cs typeface="Arial" pitchFamily="34" charset="0"/>
              </a:rPr>
              <a:t> </a:t>
            </a:r>
            <a:r>
              <a:rPr lang="en-US" dirty="0" err="1">
                <a:latin typeface="Arial" pitchFamily="34" charset="0"/>
                <a:cs typeface="Arial" pitchFamily="34" charset="0"/>
              </a:rPr>
              <a:t>ống</a:t>
            </a:r>
            <a:r>
              <a:rPr lang="en-US" dirty="0">
                <a:latin typeface="Arial" pitchFamily="34" charset="0"/>
                <a:cs typeface="Arial" pitchFamily="34" charset="0"/>
              </a:rPr>
              <a:t> </a:t>
            </a:r>
            <a:r>
              <a:rPr lang="en-US" dirty="0" err="1">
                <a:latin typeface="Arial" pitchFamily="34" charset="0"/>
                <a:cs typeface="Arial" pitchFamily="34" charset="0"/>
              </a:rPr>
              <a:t>dẫn</a:t>
            </a:r>
            <a:r>
              <a:rPr lang="en-US" dirty="0">
                <a:latin typeface="Arial" pitchFamily="34" charset="0"/>
                <a:cs typeface="Arial" pitchFamily="34" charset="0"/>
              </a:rPr>
              <a:t> </a:t>
            </a:r>
            <a:r>
              <a:rPr lang="en-US" dirty="0" err="1">
                <a:latin typeface="Arial" pitchFamily="34" charset="0"/>
                <a:cs typeface="Arial" pitchFamily="34" charset="0"/>
              </a:rPr>
              <a:t>lưu</a:t>
            </a:r>
            <a:r>
              <a:rPr lang="en-US" dirty="0">
                <a:latin typeface="Arial" pitchFamily="34" charset="0"/>
                <a:cs typeface="Arial" pitchFamily="34" charset="0"/>
              </a:rPr>
              <a:t> </a:t>
            </a:r>
            <a:r>
              <a:rPr lang="en-US" dirty="0" err="1">
                <a:latin typeface="Arial" pitchFamily="34" charset="0"/>
                <a:cs typeface="Arial" pitchFamily="34" charset="0"/>
              </a:rPr>
              <a:t>theo</a:t>
            </a:r>
            <a:r>
              <a:rPr lang="en-US" dirty="0">
                <a:latin typeface="Arial" pitchFamily="34" charset="0"/>
                <a:cs typeface="Arial" pitchFamily="34" charset="0"/>
              </a:rPr>
              <a:t> y </a:t>
            </a:r>
            <a:r>
              <a:rPr lang="en-US" dirty="0" err="1">
                <a:latin typeface="Arial" pitchFamily="34" charset="0"/>
                <a:cs typeface="Arial" pitchFamily="34" charset="0"/>
              </a:rPr>
              <a:t>lệnh</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Nong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sớm</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a:t>
            </a:r>
            <a:r>
              <a:rPr lang="en-US" dirty="0" err="1">
                <a:latin typeface="Arial" pitchFamily="34" charset="0"/>
                <a:cs typeface="Arial" pitchFamily="34" charset="0"/>
              </a:rPr>
              <a:t>thăm</a:t>
            </a:r>
            <a:r>
              <a:rPr lang="en-US" dirty="0">
                <a:latin typeface="Arial" pitchFamily="34" charset="0"/>
                <a:cs typeface="Arial" pitchFamily="34" charset="0"/>
              </a:rPr>
              <a:t> </a:t>
            </a:r>
            <a:r>
              <a:rPr lang="en-US" dirty="0" err="1">
                <a:latin typeface="Arial" pitchFamily="34" charset="0"/>
                <a:cs typeface="Arial" pitchFamily="34" charset="0"/>
              </a:rPr>
              <a:t>trực</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a:t>
            </a:r>
            <a:r>
              <a:rPr lang="en-US" dirty="0" err="1">
                <a:latin typeface="Arial" pitchFamily="34" charset="0"/>
                <a:cs typeface="Arial" pitchFamily="34" charset="0"/>
              </a:rPr>
              <a:t>ngón</a:t>
            </a:r>
            <a:r>
              <a:rPr lang="en-US" dirty="0">
                <a:latin typeface="Arial" pitchFamily="34" charset="0"/>
                <a:cs typeface="Arial" pitchFamily="34" charset="0"/>
              </a:rPr>
              <a:t> </a:t>
            </a:r>
            <a:r>
              <a:rPr lang="en-US" dirty="0" err="1">
                <a:latin typeface="Arial" pitchFamily="34" charset="0"/>
                <a:cs typeface="Arial" pitchFamily="34" charset="0"/>
              </a:rPr>
              <a:t>tay</a:t>
            </a:r>
            <a:r>
              <a:rPr lang="en-US" dirty="0">
                <a:latin typeface="Arial" pitchFamily="34" charset="0"/>
                <a:cs typeface="Arial" pitchFamily="34" charset="0"/>
              </a:rPr>
              <a:t> </a:t>
            </a:r>
            <a:r>
              <a:rPr lang="en-US" dirty="0" err="1">
                <a:latin typeface="Arial" pitchFamily="34" charset="0"/>
                <a:cs typeface="Arial" pitchFamily="34" charset="0"/>
              </a:rPr>
              <a:t>nhẹ</a:t>
            </a:r>
            <a:r>
              <a:rPr lang="en-US" dirty="0">
                <a:latin typeface="Arial" pitchFamily="34" charset="0"/>
                <a:cs typeface="Arial" pitchFamily="34" charset="0"/>
              </a:rPr>
              <a:t> </a:t>
            </a:r>
            <a:r>
              <a:rPr lang="en-US" dirty="0" err="1">
                <a:latin typeface="Arial" pitchFamily="34" charset="0"/>
                <a:cs typeface="Arial" pitchFamily="34" charset="0"/>
              </a:rPr>
              <a:t>nhàng</a:t>
            </a:r>
            <a:r>
              <a:rPr lang="en-US" dirty="0">
                <a:latin typeface="Arial" pitchFamily="34" charset="0"/>
                <a:cs typeface="Arial" pitchFamily="34" charset="0"/>
              </a:rPr>
              <a:t>, </a:t>
            </a:r>
            <a:r>
              <a:rPr lang="en-US" dirty="0" err="1">
                <a:latin typeface="Arial" pitchFamily="34" charset="0"/>
                <a:cs typeface="Arial" pitchFamily="34" charset="0"/>
              </a:rPr>
              <a:t>tránh</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đớn</a:t>
            </a:r>
            <a:r>
              <a:rPr lang="en-US" dirty="0">
                <a:latin typeface="Arial" pitchFamily="34" charset="0"/>
                <a:cs typeface="Arial" pitchFamily="34" charset="0"/>
              </a:rPr>
              <a:t> </a:t>
            </a:r>
            <a:r>
              <a:rPr lang="en-US" dirty="0" err="1">
                <a:latin typeface="Arial" pitchFamily="34" charset="0"/>
                <a:cs typeface="Arial" pitchFamily="34" charset="0"/>
              </a:rPr>
              <a:t>cho</a:t>
            </a:r>
            <a:r>
              <a:rPr lang="en-US" dirty="0">
                <a:latin typeface="Arial" pitchFamily="34" charset="0"/>
                <a:cs typeface="Arial" pitchFamily="34" charset="0"/>
              </a:rPr>
              <a:t> NB,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mổ</a:t>
            </a:r>
            <a:r>
              <a:rPr lang="en-US" dirty="0">
                <a:latin typeface="Arial" pitchFamily="34" charset="0"/>
                <a:cs typeface="Arial" pitchFamily="34" charset="0"/>
              </a:rPr>
              <a:t> 24-48h, 1lan/</a:t>
            </a:r>
            <a:r>
              <a:rPr lang="en-US" dirty="0" err="1">
                <a:latin typeface="Arial" pitchFamily="34" charset="0"/>
                <a:cs typeface="Arial" pitchFamily="34" charset="0"/>
              </a:rPr>
              <a:t>ngay</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nong</a:t>
            </a:r>
            <a:r>
              <a:rPr lang="en-US" dirty="0">
                <a:latin typeface="Arial" pitchFamily="34" charset="0"/>
                <a:cs typeface="Arial" pitchFamily="34" charset="0"/>
              </a:rPr>
              <a:t> </a:t>
            </a:r>
            <a:r>
              <a:rPr lang="en-US" dirty="0" err="1">
                <a:latin typeface="Arial" pitchFamily="34" charset="0"/>
                <a:cs typeface="Arial" pitchFamily="34" charset="0"/>
              </a:rPr>
              <a:t>dùng</a:t>
            </a:r>
            <a:r>
              <a:rPr lang="en-US" dirty="0">
                <a:latin typeface="Arial" pitchFamily="34" charset="0"/>
                <a:cs typeface="Arial" pitchFamily="34" charset="0"/>
              </a:rPr>
              <a:t> </a:t>
            </a:r>
            <a:r>
              <a:rPr lang="en-US" dirty="0" err="1">
                <a:latin typeface="Arial" pitchFamily="34" charset="0"/>
                <a:cs typeface="Arial" pitchFamily="34" charset="0"/>
              </a:rPr>
              <a:t>kèm</a:t>
            </a:r>
            <a:r>
              <a:rPr lang="en-US" dirty="0">
                <a:latin typeface="Arial" pitchFamily="34" charset="0"/>
                <a:cs typeface="Arial" pitchFamily="34" charset="0"/>
              </a:rPr>
              <a:t> </a:t>
            </a:r>
            <a:r>
              <a:rPr lang="en-US" dirty="0" err="1">
                <a:latin typeface="Arial" pitchFamily="34" charset="0"/>
                <a:cs typeface="Arial" pitchFamily="34" charset="0"/>
              </a:rPr>
              <a:t>viên</a:t>
            </a:r>
            <a:r>
              <a:rPr lang="en-US" dirty="0">
                <a:latin typeface="Arial" pitchFamily="34" charset="0"/>
                <a:cs typeface="Arial" pitchFamily="34" charset="0"/>
              </a:rPr>
              <a:t> </a:t>
            </a:r>
            <a:r>
              <a:rPr lang="en-US" dirty="0" err="1">
                <a:latin typeface="Arial" pitchFamily="34" charset="0"/>
                <a:cs typeface="Arial" pitchFamily="34" charset="0"/>
              </a:rPr>
              <a:t>đạn</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 </a:t>
            </a:r>
            <a:r>
              <a:rPr lang="en-US" dirty="0" err="1">
                <a:latin typeface="Arial" pitchFamily="34" charset="0"/>
                <a:cs typeface="Arial" pitchFamily="34" charset="0"/>
              </a:rPr>
              <a:t>mỡ</a:t>
            </a:r>
            <a:r>
              <a:rPr lang="en-US" dirty="0">
                <a:latin typeface="Arial" pitchFamily="34" charset="0"/>
                <a:cs typeface="Arial" pitchFamily="34" charset="0"/>
              </a:rPr>
              <a:t> </a:t>
            </a:r>
            <a:r>
              <a:rPr lang="en-US" dirty="0" err="1">
                <a:latin typeface="Arial" pitchFamily="34" charset="0"/>
                <a:cs typeface="Arial" pitchFamily="34" charset="0"/>
              </a:rPr>
              <a:t>loại</a:t>
            </a:r>
            <a:r>
              <a:rPr lang="en-US" dirty="0">
                <a:latin typeface="Arial" pitchFamily="34" charset="0"/>
                <a:cs typeface="Arial" pitchFamily="34" charset="0"/>
              </a:rPr>
              <a:t> </a:t>
            </a:r>
            <a:r>
              <a:rPr lang="en-US" dirty="0" err="1">
                <a:latin typeface="Arial" pitchFamily="34" charset="0"/>
                <a:cs typeface="Arial" pitchFamily="34" charset="0"/>
              </a:rPr>
              <a:t>Titanoreine</a:t>
            </a:r>
            <a:endParaRPr lang="en-US" dirty="0">
              <a:latin typeface="Arial" pitchFamily="34" charset="0"/>
              <a:cs typeface="Arial" pitchFamily="34" charset="0"/>
            </a:endParaRPr>
          </a:p>
          <a:p>
            <a:pPr>
              <a:buFontTx/>
              <a:buChar char="-"/>
            </a:pPr>
            <a:endParaRPr lang="en-US" dirty="0">
              <a:latin typeface="Arial" pitchFamily="34" charset="0"/>
              <a:cs typeface="Arial" pitchFamily="34" charset="0"/>
            </a:endParaRPr>
          </a:p>
          <a:p>
            <a:pPr>
              <a:buFontTx/>
              <a:buChar char="-"/>
            </a:pPr>
            <a:endParaRPr lang="en-US" dirty="0">
              <a:latin typeface="Arial" pitchFamily="34" charset="0"/>
              <a:cs typeface="Arial" pitchFamily="34" charset="0"/>
            </a:endParaRPr>
          </a:p>
        </p:txBody>
      </p:sp>
      <p:pic>
        <p:nvPicPr>
          <p:cNvPr id="2050" name="Picture 2" descr="C:\Users\admin\Desktop\hẹp hau môn sau bôi thuốc.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788024" y="1772816"/>
            <a:ext cx="4104456" cy="4896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50016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080120"/>
          </a:xfrm>
        </p:spPr>
        <p:txBody>
          <a:bodyPr/>
          <a:lstStyle/>
          <a:p>
            <a:pPr algn="ctr"/>
            <a:r>
              <a:rPr lang="en-US" dirty="0" err="1">
                <a:latin typeface="Arial" pitchFamily="34" charset="0"/>
                <a:cs typeface="Arial" pitchFamily="34" charset="0"/>
              </a:rPr>
              <a:t>Lập</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KHCS</a:t>
            </a:r>
          </a:p>
        </p:txBody>
      </p:sp>
      <p:sp>
        <p:nvSpPr>
          <p:cNvPr id="3" name="Content Placeholder 2"/>
          <p:cNvSpPr>
            <a:spLocks noGrp="1"/>
          </p:cNvSpPr>
          <p:nvPr>
            <p:ph idx="1"/>
          </p:nvPr>
        </p:nvSpPr>
        <p:spPr>
          <a:xfrm>
            <a:off x="107504" y="1556792"/>
            <a:ext cx="8856984" cy="5112568"/>
          </a:xfrm>
        </p:spPr>
        <p:txBody>
          <a:bodyPr/>
          <a:lstStyle/>
          <a:p>
            <a:r>
              <a:rPr lang="en-US" dirty="0" err="1">
                <a:solidFill>
                  <a:srgbClr val="C00000"/>
                </a:solidFill>
                <a:latin typeface="Arial" pitchFamily="34" charset="0"/>
                <a:cs typeface="Arial" pitchFamily="34" charset="0"/>
              </a:rPr>
              <a:t>Giảm</a:t>
            </a:r>
            <a:r>
              <a:rPr lang="en-US" dirty="0">
                <a:solidFill>
                  <a:srgbClr val="C00000"/>
                </a:solidFill>
                <a:latin typeface="Arial" pitchFamily="34" charset="0"/>
                <a:cs typeface="Arial" pitchFamily="34" charset="0"/>
              </a:rPr>
              <a:t> lo </a:t>
            </a:r>
            <a:r>
              <a:rPr lang="en-US" dirty="0" err="1">
                <a:solidFill>
                  <a:srgbClr val="C00000"/>
                </a:solidFill>
                <a:latin typeface="Arial" pitchFamily="34" charset="0"/>
                <a:cs typeface="Arial" pitchFamily="34" charset="0"/>
              </a:rPr>
              <a:t>lắng</a:t>
            </a:r>
            <a:r>
              <a:rPr lang="en-US" dirty="0">
                <a:solidFill>
                  <a:srgbClr val="C00000"/>
                </a:solidFill>
                <a:latin typeface="Arial" pitchFamily="34" charset="0"/>
                <a:cs typeface="Arial" pitchFamily="34" charset="0"/>
              </a:rPr>
              <a:t> </a:t>
            </a:r>
            <a:r>
              <a:rPr lang="en-US" dirty="0" err="1">
                <a:solidFill>
                  <a:srgbClr val="C00000"/>
                </a:solidFill>
                <a:latin typeface="Arial" pitchFamily="34" charset="0"/>
                <a:cs typeface="Arial" pitchFamily="34" charset="0"/>
              </a:rPr>
              <a:t>cho</a:t>
            </a:r>
            <a:r>
              <a:rPr lang="en-US" dirty="0">
                <a:solidFill>
                  <a:srgbClr val="C00000"/>
                </a:solidFill>
                <a:latin typeface="Arial" pitchFamily="34" charset="0"/>
                <a:cs typeface="Arial" pitchFamily="34" charset="0"/>
              </a:rPr>
              <a:t> NB</a:t>
            </a:r>
          </a:p>
          <a:p>
            <a:pPr>
              <a:buFontTx/>
              <a:buChar char="-"/>
            </a:pPr>
            <a:r>
              <a:rPr lang="en-US" dirty="0" err="1">
                <a:latin typeface="Arial" pitchFamily="34" charset="0"/>
                <a:cs typeface="Arial" pitchFamily="34" charset="0"/>
              </a:rPr>
              <a:t>Tư</a:t>
            </a:r>
            <a:r>
              <a:rPr lang="en-US" dirty="0">
                <a:latin typeface="Arial" pitchFamily="34" charset="0"/>
                <a:cs typeface="Arial" pitchFamily="34" charset="0"/>
              </a:rPr>
              <a:t> </a:t>
            </a:r>
            <a:r>
              <a:rPr lang="en-US" dirty="0" err="1">
                <a:latin typeface="Arial" pitchFamily="34" charset="0"/>
                <a:cs typeface="Arial" pitchFamily="34" charset="0"/>
              </a:rPr>
              <a:t>vấn</a:t>
            </a:r>
            <a:r>
              <a:rPr lang="en-US" dirty="0">
                <a:latin typeface="Arial" pitchFamily="34" charset="0"/>
                <a:cs typeface="Arial" pitchFamily="34" charset="0"/>
              </a:rPr>
              <a:t> </a:t>
            </a:r>
            <a:r>
              <a:rPr lang="en-US" dirty="0" err="1">
                <a:latin typeface="Arial" pitchFamily="34" charset="0"/>
                <a:cs typeface="Arial" pitchFamily="34" charset="0"/>
              </a:rPr>
              <a:t>chế</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dinh</a:t>
            </a:r>
            <a:r>
              <a:rPr lang="en-US" dirty="0">
                <a:latin typeface="Arial" pitchFamily="34" charset="0"/>
                <a:cs typeface="Arial" pitchFamily="34" charset="0"/>
              </a:rPr>
              <a:t> </a:t>
            </a:r>
            <a:r>
              <a:rPr lang="en-US" dirty="0" err="1">
                <a:latin typeface="Arial" pitchFamily="34" charset="0"/>
                <a:cs typeface="Arial" pitchFamily="34" charset="0"/>
              </a:rPr>
              <a:t>dưỡng</a:t>
            </a:r>
            <a:r>
              <a:rPr lang="en-US" dirty="0">
                <a:latin typeface="Arial" pitchFamily="34" charset="0"/>
                <a:cs typeface="Arial" pitchFamily="34" charset="0"/>
              </a:rPr>
              <a:t>: </a:t>
            </a:r>
            <a:r>
              <a:rPr lang="en-US" dirty="0" err="1">
                <a:latin typeface="Arial" pitchFamily="34" charset="0"/>
                <a:cs typeface="Arial" pitchFamily="34" charset="0"/>
              </a:rPr>
              <a:t>thức</a:t>
            </a:r>
            <a:r>
              <a:rPr lang="en-US" dirty="0">
                <a:latin typeface="Arial" pitchFamily="34" charset="0"/>
                <a:cs typeface="Arial" pitchFamily="34" charset="0"/>
              </a:rPr>
              <a:t> </a:t>
            </a:r>
            <a:r>
              <a:rPr lang="en-US" dirty="0" err="1">
                <a:latin typeface="Arial" pitchFamily="34" charset="0"/>
                <a:cs typeface="Arial" pitchFamily="34" charset="0"/>
              </a:rPr>
              <a:t>ăn</a:t>
            </a:r>
            <a:r>
              <a:rPr lang="en-US" dirty="0">
                <a:latin typeface="Arial" pitchFamily="34" charset="0"/>
                <a:cs typeface="Arial" pitchFamily="34" charset="0"/>
              </a:rPr>
              <a:t> </a:t>
            </a:r>
            <a:r>
              <a:rPr lang="en-US" dirty="0" err="1">
                <a:latin typeface="Arial" pitchFamily="34" charset="0"/>
                <a:cs typeface="Arial" pitchFamily="34" charset="0"/>
              </a:rPr>
              <a:t>mềm</a:t>
            </a:r>
            <a:r>
              <a:rPr lang="en-US" dirty="0">
                <a:latin typeface="Arial" pitchFamily="34" charset="0"/>
                <a:cs typeface="Arial" pitchFamily="34" charset="0"/>
              </a:rPr>
              <a:t>, </a:t>
            </a:r>
            <a:r>
              <a:rPr lang="en-US" dirty="0" err="1">
                <a:latin typeface="Arial" pitchFamily="34" charset="0"/>
                <a:cs typeface="Arial" pitchFamily="34" charset="0"/>
              </a:rPr>
              <a:t>ít</a:t>
            </a:r>
            <a:r>
              <a:rPr lang="en-US" dirty="0">
                <a:latin typeface="Arial" pitchFamily="34" charset="0"/>
                <a:cs typeface="Arial" pitchFamily="34" charset="0"/>
              </a:rPr>
              <a:t> </a:t>
            </a:r>
            <a:r>
              <a:rPr lang="en-US" dirty="0" err="1">
                <a:latin typeface="Arial" pitchFamily="34" charset="0"/>
                <a:cs typeface="Arial" pitchFamily="34" charset="0"/>
              </a:rPr>
              <a:t>xơ</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dùng</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chất</a:t>
            </a:r>
            <a:r>
              <a:rPr lang="en-US" dirty="0">
                <a:latin typeface="Arial" pitchFamily="34" charset="0"/>
                <a:cs typeface="Arial" pitchFamily="34" charset="0"/>
              </a:rPr>
              <a:t> </a:t>
            </a:r>
            <a:r>
              <a:rPr lang="en-US" dirty="0" err="1">
                <a:latin typeface="Arial" pitchFamily="34" charset="0"/>
                <a:cs typeface="Arial" pitchFamily="34" charset="0"/>
              </a:rPr>
              <a:t>kích</a:t>
            </a:r>
            <a:r>
              <a:rPr lang="en-US" dirty="0">
                <a:latin typeface="Arial" pitchFamily="34" charset="0"/>
                <a:cs typeface="Arial" pitchFamily="34" charset="0"/>
              </a:rPr>
              <a:t> </a:t>
            </a:r>
            <a:r>
              <a:rPr lang="en-US" dirty="0" err="1">
                <a:latin typeface="Arial" pitchFamily="34" charset="0"/>
                <a:cs typeface="Arial" pitchFamily="34" charset="0"/>
              </a:rPr>
              <a:t>thích</a:t>
            </a:r>
            <a:r>
              <a:rPr lang="en-US" dirty="0">
                <a:latin typeface="Arial" pitchFamily="34" charset="0"/>
                <a:cs typeface="Arial" pitchFamily="34" charset="0"/>
              </a:rPr>
              <a:t> </a:t>
            </a:r>
            <a:r>
              <a:rPr lang="en-US" dirty="0" err="1">
                <a:latin typeface="Arial" pitchFamily="34" charset="0"/>
                <a:cs typeface="Arial" pitchFamily="34" charset="0"/>
              </a:rPr>
              <a:t>như</a:t>
            </a:r>
            <a:r>
              <a:rPr lang="en-US" dirty="0">
                <a:latin typeface="Arial" pitchFamily="34" charset="0"/>
                <a:cs typeface="Arial" pitchFamily="34" charset="0"/>
              </a:rPr>
              <a:t> </a:t>
            </a:r>
            <a:r>
              <a:rPr lang="en-US" dirty="0" err="1">
                <a:latin typeface="Arial" pitchFamily="34" charset="0"/>
                <a:cs typeface="Arial" pitchFamily="34" charset="0"/>
              </a:rPr>
              <a:t>rượu</a:t>
            </a:r>
            <a:r>
              <a:rPr lang="en-US" dirty="0">
                <a:latin typeface="Arial" pitchFamily="34" charset="0"/>
                <a:cs typeface="Arial" pitchFamily="34" charset="0"/>
              </a:rPr>
              <a:t>, </a:t>
            </a:r>
            <a:r>
              <a:rPr lang="en-US" dirty="0" err="1">
                <a:latin typeface="Arial" pitchFamily="34" charset="0"/>
                <a:cs typeface="Arial" pitchFamily="34" charset="0"/>
              </a:rPr>
              <a:t>bia</a:t>
            </a:r>
            <a:r>
              <a:rPr lang="en-US" dirty="0">
                <a:latin typeface="Arial" pitchFamily="34" charset="0"/>
                <a:cs typeface="Arial" pitchFamily="34" charset="0"/>
              </a:rPr>
              <a:t>, </a:t>
            </a: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lá</a:t>
            </a:r>
            <a:r>
              <a:rPr lang="en-US" dirty="0">
                <a:latin typeface="Arial" pitchFamily="34" charset="0"/>
                <a:cs typeface="Arial" pitchFamily="34" charset="0"/>
              </a:rPr>
              <a:t>,..</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lại</a:t>
            </a:r>
            <a:r>
              <a:rPr lang="en-US" dirty="0">
                <a:latin typeface="Arial" pitchFamily="34" charset="0"/>
                <a:cs typeface="Arial" pitchFamily="34" charset="0"/>
              </a:rPr>
              <a:t> </a:t>
            </a:r>
            <a:r>
              <a:rPr lang="en-US" dirty="0" err="1">
                <a:latin typeface="Arial" pitchFamily="34" charset="0"/>
                <a:cs typeface="Arial" pitchFamily="34" charset="0"/>
              </a:rPr>
              <a:t>vận</a:t>
            </a:r>
            <a:r>
              <a:rPr lang="en-US" dirty="0">
                <a:latin typeface="Arial" pitchFamily="34" charset="0"/>
                <a:cs typeface="Arial" pitchFamily="34" charset="0"/>
              </a:rPr>
              <a:t> </a:t>
            </a:r>
            <a:r>
              <a:rPr lang="en-US" dirty="0" err="1">
                <a:latin typeface="Arial" pitchFamily="34" charset="0"/>
                <a:cs typeface="Arial" pitchFamily="34" charset="0"/>
              </a:rPr>
              <a:t>động</a:t>
            </a:r>
            <a:r>
              <a:rPr lang="en-US" dirty="0">
                <a:latin typeface="Arial" pitchFamily="34" charset="0"/>
                <a:cs typeface="Arial" pitchFamily="34" charset="0"/>
              </a:rPr>
              <a:t>, </a:t>
            </a:r>
            <a:r>
              <a:rPr lang="en-US" dirty="0" err="1">
                <a:latin typeface="Arial" pitchFamily="34" charset="0"/>
                <a:cs typeface="Arial" pitchFamily="34" charset="0"/>
              </a:rPr>
              <a:t>uống</a:t>
            </a:r>
            <a:r>
              <a:rPr lang="en-US" dirty="0">
                <a:latin typeface="Arial" pitchFamily="34" charset="0"/>
                <a:cs typeface="Arial" pitchFamily="34" charset="0"/>
              </a:rPr>
              <a:t> </a:t>
            </a:r>
            <a:r>
              <a:rPr lang="en-US" dirty="0" err="1">
                <a:latin typeface="Arial" pitchFamily="34" charset="0"/>
                <a:cs typeface="Arial" pitchFamily="34" charset="0"/>
              </a:rPr>
              <a:t>nhiều</a:t>
            </a:r>
            <a:r>
              <a:rPr lang="en-US" dirty="0">
                <a:latin typeface="Arial" pitchFamily="34" charset="0"/>
                <a:cs typeface="Arial" pitchFamily="34" charset="0"/>
              </a:rPr>
              <a:t> </a:t>
            </a:r>
            <a:r>
              <a:rPr lang="en-US" dirty="0" err="1">
                <a:latin typeface="Arial" pitchFamily="34" charset="0"/>
                <a:cs typeface="Arial" pitchFamily="34" charset="0"/>
              </a:rPr>
              <a:t>nước</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tránh</a:t>
            </a:r>
            <a:r>
              <a:rPr lang="en-US" dirty="0">
                <a:latin typeface="Arial" pitchFamily="34" charset="0"/>
                <a:cs typeface="Arial" pitchFamily="34" charset="0"/>
              </a:rPr>
              <a:t> </a:t>
            </a:r>
            <a:r>
              <a:rPr lang="en-US" dirty="0" err="1">
                <a:latin typeface="Arial" pitchFamily="34" charset="0"/>
                <a:cs typeface="Arial" pitchFamily="34" charset="0"/>
              </a:rPr>
              <a:t>sử</a:t>
            </a:r>
            <a:r>
              <a:rPr lang="en-US" dirty="0">
                <a:latin typeface="Arial" pitchFamily="34" charset="0"/>
                <a:cs typeface="Arial" pitchFamily="34" charset="0"/>
              </a:rPr>
              <a:t> </a:t>
            </a:r>
            <a:r>
              <a:rPr lang="en-US" dirty="0" err="1">
                <a:latin typeface="Arial" pitchFamily="34" charset="0"/>
                <a:cs typeface="Arial" pitchFamily="34" charset="0"/>
              </a:rPr>
              <a:t>dụng</a:t>
            </a:r>
            <a:r>
              <a:rPr lang="en-US" dirty="0">
                <a:latin typeface="Arial" pitchFamily="34" charset="0"/>
                <a:cs typeface="Arial" pitchFamily="34" charset="0"/>
              </a:rPr>
              <a:t> </a:t>
            </a:r>
            <a:r>
              <a:rPr lang="en-US" dirty="0" err="1">
                <a:latin typeface="Arial" pitchFamily="34" charset="0"/>
                <a:cs typeface="Arial" pitchFamily="34" charset="0"/>
              </a:rPr>
              <a:t>giấy</a:t>
            </a:r>
            <a:r>
              <a:rPr lang="en-US" dirty="0">
                <a:latin typeface="Arial" pitchFamily="34" charset="0"/>
                <a:cs typeface="Arial" pitchFamily="34" charset="0"/>
              </a:rPr>
              <a:t> </a:t>
            </a:r>
            <a:r>
              <a:rPr lang="en-US" dirty="0" err="1">
                <a:latin typeface="Arial" pitchFamily="34" charset="0"/>
                <a:cs typeface="Arial" pitchFamily="34" charset="0"/>
              </a:rPr>
              <a:t>quá</a:t>
            </a:r>
            <a:r>
              <a:rPr lang="en-US" dirty="0">
                <a:latin typeface="Arial" pitchFamily="34" charset="0"/>
                <a:cs typeface="Arial" pitchFamily="34" charset="0"/>
              </a:rPr>
              <a:t> </a:t>
            </a:r>
            <a:r>
              <a:rPr lang="en-US" dirty="0" err="1">
                <a:latin typeface="Arial" pitchFamily="34" charset="0"/>
                <a:cs typeface="Arial" pitchFamily="34" charset="0"/>
              </a:rPr>
              <a:t>cứng</a:t>
            </a:r>
            <a:r>
              <a:rPr lang="en-US" dirty="0">
                <a:latin typeface="Arial" pitchFamily="34" charset="0"/>
                <a:cs typeface="Arial" pitchFamily="34" charset="0"/>
              </a:rPr>
              <a:t>, </a:t>
            </a:r>
            <a:r>
              <a:rPr lang="en-US" dirty="0" err="1">
                <a:latin typeface="Arial" pitchFamily="34" charset="0"/>
                <a:cs typeface="Arial" pitchFamily="34" charset="0"/>
              </a:rPr>
              <a:t>nên</a:t>
            </a:r>
            <a:r>
              <a:rPr lang="en-US" dirty="0">
                <a:latin typeface="Arial" pitchFamily="34" charset="0"/>
                <a:cs typeface="Arial" pitchFamily="34" charset="0"/>
              </a:rPr>
              <a:t> </a:t>
            </a:r>
            <a:r>
              <a:rPr lang="en-US" dirty="0" err="1">
                <a:latin typeface="Arial" pitchFamily="34" charset="0"/>
                <a:cs typeface="Arial" pitchFamily="34" charset="0"/>
              </a:rPr>
              <a:t>rửa</a:t>
            </a:r>
            <a:r>
              <a:rPr lang="en-US" dirty="0">
                <a:latin typeface="Arial" pitchFamily="34" charset="0"/>
                <a:cs typeface="Arial" pitchFamily="34" charset="0"/>
              </a:rPr>
              <a:t> </a:t>
            </a:r>
            <a:r>
              <a:rPr lang="en-US" dirty="0" err="1">
                <a:latin typeface="Arial" pitchFamily="34" charset="0"/>
                <a:cs typeface="Arial" pitchFamily="34" charset="0"/>
              </a:rPr>
              <a:t>sạch</a:t>
            </a:r>
            <a:r>
              <a:rPr lang="en-US" dirty="0">
                <a:latin typeface="Arial" pitchFamily="34" charset="0"/>
                <a:cs typeface="Arial" pitchFamily="34" charset="0"/>
              </a:rPr>
              <a:t> </a:t>
            </a:r>
            <a:r>
              <a:rPr lang="en-US" dirty="0" err="1">
                <a:latin typeface="Arial" pitchFamily="34" charset="0"/>
                <a:cs typeface="Arial" pitchFamily="34" charset="0"/>
              </a:rPr>
              <a:t>bằng</a:t>
            </a:r>
            <a:r>
              <a:rPr lang="en-US" dirty="0">
                <a:latin typeface="Arial" pitchFamily="34" charset="0"/>
                <a:cs typeface="Arial" pitchFamily="34" charset="0"/>
              </a:rPr>
              <a:t> </a:t>
            </a:r>
            <a:r>
              <a:rPr lang="en-US" dirty="0" err="1">
                <a:latin typeface="Arial" pitchFamily="34" charset="0"/>
                <a:cs typeface="Arial" pitchFamily="34" charset="0"/>
              </a:rPr>
              <a:t>nước</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Nếu</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dấu</a:t>
            </a:r>
            <a:r>
              <a:rPr lang="en-US" dirty="0">
                <a:latin typeface="Arial" pitchFamily="34" charset="0"/>
                <a:cs typeface="Arial" pitchFamily="34" charset="0"/>
              </a:rPr>
              <a:t> </a:t>
            </a:r>
            <a:r>
              <a:rPr lang="en-US" dirty="0" err="1">
                <a:latin typeface="Arial" pitchFamily="34" charset="0"/>
                <a:cs typeface="Arial" pitchFamily="34" charset="0"/>
              </a:rPr>
              <a:t>hiệu</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tăng</a:t>
            </a:r>
            <a:r>
              <a:rPr lang="en-US" dirty="0">
                <a:latin typeface="Arial" pitchFamily="34" charset="0"/>
                <a:cs typeface="Arial" pitchFamily="34" charset="0"/>
              </a:rPr>
              <a:t> </a:t>
            </a:r>
            <a:r>
              <a:rPr lang="en-US" dirty="0" err="1">
                <a:latin typeface="Arial" pitchFamily="34" charset="0"/>
                <a:cs typeface="Arial" pitchFamily="34" charset="0"/>
              </a:rPr>
              <a:t>phải</a:t>
            </a:r>
            <a:r>
              <a:rPr lang="en-US" dirty="0">
                <a:latin typeface="Arial" pitchFamily="34" charset="0"/>
                <a:cs typeface="Arial" pitchFamily="34" charset="0"/>
              </a:rPr>
              <a:t> </a:t>
            </a:r>
            <a:r>
              <a:rPr lang="en-US" dirty="0" err="1">
                <a:latin typeface="Arial" pitchFamily="34" charset="0"/>
                <a:cs typeface="Arial" pitchFamily="34" charset="0"/>
              </a:rPr>
              <a:t>tái</a:t>
            </a:r>
            <a:r>
              <a:rPr lang="en-US" dirty="0">
                <a:latin typeface="Arial" pitchFamily="34" charset="0"/>
                <a:cs typeface="Arial" pitchFamily="34" charset="0"/>
              </a:rPr>
              <a:t> </a:t>
            </a:r>
            <a:r>
              <a:rPr lang="en-US" dirty="0" err="1">
                <a:latin typeface="Arial" pitchFamily="34" charset="0"/>
                <a:cs typeface="Arial" pitchFamily="34" charset="0"/>
              </a:rPr>
              <a:t>khám</a:t>
            </a:r>
            <a:r>
              <a:rPr lang="en-US" dirty="0">
                <a:latin typeface="Arial" pitchFamily="34" charset="0"/>
                <a:cs typeface="Arial" pitchFamily="34" charset="0"/>
              </a:rPr>
              <a:t> </a:t>
            </a:r>
            <a:r>
              <a:rPr lang="en-US" dirty="0" err="1">
                <a:latin typeface="Arial" pitchFamily="34" charset="0"/>
                <a:cs typeface="Arial" pitchFamily="34" charset="0"/>
              </a:rPr>
              <a:t>ngay</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Nếu</a:t>
            </a:r>
            <a:r>
              <a:rPr lang="en-US" dirty="0">
                <a:latin typeface="Arial" pitchFamily="34" charset="0"/>
                <a:cs typeface="Arial" pitchFamily="34" charset="0"/>
              </a:rPr>
              <a:t> </a:t>
            </a:r>
            <a:r>
              <a:rPr lang="en-US" dirty="0" err="1">
                <a:latin typeface="Arial" pitchFamily="34" charset="0"/>
                <a:cs typeface="Arial" pitchFamily="34" charset="0"/>
              </a:rPr>
              <a:t>Nb</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cứng</a:t>
            </a:r>
            <a:r>
              <a:rPr lang="en-US" dirty="0">
                <a:latin typeface="Arial" pitchFamily="34" charset="0"/>
                <a:cs typeface="Arial" pitchFamily="34" charset="0"/>
              </a:rPr>
              <a:t> hay </a:t>
            </a:r>
            <a:r>
              <a:rPr lang="en-US" dirty="0" err="1">
                <a:latin typeface="Arial" pitchFamily="34" charset="0"/>
                <a:cs typeface="Arial" pitchFamily="34" charset="0"/>
              </a:rPr>
              <a:t>táo</a:t>
            </a:r>
            <a:r>
              <a:rPr lang="en-US" dirty="0">
                <a:latin typeface="Arial" pitchFamily="34" charset="0"/>
                <a:cs typeface="Arial" pitchFamily="34" charset="0"/>
              </a:rPr>
              <a:t> </a:t>
            </a:r>
            <a:r>
              <a:rPr lang="en-US" dirty="0" err="1">
                <a:latin typeface="Arial" pitchFamily="34" charset="0"/>
                <a:cs typeface="Arial" pitchFamily="34" charset="0"/>
              </a:rPr>
              <a:t>bón</a:t>
            </a:r>
            <a:r>
              <a:rPr lang="en-US" dirty="0">
                <a:latin typeface="Arial" pitchFamily="34" charset="0"/>
                <a:cs typeface="Arial" pitchFamily="34" charset="0"/>
              </a:rPr>
              <a:t> </a:t>
            </a:r>
            <a:r>
              <a:rPr lang="en-US" dirty="0" err="1">
                <a:latin typeface="Arial" pitchFamily="34" charset="0"/>
                <a:cs typeface="Arial" pitchFamily="34" charset="0"/>
              </a:rPr>
              <a:t>nên</a:t>
            </a:r>
            <a:r>
              <a:rPr lang="en-US" dirty="0">
                <a:latin typeface="Arial" pitchFamily="34" charset="0"/>
                <a:cs typeface="Arial" pitchFamily="34" charset="0"/>
              </a:rPr>
              <a:t> </a:t>
            </a:r>
            <a:r>
              <a:rPr lang="en-US" dirty="0" err="1">
                <a:latin typeface="Arial" pitchFamily="34" charset="0"/>
                <a:cs typeface="Arial" pitchFamily="34" charset="0"/>
              </a:rPr>
              <a:t>thăm</a:t>
            </a:r>
            <a:r>
              <a:rPr lang="en-US" dirty="0">
                <a:latin typeface="Arial" pitchFamily="34" charset="0"/>
                <a:cs typeface="Arial" pitchFamily="34" charset="0"/>
              </a:rPr>
              <a:t> </a:t>
            </a:r>
            <a:r>
              <a:rPr lang="en-US" dirty="0" err="1">
                <a:latin typeface="Arial" pitchFamily="34" charset="0"/>
                <a:cs typeface="Arial" pitchFamily="34" charset="0"/>
              </a:rPr>
              <a:t>khám</a:t>
            </a:r>
            <a:r>
              <a:rPr lang="en-US" dirty="0">
                <a:latin typeface="Arial" pitchFamily="34" charset="0"/>
                <a:cs typeface="Arial" pitchFamily="34" charset="0"/>
              </a:rPr>
              <a:t> </a:t>
            </a:r>
            <a:r>
              <a:rPr lang="en-US" dirty="0" err="1">
                <a:latin typeface="Arial" pitchFamily="34" charset="0"/>
                <a:cs typeface="Arial" pitchFamily="34" charset="0"/>
              </a:rPr>
              <a:t>lại</a:t>
            </a:r>
            <a:r>
              <a:rPr lang="en-US" dirty="0">
                <a:latin typeface="Arial" pitchFamily="34" charset="0"/>
                <a:cs typeface="Arial" pitchFamily="34" charset="0"/>
              </a:rPr>
              <a:t> </a:t>
            </a:r>
            <a:r>
              <a:rPr lang="en-US" dirty="0" err="1">
                <a:latin typeface="Arial" pitchFamily="34" charset="0"/>
                <a:cs typeface="Arial" pitchFamily="34" charset="0"/>
              </a:rPr>
              <a:t>bác</a:t>
            </a:r>
            <a:r>
              <a:rPr lang="en-US" dirty="0">
                <a:latin typeface="Arial" pitchFamily="34" charset="0"/>
                <a:cs typeface="Arial" pitchFamily="34" charset="0"/>
              </a:rPr>
              <a:t> </a:t>
            </a:r>
            <a:r>
              <a:rPr lang="en-US" dirty="0" err="1">
                <a:latin typeface="Arial" pitchFamily="34" charset="0"/>
                <a:cs typeface="Arial" pitchFamily="34" charset="0"/>
              </a:rPr>
              <a:t>sĩ</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a:t>
            </a:r>
            <a:r>
              <a:rPr lang="en-US" dirty="0" err="1">
                <a:latin typeface="Arial" pitchFamily="34" charset="0"/>
                <a:cs typeface="Arial" pitchFamily="34" charset="0"/>
              </a:rPr>
              <a:t>thuốc</a:t>
            </a:r>
            <a:r>
              <a:rPr lang="en-US" dirty="0">
                <a:latin typeface="Arial" pitchFamily="34" charset="0"/>
                <a:cs typeface="Arial" pitchFamily="34" charset="0"/>
              </a:rPr>
              <a:t> </a:t>
            </a:r>
            <a:r>
              <a:rPr lang="en-US" dirty="0" err="1">
                <a:latin typeface="Arial" pitchFamily="34" charset="0"/>
                <a:cs typeface="Arial" pitchFamily="34" charset="0"/>
              </a:rPr>
              <a:t>nhuận</a:t>
            </a:r>
            <a:r>
              <a:rPr lang="en-US" dirty="0">
                <a:latin typeface="Arial" pitchFamily="34" charset="0"/>
                <a:cs typeface="Arial" pitchFamily="34" charset="0"/>
              </a:rPr>
              <a:t> </a:t>
            </a:r>
            <a:r>
              <a:rPr lang="en-US" dirty="0" err="1">
                <a:latin typeface="Arial" pitchFamily="34" charset="0"/>
                <a:cs typeface="Arial" pitchFamily="34" charset="0"/>
              </a:rPr>
              <a:t>tràng</a:t>
            </a:r>
            <a:endParaRPr lang="en-US" dirty="0">
              <a:latin typeface="Arial" pitchFamily="34" charset="0"/>
              <a:cs typeface="Arial" pitchFamily="34" charset="0"/>
            </a:endParaRPr>
          </a:p>
        </p:txBody>
      </p:sp>
    </p:spTree>
    <p:extLst>
      <p:ext uri="{BB962C8B-B14F-4D97-AF65-F5344CB8AC3E}">
        <p14:creationId xmlns:p14="http://schemas.microsoft.com/office/powerpoint/2010/main" val="41441041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Arial" pitchFamily="34" charset="0"/>
                <a:cs typeface="Arial" pitchFamily="34" charset="0"/>
              </a:rPr>
              <a:t>Tư</a:t>
            </a:r>
            <a:r>
              <a:rPr lang="en-US" dirty="0">
                <a:latin typeface="Arial" pitchFamily="34" charset="0"/>
                <a:cs typeface="Arial" pitchFamily="34" charset="0"/>
              </a:rPr>
              <a:t> </a:t>
            </a:r>
            <a:r>
              <a:rPr lang="en-US" dirty="0" err="1">
                <a:latin typeface="Arial" pitchFamily="34" charset="0"/>
                <a:cs typeface="Arial" pitchFamily="34" charset="0"/>
              </a:rPr>
              <a:t>vấn</a:t>
            </a:r>
            <a:r>
              <a:rPr lang="en-US" dirty="0">
                <a:latin typeface="Arial" pitchFamily="34" charset="0"/>
                <a:cs typeface="Arial" pitchFamily="34" charset="0"/>
              </a:rPr>
              <a:t> </a:t>
            </a:r>
            <a:r>
              <a:rPr lang="en-US" dirty="0" err="1">
                <a:latin typeface="Arial" pitchFamily="34" charset="0"/>
                <a:cs typeface="Arial" pitchFamily="34" charset="0"/>
              </a:rPr>
              <a:t>giáo</a:t>
            </a:r>
            <a:r>
              <a:rPr lang="en-US" dirty="0">
                <a:latin typeface="Arial" pitchFamily="34" charset="0"/>
                <a:cs typeface="Arial" pitchFamily="34" charset="0"/>
              </a:rPr>
              <a:t> </a:t>
            </a:r>
            <a:r>
              <a:rPr lang="en-US" dirty="0" err="1">
                <a:latin typeface="Arial" pitchFamily="34" charset="0"/>
                <a:cs typeface="Arial" pitchFamily="34" charset="0"/>
              </a:rPr>
              <a:t>dục</a:t>
            </a:r>
            <a:r>
              <a:rPr lang="en-US" dirty="0">
                <a:latin typeface="Arial" pitchFamily="34" charset="0"/>
                <a:cs typeface="Arial" pitchFamily="34" charset="0"/>
              </a:rPr>
              <a:t> </a:t>
            </a:r>
            <a:r>
              <a:rPr lang="en-US" dirty="0" err="1">
                <a:latin typeface="Arial" pitchFamily="34" charset="0"/>
                <a:cs typeface="Arial" pitchFamily="34" charset="0"/>
              </a:rPr>
              <a:t>sức</a:t>
            </a:r>
            <a:r>
              <a:rPr lang="en-US" dirty="0">
                <a:latin typeface="Arial" pitchFamily="34" charset="0"/>
                <a:cs typeface="Arial" pitchFamily="34" charset="0"/>
              </a:rPr>
              <a:t> </a:t>
            </a:r>
            <a:r>
              <a:rPr lang="en-US" dirty="0" err="1">
                <a:latin typeface="Arial" pitchFamily="34" charset="0"/>
                <a:cs typeface="Arial" pitchFamily="34" charset="0"/>
              </a:rPr>
              <a:t>khỏe</a:t>
            </a:r>
            <a:endParaRPr lang="en-US" dirty="0">
              <a:latin typeface="Arial" pitchFamily="34" charset="0"/>
              <a:cs typeface="Arial" pitchFamily="34" charset="0"/>
            </a:endParaRPr>
          </a:p>
        </p:txBody>
      </p:sp>
      <p:sp>
        <p:nvSpPr>
          <p:cNvPr id="3" name="Content Placeholder 2"/>
          <p:cNvSpPr>
            <a:spLocks noGrp="1"/>
          </p:cNvSpPr>
          <p:nvPr>
            <p:ph sz="half" idx="1"/>
          </p:nvPr>
        </p:nvSpPr>
        <p:spPr/>
        <p:txBody>
          <a:bodyPr>
            <a:normAutofit/>
          </a:bodyPr>
          <a:lstStyle/>
          <a:p>
            <a:r>
              <a:rPr lang="en-US" dirty="0" err="1">
                <a:latin typeface="Arial" pitchFamily="34" charset="0"/>
                <a:cs typeface="Arial" pitchFamily="34" charset="0"/>
              </a:rPr>
              <a:t>Với</a:t>
            </a:r>
            <a:r>
              <a:rPr lang="en-US" dirty="0">
                <a:latin typeface="Arial" pitchFamily="34" charset="0"/>
                <a:cs typeface="Arial" pitchFamily="34" charset="0"/>
              </a:rPr>
              <a:t> NB </a:t>
            </a:r>
            <a:r>
              <a:rPr lang="en-US" dirty="0" err="1">
                <a:latin typeface="Arial" pitchFamily="34" charset="0"/>
                <a:cs typeface="Arial" pitchFamily="34" charset="0"/>
              </a:rPr>
              <a:t>nằm</a:t>
            </a:r>
            <a:r>
              <a:rPr lang="en-US" dirty="0">
                <a:latin typeface="Arial" pitchFamily="34" charset="0"/>
                <a:cs typeface="Arial" pitchFamily="34" charset="0"/>
              </a:rPr>
              <a:t> </a:t>
            </a:r>
            <a:r>
              <a:rPr lang="en-US" dirty="0" err="1">
                <a:latin typeface="Arial" pitchFamily="34" charset="0"/>
                <a:cs typeface="Arial" pitchFamily="34" charset="0"/>
              </a:rPr>
              <a:t>viện</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Hướng</a:t>
            </a:r>
            <a:r>
              <a:rPr lang="en-US" dirty="0">
                <a:latin typeface="Arial" pitchFamily="34" charset="0"/>
                <a:cs typeface="Arial" pitchFamily="34" charset="0"/>
              </a:rPr>
              <a:t> </a:t>
            </a:r>
            <a:r>
              <a:rPr lang="en-US" dirty="0" err="1">
                <a:latin typeface="Arial" pitchFamily="34" charset="0"/>
                <a:cs typeface="Arial" pitchFamily="34" charset="0"/>
              </a:rPr>
              <a:t>dẫn</a:t>
            </a:r>
            <a:r>
              <a:rPr lang="en-US" dirty="0">
                <a:latin typeface="Arial" pitchFamily="34" charset="0"/>
                <a:cs typeface="Arial" pitchFamily="34" charset="0"/>
              </a:rPr>
              <a:t> </a:t>
            </a:r>
            <a:r>
              <a:rPr lang="en-US" dirty="0" err="1">
                <a:latin typeface="Arial" pitchFamily="34" charset="0"/>
                <a:cs typeface="Arial" pitchFamily="34" charset="0"/>
              </a:rPr>
              <a:t>cách</a:t>
            </a:r>
            <a:r>
              <a:rPr lang="en-US" dirty="0">
                <a:latin typeface="Arial" pitchFamily="34" charset="0"/>
                <a:cs typeface="Arial" pitchFamily="34" charset="0"/>
              </a:rPr>
              <a:t> </a:t>
            </a:r>
            <a:r>
              <a:rPr lang="en-US" dirty="0" err="1">
                <a:latin typeface="Arial" pitchFamily="34" charset="0"/>
                <a:cs typeface="Arial" pitchFamily="34" charset="0"/>
              </a:rPr>
              <a:t>ngâm</a:t>
            </a:r>
            <a:r>
              <a:rPr lang="en-US" dirty="0">
                <a:latin typeface="Arial" pitchFamily="34" charset="0"/>
                <a:cs typeface="Arial" pitchFamily="34" charset="0"/>
              </a:rPr>
              <a:t> </a:t>
            </a:r>
            <a:r>
              <a:rPr lang="en-US" dirty="0" err="1">
                <a:latin typeface="Arial" pitchFamily="34" charset="0"/>
                <a:cs typeface="Arial" pitchFamily="34" charset="0"/>
              </a:rPr>
              <a:t>rửa</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hàng</a:t>
            </a:r>
            <a:r>
              <a:rPr lang="en-US" dirty="0">
                <a:latin typeface="Arial" pitchFamily="34" charset="0"/>
                <a:cs typeface="Arial" pitchFamily="34" charset="0"/>
              </a:rPr>
              <a:t> </a:t>
            </a:r>
            <a:r>
              <a:rPr lang="en-US" dirty="0" err="1">
                <a:latin typeface="Arial" pitchFamily="34" charset="0"/>
                <a:cs typeface="Arial" pitchFamily="34" charset="0"/>
              </a:rPr>
              <a:t>ngày</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trước</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thay</a:t>
            </a:r>
            <a:r>
              <a:rPr lang="en-US" dirty="0">
                <a:latin typeface="Arial" pitchFamily="34" charset="0"/>
                <a:cs typeface="Arial" pitchFamily="34" charset="0"/>
              </a:rPr>
              <a:t> </a:t>
            </a:r>
            <a:r>
              <a:rPr lang="en-US" dirty="0" err="1">
                <a:latin typeface="Arial" pitchFamily="34" charset="0"/>
                <a:cs typeface="Arial" pitchFamily="34" charset="0"/>
              </a:rPr>
              <a:t>băng</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Tư</a:t>
            </a:r>
            <a:r>
              <a:rPr lang="en-US" dirty="0">
                <a:latin typeface="Arial" pitchFamily="34" charset="0"/>
                <a:cs typeface="Arial" pitchFamily="34" charset="0"/>
              </a:rPr>
              <a:t> </a:t>
            </a:r>
            <a:r>
              <a:rPr lang="en-US" dirty="0" err="1">
                <a:latin typeface="Arial" pitchFamily="34" charset="0"/>
                <a:cs typeface="Arial" pitchFamily="34" charset="0"/>
              </a:rPr>
              <a:t>vấn</a:t>
            </a:r>
            <a:r>
              <a:rPr lang="en-US" dirty="0">
                <a:latin typeface="Arial" pitchFamily="34" charset="0"/>
                <a:cs typeface="Arial" pitchFamily="34" charset="0"/>
              </a:rPr>
              <a:t> </a:t>
            </a:r>
            <a:r>
              <a:rPr lang="en-US" dirty="0" err="1">
                <a:latin typeface="Arial" pitchFamily="34" charset="0"/>
                <a:cs typeface="Arial" pitchFamily="34" charset="0"/>
              </a:rPr>
              <a:t>dinh</a:t>
            </a:r>
            <a:r>
              <a:rPr lang="en-US" dirty="0">
                <a:latin typeface="Arial" pitchFamily="34" charset="0"/>
                <a:cs typeface="Arial" pitchFamily="34" charset="0"/>
              </a:rPr>
              <a:t> </a:t>
            </a:r>
            <a:r>
              <a:rPr lang="en-US" dirty="0" err="1">
                <a:latin typeface="Arial" pitchFamily="34" charset="0"/>
                <a:cs typeface="Arial" pitchFamily="34" charset="0"/>
              </a:rPr>
              <a:t>dưỡng</a:t>
            </a:r>
            <a:r>
              <a:rPr lang="en-US" dirty="0">
                <a:latin typeface="Arial" pitchFamily="34" charset="0"/>
                <a:cs typeface="Arial" pitchFamily="34" charset="0"/>
              </a:rPr>
              <a:t>: </a:t>
            </a:r>
            <a:r>
              <a:rPr lang="en-US" dirty="0" err="1">
                <a:latin typeface="Arial" pitchFamily="34" charset="0"/>
                <a:cs typeface="Arial" pitchFamily="34" charset="0"/>
              </a:rPr>
              <a:t>uống</a:t>
            </a:r>
            <a:r>
              <a:rPr lang="en-US" dirty="0">
                <a:latin typeface="Arial" pitchFamily="34" charset="0"/>
                <a:cs typeface="Arial" pitchFamily="34" charset="0"/>
              </a:rPr>
              <a:t> </a:t>
            </a:r>
            <a:r>
              <a:rPr lang="en-US" dirty="0" err="1">
                <a:latin typeface="Arial" pitchFamily="34" charset="0"/>
                <a:cs typeface="Arial" pitchFamily="34" charset="0"/>
              </a:rPr>
              <a:t>nhiều</a:t>
            </a:r>
            <a:r>
              <a:rPr lang="en-US" dirty="0">
                <a:latin typeface="Arial" pitchFamily="34" charset="0"/>
                <a:cs typeface="Arial" pitchFamily="34" charset="0"/>
              </a:rPr>
              <a:t> </a:t>
            </a:r>
            <a:r>
              <a:rPr lang="en-US" dirty="0" err="1">
                <a:latin typeface="Arial" pitchFamily="34" charset="0"/>
                <a:cs typeface="Arial" pitchFamily="34" charset="0"/>
              </a:rPr>
              <a:t>nước</a:t>
            </a:r>
            <a:r>
              <a:rPr lang="en-US" dirty="0">
                <a:latin typeface="Arial" pitchFamily="34" charset="0"/>
                <a:cs typeface="Arial" pitchFamily="34" charset="0"/>
              </a:rPr>
              <a:t>, </a:t>
            </a:r>
            <a:r>
              <a:rPr lang="en-US" dirty="0" err="1">
                <a:latin typeface="Arial" pitchFamily="34" charset="0"/>
                <a:cs typeface="Arial" pitchFamily="34" charset="0"/>
              </a:rPr>
              <a:t>ăn</a:t>
            </a:r>
            <a:r>
              <a:rPr lang="en-US" dirty="0">
                <a:latin typeface="Arial" pitchFamily="34" charset="0"/>
                <a:cs typeface="Arial" pitchFamily="34" charset="0"/>
              </a:rPr>
              <a:t> </a:t>
            </a:r>
            <a:r>
              <a:rPr lang="en-US" dirty="0" err="1">
                <a:latin typeface="Arial" pitchFamily="34" charset="0"/>
                <a:cs typeface="Arial" pitchFamily="34" charset="0"/>
              </a:rPr>
              <a:t>nhiều</a:t>
            </a:r>
            <a:r>
              <a:rPr lang="en-US" dirty="0">
                <a:latin typeface="Arial" pitchFamily="34" charset="0"/>
                <a:cs typeface="Arial" pitchFamily="34" charset="0"/>
              </a:rPr>
              <a:t> </a:t>
            </a:r>
            <a:r>
              <a:rPr lang="en-US" dirty="0" err="1">
                <a:latin typeface="Arial" pitchFamily="34" charset="0"/>
                <a:cs typeface="Arial" pitchFamily="34" charset="0"/>
              </a:rPr>
              <a:t>rau</a:t>
            </a:r>
            <a:r>
              <a:rPr lang="en-US" dirty="0">
                <a:latin typeface="Arial" pitchFamily="34" charset="0"/>
                <a:cs typeface="Arial" pitchFamily="34" charset="0"/>
              </a:rPr>
              <a:t> </a:t>
            </a:r>
            <a:r>
              <a:rPr lang="en-US" dirty="0" err="1">
                <a:latin typeface="Arial" pitchFamily="34" charset="0"/>
                <a:cs typeface="Arial" pitchFamily="34" charset="0"/>
              </a:rPr>
              <a:t>xanh</a:t>
            </a:r>
            <a:r>
              <a:rPr lang="en-US" dirty="0">
                <a:latin typeface="Arial" pitchFamily="34" charset="0"/>
                <a:cs typeface="Arial" pitchFamily="34" charset="0"/>
              </a:rPr>
              <a:t>, </a:t>
            </a:r>
            <a:r>
              <a:rPr lang="en-US" dirty="0" err="1">
                <a:latin typeface="Arial" pitchFamily="34" charset="0"/>
                <a:cs typeface="Arial" pitchFamily="34" charset="0"/>
              </a:rPr>
              <a:t>trái</a:t>
            </a:r>
            <a:r>
              <a:rPr lang="en-US" dirty="0">
                <a:latin typeface="Arial" pitchFamily="34" charset="0"/>
                <a:cs typeface="Arial" pitchFamily="34" charset="0"/>
              </a:rPr>
              <a:t> </a:t>
            </a:r>
            <a:r>
              <a:rPr lang="en-US" dirty="0" err="1">
                <a:latin typeface="Arial" pitchFamily="34" charset="0"/>
                <a:cs typeface="Arial" pitchFamily="34" charset="0"/>
              </a:rPr>
              <a:t>cây</a:t>
            </a:r>
            <a:r>
              <a:rPr lang="en-US" dirty="0">
                <a:latin typeface="Arial" pitchFamily="34" charset="0"/>
                <a:cs typeface="Arial" pitchFamily="34" charset="0"/>
              </a:rPr>
              <a:t>, </a:t>
            </a:r>
            <a:r>
              <a:rPr lang="en-US" dirty="0" err="1">
                <a:latin typeface="Arial" pitchFamily="34" charset="0"/>
                <a:cs typeface="Arial" pitchFamily="34" charset="0"/>
              </a:rPr>
              <a:t>hạn</a:t>
            </a:r>
            <a:r>
              <a:rPr lang="en-US" dirty="0">
                <a:latin typeface="Arial" pitchFamily="34" charset="0"/>
                <a:cs typeface="Arial" pitchFamily="34" charset="0"/>
              </a:rPr>
              <a:t> </a:t>
            </a:r>
            <a:r>
              <a:rPr lang="en-US" dirty="0" err="1">
                <a:latin typeface="Arial" pitchFamily="34" charset="0"/>
                <a:cs typeface="Arial" pitchFamily="34" charset="0"/>
              </a:rPr>
              <a:t>chế</a:t>
            </a:r>
            <a:r>
              <a:rPr lang="en-US" dirty="0">
                <a:latin typeface="Arial" pitchFamily="34" charset="0"/>
                <a:cs typeface="Arial" pitchFamily="34" charset="0"/>
              </a:rPr>
              <a:t> </a:t>
            </a:r>
            <a:r>
              <a:rPr lang="en-US" dirty="0" err="1">
                <a:latin typeface="Arial" pitchFamily="34" charset="0"/>
                <a:cs typeface="Arial" pitchFamily="34" charset="0"/>
              </a:rPr>
              <a:t>gia</a:t>
            </a:r>
            <a:r>
              <a:rPr lang="en-US" dirty="0">
                <a:latin typeface="Arial" pitchFamily="34" charset="0"/>
                <a:cs typeface="Arial" pitchFamily="34" charset="0"/>
              </a:rPr>
              <a:t> </a:t>
            </a:r>
            <a:r>
              <a:rPr lang="en-US" dirty="0" err="1">
                <a:latin typeface="Arial" pitchFamily="34" charset="0"/>
                <a:cs typeface="Arial" pitchFamily="34" charset="0"/>
              </a:rPr>
              <a:t>vị</a:t>
            </a:r>
            <a:r>
              <a:rPr lang="en-US" dirty="0">
                <a:latin typeface="Arial" pitchFamily="34" charset="0"/>
                <a:cs typeface="Arial" pitchFamily="34" charset="0"/>
              </a:rPr>
              <a:t> </a:t>
            </a:r>
            <a:r>
              <a:rPr lang="en-US" dirty="0" err="1">
                <a:latin typeface="Arial" pitchFamily="34" charset="0"/>
                <a:cs typeface="Arial" pitchFamily="34" charset="0"/>
              </a:rPr>
              <a:t>ớt</a:t>
            </a:r>
            <a:r>
              <a:rPr lang="en-US" dirty="0">
                <a:latin typeface="Arial" pitchFamily="34" charset="0"/>
                <a:cs typeface="Arial" pitchFamily="34" charset="0"/>
              </a:rPr>
              <a:t>, </a:t>
            </a:r>
            <a:r>
              <a:rPr lang="en-US" dirty="0" err="1">
                <a:latin typeface="Arial" pitchFamily="34" charset="0"/>
                <a:cs typeface="Arial" pitchFamily="34" charset="0"/>
              </a:rPr>
              <a:t>tiêu</a:t>
            </a:r>
            <a:r>
              <a:rPr lang="en-US" dirty="0">
                <a:latin typeface="Arial" pitchFamily="34" charset="0"/>
                <a:cs typeface="Arial" pitchFamily="34" charset="0"/>
              </a:rPr>
              <a:t>..</a:t>
            </a:r>
          </a:p>
        </p:txBody>
      </p:sp>
      <p:pic>
        <p:nvPicPr>
          <p:cNvPr id="4098" name="Picture 2" descr="C:\Users\admin\Desktop\raudiepca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863191" y="1998485"/>
            <a:ext cx="4038600" cy="4032448"/>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admin\Desktop\nguyen-tac-ngam-hau-mon-de-phong-benh-tri-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32936" y="1772816"/>
            <a:ext cx="4476966" cy="4464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4310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6632"/>
            <a:ext cx="8229600" cy="936104"/>
          </a:xfrm>
        </p:spPr>
        <p:txBody>
          <a:bodyPr/>
          <a:lstStyle/>
          <a:p>
            <a:endParaRPr lang="en-US" dirty="0"/>
          </a:p>
        </p:txBody>
      </p:sp>
      <p:sp>
        <p:nvSpPr>
          <p:cNvPr id="6" name="Content Placeholder 5"/>
          <p:cNvSpPr>
            <a:spLocks noGrp="1"/>
          </p:cNvSpPr>
          <p:nvPr>
            <p:ph idx="1"/>
          </p:nvPr>
        </p:nvSpPr>
        <p:spPr>
          <a:xfrm>
            <a:off x="107504" y="1268760"/>
            <a:ext cx="9036496" cy="5589240"/>
          </a:xfrm>
        </p:spPr>
        <p:txBody>
          <a:bodyPr>
            <a:normAutofit fontScale="47500" lnSpcReduction="20000"/>
          </a:bodyPr>
          <a:lstStyle/>
          <a:p>
            <a:pPr marL="0" indent="0">
              <a:buNone/>
            </a:pPr>
            <a:r>
              <a:rPr lang="vi-VN" sz="4200" dirty="0">
                <a:latin typeface="+mj-lt"/>
                <a:cs typeface="Arial" pitchFamily="34" charset="0"/>
              </a:rPr>
              <a:t>Uống nhiều nước (khoảng 2 lít/ngày)</a:t>
            </a:r>
          </a:p>
          <a:p>
            <a:pPr marL="0" indent="0">
              <a:buNone/>
            </a:pPr>
            <a:r>
              <a:rPr lang="vi-VN" sz="4200" dirty="0">
                <a:latin typeface="+mj-lt"/>
                <a:cs typeface="Arial" pitchFamily="34" charset="0"/>
              </a:rPr>
              <a:t>– Nên ăn thức ăn có nhiều chất xơ, rau xanh, hoa quả. Một số loại rau có tính nhuận tràng tốt như rau lang, mồng tơi, rau đay… nên ăn thường xuyên. Củ quả như khoai lang, chuối, cam quýt (ăn cả múi)… rất tốt cho người bệnh trĩ.</a:t>
            </a:r>
          </a:p>
          <a:p>
            <a:pPr marL="0" indent="0">
              <a:buNone/>
            </a:pPr>
            <a:r>
              <a:rPr lang="vi-VN" sz="4200" dirty="0">
                <a:latin typeface="+mj-lt"/>
                <a:cs typeface="Arial" pitchFamily="34" charset="0"/>
              </a:rPr>
              <a:t>– Hạn chế ăn muối, kiêng thịt chó, các chất kích thích và gia vi cay nóng như cà phê, rượu bia, ớt, tiêu… và trà đặc.</a:t>
            </a:r>
          </a:p>
          <a:p>
            <a:pPr marL="0" indent="0">
              <a:buNone/>
            </a:pPr>
            <a:r>
              <a:rPr lang="vi-VN" sz="4200" dirty="0">
                <a:latin typeface="+mj-lt"/>
                <a:cs typeface="Arial" pitchFamily="34" charset="0"/>
              </a:rPr>
              <a:t>– Tập thói quen đi đại tiện hàng ngày vào một thời điểm cố định, không nên rặn khi đi vệ sinh.</a:t>
            </a:r>
          </a:p>
          <a:p>
            <a:pPr marL="0" indent="0">
              <a:buNone/>
            </a:pPr>
            <a:r>
              <a:rPr lang="vi-VN" sz="4200" dirty="0">
                <a:latin typeface="+mj-lt"/>
                <a:cs typeface="Arial" pitchFamily="34" charset="0"/>
              </a:rPr>
              <a:t>– Rửa hậu môn sau khi đi vệ sinh bằng nước sạch, không nên dùng giấy lau.</a:t>
            </a:r>
          </a:p>
          <a:p>
            <a:pPr marL="0" indent="0">
              <a:buNone/>
            </a:pPr>
            <a:r>
              <a:rPr lang="vi-VN" sz="4200" dirty="0">
                <a:latin typeface="+mj-lt"/>
                <a:cs typeface="Arial" pitchFamily="34" charset="0"/>
              </a:rPr>
              <a:t>– Cần có chế độ nghỉ ngơi, đứng dậy đi lại đối với những người công việc đứng lâu hoặc ngồi nhiều khoảng 5 phút mỗi tiếng.</a:t>
            </a:r>
          </a:p>
          <a:p>
            <a:pPr marL="0" indent="0">
              <a:buNone/>
            </a:pPr>
            <a:r>
              <a:rPr lang="vi-VN" sz="4200" dirty="0">
                <a:latin typeface="+mj-lt"/>
                <a:cs typeface="Arial" pitchFamily="34" charset="0"/>
              </a:rPr>
              <a:t>– Không làm các công việc nặng nhọc, khuân vác nặng.</a:t>
            </a:r>
          </a:p>
          <a:p>
            <a:pPr marL="0" indent="0">
              <a:buNone/>
            </a:pPr>
            <a:r>
              <a:rPr lang="vi-VN" sz="4200" dirty="0">
                <a:latin typeface="+mj-lt"/>
                <a:cs typeface="Arial" pitchFamily="34" charset="0"/>
              </a:rPr>
              <a:t>– Tập thể dục nhẹ nhàng thường xuyên khoảng 30 phút mỗi ngày (tốt nhất là đi bộ). Không tập các môn thể thao nặng như cử tạ, chạy, erobic…</a:t>
            </a:r>
          </a:p>
          <a:p>
            <a:pPr marL="0" indent="0">
              <a:buNone/>
            </a:pPr>
            <a:r>
              <a:rPr lang="vi-VN" sz="4200" dirty="0">
                <a:latin typeface="+mj-lt"/>
                <a:cs typeface="Arial" pitchFamily="34" charset="0"/>
              </a:rPr>
              <a:t>– Tập thót hậu môn 30-50 lần vào buổi sáng và buổi tối.</a:t>
            </a:r>
          </a:p>
          <a:p>
            <a:pPr marL="0" indent="0">
              <a:buNone/>
            </a:pPr>
            <a:r>
              <a:rPr lang="vi-VN" sz="4200" dirty="0">
                <a:latin typeface="+mj-lt"/>
                <a:cs typeface="Arial" pitchFamily="34" charset="0"/>
              </a:rPr>
              <a:t>– Đi ngủ đúng giờ, không thức khuya. Chú ý giữ nếp sinh hoạt điều độ.</a:t>
            </a:r>
          </a:p>
          <a:p>
            <a:pPr marL="0" indent="0">
              <a:buNone/>
            </a:pPr>
            <a:r>
              <a:rPr lang="vi-VN" dirty="0"/>
              <a:t> </a:t>
            </a:r>
          </a:p>
          <a:p>
            <a:endParaRPr lang="en-US" dirty="0"/>
          </a:p>
        </p:txBody>
      </p:sp>
    </p:spTree>
    <p:extLst>
      <p:ext uri="{BB962C8B-B14F-4D97-AF65-F5344CB8AC3E}">
        <p14:creationId xmlns:p14="http://schemas.microsoft.com/office/powerpoint/2010/main" val="3348974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56984" cy="1080120"/>
          </a:xfrm>
        </p:spPr>
        <p:txBody>
          <a:bodyPr>
            <a:normAutofit/>
          </a:bodyPr>
          <a:lstStyle/>
          <a:p>
            <a:pPr algn="ctr"/>
            <a:r>
              <a:rPr lang="en-US" dirty="0" err="1">
                <a:latin typeface="Arial" pitchFamily="34" charset="0"/>
                <a:cs typeface="Arial" pitchFamily="34" charset="0"/>
              </a:rPr>
              <a:t>Tư</a:t>
            </a:r>
            <a:r>
              <a:rPr lang="en-US" dirty="0">
                <a:latin typeface="Arial" pitchFamily="34" charset="0"/>
                <a:cs typeface="Arial" pitchFamily="34" charset="0"/>
              </a:rPr>
              <a:t> </a:t>
            </a:r>
            <a:r>
              <a:rPr lang="en-US" dirty="0" err="1">
                <a:latin typeface="Arial" pitchFamily="34" charset="0"/>
                <a:cs typeface="Arial" pitchFamily="34" charset="0"/>
              </a:rPr>
              <a:t>vấn</a:t>
            </a:r>
            <a:r>
              <a:rPr lang="en-US" dirty="0">
                <a:latin typeface="Arial" pitchFamily="34" charset="0"/>
                <a:cs typeface="Arial" pitchFamily="34" charset="0"/>
              </a:rPr>
              <a:t> </a:t>
            </a:r>
            <a:r>
              <a:rPr lang="en-US" dirty="0" err="1">
                <a:latin typeface="Arial" pitchFamily="34" charset="0"/>
                <a:cs typeface="Arial" pitchFamily="34" charset="0"/>
              </a:rPr>
              <a:t>giáo</a:t>
            </a:r>
            <a:r>
              <a:rPr lang="en-US" dirty="0">
                <a:latin typeface="Arial" pitchFamily="34" charset="0"/>
                <a:cs typeface="Arial" pitchFamily="34" charset="0"/>
              </a:rPr>
              <a:t> </a:t>
            </a:r>
            <a:r>
              <a:rPr lang="en-US" dirty="0" err="1">
                <a:latin typeface="Arial" pitchFamily="34" charset="0"/>
                <a:cs typeface="Arial" pitchFamily="34" charset="0"/>
              </a:rPr>
              <a:t>dục</a:t>
            </a:r>
            <a:r>
              <a:rPr lang="en-US" dirty="0">
                <a:latin typeface="Arial" pitchFamily="34" charset="0"/>
                <a:cs typeface="Arial" pitchFamily="34" charset="0"/>
              </a:rPr>
              <a:t> </a:t>
            </a:r>
            <a:r>
              <a:rPr lang="en-US" dirty="0" err="1">
                <a:latin typeface="Arial" pitchFamily="34" charset="0"/>
                <a:cs typeface="Arial" pitchFamily="34" charset="0"/>
              </a:rPr>
              <a:t>sức</a:t>
            </a:r>
            <a:r>
              <a:rPr lang="en-US" dirty="0">
                <a:latin typeface="Arial" pitchFamily="34" charset="0"/>
                <a:cs typeface="Arial" pitchFamily="34" charset="0"/>
              </a:rPr>
              <a:t> </a:t>
            </a:r>
            <a:r>
              <a:rPr lang="en-US" dirty="0" err="1">
                <a:latin typeface="Arial" pitchFamily="34" charset="0"/>
                <a:cs typeface="Arial" pitchFamily="34" charset="0"/>
              </a:rPr>
              <a:t>khỏe</a:t>
            </a:r>
            <a:endParaRPr lang="en-US" dirty="0">
              <a:latin typeface="Arial" pitchFamily="34" charset="0"/>
              <a:cs typeface="Arial" pitchFamily="34" charset="0"/>
            </a:endParaRPr>
          </a:p>
        </p:txBody>
      </p:sp>
      <p:sp>
        <p:nvSpPr>
          <p:cNvPr id="3" name="Content Placeholder 2"/>
          <p:cNvSpPr>
            <a:spLocks noGrp="1"/>
          </p:cNvSpPr>
          <p:nvPr>
            <p:ph sz="half" idx="1"/>
          </p:nvPr>
        </p:nvSpPr>
        <p:spPr>
          <a:xfrm>
            <a:off x="0" y="1196752"/>
            <a:ext cx="4495800" cy="5544615"/>
          </a:xfrm>
        </p:spPr>
        <p:txBody>
          <a:bodyPr>
            <a:normAutofit lnSpcReduction="10000"/>
          </a:bodyPr>
          <a:lstStyle/>
          <a:p>
            <a:pPr>
              <a:buFont typeface="Arial" pitchFamily="34" charset="0"/>
              <a:buChar char="•"/>
            </a:pP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xuất</a:t>
            </a:r>
            <a:r>
              <a:rPr lang="en-US" dirty="0">
                <a:latin typeface="Arial" pitchFamily="34" charset="0"/>
                <a:cs typeface="Arial" pitchFamily="34" charset="0"/>
              </a:rPr>
              <a:t> </a:t>
            </a:r>
            <a:r>
              <a:rPr lang="en-US" dirty="0" err="1">
                <a:latin typeface="Arial" pitchFamily="34" charset="0"/>
                <a:cs typeface="Arial" pitchFamily="34" charset="0"/>
              </a:rPr>
              <a:t>viện</a:t>
            </a:r>
            <a:r>
              <a:rPr lang="en-US" dirty="0">
                <a:latin typeface="Arial" pitchFamily="34" charset="0"/>
                <a:cs typeface="Arial" pitchFamily="34" charset="0"/>
              </a:rPr>
              <a:t>:</a:t>
            </a:r>
          </a:p>
          <a:p>
            <a:pPr>
              <a:buFontTx/>
              <a:buChar char="-"/>
            </a:pPr>
            <a:r>
              <a:rPr lang="en-US" dirty="0" err="1">
                <a:latin typeface="Arial" pitchFamily="34" charset="0"/>
                <a:cs typeface="Arial" pitchFamily="34" charset="0"/>
              </a:rPr>
              <a:t>Hướng</a:t>
            </a:r>
            <a:r>
              <a:rPr lang="en-US" dirty="0">
                <a:latin typeface="Arial" pitchFamily="34" charset="0"/>
                <a:cs typeface="Arial" pitchFamily="34" charset="0"/>
              </a:rPr>
              <a:t> </a:t>
            </a:r>
            <a:r>
              <a:rPr lang="en-US" dirty="0" err="1">
                <a:latin typeface="Arial" pitchFamily="34" charset="0"/>
                <a:cs typeface="Arial" pitchFamily="34" charset="0"/>
              </a:rPr>
              <a:t>dẫn</a:t>
            </a:r>
            <a:r>
              <a:rPr lang="en-US" dirty="0">
                <a:latin typeface="Arial" pitchFamily="34" charset="0"/>
                <a:cs typeface="Arial" pitchFamily="34" charset="0"/>
              </a:rPr>
              <a:t> NB </a:t>
            </a:r>
            <a:r>
              <a:rPr lang="en-US" dirty="0" err="1">
                <a:latin typeface="Arial" pitchFamily="34" charset="0"/>
                <a:cs typeface="Arial" pitchFamily="34" charset="0"/>
              </a:rPr>
              <a:t>tái</a:t>
            </a:r>
            <a:r>
              <a:rPr lang="en-US" dirty="0">
                <a:latin typeface="Arial" pitchFamily="34" charset="0"/>
                <a:cs typeface="Arial" pitchFamily="34" charset="0"/>
              </a:rPr>
              <a:t> </a:t>
            </a:r>
            <a:r>
              <a:rPr lang="en-US" dirty="0" err="1">
                <a:latin typeface="Arial" pitchFamily="34" charset="0"/>
                <a:cs typeface="Arial" pitchFamily="34" charset="0"/>
              </a:rPr>
              <a:t>khám</a:t>
            </a:r>
            <a:r>
              <a:rPr lang="en-US" dirty="0">
                <a:latin typeface="Arial" pitchFamily="34" charset="0"/>
                <a:cs typeface="Arial" pitchFamily="34" charset="0"/>
              </a:rPr>
              <a:t> </a:t>
            </a:r>
            <a:r>
              <a:rPr lang="en-US" dirty="0" err="1">
                <a:latin typeface="Arial" pitchFamily="34" charset="0"/>
                <a:cs typeface="Arial" pitchFamily="34" charset="0"/>
              </a:rPr>
              <a:t>đúng</a:t>
            </a:r>
            <a:r>
              <a:rPr lang="en-US" dirty="0">
                <a:latin typeface="Arial" pitchFamily="34" charset="0"/>
                <a:cs typeface="Arial" pitchFamily="34" charset="0"/>
              </a:rPr>
              <a:t> </a:t>
            </a:r>
            <a:r>
              <a:rPr lang="en-US" dirty="0" err="1">
                <a:latin typeface="Arial" pitchFamily="34" charset="0"/>
                <a:cs typeface="Arial" pitchFamily="34" charset="0"/>
              </a:rPr>
              <a:t>hẹn</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Tránh</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tư</a:t>
            </a:r>
            <a:r>
              <a:rPr lang="en-US" dirty="0">
                <a:latin typeface="Arial" pitchFamily="34" charset="0"/>
                <a:cs typeface="Arial" pitchFamily="34" charset="0"/>
              </a:rPr>
              <a:t> </a:t>
            </a:r>
            <a:r>
              <a:rPr lang="en-US" dirty="0" err="1">
                <a:latin typeface="Arial" pitchFamily="34" charset="0"/>
                <a:cs typeface="Arial" pitchFamily="34" charset="0"/>
              </a:rPr>
              <a:t>thế</a:t>
            </a:r>
            <a:r>
              <a:rPr lang="en-US" dirty="0">
                <a:latin typeface="Arial" pitchFamily="34" charset="0"/>
                <a:cs typeface="Arial" pitchFamily="34" charset="0"/>
              </a:rPr>
              <a:t>: </a:t>
            </a:r>
            <a:r>
              <a:rPr lang="en-US" dirty="0" err="1">
                <a:latin typeface="Arial" pitchFamily="34" charset="0"/>
                <a:cs typeface="Arial" pitchFamily="34" charset="0"/>
              </a:rPr>
              <a:t>ngồi</a:t>
            </a:r>
            <a:r>
              <a:rPr lang="en-US" dirty="0">
                <a:latin typeface="Arial" pitchFamily="34" charset="0"/>
                <a:cs typeface="Arial" pitchFamily="34" charset="0"/>
              </a:rPr>
              <a:t> </a:t>
            </a:r>
            <a:r>
              <a:rPr lang="en-US" dirty="0" err="1">
                <a:latin typeface="Arial" pitchFamily="34" charset="0"/>
                <a:cs typeface="Arial" pitchFamily="34" charset="0"/>
              </a:rPr>
              <a:t>lâu</a:t>
            </a:r>
            <a:r>
              <a:rPr lang="en-US" dirty="0">
                <a:latin typeface="Arial" pitchFamily="34" charset="0"/>
                <a:cs typeface="Arial" pitchFamily="34" charset="0"/>
              </a:rPr>
              <a:t>, </a:t>
            </a:r>
            <a:r>
              <a:rPr lang="en-US" dirty="0" err="1">
                <a:latin typeface="Arial" pitchFamily="34" charset="0"/>
                <a:cs typeface="Arial" pitchFamily="34" charset="0"/>
              </a:rPr>
              <a:t>rặn</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táo</a:t>
            </a:r>
            <a:r>
              <a:rPr lang="en-US" dirty="0">
                <a:latin typeface="Arial" pitchFamily="34" charset="0"/>
                <a:cs typeface="Arial" pitchFamily="34" charset="0"/>
              </a:rPr>
              <a:t> </a:t>
            </a:r>
            <a:r>
              <a:rPr lang="en-US" dirty="0" err="1">
                <a:latin typeface="Arial" pitchFamily="34" charset="0"/>
                <a:cs typeface="Arial" pitchFamily="34" charset="0"/>
              </a:rPr>
              <a:t>bón</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động</a:t>
            </a:r>
            <a:r>
              <a:rPr lang="en-US" dirty="0">
                <a:latin typeface="Arial" pitchFamily="34" charset="0"/>
                <a:cs typeface="Arial" pitchFamily="34" charset="0"/>
              </a:rPr>
              <a:t> </a:t>
            </a:r>
            <a:r>
              <a:rPr lang="en-US" dirty="0" err="1">
                <a:latin typeface="Arial" pitchFamily="34" charset="0"/>
                <a:cs typeface="Arial" pitchFamily="34" charset="0"/>
              </a:rPr>
              <a:t>tác</a:t>
            </a:r>
            <a:r>
              <a:rPr lang="en-US" dirty="0">
                <a:latin typeface="Arial" pitchFamily="34" charset="0"/>
                <a:cs typeface="Arial" pitchFamily="34" charset="0"/>
              </a:rPr>
              <a:t> </a:t>
            </a:r>
            <a:r>
              <a:rPr lang="en-US" dirty="0" err="1">
                <a:latin typeface="Arial" pitchFamily="34" charset="0"/>
                <a:cs typeface="Arial" pitchFamily="34" charset="0"/>
              </a:rPr>
              <a:t>quá</a:t>
            </a:r>
            <a:r>
              <a:rPr lang="en-US" dirty="0">
                <a:latin typeface="Arial" pitchFamily="34" charset="0"/>
                <a:cs typeface="Arial" pitchFamily="34" charset="0"/>
              </a:rPr>
              <a:t> </a:t>
            </a:r>
            <a:r>
              <a:rPr lang="en-US" dirty="0" err="1">
                <a:latin typeface="Arial" pitchFamily="34" charset="0"/>
                <a:cs typeface="Arial" pitchFamily="34" charset="0"/>
              </a:rPr>
              <a:t>sức</a:t>
            </a:r>
            <a:r>
              <a:rPr lang="en-US" dirty="0">
                <a:latin typeface="Arial" pitchFamily="34" charset="0"/>
                <a:cs typeface="Arial" pitchFamily="34" charset="0"/>
              </a:rPr>
              <a:t>. </a:t>
            </a:r>
            <a:r>
              <a:rPr lang="en-US" dirty="0" err="1">
                <a:latin typeface="Arial" pitchFamily="34" charset="0"/>
                <a:cs typeface="Arial" pitchFamily="34" charset="0"/>
              </a:rPr>
              <a:t>Tập</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đúng</a:t>
            </a:r>
            <a:r>
              <a:rPr lang="en-US" dirty="0">
                <a:latin typeface="Arial" pitchFamily="34" charset="0"/>
                <a:cs typeface="Arial" pitchFamily="34" charset="0"/>
              </a:rPr>
              <a:t> </a:t>
            </a:r>
            <a:r>
              <a:rPr lang="en-US" dirty="0" err="1">
                <a:latin typeface="Arial" pitchFamily="34" charset="0"/>
                <a:cs typeface="Arial" pitchFamily="34" charset="0"/>
              </a:rPr>
              <a:t>giờ</a:t>
            </a:r>
            <a:endParaRPr lang="en-US" dirty="0">
              <a:latin typeface="Arial" pitchFamily="34" charset="0"/>
              <a:cs typeface="Arial" pitchFamily="34" charset="0"/>
            </a:endParaRPr>
          </a:p>
          <a:p>
            <a:pPr>
              <a:buFontTx/>
              <a:buChar char="-"/>
            </a:pPr>
            <a:r>
              <a:rPr lang="en-US" dirty="0" err="1">
                <a:latin typeface="Arial" pitchFamily="34" charset="0"/>
                <a:cs typeface="Arial" pitchFamily="34" charset="0"/>
              </a:rPr>
              <a:t>Dặn</a:t>
            </a:r>
            <a:r>
              <a:rPr lang="en-US" dirty="0">
                <a:latin typeface="Arial" pitchFamily="34" charset="0"/>
                <a:cs typeface="Arial" pitchFamily="34" charset="0"/>
              </a:rPr>
              <a:t> </a:t>
            </a:r>
            <a:r>
              <a:rPr lang="en-US" dirty="0" err="1">
                <a:latin typeface="Arial" pitchFamily="34" charset="0"/>
                <a:cs typeface="Arial" pitchFamily="34" charset="0"/>
              </a:rPr>
              <a:t>Nb</a:t>
            </a:r>
            <a:r>
              <a:rPr lang="en-US" dirty="0">
                <a:latin typeface="Arial" pitchFamily="34" charset="0"/>
                <a:cs typeface="Arial" pitchFamily="34" charset="0"/>
              </a:rPr>
              <a:t> </a:t>
            </a:r>
            <a:r>
              <a:rPr lang="en-US" dirty="0" err="1">
                <a:latin typeface="Arial" pitchFamily="34" charset="0"/>
                <a:cs typeface="Arial" pitchFamily="34" charset="0"/>
              </a:rPr>
              <a:t>nếu</a:t>
            </a:r>
            <a:r>
              <a:rPr lang="en-US" dirty="0">
                <a:latin typeface="Arial" pitchFamily="34" charset="0"/>
                <a:cs typeface="Arial" pitchFamily="34" charset="0"/>
              </a:rPr>
              <a:t> </a:t>
            </a:r>
            <a:r>
              <a:rPr lang="en-US" dirty="0" err="1">
                <a:latin typeface="Arial" pitchFamily="34" charset="0"/>
                <a:cs typeface="Arial" pitchFamily="34" charset="0"/>
              </a:rPr>
              <a:t>thấy</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dấu</a:t>
            </a:r>
            <a:r>
              <a:rPr lang="en-US" dirty="0">
                <a:latin typeface="Arial" pitchFamily="34" charset="0"/>
                <a:cs typeface="Arial" pitchFamily="34" charset="0"/>
              </a:rPr>
              <a:t> </a:t>
            </a:r>
            <a:r>
              <a:rPr lang="en-US" dirty="0" err="1">
                <a:latin typeface="Arial" pitchFamily="34" charset="0"/>
                <a:cs typeface="Arial" pitchFamily="34" charset="0"/>
              </a:rPr>
              <a:t>hiệu</a:t>
            </a:r>
            <a:r>
              <a:rPr lang="en-US" dirty="0">
                <a:latin typeface="Arial" pitchFamily="34" charset="0"/>
                <a:cs typeface="Arial" pitchFamily="34" charset="0"/>
              </a:rPr>
              <a:t> </a:t>
            </a:r>
            <a:r>
              <a:rPr lang="en-US" dirty="0" err="1">
                <a:latin typeface="Arial" pitchFamily="34" charset="0"/>
                <a:cs typeface="Arial" pitchFamily="34" charset="0"/>
              </a:rPr>
              <a:t>như</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ra</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dịch</a:t>
            </a:r>
            <a:r>
              <a:rPr lang="en-US" dirty="0">
                <a:latin typeface="Arial" pitchFamily="34" charset="0"/>
                <a:cs typeface="Arial" pitchFamily="34" charset="0"/>
              </a:rPr>
              <a:t> ở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a:t>
            </a:r>
            <a:r>
              <a:rPr lang="en-US" dirty="0" err="1">
                <a:latin typeface="Arial" pitchFamily="34" charset="0"/>
                <a:cs typeface="Arial" pitchFamily="34" charset="0"/>
              </a:rPr>
              <a:t>đến</a:t>
            </a:r>
            <a:r>
              <a:rPr lang="en-US" dirty="0">
                <a:latin typeface="Arial" pitchFamily="34" charset="0"/>
                <a:cs typeface="Arial" pitchFamily="34" charset="0"/>
              </a:rPr>
              <a:t> </a:t>
            </a:r>
            <a:r>
              <a:rPr lang="en-US" dirty="0" err="1">
                <a:latin typeface="Arial" pitchFamily="34" charset="0"/>
                <a:cs typeface="Arial" pitchFamily="34" charset="0"/>
              </a:rPr>
              <a:t>khám</a:t>
            </a:r>
            <a:r>
              <a:rPr lang="en-US" dirty="0">
                <a:latin typeface="Arial" pitchFamily="34" charset="0"/>
                <a:cs typeface="Arial" pitchFamily="34" charset="0"/>
              </a:rPr>
              <a:t> </a:t>
            </a:r>
            <a:r>
              <a:rPr lang="en-US" dirty="0" err="1">
                <a:latin typeface="Arial" pitchFamily="34" charset="0"/>
                <a:cs typeface="Arial" pitchFamily="34" charset="0"/>
              </a:rPr>
              <a:t>ngay</a:t>
            </a:r>
            <a:r>
              <a:rPr lang="en-US" dirty="0">
                <a:latin typeface="Arial" pitchFamily="34" charset="0"/>
                <a:cs typeface="Arial" pitchFamily="34" charset="0"/>
              </a:rPr>
              <a:t> </a:t>
            </a:r>
            <a:r>
              <a:rPr lang="en-US" dirty="0" err="1">
                <a:latin typeface="Arial" pitchFamily="34" charset="0"/>
                <a:cs typeface="Arial" pitchFamily="34" charset="0"/>
              </a:rPr>
              <a:t>phát</a:t>
            </a:r>
            <a:r>
              <a:rPr lang="en-US" dirty="0">
                <a:latin typeface="Arial" pitchFamily="34" charset="0"/>
                <a:cs typeface="Arial" pitchFamily="34" charset="0"/>
              </a:rPr>
              <a:t> </a:t>
            </a:r>
            <a:r>
              <a:rPr lang="en-US" dirty="0" err="1">
                <a:latin typeface="Arial" pitchFamily="34" charset="0"/>
                <a:cs typeface="Arial" pitchFamily="34" charset="0"/>
              </a:rPr>
              <a:t>sớm</a:t>
            </a:r>
            <a:r>
              <a:rPr lang="en-US" dirty="0">
                <a:latin typeface="Arial" pitchFamily="34" charset="0"/>
                <a:cs typeface="Arial" pitchFamily="34" charset="0"/>
              </a:rPr>
              <a:t> K </a:t>
            </a:r>
            <a:r>
              <a:rPr lang="en-US" dirty="0" err="1">
                <a:latin typeface="Arial" pitchFamily="34" charset="0"/>
                <a:cs typeface="Arial" pitchFamily="34" charset="0"/>
              </a:rPr>
              <a:t>trực</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được</a:t>
            </a:r>
            <a:r>
              <a:rPr lang="en-US" dirty="0">
                <a:latin typeface="Arial" pitchFamily="34" charset="0"/>
                <a:cs typeface="Arial" pitchFamily="34" charset="0"/>
              </a:rPr>
              <a:t> </a:t>
            </a:r>
            <a:r>
              <a:rPr lang="en-US" dirty="0" err="1">
                <a:latin typeface="Arial" pitchFamily="34" charset="0"/>
                <a:cs typeface="Arial" pitchFamily="34" charset="0"/>
              </a:rPr>
              <a:t>đến</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thầy</a:t>
            </a:r>
            <a:r>
              <a:rPr lang="en-US" dirty="0">
                <a:latin typeface="Arial" pitchFamily="34" charset="0"/>
                <a:cs typeface="Arial" pitchFamily="34" charset="0"/>
              </a:rPr>
              <a:t> </a:t>
            </a:r>
            <a:r>
              <a:rPr lang="en-US" dirty="0" err="1">
                <a:latin typeface="Arial" pitchFamily="34" charset="0"/>
                <a:cs typeface="Arial" pitchFamily="34" charset="0"/>
              </a:rPr>
              <a:t>lang</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chuyên</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y </a:t>
            </a:r>
            <a:r>
              <a:rPr lang="en-US" dirty="0" err="1">
                <a:latin typeface="Arial" pitchFamily="34" charset="0"/>
                <a:cs typeface="Arial" pitchFamily="34" charset="0"/>
              </a:rPr>
              <a:t>khoa</a:t>
            </a:r>
            <a:r>
              <a:rPr lang="en-US" dirty="0">
                <a:latin typeface="Arial" pitchFamily="34" charset="0"/>
                <a:cs typeface="Arial" pitchFamily="34" charset="0"/>
              </a:rPr>
              <a:t> </a:t>
            </a:r>
            <a:r>
              <a:rPr lang="en-US" dirty="0" err="1">
                <a:latin typeface="Arial" pitchFamily="34" charset="0"/>
                <a:cs typeface="Arial" pitchFamily="34" charset="0"/>
              </a:rPr>
              <a:t>điều</a:t>
            </a:r>
            <a:r>
              <a:rPr lang="en-US" dirty="0">
                <a:latin typeface="Arial" pitchFamily="34" charset="0"/>
                <a:cs typeface="Arial" pitchFamily="34" charset="0"/>
              </a:rPr>
              <a:t> </a:t>
            </a:r>
            <a:r>
              <a:rPr lang="en-US" dirty="0" err="1">
                <a:latin typeface="Arial" pitchFamily="34" charset="0"/>
                <a:cs typeface="Arial" pitchFamily="34" charset="0"/>
              </a:rPr>
              <a:t>trị</a:t>
            </a:r>
            <a:endParaRPr lang="en-US" dirty="0">
              <a:latin typeface="Arial" pitchFamily="34" charset="0"/>
              <a:cs typeface="Arial" pitchFamily="34" charset="0"/>
            </a:endParaRPr>
          </a:p>
          <a:p>
            <a:endParaRPr lang="en-US" dirty="0">
              <a:latin typeface="Arial" pitchFamily="34" charset="0"/>
              <a:cs typeface="Arial" pitchFamily="34" charset="0"/>
            </a:endParaRPr>
          </a:p>
        </p:txBody>
      </p:sp>
      <p:pic>
        <p:nvPicPr>
          <p:cNvPr id="3074" name="Picture 2" descr="C:\Users\admin\Desktop\mot-so-cach-dieu-tri-benh-ro-hau-mon.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648200" y="1628800"/>
            <a:ext cx="4388296"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23890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rgbClr val="DB25D2"/>
                </a:solidFill>
                <a:latin typeface="Arial" pitchFamily="34" charset="0"/>
                <a:cs typeface="Arial" pitchFamily="34" charset="0"/>
              </a:rPr>
              <a:t>CẢM ƠN SỰ CHÚ Ý LẮNG NGHE!</a:t>
            </a:r>
          </a:p>
        </p:txBody>
      </p:sp>
      <p:pic>
        <p:nvPicPr>
          <p:cNvPr id="5122" name="Picture 2" descr="C:\Users\admin\Desktop\hcpt-dieu-tri-apxe-hau-mon-hieu-qua-1-250x214.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2132856"/>
            <a:ext cx="6624736" cy="46085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36104"/>
          </a:xfrm>
        </p:spPr>
        <p:txBody>
          <a:bodyPr>
            <a:normAutofit/>
          </a:bodyPr>
          <a:lstStyle/>
          <a:p>
            <a:pPr algn="ctr"/>
            <a:r>
              <a:rPr lang="en-US" dirty="0" err="1">
                <a:latin typeface="Arial" pitchFamily="34" charset="0"/>
                <a:cs typeface="Arial" pitchFamily="34" charset="0"/>
              </a:rPr>
              <a:t>Nguyên</a:t>
            </a:r>
            <a:r>
              <a:rPr lang="en-US" dirty="0">
                <a:latin typeface="Arial" pitchFamily="34" charset="0"/>
                <a:cs typeface="Arial" pitchFamily="34" charset="0"/>
              </a:rPr>
              <a:t> </a:t>
            </a:r>
            <a:r>
              <a:rPr lang="en-US" dirty="0" err="1">
                <a:latin typeface="Arial" pitchFamily="34" charset="0"/>
                <a:cs typeface="Arial" pitchFamily="34" charset="0"/>
              </a:rPr>
              <a:t>nhân</a:t>
            </a:r>
            <a:endParaRPr lang="en-US" dirty="0">
              <a:latin typeface="Arial" pitchFamily="34" charset="0"/>
              <a:cs typeface="Arial" pitchFamily="34" charset="0"/>
            </a:endParaRPr>
          </a:p>
        </p:txBody>
      </p:sp>
      <p:sp>
        <p:nvSpPr>
          <p:cNvPr id="3" name="Content Placeholder 2"/>
          <p:cNvSpPr>
            <a:spLocks noGrp="1"/>
          </p:cNvSpPr>
          <p:nvPr>
            <p:ph idx="1"/>
          </p:nvPr>
        </p:nvSpPr>
        <p:spPr>
          <a:xfrm>
            <a:off x="179512" y="1484784"/>
            <a:ext cx="8784976" cy="5112568"/>
          </a:xfrm>
        </p:spPr>
        <p:txBody>
          <a:bodyPr>
            <a:normAutofit/>
          </a:bodyPr>
          <a:lstStyle/>
          <a:p>
            <a:r>
              <a:rPr lang="vi-VN" dirty="0">
                <a:latin typeface="Arial" pitchFamily="34" charset="0"/>
                <a:cs typeface="Arial" pitchFamily="34" charset="0"/>
              </a:rPr>
              <a:t> </a:t>
            </a:r>
            <a:r>
              <a:rPr lang="en-US" dirty="0">
                <a:latin typeface="Arial" pitchFamily="34" charset="0"/>
                <a:cs typeface="Arial" pitchFamily="34" charset="0"/>
              </a:rPr>
              <a:t>Ở</a:t>
            </a:r>
            <a:r>
              <a:rPr lang="vi-VN" dirty="0">
                <a:latin typeface="Arial" pitchFamily="34" charset="0"/>
                <a:cs typeface="Arial" pitchFamily="34" charset="0"/>
              </a:rPr>
              <a:t> tư thế nằm áp lực của tĩnh mạch trĩ là 25cm nước, khi đứng tăng vọt lên là 75cm nước. Trên lâm sàng, bệnh trĩ thường gặp nhiều ở những người đứng nhiều, ngồi lâu, ít đi lai như nhân viên bán hàng, thợ may, thư ký bàn giấy,...</a:t>
            </a:r>
            <a:endParaRPr lang="en-US" dirty="0">
              <a:latin typeface="Arial" pitchFamily="34" charset="0"/>
              <a:cs typeface="Arial" pitchFamily="34" charset="0"/>
            </a:endParaRPr>
          </a:p>
          <a:p>
            <a:r>
              <a:rPr lang="vi-VN" dirty="0">
                <a:latin typeface="Arial" pitchFamily="34" charset="0"/>
                <a:cs typeface="Arial" pitchFamily="34" charset="0"/>
              </a:rPr>
              <a:t>Bệnh nhân mắc táo bón khi đại tiện phải rặn nhiều. Khi rặn áp lực lên ống hậu môn tăng gấp 10 lần</a:t>
            </a:r>
            <a:endParaRPr lang="en-US" dirty="0">
              <a:latin typeface="Arial" pitchFamily="34" charset="0"/>
              <a:cs typeface="Arial" pitchFamily="34" charset="0"/>
            </a:endParaRPr>
          </a:p>
          <a:p>
            <a:r>
              <a:rPr lang="en-US" dirty="0" err="1">
                <a:latin typeface="Arial" pitchFamily="34" charset="0"/>
                <a:cs typeface="Arial" pitchFamily="34" charset="0"/>
              </a:rPr>
              <a:t>Yếu</a:t>
            </a:r>
            <a:r>
              <a:rPr lang="en-US" dirty="0">
                <a:latin typeface="Arial" pitchFamily="34" charset="0"/>
                <a:cs typeface="Arial" pitchFamily="34" charset="0"/>
              </a:rPr>
              <a:t> </a:t>
            </a:r>
            <a:r>
              <a:rPr lang="en-US" dirty="0" err="1">
                <a:latin typeface="Arial" pitchFamily="34" charset="0"/>
                <a:cs typeface="Arial" pitchFamily="34" charset="0"/>
              </a:rPr>
              <a:t>tố</a:t>
            </a:r>
            <a:r>
              <a:rPr lang="en-US" dirty="0">
                <a:latin typeface="Arial" pitchFamily="34" charset="0"/>
                <a:cs typeface="Arial" pitchFamily="34" charset="0"/>
              </a:rPr>
              <a:t> </a:t>
            </a:r>
            <a:r>
              <a:rPr lang="en-US" dirty="0" err="1">
                <a:latin typeface="Arial" pitchFamily="34" charset="0"/>
                <a:cs typeface="Arial" pitchFamily="34" charset="0"/>
              </a:rPr>
              <a:t>gia</a:t>
            </a:r>
            <a:r>
              <a:rPr lang="en-US" dirty="0">
                <a:latin typeface="Arial" pitchFamily="34" charset="0"/>
                <a:cs typeface="Arial" pitchFamily="34" charset="0"/>
              </a:rPr>
              <a:t> </a:t>
            </a:r>
            <a:r>
              <a:rPr lang="en-US" dirty="0" err="1">
                <a:latin typeface="Arial" pitchFamily="34" charset="0"/>
                <a:cs typeface="Arial" pitchFamily="34" charset="0"/>
              </a:rPr>
              <a:t>đình</a:t>
            </a:r>
            <a:endParaRPr lang="en-US" dirty="0">
              <a:latin typeface="Arial" pitchFamily="34" charset="0"/>
              <a:cs typeface="Arial" pitchFamily="34" charset="0"/>
            </a:endParaRPr>
          </a:p>
          <a:p>
            <a:r>
              <a:rPr lang="en-US" dirty="0" err="1">
                <a:latin typeface="Arial" pitchFamily="34" charset="0"/>
                <a:cs typeface="Arial" pitchFamily="34" charset="0"/>
              </a:rPr>
              <a:t>Chế</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ăn</a:t>
            </a:r>
            <a:endParaRPr lang="en-US" dirty="0">
              <a:latin typeface="Arial" pitchFamily="34" charset="0"/>
              <a:cs typeface="Arial" pitchFamily="34" charset="0"/>
            </a:endParaRPr>
          </a:p>
          <a:p>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nghề</a:t>
            </a:r>
            <a:r>
              <a:rPr lang="en-US" dirty="0">
                <a:latin typeface="Arial" pitchFamily="34" charset="0"/>
                <a:cs typeface="Arial" pitchFamily="34" charset="0"/>
              </a:rPr>
              <a:t> </a:t>
            </a:r>
            <a:r>
              <a:rPr lang="en-US" dirty="0" err="1">
                <a:latin typeface="Arial" pitchFamily="34" charset="0"/>
                <a:cs typeface="Arial" pitchFamily="34" charset="0"/>
              </a:rPr>
              <a:t>nghiệp</a:t>
            </a:r>
            <a:r>
              <a:rPr lang="en-US" dirty="0">
                <a:latin typeface="Arial" pitchFamily="34" charset="0"/>
                <a:cs typeface="Arial" pitchFamily="34" charset="0"/>
              </a:rPr>
              <a:t>: </a:t>
            </a:r>
            <a:r>
              <a:rPr lang="en-US" dirty="0" err="1">
                <a:latin typeface="Arial" pitchFamily="34" charset="0"/>
                <a:cs typeface="Arial" pitchFamily="34" charset="0"/>
              </a:rPr>
              <a:t>ngồi</a:t>
            </a:r>
            <a:r>
              <a:rPr lang="en-US" dirty="0">
                <a:latin typeface="Arial" pitchFamily="34" charset="0"/>
                <a:cs typeface="Arial" pitchFamily="34" charset="0"/>
              </a:rPr>
              <a:t> </a:t>
            </a:r>
            <a:r>
              <a:rPr lang="en-US" dirty="0" err="1">
                <a:latin typeface="Arial" pitchFamily="34" charset="0"/>
                <a:cs typeface="Arial" pitchFamily="34" charset="0"/>
              </a:rPr>
              <a:t>xổm</a:t>
            </a:r>
            <a:r>
              <a:rPr lang="en-US" dirty="0">
                <a:latin typeface="Arial" pitchFamily="34" charset="0"/>
                <a:cs typeface="Arial" pitchFamily="34" charset="0"/>
              </a:rPr>
              <a:t>..</a:t>
            </a:r>
          </a:p>
          <a:p>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ứ </a:t>
            </a:r>
            <a:r>
              <a:rPr lang="en-US" dirty="0" err="1">
                <a:latin typeface="Arial" pitchFamily="34" charset="0"/>
                <a:cs typeface="Arial" pitchFamily="34" charset="0"/>
              </a:rPr>
              <a:t>trệ</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ở </a:t>
            </a:r>
            <a:r>
              <a:rPr lang="en-US" dirty="0" err="1">
                <a:latin typeface="Arial" pitchFamily="34" charset="0"/>
                <a:cs typeface="Arial" pitchFamily="34" charset="0"/>
              </a:rPr>
              <a:t>tiểu</a:t>
            </a:r>
            <a:r>
              <a:rPr lang="en-US" dirty="0">
                <a:latin typeface="Arial" pitchFamily="34" charset="0"/>
                <a:cs typeface="Arial" pitchFamily="34" charset="0"/>
              </a:rPr>
              <a:t> </a:t>
            </a:r>
            <a:r>
              <a:rPr lang="en-US" dirty="0" err="1">
                <a:latin typeface="Arial" pitchFamily="34" charset="0"/>
                <a:cs typeface="Arial" pitchFamily="34" charset="0"/>
              </a:rPr>
              <a:t>khung</a:t>
            </a:r>
            <a:endParaRPr lang="en-US" dirty="0">
              <a:latin typeface="Arial" pitchFamily="34" charset="0"/>
              <a:cs typeface="Arial" pitchFamily="34" charset="0"/>
            </a:endParaRPr>
          </a:p>
        </p:txBody>
      </p:sp>
    </p:spTree>
    <p:extLst>
      <p:ext uri="{BB962C8B-B14F-4D97-AF65-F5344CB8AC3E}">
        <p14:creationId xmlns:p14="http://schemas.microsoft.com/office/powerpoint/2010/main" val="2080177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52128"/>
          </a:xfrm>
        </p:spPr>
        <p:txBody>
          <a:bodyPr>
            <a:normAutofit/>
          </a:bodyPr>
          <a:lstStyle/>
          <a:p>
            <a:pPr algn="ctr"/>
            <a:r>
              <a:rPr lang="en-US" dirty="0" err="1">
                <a:latin typeface="Arial" pitchFamily="34" charset="0"/>
                <a:cs typeface="Arial" pitchFamily="34" charset="0"/>
              </a:rPr>
              <a:t>Triệu</a:t>
            </a:r>
            <a:r>
              <a:rPr lang="en-US" dirty="0">
                <a:latin typeface="Arial" pitchFamily="34" charset="0"/>
                <a:cs typeface="Arial" pitchFamily="34" charset="0"/>
              </a:rPr>
              <a:t> </a:t>
            </a:r>
            <a:r>
              <a:rPr lang="en-US" dirty="0" err="1">
                <a:latin typeface="Arial" pitchFamily="34" charset="0"/>
                <a:cs typeface="Arial" pitchFamily="34" charset="0"/>
              </a:rPr>
              <a:t>chứng</a:t>
            </a:r>
            <a:r>
              <a:rPr lang="en-US" dirty="0">
                <a:latin typeface="Arial" pitchFamily="34" charset="0"/>
                <a:cs typeface="Arial" pitchFamily="34" charset="0"/>
              </a:rPr>
              <a:t> </a:t>
            </a:r>
            <a:r>
              <a:rPr lang="en-US" dirty="0" err="1">
                <a:latin typeface="Arial" pitchFamily="34" charset="0"/>
                <a:cs typeface="Arial" pitchFamily="34" charset="0"/>
              </a:rPr>
              <a:t>lâm</a:t>
            </a:r>
            <a:r>
              <a:rPr lang="en-US" dirty="0">
                <a:latin typeface="Arial" pitchFamily="34" charset="0"/>
                <a:cs typeface="Arial" pitchFamily="34" charset="0"/>
              </a:rPr>
              <a:t> </a:t>
            </a:r>
            <a:r>
              <a:rPr lang="en-US" dirty="0" err="1">
                <a:latin typeface="Arial" pitchFamily="34" charset="0"/>
                <a:cs typeface="Arial" pitchFamily="34" charset="0"/>
              </a:rPr>
              <a:t>sàng</a:t>
            </a:r>
            <a:endParaRPr lang="en-US" dirty="0">
              <a:latin typeface="Arial" pitchFamily="34" charset="0"/>
              <a:cs typeface="Arial" pitchFamily="34" charset="0"/>
            </a:endParaRPr>
          </a:p>
        </p:txBody>
      </p:sp>
      <p:sp>
        <p:nvSpPr>
          <p:cNvPr id="3" name="Content Placeholder 2"/>
          <p:cNvSpPr>
            <a:spLocks noGrp="1"/>
          </p:cNvSpPr>
          <p:nvPr>
            <p:ph idx="1"/>
          </p:nvPr>
        </p:nvSpPr>
        <p:spPr>
          <a:xfrm>
            <a:off x="179512" y="1484784"/>
            <a:ext cx="8712968" cy="5040560"/>
          </a:xfrm>
        </p:spPr>
        <p:txBody>
          <a:bodyPr/>
          <a:lstStyle/>
          <a:p>
            <a:pPr>
              <a:buFont typeface="Wingdings" pitchFamily="2" charset="2"/>
              <a:buChar char="v"/>
            </a:pPr>
            <a:r>
              <a:rPr lang="en-US" dirty="0">
                <a:latin typeface="Arial" pitchFamily="34" charset="0"/>
                <a:cs typeface="Arial" pitchFamily="34" charset="0"/>
              </a:rPr>
              <a:t> </a:t>
            </a:r>
            <a:r>
              <a:rPr lang="en-US" dirty="0" err="1">
                <a:latin typeface="Arial" pitchFamily="34" charset="0"/>
                <a:cs typeface="Arial" pitchFamily="34" charset="0"/>
              </a:rPr>
              <a:t>Triệu</a:t>
            </a:r>
            <a:r>
              <a:rPr lang="en-US" dirty="0">
                <a:latin typeface="Arial" pitchFamily="34" charset="0"/>
                <a:cs typeface="Arial" pitchFamily="34" charset="0"/>
              </a:rPr>
              <a:t> </a:t>
            </a:r>
            <a:r>
              <a:rPr lang="en-US" dirty="0" err="1">
                <a:latin typeface="Arial" pitchFamily="34" charset="0"/>
                <a:cs typeface="Arial" pitchFamily="34" charset="0"/>
              </a:rPr>
              <a:t>chứng</a:t>
            </a:r>
            <a:r>
              <a:rPr lang="en-US" dirty="0">
                <a:latin typeface="Arial" pitchFamily="34" charset="0"/>
                <a:cs typeface="Arial" pitchFamily="34" charset="0"/>
              </a:rPr>
              <a:t> </a:t>
            </a:r>
            <a:r>
              <a:rPr lang="en-US" dirty="0" err="1">
                <a:latin typeface="Arial" pitchFamily="34" charset="0"/>
                <a:cs typeface="Arial" pitchFamily="34" charset="0"/>
              </a:rPr>
              <a:t>cơ</a:t>
            </a:r>
            <a:r>
              <a:rPr lang="en-US" dirty="0">
                <a:latin typeface="Arial" pitchFamily="34" charset="0"/>
                <a:cs typeface="Arial" pitchFamily="34" charset="0"/>
              </a:rPr>
              <a:t> </a:t>
            </a:r>
            <a:r>
              <a:rPr lang="en-US" dirty="0" err="1">
                <a:latin typeface="Arial" pitchFamily="34" charset="0"/>
                <a:cs typeface="Arial" pitchFamily="34" charset="0"/>
              </a:rPr>
              <a:t>năng</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ra</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màu</a:t>
            </a:r>
            <a:r>
              <a:rPr lang="en-US" dirty="0">
                <a:latin typeface="Arial" pitchFamily="34" charset="0"/>
                <a:cs typeface="Arial" pitchFamily="34" charset="0"/>
              </a:rPr>
              <a:t> </a:t>
            </a:r>
            <a:r>
              <a:rPr lang="en-US" dirty="0" err="1">
                <a:latin typeface="Arial" pitchFamily="34" charset="0"/>
                <a:cs typeface="Arial" pitchFamily="34" charset="0"/>
              </a:rPr>
              <a:t>đỏ</a:t>
            </a:r>
            <a:r>
              <a:rPr lang="en-US" dirty="0">
                <a:latin typeface="Arial" pitchFamily="34" charset="0"/>
                <a:cs typeface="Arial" pitchFamily="34" charset="0"/>
              </a:rPr>
              <a:t> </a:t>
            </a:r>
            <a:r>
              <a:rPr lang="en-US" dirty="0" err="1">
                <a:latin typeface="Arial" pitchFamily="34" charset="0"/>
                <a:cs typeface="Arial" pitchFamily="34" charset="0"/>
              </a:rPr>
              <a:t>tươi</a:t>
            </a:r>
            <a:r>
              <a:rPr lang="en-US" dirty="0">
                <a:latin typeface="Arial" pitchFamily="34" charset="0"/>
                <a:cs typeface="Arial" pitchFamily="34" charset="0"/>
              </a:rPr>
              <a:t> ở </a:t>
            </a:r>
            <a:r>
              <a:rPr lang="en-US" dirty="0" err="1">
                <a:latin typeface="Arial" pitchFamily="34" charset="0"/>
                <a:cs typeface="Arial" pitchFamily="34" charset="0"/>
              </a:rPr>
              <a:t>cuối</a:t>
            </a:r>
            <a:r>
              <a:rPr lang="en-US" dirty="0">
                <a:latin typeface="Arial" pitchFamily="34" charset="0"/>
                <a:cs typeface="Arial" pitchFamily="34" charset="0"/>
              </a:rPr>
              <a:t> </a:t>
            </a:r>
            <a:r>
              <a:rPr lang="en-US" dirty="0" err="1">
                <a:latin typeface="Arial" pitchFamily="34" charset="0"/>
                <a:cs typeface="Arial" pitchFamily="34" charset="0"/>
              </a:rPr>
              <a:t>bãi</a:t>
            </a:r>
            <a:r>
              <a:rPr lang="en-US" dirty="0">
                <a:latin typeface="Arial" pitchFamily="34" charset="0"/>
                <a:cs typeface="Arial" pitchFamily="34" charset="0"/>
              </a:rPr>
              <a:t> </a:t>
            </a: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nhỏ</a:t>
            </a:r>
            <a:r>
              <a:rPr lang="en-US" dirty="0">
                <a:latin typeface="Arial" pitchFamily="34" charset="0"/>
                <a:cs typeface="Arial" pitchFamily="34" charset="0"/>
              </a:rPr>
              <a:t> </a:t>
            </a:r>
            <a:r>
              <a:rPr lang="en-US" dirty="0" err="1">
                <a:latin typeface="Arial" pitchFamily="34" charset="0"/>
                <a:cs typeface="Arial" pitchFamily="34" charset="0"/>
              </a:rPr>
              <a:t>giọt</a:t>
            </a:r>
            <a:r>
              <a:rPr lang="en-US" dirty="0">
                <a:latin typeface="Arial" pitchFamily="34" charset="0"/>
                <a:cs typeface="Arial" pitchFamily="34" charset="0"/>
              </a:rPr>
              <a:t> </a:t>
            </a:r>
            <a:r>
              <a:rPr lang="en-US" dirty="0" err="1">
                <a:latin typeface="Arial" pitchFamily="34" charset="0"/>
                <a:cs typeface="Arial" pitchFamily="34" charset="0"/>
              </a:rPr>
              <a:t>hoặc</a:t>
            </a:r>
            <a:r>
              <a:rPr lang="en-US" dirty="0">
                <a:latin typeface="Arial" pitchFamily="34" charset="0"/>
                <a:cs typeface="Arial" pitchFamily="34" charset="0"/>
              </a:rPr>
              <a:t> </a:t>
            </a:r>
            <a:r>
              <a:rPr lang="en-US" dirty="0" err="1">
                <a:latin typeface="Arial" pitchFamily="34" charset="0"/>
                <a:cs typeface="Arial" pitchFamily="34" charset="0"/>
              </a:rPr>
              <a:t>thành</a:t>
            </a:r>
            <a:r>
              <a:rPr lang="en-US" dirty="0">
                <a:latin typeface="Arial" pitchFamily="34" charset="0"/>
                <a:cs typeface="Arial" pitchFamily="34" charset="0"/>
              </a:rPr>
              <a:t> </a:t>
            </a:r>
            <a:r>
              <a:rPr lang="en-US" dirty="0" err="1">
                <a:latin typeface="Arial" pitchFamily="34" charset="0"/>
                <a:cs typeface="Arial" pitchFamily="34" charset="0"/>
              </a:rPr>
              <a:t>tia</a:t>
            </a:r>
            <a:r>
              <a:rPr lang="en-US" dirty="0">
                <a:latin typeface="Arial" pitchFamily="34" charset="0"/>
                <a:cs typeface="Arial" pitchFamily="34" charset="0"/>
              </a:rPr>
              <a:t> </a:t>
            </a:r>
            <a:r>
              <a:rPr lang="en-US" dirty="0" err="1">
                <a:latin typeface="Arial" pitchFamily="34" charset="0"/>
                <a:cs typeface="Arial" pitchFamily="34" charset="0"/>
              </a:rPr>
              <a:t>như</a:t>
            </a:r>
            <a:r>
              <a:rPr lang="en-US" dirty="0">
                <a:latin typeface="Arial" pitchFamily="34" charset="0"/>
                <a:cs typeface="Arial" pitchFamily="34" charset="0"/>
              </a:rPr>
              <a:t> </a:t>
            </a:r>
            <a:r>
              <a:rPr lang="en-US" dirty="0" err="1">
                <a:latin typeface="Arial" pitchFamily="34" charset="0"/>
                <a:cs typeface="Arial" pitchFamily="34" charset="0"/>
              </a:rPr>
              <a:t>cắt</a:t>
            </a:r>
            <a:r>
              <a:rPr lang="en-US" dirty="0">
                <a:latin typeface="Arial" pitchFamily="34" charset="0"/>
                <a:cs typeface="Arial" pitchFamily="34" charset="0"/>
              </a:rPr>
              <a:t> </a:t>
            </a:r>
            <a:r>
              <a:rPr lang="en-US" dirty="0" err="1">
                <a:latin typeface="Arial" pitchFamily="34" charset="0"/>
                <a:cs typeface="Arial" pitchFamily="34" charset="0"/>
              </a:rPr>
              <a:t>tiết</a:t>
            </a:r>
            <a:r>
              <a:rPr lang="en-US" dirty="0">
                <a:latin typeface="Arial" pitchFamily="34" charset="0"/>
                <a:cs typeface="Arial" pitchFamily="34" charset="0"/>
              </a:rPr>
              <a:t> </a:t>
            </a:r>
            <a:r>
              <a:rPr lang="en-US" dirty="0" err="1">
                <a:latin typeface="Arial" pitchFamily="34" charset="0"/>
                <a:cs typeface="Arial" pitchFamily="34" charset="0"/>
              </a:rPr>
              <a:t>gà</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Đau</a:t>
            </a:r>
            <a:r>
              <a:rPr lang="en-US" dirty="0">
                <a:latin typeface="Arial" pitchFamily="34" charset="0"/>
                <a:cs typeface="Arial" pitchFamily="34" charset="0"/>
              </a:rPr>
              <a:t>, </a:t>
            </a:r>
            <a:r>
              <a:rPr lang="en-US" dirty="0" err="1">
                <a:latin typeface="Arial" pitchFamily="34" charset="0"/>
                <a:cs typeface="Arial" pitchFamily="34" charset="0"/>
              </a:rPr>
              <a:t>rát</a:t>
            </a:r>
            <a:r>
              <a:rPr lang="en-US" dirty="0">
                <a:latin typeface="Arial" pitchFamily="34" charset="0"/>
                <a:cs typeface="Arial" pitchFamily="34" charset="0"/>
              </a:rPr>
              <a:t>, </a:t>
            </a:r>
            <a:r>
              <a:rPr lang="en-US" dirty="0" err="1">
                <a:latin typeface="Arial" pitchFamily="34" charset="0"/>
                <a:cs typeface="Arial" pitchFamily="34" charset="0"/>
              </a:rPr>
              <a:t>ngứa</a:t>
            </a:r>
            <a:r>
              <a:rPr lang="en-US" dirty="0">
                <a:latin typeface="Arial" pitchFamily="34" charset="0"/>
                <a:cs typeface="Arial" pitchFamily="34" charset="0"/>
              </a:rPr>
              <a:t>, </a:t>
            </a:r>
            <a:r>
              <a:rPr lang="en-US" dirty="0" err="1">
                <a:latin typeface="Arial" pitchFamily="34" charset="0"/>
                <a:cs typeface="Arial" pitchFamily="34" charset="0"/>
              </a:rPr>
              <a:t>khó</a:t>
            </a:r>
            <a:r>
              <a:rPr lang="en-US" dirty="0">
                <a:latin typeface="Arial" pitchFamily="34" charset="0"/>
                <a:cs typeface="Arial" pitchFamily="34" charset="0"/>
              </a:rPr>
              <a:t> </a:t>
            </a:r>
            <a:r>
              <a:rPr lang="en-US" dirty="0" err="1">
                <a:latin typeface="Arial" pitchFamily="34" charset="0"/>
                <a:cs typeface="Arial" pitchFamily="34" charset="0"/>
              </a:rPr>
              <a:t>chịu</a:t>
            </a:r>
            <a:r>
              <a:rPr lang="en-US" dirty="0">
                <a:latin typeface="Arial" pitchFamily="34" charset="0"/>
                <a:cs typeface="Arial" pitchFamily="34" charset="0"/>
              </a:rPr>
              <a:t> ở </a:t>
            </a:r>
            <a:r>
              <a:rPr lang="en-US" dirty="0" err="1">
                <a:latin typeface="Arial" pitchFamily="34" charset="0"/>
                <a:cs typeface="Arial" pitchFamily="34" charset="0"/>
              </a:rPr>
              <a:t>vùng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nhất</a:t>
            </a:r>
            <a:r>
              <a:rPr lang="en-US" dirty="0">
                <a:latin typeface="Arial" pitchFamily="34" charset="0"/>
                <a:cs typeface="Arial" pitchFamily="34" charset="0"/>
              </a:rPr>
              <a:t> </a:t>
            </a:r>
            <a:r>
              <a:rPr lang="en-US" dirty="0" err="1">
                <a:latin typeface="Arial" pitchFamily="34" charset="0"/>
                <a:cs typeface="Arial" pitchFamily="34" charset="0"/>
              </a:rPr>
              <a:t>là</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xong</a:t>
            </a:r>
            <a:endParaRPr lang="en-US" dirty="0">
              <a:latin typeface="Arial" pitchFamily="34" charset="0"/>
              <a:cs typeface="Arial" pitchFamily="34" charset="0"/>
            </a:endParaRPr>
          </a:p>
          <a:p>
            <a:pPr>
              <a:buFont typeface="Arial" pitchFamily="34" charset="0"/>
              <a:buChar char="•"/>
            </a:pPr>
            <a:r>
              <a:rPr lang="en-US" dirty="0">
                <a:latin typeface="Arial" pitchFamily="34" charset="0"/>
                <a:cs typeface="Arial" pitchFamily="34" charset="0"/>
              </a:rPr>
              <a:t>Sa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ra</a:t>
            </a:r>
            <a:r>
              <a:rPr lang="en-US" dirty="0">
                <a:latin typeface="Arial" pitchFamily="34" charset="0"/>
                <a:cs typeface="Arial" pitchFamily="34" charset="0"/>
              </a:rPr>
              <a:t> </a:t>
            </a:r>
            <a:r>
              <a:rPr lang="en-US" dirty="0" err="1">
                <a:latin typeface="Arial" pitchFamily="34" charset="0"/>
                <a:cs typeface="Arial" pitchFamily="34" charset="0"/>
              </a:rPr>
              <a:t>ngoài</a:t>
            </a:r>
            <a:r>
              <a:rPr lang="en-US" dirty="0">
                <a:latin typeface="Arial" pitchFamily="34" charset="0"/>
                <a:cs typeface="Arial" pitchFamily="34" charset="0"/>
              </a:rPr>
              <a:t> </a:t>
            </a:r>
            <a:r>
              <a:rPr lang="en-US" dirty="0" err="1">
                <a:latin typeface="Arial" pitchFamily="34" charset="0"/>
                <a:cs typeface="Arial" pitchFamily="34" charset="0"/>
              </a:rPr>
              <a:t>ống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đi</a:t>
            </a:r>
            <a:r>
              <a:rPr lang="en-US" dirty="0">
                <a:latin typeface="Arial" pitchFamily="34" charset="0"/>
                <a:cs typeface="Arial" pitchFamily="34" charset="0"/>
              </a:rPr>
              <a:t> </a:t>
            </a:r>
            <a:r>
              <a:rPr lang="en-US" dirty="0" err="1">
                <a:latin typeface="Arial" pitchFamily="34" charset="0"/>
                <a:cs typeface="Arial" pitchFamily="34" charset="0"/>
              </a:rPr>
              <a:t>bộ</a:t>
            </a:r>
            <a:r>
              <a:rPr lang="en-US" dirty="0">
                <a:latin typeface="Arial" pitchFamily="34" charset="0"/>
                <a:cs typeface="Arial" pitchFamily="34" charset="0"/>
              </a:rPr>
              <a:t> </a:t>
            </a:r>
            <a:r>
              <a:rPr lang="en-US" dirty="0" err="1">
                <a:latin typeface="Arial" pitchFamily="34" charset="0"/>
                <a:cs typeface="Arial" pitchFamily="34" charset="0"/>
              </a:rPr>
              <a:t>hoặc</a:t>
            </a:r>
            <a:r>
              <a:rPr lang="en-US" dirty="0">
                <a:latin typeface="Arial" pitchFamily="34" charset="0"/>
                <a:cs typeface="Arial" pitchFamily="34" charset="0"/>
              </a:rPr>
              <a:t> </a:t>
            </a:r>
            <a:r>
              <a:rPr lang="en-US" dirty="0" err="1">
                <a:latin typeface="Arial" pitchFamily="34" charset="0"/>
                <a:cs typeface="Arial" pitchFamily="34" charset="0"/>
              </a:rPr>
              <a:t>ngồi</a:t>
            </a:r>
            <a:r>
              <a:rPr lang="en-US" dirty="0">
                <a:latin typeface="Arial" pitchFamily="34" charset="0"/>
                <a:cs typeface="Arial" pitchFamily="34" charset="0"/>
              </a:rPr>
              <a:t> </a:t>
            </a:r>
            <a:r>
              <a:rPr lang="en-US" dirty="0" err="1">
                <a:latin typeface="Arial" pitchFamily="34" charset="0"/>
                <a:cs typeface="Arial" pitchFamily="34" charset="0"/>
              </a:rPr>
              <a:t>xổm</a:t>
            </a:r>
            <a:r>
              <a:rPr lang="en-US" dirty="0">
                <a:latin typeface="Arial" pitchFamily="34" charset="0"/>
                <a:cs typeface="Arial" pitchFamily="34" charset="0"/>
              </a:rPr>
              <a:t> </a:t>
            </a:r>
            <a:r>
              <a:rPr lang="en-US" dirty="0" err="1">
                <a:latin typeface="Arial" pitchFamily="34" charset="0"/>
                <a:cs typeface="Arial" pitchFamily="34" charset="0"/>
              </a:rPr>
              <a:t>lâu</a:t>
            </a:r>
            <a:r>
              <a:rPr lang="en-US" dirty="0">
                <a:latin typeface="Arial" pitchFamily="34" charset="0"/>
                <a:cs typeface="Arial" pitchFamily="34" charset="0"/>
              </a:rPr>
              <a:t>. </a:t>
            </a:r>
            <a:r>
              <a:rPr lang="en-US" dirty="0" err="1">
                <a:latin typeface="Arial" pitchFamily="34" charset="0"/>
                <a:cs typeface="Arial" pitchFamily="34" charset="0"/>
              </a:rPr>
              <a:t>Lúc</a:t>
            </a:r>
            <a:r>
              <a:rPr lang="en-US" dirty="0">
                <a:latin typeface="Arial" pitchFamily="34" charset="0"/>
                <a:cs typeface="Arial" pitchFamily="34" charset="0"/>
              </a:rPr>
              <a:t> </a:t>
            </a:r>
            <a:r>
              <a:rPr lang="en-US" dirty="0" err="1">
                <a:latin typeface="Arial" pitchFamily="34" charset="0"/>
                <a:cs typeface="Arial" pitchFamily="34" charset="0"/>
              </a:rPr>
              <a:t>đầu</a:t>
            </a:r>
            <a:r>
              <a:rPr lang="en-US" dirty="0">
                <a:latin typeface="Arial" pitchFamily="34" charset="0"/>
                <a:cs typeface="Arial" pitchFamily="34" charset="0"/>
              </a:rPr>
              <a:t> </a:t>
            </a:r>
            <a:r>
              <a:rPr lang="en-US" dirty="0" err="1">
                <a:latin typeface="Arial" pitchFamily="34" charset="0"/>
                <a:cs typeface="Arial" pitchFamily="34" charset="0"/>
              </a:rPr>
              <a:t>tự</a:t>
            </a:r>
            <a:r>
              <a:rPr lang="en-US" dirty="0">
                <a:latin typeface="Arial" pitchFamily="34" charset="0"/>
                <a:cs typeface="Arial" pitchFamily="34" charset="0"/>
              </a:rPr>
              <a:t> co </a:t>
            </a:r>
            <a:r>
              <a:rPr lang="en-US" dirty="0" err="1">
                <a:latin typeface="Arial" pitchFamily="34" charset="0"/>
                <a:cs typeface="Arial" pitchFamily="34" charset="0"/>
              </a:rPr>
              <a:t>lên</a:t>
            </a:r>
            <a:r>
              <a:rPr lang="en-US" dirty="0">
                <a:latin typeface="Arial" pitchFamily="34" charset="0"/>
                <a:cs typeface="Arial" pitchFamily="34" charset="0"/>
              </a:rPr>
              <a:t>, </a:t>
            </a:r>
            <a:r>
              <a:rPr lang="en-US" dirty="0" err="1">
                <a:latin typeface="Arial" pitchFamily="34" charset="0"/>
                <a:cs typeface="Arial" pitchFamily="34" charset="0"/>
              </a:rPr>
              <a:t>về</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đẩy</a:t>
            </a:r>
            <a:r>
              <a:rPr lang="en-US" dirty="0">
                <a:latin typeface="Arial" pitchFamily="34" charset="0"/>
                <a:cs typeface="Arial" pitchFamily="34" charset="0"/>
              </a:rPr>
              <a:t> </a:t>
            </a:r>
            <a:r>
              <a:rPr lang="en-US" dirty="0" err="1">
                <a:latin typeface="Arial" pitchFamily="34" charset="0"/>
                <a:cs typeface="Arial" pitchFamily="34" charset="0"/>
              </a:rPr>
              <a:t>mới</a:t>
            </a:r>
            <a:r>
              <a:rPr lang="en-US" dirty="0">
                <a:latin typeface="Arial" pitchFamily="34" charset="0"/>
                <a:cs typeface="Arial" pitchFamily="34" charset="0"/>
              </a:rPr>
              <a:t> </a:t>
            </a:r>
            <a:r>
              <a:rPr lang="en-US" dirty="0" err="1">
                <a:latin typeface="Arial" pitchFamily="34" charset="0"/>
                <a:cs typeface="Arial" pitchFamily="34" charset="0"/>
              </a:rPr>
              <a:t>lên</a:t>
            </a:r>
            <a:r>
              <a:rPr lang="en-US" dirty="0">
                <a:latin typeface="Arial" pitchFamily="34" charset="0"/>
                <a:cs typeface="Arial" pitchFamily="34" charset="0"/>
              </a:rPr>
              <a:t>, </a:t>
            </a:r>
            <a:r>
              <a:rPr lang="en-US" dirty="0" err="1">
                <a:latin typeface="Arial" pitchFamily="34" charset="0"/>
                <a:cs typeface="Arial" pitchFamily="34" charset="0"/>
              </a:rPr>
              <a:t>cuối</a:t>
            </a:r>
            <a:r>
              <a:rPr lang="en-US" dirty="0">
                <a:latin typeface="Arial" pitchFamily="34" charset="0"/>
                <a:cs typeface="Arial" pitchFamily="34" charset="0"/>
              </a:rPr>
              <a:t> </a:t>
            </a:r>
            <a:r>
              <a:rPr lang="en-US" dirty="0" err="1">
                <a:latin typeface="Arial" pitchFamily="34" charset="0"/>
                <a:cs typeface="Arial" pitchFamily="34" charset="0"/>
              </a:rPr>
              <a:t>cùng</a:t>
            </a:r>
            <a:r>
              <a:rPr lang="en-US" dirty="0">
                <a:latin typeface="Arial" pitchFamily="34" charset="0"/>
                <a:cs typeface="Arial" pitchFamily="34" charset="0"/>
              </a:rPr>
              <a:t> </a:t>
            </a:r>
            <a:r>
              <a:rPr lang="en-US" dirty="0" err="1">
                <a:latin typeface="Arial" pitchFamily="34" charset="0"/>
                <a:cs typeface="Arial" pitchFamily="34" charset="0"/>
              </a:rPr>
              <a:t>thường</a:t>
            </a:r>
            <a:r>
              <a:rPr lang="en-US" dirty="0">
                <a:latin typeface="Arial" pitchFamily="34" charset="0"/>
                <a:cs typeface="Arial" pitchFamily="34" charset="0"/>
              </a:rPr>
              <a:t> </a:t>
            </a:r>
            <a:r>
              <a:rPr lang="en-US" dirty="0" err="1">
                <a:latin typeface="Arial" pitchFamily="34" charset="0"/>
                <a:cs typeface="Arial" pitchFamily="34" charset="0"/>
              </a:rPr>
              <a:t>xuyên</a:t>
            </a:r>
            <a:r>
              <a:rPr lang="en-US" dirty="0">
                <a:latin typeface="Arial" pitchFamily="34" charset="0"/>
                <a:cs typeface="Arial" pitchFamily="34" charset="0"/>
              </a:rPr>
              <a:t> </a:t>
            </a:r>
            <a:r>
              <a:rPr lang="en-US" dirty="0" err="1">
                <a:latin typeface="Arial" pitchFamily="34" charset="0"/>
                <a:cs typeface="Arial" pitchFamily="34" charset="0"/>
              </a:rPr>
              <a:t>sa</a:t>
            </a:r>
            <a:r>
              <a:rPr lang="en-US" dirty="0">
                <a:latin typeface="Arial" pitchFamily="34" charset="0"/>
                <a:cs typeface="Arial" pitchFamily="34" charset="0"/>
              </a:rPr>
              <a:t> </a:t>
            </a:r>
            <a:r>
              <a:rPr lang="en-US" dirty="0" err="1">
                <a:latin typeface="Arial" pitchFamily="34" charset="0"/>
                <a:cs typeface="Arial" pitchFamily="34" charset="0"/>
              </a:rPr>
              <a:t>ra</a:t>
            </a:r>
            <a:r>
              <a:rPr lang="en-US" dirty="0">
                <a:latin typeface="Arial" pitchFamily="34" charset="0"/>
                <a:cs typeface="Arial" pitchFamily="34" charset="0"/>
              </a:rPr>
              <a:t> </a:t>
            </a:r>
            <a:r>
              <a:rPr lang="en-US" dirty="0" err="1">
                <a:latin typeface="Arial" pitchFamily="34" charset="0"/>
                <a:cs typeface="Arial" pitchFamily="34" charset="0"/>
              </a:rPr>
              <a:t>ngoài</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Sưng</a:t>
            </a:r>
            <a:r>
              <a:rPr lang="en-US" dirty="0">
                <a:latin typeface="Arial" pitchFamily="34" charset="0"/>
                <a:cs typeface="Arial" pitchFamily="34" charset="0"/>
              </a:rPr>
              <a:t> </a:t>
            </a:r>
            <a:r>
              <a:rPr lang="en-US" dirty="0" err="1">
                <a:latin typeface="Arial" pitchFamily="34" charset="0"/>
                <a:cs typeface="Arial" pitchFamily="34" charset="0"/>
              </a:rPr>
              <a:t>nề</a:t>
            </a:r>
            <a:r>
              <a:rPr lang="en-US" dirty="0">
                <a:latin typeface="Arial" pitchFamily="34" charset="0"/>
                <a:cs typeface="Arial" pitchFamily="34" charset="0"/>
              </a:rPr>
              <a:t> </a:t>
            </a:r>
            <a:r>
              <a:rPr lang="en-US" dirty="0" err="1">
                <a:latin typeface="Arial" pitchFamily="34" charset="0"/>
                <a:cs typeface="Arial" pitchFamily="34" charset="0"/>
              </a:rPr>
              <a:t>vùng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p:txBody>
      </p:sp>
      <p:pic>
        <p:nvPicPr>
          <p:cNvPr id="2050" name="Picture 2" descr="C:\Users\TienDang\Desktop\chua-tri-benh-tri-bang-toi-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8144" y="4869159"/>
            <a:ext cx="3275856" cy="19888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1516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216024"/>
          </a:xfrm>
        </p:spPr>
        <p:txBody>
          <a:bodyPr>
            <a:normAutofit fontScale="90000"/>
          </a:bodyPr>
          <a:lstStyle/>
          <a:p>
            <a:endParaRPr lang="en-US" dirty="0">
              <a:latin typeface="Arial" pitchFamily="34" charset="0"/>
              <a:cs typeface="Arial" pitchFamily="34" charset="0"/>
            </a:endParaRPr>
          </a:p>
        </p:txBody>
      </p:sp>
      <p:sp>
        <p:nvSpPr>
          <p:cNvPr id="3" name="Content Placeholder 2"/>
          <p:cNvSpPr>
            <a:spLocks noGrp="1"/>
          </p:cNvSpPr>
          <p:nvPr>
            <p:ph idx="1"/>
          </p:nvPr>
        </p:nvSpPr>
        <p:spPr>
          <a:xfrm>
            <a:off x="179512" y="1052736"/>
            <a:ext cx="8784976" cy="5688632"/>
          </a:xfrm>
        </p:spPr>
        <p:txBody>
          <a:bodyPr/>
          <a:lstStyle/>
          <a:p>
            <a:pPr>
              <a:buFont typeface="Wingdings" pitchFamily="2" charset="2"/>
              <a:buChar char="v"/>
            </a:pPr>
            <a:r>
              <a:rPr lang="en-US" dirty="0" err="1">
                <a:latin typeface="Arial" pitchFamily="34" charset="0"/>
                <a:cs typeface="Arial" pitchFamily="34" charset="0"/>
              </a:rPr>
              <a:t>Triệu</a:t>
            </a:r>
            <a:r>
              <a:rPr lang="en-US" dirty="0">
                <a:latin typeface="Arial" pitchFamily="34" charset="0"/>
                <a:cs typeface="Arial" pitchFamily="34" charset="0"/>
              </a:rPr>
              <a:t> </a:t>
            </a:r>
            <a:r>
              <a:rPr lang="en-US" dirty="0" err="1">
                <a:latin typeface="Arial" pitchFamily="34" charset="0"/>
                <a:cs typeface="Arial" pitchFamily="34" charset="0"/>
              </a:rPr>
              <a:t>chứng</a:t>
            </a:r>
            <a:r>
              <a:rPr lang="en-US" dirty="0">
                <a:latin typeface="Arial" pitchFamily="34" charset="0"/>
                <a:cs typeface="Arial" pitchFamily="34" charset="0"/>
              </a:rPr>
              <a:t> </a:t>
            </a: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thể</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Thăm</a:t>
            </a:r>
            <a:r>
              <a:rPr lang="en-US" dirty="0">
                <a:latin typeface="Arial" pitchFamily="34" charset="0"/>
                <a:cs typeface="Arial" pitchFamily="34" charset="0"/>
              </a:rPr>
              <a:t> </a:t>
            </a:r>
            <a:r>
              <a:rPr lang="en-US" dirty="0" err="1">
                <a:latin typeface="Arial" pitchFamily="34" charset="0"/>
                <a:cs typeface="Arial" pitchFamily="34" charset="0"/>
              </a:rPr>
              <a:t>trực</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thủ</a:t>
            </a:r>
            <a:r>
              <a:rPr lang="en-US" dirty="0">
                <a:latin typeface="Arial" pitchFamily="34" charset="0"/>
                <a:cs typeface="Arial" pitchFamily="34" charset="0"/>
              </a:rPr>
              <a:t> </a:t>
            </a:r>
            <a:r>
              <a:rPr lang="en-US" dirty="0" err="1">
                <a:latin typeface="Arial" pitchFamily="34" charset="0"/>
                <a:cs typeface="Arial" pitchFamily="34" charset="0"/>
              </a:rPr>
              <a:t>thuật</a:t>
            </a:r>
            <a:r>
              <a:rPr lang="en-US" dirty="0">
                <a:latin typeface="Arial" pitchFamily="34" charset="0"/>
                <a:cs typeface="Arial" pitchFamily="34" charset="0"/>
              </a:rPr>
              <a:t> </a:t>
            </a:r>
            <a:r>
              <a:rPr lang="en-US" dirty="0" err="1">
                <a:latin typeface="Arial" pitchFamily="34" charset="0"/>
                <a:cs typeface="Arial" pitchFamily="34" charset="0"/>
              </a:rPr>
              <a:t>bắt</a:t>
            </a:r>
            <a:r>
              <a:rPr lang="en-US" dirty="0">
                <a:latin typeface="Arial" pitchFamily="34" charset="0"/>
                <a:cs typeface="Arial" pitchFamily="34" charset="0"/>
              </a:rPr>
              <a:t> </a:t>
            </a:r>
            <a:r>
              <a:rPr lang="en-US" dirty="0" err="1">
                <a:latin typeface="Arial" pitchFamily="34" charset="0"/>
                <a:cs typeface="Arial" pitchFamily="34" charset="0"/>
              </a:rPr>
              <a:t>buộc</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thăm</a:t>
            </a:r>
            <a:r>
              <a:rPr lang="en-US" dirty="0">
                <a:latin typeface="Arial" pitchFamily="34" charset="0"/>
                <a:cs typeface="Arial" pitchFamily="34" charset="0"/>
              </a:rPr>
              <a:t> </a:t>
            </a:r>
            <a:r>
              <a:rPr lang="en-US" dirty="0" err="1">
                <a:latin typeface="Arial" pitchFamily="34" charset="0"/>
                <a:cs typeface="Arial" pitchFamily="34" charset="0"/>
              </a:rPr>
              <a:t>khám</a:t>
            </a:r>
            <a:r>
              <a:rPr lang="en-US" dirty="0">
                <a:latin typeface="Arial" pitchFamily="34" charset="0"/>
                <a:cs typeface="Arial" pitchFamily="34" charset="0"/>
              </a:rPr>
              <a:t>, </a:t>
            </a:r>
            <a:r>
              <a:rPr lang="en-US" dirty="0" err="1">
                <a:latin typeface="Arial" pitchFamily="34" charset="0"/>
                <a:cs typeface="Arial" pitchFamily="34" charset="0"/>
              </a:rPr>
              <a:t>sờ</a:t>
            </a:r>
            <a:r>
              <a:rPr lang="en-US" dirty="0">
                <a:latin typeface="Arial" pitchFamily="34" charset="0"/>
                <a:cs typeface="Arial" pitchFamily="34" charset="0"/>
              </a:rPr>
              <a:t> </a:t>
            </a:r>
            <a:r>
              <a:rPr lang="en-US" dirty="0" err="1">
                <a:latin typeface="Arial" pitchFamily="34" charset="0"/>
                <a:cs typeface="Arial" pitchFamily="34" charset="0"/>
              </a:rPr>
              <a:t>thấy</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mềm</a:t>
            </a:r>
            <a:r>
              <a:rPr lang="en-US" dirty="0">
                <a:latin typeface="Arial" pitchFamily="34" charset="0"/>
                <a:cs typeface="Arial" pitchFamily="34" charset="0"/>
              </a:rPr>
              <a:t>, </a:t>
            </a:r>
            <a:r>
              <a:rPr lang="en-US" dirty="0" err="1">
                <a:latin typeface="Arial" pitchFamily="34" charset="0"/>
                <a:cs typeface="Arial" pitchFamily="34" charset="0"/>
              </a:rPr>
              <a:t>ấn</a:t>
            </a:r>
            <a:r>
              <a:rPr lang="en-US" dirty="0">
                <a:latin typeface="Arial" pitchFamily="34" charset="0"/>
                <a:cs typeface="Arial" pitchFamily="34" charset="0"/>
              </a:rPr>
              <a:t> </a:t>
            </a:r>
            <a:r>
              <a:rPr lang="en-US" dirty="0" err="1">
                <a:latin typeface="Arial" pitchFamily="34" charset="0"/>
                <a:cs typeface="Arial" pitchFamily="34" charset="0"/>
              </a:rPr>
              <a:t>vào</a:t>
            </a:r>
            <a:r>
              <a:rPr lang="en-US" dirty="0">
                <a:latin typeface="Arial" pitchFamily="34" charset="0"/>
                <a:cs typeface="Arial" pitchFamily="34" charset="0"/>
              </a:rPr>
              <a:t> </a:t>
            </a:r>
            <a:r>
              <a:rPr lang="en-US" dirty="0" err="1">
                <a:latin typeface="Arial" pitchFamily="34" charset="0"/>
                <a:cs typeface="Arial" pitchFamily="34" charset="0"/>
              </a:rPr>
              <a:t>thì</a:t>
            </a:r>
            <a:r>
              <a:rPr lang="en-US" dirty="0">
                <a:latin typeface="Arial" pitchFamily="34" charset="0"/>
                <a:cs typeface="Arial" pitchFamily="34" charset="0"/>
              </a:rPr>
              <a:t> </a:t>
            </a:r>
            <a:r>
              <a:rPr lang="en-US" dirty="0" err="1">
                <a:latin typeface="Arial" pitchFamily="34" charset="0"/>
                <a:cs typeface="Arial" pitchFamily="34" charset="0"/>
              </a:rPr>
              <a:t>xẹp</a:t>
            </a:r>
            <a:r>
              <a:rPr lang="en-US" dirty="0">
                <a:latin typeface="Arial" pitchFamily="34" charset="0"/>
                <a:cs typeface="Arial" pitchFamily="34" charset="0"/>
              </a:rPr>
              <a:t>, </a:t>
            </a:r>
            <a:r>
              <a:rPr lang="en-US" dirty="0" err="1">
                <a:latin typeface="Arial" pitchFamily="34" charset="0"/>
                <a:cs typeface="Arial" pitchFamily="34" charset="0"/>
              </a:rPr>
              <a:t>vị</a:t>
            </a:r>
            <a:r>
              <a:rPr lang="en-US" dirty="0">
                <a:latin typeface="Arial" pitchFamily="34" charset="0"/>
                <a:cs typeface="Arial" pitchFamily="34" charset="0"/>
              </a:rPr>
              <a:t> </a:t>
            </a:r>
            <a:r>
              <a:rPr lang="en-US" dirty="0" err="1">
                <a:latin typeface="Arial" pitchFamily="34" charset="0"/>
                <a:cs typeface="Arial" pitchFamily="34" charset="0"/>
              </a:rPr>
              <a:t>trí</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thường</a:t>
            </a:r>
            <a:r>
              <a:rPr lang="en-US" dirty="0">
                <a:latin typeface="Arial" pitchFamily="34" charset="0"/>
                <a:cs typeface="Arial" pitchFamily="34" charset="0"/>
              </a:rPr>
              <a:t> </a:t>
            </a:r>
            <a:r>
              <a:rPr lang="en-US" dirty="0" err="1">
                <a:latin typeface="Arial" pitchFamily="34" charset="0"/>
                <a:cs typeface="Arial" pitchFamily="34" charset="0"/>
              </a:rPr>
              <a:t>nằm</a:t>
            </a:r>
            <a:r>
              <a:rPr lang="en-US" dirty="0">
                <a:latin typeface="Arial" pitchFamily="34" charset="0"/>
                <a:cs typeface="Arial" pitchFamily="34" charset="0"/>
              </a:rPr>
              <a:t> ở 3 </a:t>
            </a:r>
            <a:r>
              <a:rPr lang="en-US" dirty="0" err="1">
                <a:latin typeface="Arial" pitchFamily="34" charset="0"/>
                <a:cs typeface="Arial" pitchFamily="34" charset="0"/>
              </a:rPr>
              <a:t>điểm</a:t>
            </a:r>
            <a:r>
              <a:rPr lang="en-US" dirty="0">
                <a:latin typeface="Arial" pitchFamily="34" charset="0"/>
                <a:cs typeface="Arial" pitchFamily="34" charset="0"/>
              </a:rPr>
              <a:t>: 3h, 7h, 11h</a:t>
            </a:r>
          </a:p>
          <a:p>
            <a:pPr>
              <a:buFont typeface="Arial" pitchFamily="34" charset="0"/>
              <a:buChar char="•"/>
            </a:pPr>
            <a:r>
              <a:rPr lang="en-US" dirty="0" err="1">
                <a:latin typeface="Arial" pitchFamily="34" charset="0"/>
                <a:cs typeface="Arial" pitchFamily="34" charset="0"/>
              </a:rPr>
              <a:t>Soi</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trực</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thấy</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màu</a:t>
            </a:r>
            <a:r>
              <a:rPr lang="en-US" dirty="0">
                <a:latin typeface="Arial" pitchFamily="34" charset="0"/>
                <a:cs typeface="Arial" pitchFamily="34" charset="0"/>
              </a:rPr>
              <a:t> </a:t>
            </a:r>
            <a:r>
              <a:rPr lang="en-US" dirty="0" err="1">
                <a:latin typeface="Arial" pitchFamily="34" charset="0"/>
                <a:cs typeface="Arial" pitchFamily="34" charset="0"/>
              </a:rPr>
              <a:t>tím</a:t>
            </a:r>
            <a:r>
              <a:rPr lang="en-US" dirty="0">
                <a:latin typeface="Arial" pitchFamily="34" charset="0"/>
                <a:cs typeface="Arial" pitchFamily="34" charset="0"/>
              </a:rPr>
              <a:t>, </a:t>
            </a:r>
            <a:r>
              <a:rPr lang="en-US" dirty="0" err="1">
                <a:latin typeface="Arial" pitchFamily="34" charset="0"/>
                <a:cs typeface="Arial" pitchFamily="34" charset="0"/>
              </a:rPr>
              <a:t>chân</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nằm</a:t>
            </a:r>
            <a:r>
              <a:rPr lang="en-US" dirty="0">
                <a:latin typeface="Arial" pitchFamily="34" charset="0"/>
                <a:cs typeface="Arial" pitchFamily="34" charset="0"/>
              </a:rPr>
              <a:t> </a:t>
            </a:r>
            <a:r>
              <a:rPr lang="en-US" dirty="0" err="1">
                <a:latin typeface="Arial" pitchFamily="34" charset="0"/>
                <a:cs typeface="Arial" pitchFamily="34" charset="0"/>
              </a:rPr>
              <a:t>trên</a:t>
            </a:r>
            <a:r>
              <a:rPr lang="en-US" dirty="0">
                <a:latin typeface="Arial" pitchFamily="34" charset="0"/>
                <a:cs typeface="Arial" pitchFamily="34" charset="0"/>
              </a:rPr>
              <a:t> hay </a:t>
            </a:r>
            <a:r>
              <a:rPr lang="en-US" dirty="0" err="1">
                <a:latin typeface="Arial" pitchFamily="34" charset="0"/>
                <a:cs typeface="Arial" pitchFamily="34" charset="0"/>
              </a:rPr>
              <a:t>dưới</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lược</a:t>
            </a:r>
            <a:endParaRPr lang="en-US" dirty="0">
              <a:latin typeface="Arial" pitchFamily="34" charset="0"/>
              <a:cs typeface="Arial" pitchFamily="34" charset="0"/>
            </a:endParaRPr>
          </a:p>
          <a:p>
            <a:pPr>
              <a:buFont typeface="Arial" pitchFamily="34" charset="0"/>
              <a:buChar char="•"/>
            </a:pPr>
            <a:r>
              <a:rPr lang="en-US" dirty="0">
                <a:latin typeface="Arial" pitchFamily="34" charset="0"/>
                <a:cs typeface="Arial" pitchFamily="34" charset="0"/>
              </a:rPr>
              <a:t>Cho </a:t>
            </a:r>
            <a:r>
              <a:rPr lang="en-US" dirty="0" err="1">
                <a:latin typeface="Arial" pitchFamily="34" charset="0"/>
                <a:cs typeface="Arial" pitchFamily="34" charset="0"/>
              </a:rPr>
              <a:t>người</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ngồi</a:t>
            </a:r>
            <a:r>
              <a:rPr lang="en-US" dirty="0">
                <a:latin typeface="Arial" pitchFamily="34" charset="0"/>
                <a:cs typeface="Arial" pitchFamily="34" charset="0"/>
              </a:rPr>
              <a:t> </a:t>
            </a:r>
            <a:r>
              <a:rPr lang="en-US" dirty="0" err="1">
                <a:latin typeface="Arial" pitchFamily="34" charset="0"/>
                <a:cs typeface="Arial" pitchFamily="34" charset="0"/>
              </a:rPr>
              <a:t>xổm</a:t>
            </a:r>
            <a:r>
              <a:rPr lang="en-US" dirty="0">
                <a:latin typeface="Arial" pitchFamily="34" charset="0"/>
                <a:cs typeface="Arial" pitchFamily="34" charset="0"/>
              </a:rPr>
              <a:t> </a:t>
            </a:r>
            <a:r>
              <a:rPr lang="en-US" dirty="0" err="1">
                <a:latin typeface="Arial" pitchFamily="34" charset="0"/>
                <a:cs typeface="Arial" pitchFamily="34" charset="0"/>
              </a:rPr>
              <a:t>rặn</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để</a:t>
            </a:r>
            <a:r>
              <a:rPr lang="en-US" dirty="0">
                <a:latin typeface="Arial" pitchFamily="34" charset="0"/>
                <a:cs typeface="Arial" pitchFamily="34" charset="0"/>
              </a:rPr>
              <a:t> </a:t>
            </a:r>
            <a:r>
              <a:rPr lang="en-US" dirty="0" err="1">
                <a:latin typeface="Arial" pitchFamily="34" charset="0"/>
                <a:cs typeface="Arial" pitchFamily="34" charset="0"/>
              </a:rPr>
              <a:t>xem</a:t>
            </a:r>
            <a:r>
              <a:rPr lang="en-US" dirty="0">
                <a:latin typeface="Arial" pitchFamily="34" charset="0"/>
                <a:cs typeface="Arial" pitchFamily="34" charset="0"/>
              </a:rPr>
              <a:t> </a:t>
            </a:r>
            <a:r>
              <a:rPr lang="en-US" dirty="0" err="1">
                <a:latin typeface="Arial" pitchFamily="34" charset="0"/>
                <a:cs typeface="Arial" pitchFamily="34" charset="0"/>
              </a:rPr>
              <a:t>mức</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sa</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của</a:t>
            </a:r>
            <a:r>
              <a:rPr lang="en-US" dirty="0">
                <a:latin typeface="Arial" pitchFamily="34" charset="0"/>
                <a:cs typeface="Arial" pitchFamily="34" charset="0"/>
              </a:rPr>
              <a:t> </a:t>
            </a:r>
            <a:r>
              <a:rPr lang="en-US" dirty="0" err="1">
                <a:latin typeface="Arial" pitchFamily="34" charset="0"/>
                <a:cs typeface="Arial" pitchFamily="34" charset="0"/>
              </a:rPr>
              <a:t>trĩ</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Khám</a:t>
            </a:r>
            <a:r>
              <a:rPr lang="en-US" dirty="0">
                <a:latin typeface="Arial" pitchFamily="34" charset="0"/>
                <a:cs typeface="Arial" pitchFamily="34" charset="0"/>
              </a:rPr>
              <a:t> </a:t>
            </a:r>
            <a:r>
              <a:rPr lang="en-US" dirty="0" err="1">
                <a:latin typeface="Arial" pitchFamily="34" charset="0"/>
                <a:cs typeface="Arial" pitchFamily="34" charset="0"/>
              </a:rPr>
              <a:t>toàn</a:t>
            </a:r>
            <a:r>
              <a:rPr lang="en-US" dirty="0">
                <a:latin typeface="Arial" pitchFamily="34" charset="0"/>
                <a:cs typeface="Arial" pitchFamily="34" charset="0"/>
              </a:rPr>
              <a:t> </a:t>
            </a:r>
            <a:r>
              <a:rPr lang="en-US" dirty="0" err="1">
                <a:latin typeface="Arial" pitchFamily="34" charset="0"/>
                <a:cs typeface="Arial" pitchFamily="34" charset="0"/>
              </a:rPr>
              <a:t>thân</a:t>
            </a:r>
            <a:r>
              <a:rPr lang="en-US" dirty="0">
                <a:latin typeface="Arial" pitchFamily="34" charset="0"/>
                <a:cs typeface="Arial" pitchFamily="34" charset="0"/>
              </a:rPr>
              <a:t> </a:t>
            </a:r>
            <a:r>
              <a:rPr lang="en-US" dirty="0" err="1">
                <a:latin typeface="Arial" pitchFamily="34" charset="0"/>
                <a:cs typeface="Arial" pitchFamily="34" charset="0"/>
              </a:rPr>
              <a:t>để</a:t>
            </a:r>
            <a:r>
              <a:rPr lang="en-US" dirty="0">
                <a:latin typeface="Arial" pitchFamily="34" charset="0"/>
                <a:cs typeface="Arial" pitchFamily="34" charset="0"/>
              </a:rPr>
              <a:t> </a:t>
            </a:r>
            <a:r>
              <a:rPr lang="en-US" dirty="0" err="1">
                <a:latin typeface="Arial" pitchFamily="34" charset="0"/>
                <a:cs typeface="Arial" pitchFamily="34" charset="0"/>
              </a:rPr>
              <a:t>phát</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khác</a:t>
            </a:r>
            <a:r>
              <a:rPr lang="en-US" dirty="0">
                <a:latin typeface="Arial" pitchFamily="34" charset="0"/>
                <a:cs typeface="Arial" pitchFamily="34" charset="0"/>
              </a:rPr>
              <a:t> </a:t>
            </a:r>
            <a:r>
              <a:rPr lang="en-US" dirty="0" err="1">
                <a:latin typeface="Arial" pitchFamily="34" charset="0"/>
                <a:cs typeface="Arial" pitchFamily="34" charset="0"/>
              </a:rPr>
              <a:t>mà</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chỉ</a:t>
            </a:r>
            <a:r>
              <a:rPr lang="en-US" dirty="0">
                <a:latin typeface="Arial" pitchFamily="34" charset="0"/>
                <a:cs typeface="Arial" pitchFamily="34" charset="0"/>
              </a:rPr>
              <a:t> </a:t>
            </a:r>
            <a:r>
              <a:rPr lang="en-US" dirty="0" err="1">
                <a:latin typeface="Arial" pitchFamily="34" charset="0"/>
                <a:cs typeface="Arial" pitchFamily="34" charset="0"/>
              </a:rPr>
              <a:t>là</a:t>
            </a:r>
            <a:r>
              <a:rPr lang="en-US" dirty="0">
                <a:latin typeface="Arial" pitchFamily="34" charset="0"/>
                <a:cs typeface="Arial" pitchFamily="34" charset="0"/>
              </a:rPr>
              <a:t> </a:t>
            </a:r>
            <a:r>
              <a:rPr lang="en-US" dirty="0" err="1">
                <a:latin typeface="Arial" pitchFamily="34" charset="0"/>
                <a:cs typeface="Arial" pitchFamily="34" charset="0"/>
              </a:rPr>
              <a:t>một</a:t>
            </a:r>
            <a:r>
              <a:rPr lang="en-US" dirty="0">
                <a:latin typeface="Arial" pitchFamily="34" charset="0"/>
                <a:cs typeface="Arial" pitchFamily="34" charset="0"/>
              </a:rPr>
              <a:t> </a:t>
            </a:r>
            <a:r>
              <a:rPr lang="en-US" dirty="0" err="1">
                <a:latin typeface="Arial" pitchFamily="34" charset="0"/>
                <a:cs typeface="Arial" pitchFamily="34" charset="0"/>
              </a:rPr>
              <a:t>biểu</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a:t>
            </a:r>
            <a:r>
              <a:rPr lang="en-US" dirty="0" err="1">
                <a:latin typeface="Arial" pitchFamily="34" charset="0"/>
                <a:cs typeface="Arial" pitchFamily="34" charset="0"/>
              </a:rPr>
              <a:t>hội</a:t>
            </a:r>
            <a:r>
              <a:rPr lang="en-US" dirty="0">
                <a:latin typeface="Arial" pitchFamily="34" charset="0"/>
                <a:cs typeface="Arial" pitchFamily="34" charset="0"/>
              </a:rPr>
              <a:t> </a:t>
            </a:r>
            <a:r>
              <a:rPr lang="en-US" dirty="0" err="1">
                <a:latin typeface="Arial" pitchFamily="34" charset="0"/>
                <a:cs typeface="Arial" pitchFamily="34" charset="0"/>
              </a:rPr>
              <a:t>chứng</a:t>
            </a:r>
            <a:r>
              <a:rPr lang="en-US" dirty="0">
                <a:latin typeface="Arial" pitchFamily="34" charset="0"/>
                <a:cs typeface="Arial" pitchFamily="34" charset="0"/>
              </a:rPr>
              <a:t> </a:t>
            </a:r>
            <a:r>
              <a:rPr lang="en-US" dirty="0" err="1">
                <a:latin typeface="Arial" pitchFamily="34" charset="0"/>
                <a:cs typeface="Arial" pitchFamily="34" charset="0"/>
              </a:rPr>
              <a:t>tăng</a:t>
            </a:r>
            <a:r>
              <a:rPr lang="en-US" dirty="0">
                <a:latin typeface="Arial" pitchFamily="34" charset="0"/>
                <a:cs typeface="Arial" pitchFamily="34" charset="0"/>
              </a:rPr>
              <a:t> </a:t>
            </a:r>
            <a:r>
              <a:rPr lang="en-US" dirty="0" err="1">
                <a:latin typeface="Arial" pitchFamily="34" charset="0"/>
                <a:cs typeface="Arial" pitchFamily="34" charset="0"/>
              </a:rPr>
              <a:t>áp</a:t>
            </a:r>
            <a:r>
              <a:rPr lang="en-US" dirty="0">
                <a:latin typeface="Arial" pitchFamily="34" charset="0"/>
                <a:cs typeface="Arial" pitchFamily="34" charset="0"/>
              </a:rPr>
              <a:t> </a:t>
            </a:r>
            <a:r>
              <a:rPr lang="en-US" dirty="0" err="1">
                <a:latin typeface="Arial" pitchFamily="34" charset="0"/>
                <a:cs typeface="Arial" pitchFamily="34" charset="0"/>
              </a:rPr>
              <a:t>lực</a:t>
            </a:r>
            <a:r>
              <a:rPr lang="en-US" dirty="0">
                <a:latin typeface="Arial" pitchFamily="34" charset="0"/>
                <a:cs typeface="Arial" pitchFamily="34" charset="0"/>
              </a:rPr>
              <a:t> </a:t>
            </a:r>
            <a:r>
              <a:rPr lang="en-US" dirty="0" err="1">
                <a:latin typeface="Arial" pitchFamily="34" charset="0"/>
                <a:cs typeface="Arial" pitchFamily="34" charset="0"/>
              </a:rPr>
              <a:t>tĩnh</a:t>
            </a:r>
            <a:r>
              <a:rPr lang="en-US" dirty="0">
                <a:latin typeface="Arial" pitchFamily="34" charset="0"/>
                <a:cs typeface="Arial" pitchFamily="34" charset="0"/>
              </a:rPr>
              <a:t> </a:t>
            </a:r>
            <a:r>
              <a:rPr lang="en-US" dirty="0" err="1">
                <a:latin typeface="Arial" pitchFamily="34" charset="0"/>
                <a:cs typeface="Arial" pitchFamily="34" charset="0"/>
              </a:rPr>
              <a:t>mạch</a:t>
            </a:r>
            <a:r>
              <a:rPr lang="en-US" dirty="0">
                <a:latin typeface="Arial" pitchFamily="34" charset="0"/>
                <a:cs typeface="Arial" pitchFamily="34" charset="0"/>
              </a:rPr>
              <a:t> </a:t>
            </a:r>
            <a:r>
              <a:rPr lang="en-US" dirty="0" err="1">
                <a:latin typeface="Arial" pitchFamily="34" charset="0"/>
                <a:cs typeface="Arial" pitchFamily="34" charset="0"/>
              </a:rPr>
              <a:t>cửa</a:t>
            </a:r>
            <a:r>
              <a:rPr lang="en-US" dirty="0">
                <a:latin typeface="Arial" pitchFamily="34" charset="0"/>
                <a:cs typeface="Arial" pitchFamily="34" charset="0"/>
              </a:rPr>
              <a:t>, </a:t>
            </a:r>
            <a:r>
              <a:rPr lang="en-US" dirty="0" err="1">
                <a:latin typeface="Arial" pitchFamily="34" charset="0"/>
                <a:cs typeface="Arial" pitchFamily="34" charset="0"/>
              </a:rPr>
              <a:t>ung</a:t>
            </a:r>
            <a:r>
              <a:rPr lang="en-US" dirty="0">
                <a:latin typeface="Arial" pitchFamily="34" charset="0"/>
                <a:cs typeface="Arial" pitchFamily="34" charset="0"/>
              </a:rPr>
              <a:t> </a:t>
            </a:r>
            <a:r>
              <a:rPr lang="en-US" dirty="0" err="1">
                <a:latin typeface="Arial" pitchFamily="34" charset="0"/>
                <a:cs typeface="Arial" pitchFamily="34" charset="0"/>
              </a:rPr>
              <a:t>thư</a:t>
            </a:r>
            <a:r>
              <a:rPr lang="en-US" dirty="0">
                <a:latin typeface="Arial" pitchFamily="34" charset="0"/>
                <a:cs typeface="Arial" pitchFamily="34" charset="0"/>
              </a:rPr>
              <a:t> </a:t>
            </a:r>
            <a:r>
              <a:rPr lang="en-US" dirty="0" err="1">
                <a:latin typeface="Arial" pitchFamily="34" charset="0"/>
                <a:cs typeface="Arial" pitchFamily="34" charset="0"/>
              </a:rPr>
              <a:t>trực</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p>
        </p:txBody>
      </p:sp>
    </p:spTree>
    <p:extLst>
      <p:ext uri="{BB962C8B-B14F-4D97-AF65-F5344CB8AC3E}">
        <p14:creationId xmlns:p14="http://schemas.microsoft.com/office/powerpoint/2010/main" val="699337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loại</a:t>
            </a:r>
            <a:endParaRPr lang="en-US" dirty="0">
              <a:latin typeface="Arial" pitchFamily="34" charset="0"/>
              <a:cs typeface="Arial" pitchFamily="34" charset="0"/>
            </a:endParaRPr>
          </a:p>
        </p:txBody>
      </p:sp>
      <p:sp>
        <p:nvSpPr>
          <p:cNvPr id="3" name="Content Placeholder 2"/>
          <p:cNvSpPr>
            <a:spLocks noGrp="1"/>
          </p:cNvSpPr>
          <p:nvPr>
            <p:ph sz="half" idx="1"/>
          </p:nvPr>
        </p:nvSpPr>
        <p:spPr/>
        <p:txBody>
          <a:bodyPr>
            <a:normAutofit fontScale="92500" lnSpcReduction="20000"/>
          </a:bodyPr>
          <a:lstStyle/>
          <a:p>
            <a:pPr>
              <a:buFont typeface="Wingdings" pitchFamily="2" charset="2"/>
              <a:buChar char="v"/>
            </a:pPr>
            <a:r>
              <a:rPr lang="en-US" dirty="0">
                <a:latin typeface="Arial" pitchFamily="34" charset="0"/>
                <a:cs typeface="Arial" pitchFamily="34" charset="0"/>
              </a:rPr>
              <a:t> Theo </a:t>
            </a:r>
            <a:r>
              <a:rPr lang="en-US" dirty="0" err="1">
                <a:latin typeface="Arial" pitchFamily="34" charset="0"/>
                <a:cs typeface="Arial" pitchFamily="34" charset="0"/>
              </a:rPr>
              <a:t>vị</a:t>
            </a:r>
            <a:r>
              <a:rPr lang="en-US" dirty="0">
                <a:latin typeface="Arial" pitchFamily="34" charset="0"/>
                <a:cs typeface="Arial" pitchFamily="34" charset="0"/>
              </a:rPr>
              <a:t> </a:t>
            </a:r>
            <a:r>
              <a:rPr lang="en-US" dirty="0" err="1">
                <a:latin typeface="Arial" pitchFamily="34" charset="0"/>
                <a:cs typeface="Arial" pitchFamily="34" charset="0"/>
              </a:rPr>
              <a:t>trí</a:t>
            </a:r>
            <a:r>
              <a:rPr lang="en-US" dirty="0">
                <a:latin typeface="Arial" pitchFamily="34" charset="0"/>
                <a:cs typeface="Arial" pitchFamily="34" charset="0"/>
              </a:rPr>
              <a:t> </a:t>
            </a:r>
            <a:r>
              <a:rPr lang="en-US" dirty="0" err="1">
                <a:latin typeface="Arial" pitchFamily="34" charset="0"/>
                <a:cs typeface="Arial" pitchFamily="34" charset="0"/>
              </a:rPr>
              <a:t>giải</a:t>
            </a:r>
            <a:r>
              <a:rPr lang="en-US" dirty="0">
                <a:latin typeface="Arial" pitchFamily="34" charset="0"/>
                <a:cs typeface="Arial" pitchFamily="34" charset="0"/>
              </a:rPr>
              <a:t> </a:t>
            </a:r>
            <a:r>
              <a:rPr lang="en-US" dirty="0" err="1">
                <a:latin typeface="Arial" pitchFamily="34" charset="0"/>
                <a:cs typeface="Arial" pitchFamily="34" charset="0"/>
              </a:rPr>
              <a:t>phẫu</a:t>
            </a:r>
            <a:endParaRPr lang="en-US" dirty="0">
              <a:latin typeface="Arial" pitchFamily="34" charset="0"/>
              <a:cs typeface="Arial" pitchFamily="34" charset="0"/>
            </a:endParaRPr>
          </a:p>
          <a:p>
            <a:pPr marL="0" indent="0">
              <a:buNone/>
            </a:pPr>
            <a:r>
              <a:rPr lang="en-US" dirty="0" err="1">
                <a:latin typeface="Arial" pitchFamily="34" charset="0"/>
                <a:cs typeface="Arial" pitchFamily="34" charset="0"/>
              </a:rPr>
              <a:t>Lấy</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lược</a:t>
            </a:r>
            <a:r>
              <a:rPr lang="en-US" dirty="0">
                <a:latin typeface="Arial" pitchFamily="34" charset="0"/>
                <a:cs typeface="Arial" pitchFamily="34" charset="0"/>
              </a:rPr>
              <a:t> </a:t>
            </a:r>
            <a:r>
              <a:rPr lang="en-US" dirty="0" err="1">
                <a:latin typeface="Arial" pitchFamily="34" charset="0"/>
                <a:cs typeface="Arial" pitchFamily="34" charset="0"/>
              </a:rPr>
              <a:t>làm</a:t>
            </a:r>
            <a:r>
              <a:rPr lang="en-US" dirty="0">
                <a:latin typeface="Arial" pitchFamily="34" charset="0"/>
                <a:cs typeface="Arial" pitchFamily="34" charset="0"/>
              </a:rPr>
              <a:t> </a:t>
            </a:r>
            <a:r>
              <a:rPr lang="en-US" dirty="0" err="1">
                <a:latin typeface="Arial" pitchFamily="34" charset="0"/>
                <a:cs typeface="Arial" pitchFamily="34" charset="0"/>
              </a:rPr>
              <a:t>mốc</a:t>
            </a:r>
            <a:r>
              <a:rPr lang="en-US" dirty="0">
                <a:latin typeface="Arial" pitchFamily="34" charset="0"/>
                <a:cs typeface="Arial" pitchFamily="34" charset="0"/>
              </a:rPr>
              <a:t> </a:t>
            </a:r>
            <a:r>
              <a:rPr lang="en-US" dirty="0" err="1">
                <a:latin typeface="Arial" pitchFamily="34" charset="0"/>
                <a:cs typeface="Arial" pitchFamily="34" charset="0"/>
              </a:rPr>
              <a:t>người</a:t>
            </a:r>
            <a:r>
              <a:rPr lang="en-US" dirty="0">
                <a:latin typeface="Arial" pitchFamily="34" charset="0"/>
                <a:cs typeface="Arial" pitchFamily="34" charset="0"/>
              </a:rPr>
              <a:t> ta </a:t>
            </a: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ra</a:t>
            </a:r>
            <a:r>
              <a:rPr lang="en-US" dirty="0">
                <a:latin typeface="Arial" pitchFamily="34" charset="0"/>
                <a:cs typeface="Arial" pitchFamily="34" charset="0"/>
              </a:rPr>
              <a:t>:</a:t>
            </a:r>
          </a:p>
          <a:p>
            <a:pPr>
              <a:buFont typeface="Arial" pitchFamily="34" charset="0"/>
              <a:buChar char="•"/>
            </a:pP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nội</a:t>
            </a:r>
            <a:r>
              <a:rPr lang="en-US" dirty="0">
                <a:latin typeface="Arial" pitchFamily="34" charset="0"/>
                <a:cs typeface="Arial" pitchFamily="34" charset="0"/>
              </a:rPr>
              <a:t>: </a:t>
            </a:r>
            <a:r>
              <a:rPr lang="en-US" dirty="0" err="1">
                <a:latin typeface="Arial" pitchFamily="34" charset="0"/>
                <a:cs typeface="Arial" pitchFamily="34" charset="0"/>
              </a:rPr>
              <a:t>chân</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ở </a:t>
            </a:r>
            <a:r>
              <a:rPr lang="en-US" dirty="0" err="1">
                <a:latin typeface="Arial" pitchFamily="34" charset="0"/>
                <a:cs typeface="Arial" pitchFamily="34" charset="0"/>
              </a:rPr>
              <a:t>trên</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lược</a:t>
            </a:r>
            <a:r>
              <a:rPr lang="en-US" dirty="0">
                <a:latin typeface="Arial" pitchFamily="34" charset="0"/>
                <a:cs typeface="Arial" pitchFamily="34" charset="0"/>
              </a:rPr>
              <a:t>, </a:t>
            </a:r>
            <a:r>
              <a:rPr lang="en-US" dirty="0" err="1">
                <a:latin typeface="Arial" pitchFamily="34" charset="0"/>
                <a:cs typeface="Arial" pitchFamily="34" charset="0"/>
              </a:rPr>
              <a:t>niêm</a:t>
            </a:r>
            <a:r>
              <a:rPr lang="en-US" dirty="0">
                <a:latin typeface="Arial" pitchFamily="34" charset="0"/>
                <a:cs typeface="Arial" pitchFamily="34" charset="0"/>
              </a:rPr>
              <a:t> </a:t>
            </a:r>
            <a:r>
              <a:rPr lang="en-US" dirty="0" err="1">
                <a:latin typeface="Arial" pitchFamily="34" charset="0"/>
                <a:cs typeface="Arial" pitchFamily="34" charset="0"/>
              </a:rPr>
              <a:t>mạc</a:t>
            </a:r>
            <a:r>
              <a:rPr lang="en-US" dirty="0">
                <a:latin typeface="Arial" pitchFamily="34" charset="0"/>
                <a:cs typeface="Arial" pitchFamily="34" charset="0"/>
              </a:rPr>
              <a:t> </a:t>
            </a:r>
            <a:r>
              <a:rPr lang="en-US" dirty="0" err="1">
                <a:latin typeface="Arial" pitchFamily="34" charset="0"/>
                <a:cs typeface="Arial" pitchFamily="34" charset="0"/>
              </a:rPr>
              <a:t>tuyến</a:t>
            </a:r>
            <a:r>
              <a:rPr lang="en-US" dirty="0">
                <a:latin typeface="Arial" pitchFamily="34" charset="0"/>
                <a:cs typeface="Arial" pitchFamily="34" charset="0"/>
              </a:rPr>
              <a:t> </a:t>
            </a:r>
            <a:r>
              <a:rPr lang="en-US" dirty="0" err="1">
                <a:latin typeface="Arial" pitchFamily="34" charset="0"/>
                <a:cs typeface="Arial" pitchFamily="34" charset="0"/>
              </a:rPr>
              <a:t>của</a:t>
            </a:r>
            <a:r>
              <a:rPr lang="en-US" dirty="0">
                <a:latin typeface="Arial" pitchFamily="34" charset="0"/>
                <a:cs typeface="Arial" pitchFamily="34" charset="0"/>
              </a:rPr>
              <a:t> </a:t>
            </a:r>
            <a:r>
              <a:rPr lang="en-US" dirty="0" err="1">
                <a:latin typeface="Arial" pitchFamily="34" charset="0"/>
                <a:cs typeface="Arial" pitchFamily="34" charset="0"/>
              </a:rPr>
              <a:t>trực</a:t>
            </a:r>
            <a:r>
              <a:rPr lang="en-US" dirty="0">
                <a:latin typeface="Arial" pitchFamily="34" charset="0"/>
                <a:cs typeface="Arial" pitchFamily="34" charset="0"/>
              </a:rPr>
              <a:t> </a:t>
            </a:r>
            <a:r>
              <a:rPr lang="en-US" dirty="0" err="1">
                <a:latin typeface="Arial" pitchFamily="34" charset="0"/>
                <a:cs typeface="Arial" pitchFamily="34" charset="0"/>
              </a:rPr>
              <a:t>tràng</a:t>
            </a:r>
            <a:r>
              <a:rPr lang="en-US" dirty="0">
                <a:latin typeface="Arial" pitchFamily="34" charset="0"/>
                <a:cs typeface="Arial" pitchFamily="34" charset="0"/>
              </a:rPr>
              <a:t> </a:t>
            </a:r>
            <a:r>
              <a:rPr lang="en-US" dirty="0" err="1">
                <a:latin typeface="Arial" pitchFamily="34" charset="0"/>
                <a:cs typeface="Arial" pitchFamily="34" charset="0"/>
              </a:rPr>
              <a:t>phủ</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ngoại</a:t>
            </a:r>
            <a:r>
              <a:rPr lang="en-US" dirty="0">
                <a:latin typeface="Arial" pitchFamily="34" charset="0"/>
                <a:cs typeface="Arial" pitchFamily="34" charset="0"/>
              </a:rPr>
              <a:t>: </a:t>
            </a:r>
            <a:r>
              <a:rPr lang="en-US" dirty="0" err="1">
                <a:latin typeface="Arial" pitchFamily="34" charset="0"/>
                <a:cs typeface="Arial" pitchFamily="34" charset="0"/>
              </a:rPr>
              <a:t>chân</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ở </a:t>
            </a:r>
            <a:r>
              <a:rPr lang="en-US" dirty="0" err="1">
                <a:latin typeface="Arial" pitchFamily="34" charset="0"/>
                <a:cs typeface="Arial" pitchFamily="34" charset="0"/>
              </a:rPr>
              <a:t>dưới</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lược</a:t>
            </a:r>
            <a:r>
              <a:rPr lang="en-US" dirty="0">
                <a:latin typeface="Arial" pitchFamily="34" charset="0"/>
                <a:cs typeface="Arial" pitchFamily="34" charset="0"/>
              </a:rPr>
              <a:t>, da </a:t>
            </a:r>
            <a:r>
              <a:rPr lang="en-US" dirty="0" err="1">
                <a:latin typeface="Arial" pitchFamily="34" charset="0"/>
                <a:cs typeface="Arial" pitchFamily="34" charset="0"/>
              </a:rPr>
              <a:t>ống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phủ</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hỗn</a:t>
            </a:r>
            <a:r>
              <a:rPr lang="en-US" dirty="0">
                <a:latin typeface="Arial" pitchFamily="34" charset="0"/>
                <a:cs typeface="Arial" pitchFamily="34" charset="0"/>
              </a:rPr>
              <a:t> </a:t>
            </a:r>
            <a:r>
              <a:rPr lang="en-US" dirty="0" err="1">
                <a:latin typeface="Arial" pitchFamily="34" charset="0"/>
                <a:cs typeface="Arial" pitchFamily="34" charset="0"/>
              </a:rPr>
              <a:t>hợp</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cả</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ở </a:t>
            </a:r>
            <a:r>
              <a:rPr lang="en-US" dirty="0" err="1">
                <a:latin typeface="Arial" pitchFamily="34" charset="0"/>
                <a:cs typeface="Arial" pitchFamily="34" charset="0"/>
              </a:rPr>
              <a:t>trên</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dưới</a:t>
            </a:r>
            <a:r>
              <a:rPr lang="en-US" dirty="0">
                <a:latin typeface="Arial" pitchFamily="34" charset="0"/>
                <a:cs typeface="Arial" pitchFamily="34" charset="0"/>
              </a:rPr>
              <a:t> </a:t>
            </a:r>
            <a:r>
              <a:rPr lang="en-US" dirty="0" err="1">
                <a:latin typeface="Arial" pitchFamily="34" charset="0"/>
                <a:cs typeface="Arial" pitchFamily="34" charset="0"/>
              </a:rPr>
              <a:t>đường</a:t>
            </a:r>
            <a:r>
              <a:rPr lang="en-US" dirty="0">
                <a:latin typeface="Arial" pitchFamily="34" charset="0"/>
                <a:cs typeface="Arial" pitchFamily="34" charset="0"/>
              </a:rPr>
              <a:t> </a:t>
            </a:r>
            <a:r>
              <a:rPr lang="en-US" dirty="0" err="1">
                <a:latin typeface="Arial" pitchFamily="34" charset="0"/>
                <a:cs typeface="Arial" pitchFamily="34" charset="0"/>
              </a:rPr>
              <a:t>lược</a:t>
            </a:r>
            <a:endParaRPr lang="en-US" dirty="0">
              <a:latin typeface="Arial" pitchFamily="34" charset="0"/>
              <a:cs typeface="Arial" pitchFamily="34" charset="0"/>
            </a:endParaRPr>
          </a:p>
        </p:txBody>
      </p:sp>
      <p:pic>
        <p:nvPicPr>
          <p:cNvPr id="5" name="Picture 2" descr="C:\Users\TienDang\Desktop\trieu-chung-nguyen-nhan-cach-dieu-tri-chua-khoi-benh-tri-noi-ngoai-400x282 (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762500" y="1916832"/>
            <a:ext cx="4273996" cy="4752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5929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340768"/>
            <a:ext cx="8856984" cy="5328592"/>
          </a:xfrm>
        </p:spPr>
        <p:txBody>
          <a:bodyPr/>
          <a:lstStyle/>
          <a:p>
            <a:pPr>
              <a:buFont typeface="Wingdings" pitchFamily="2" charset="2"/>
              <a:buChar char="v"/>
            </a:pPr>
            <a:r>
              <a:rPr lang="en-US" dirty="0">
                <a:latin typeface="Arial" pitchFamily="34" charset="0"/>
                <a:cs typeface="Arial" pitchFamily="34" charset="0"/>
              </a:rPr>
              <a:t> Theo </a:t>
            </a:r>
            <a:r>
              <a:rPr lang="en-US" dirty="0" err="1">
                <a:latin typeface="Arial" pitchFamily="34" charset="0"/>
                <a:cs typeface="Arial" pitchFamily="34" charset="0"/>
              </a:rPr>
              <a:t>vị</a:t>
            </a:r>
            <a:r>
              <a:rPr lang="en-US" dirty="0">
                <a:latin typeface="Arial" pitchFamily="34" charset="0"/>
                <a:cs typeface="Arial" pitchFamily="34" charset="0"/>
              </a:rPr>
              <a:t> </a:t>
            </a:r>
            <a:r>
              <a:rPr lang="en-US" dirty="0" err="1">
                <a:latin typeface="Arial" pitchFamily="34" charset="0"/>
                <a:cs typeface="Arial" pitchFamily="34" charset="0"/>
              </a:rPr>
              <a:t>trí</a:t>
            </a:r>
            <a:endParaRPr lang="en-US" dirty="0">
              <a:latin typeface="Arial" pitchFamily="34" charset="0"/>
              <a:cs typeface="Arial" pitchFamily="34" charset="0"/>
            </a:endParaRPr>
          </a:p>
          <a:p>
            <a:pPr marL="0" indent="0">
              <a:buNone/>
            </a:pPr>
            <a:r>
              <a:rPr lang="en-US" dirty="0" err="1">
                <a:latin typeface="Arial" pitchFamily="34" charset="0"/>
                <a:cs typeface="Arial" pitchFamily="34" charset="0"/>
              </a:rPr>
              <a:t>Coi</a:t>
            </a:r>
            <a:r>
              <a:rPr lang="en-US" dirty="0">
                <a:latin typeface="Arial" pitchFamily="34" charset="0"/>
                <a:cs typeface="Arial" pitchFamily="34" charset="0"/>
              </a:rPr>
              <a:t> </a:t>
            </a:r>
            <a:r>
              <a:rPr lang="en-US" dirty="0" err="1">
                <a:latin typeface="Arial" pitchFamily="34" charset="0"/>
                <a:cs typeface="Arial" pitchFamily="34" charset="0"/>
              </a:rPr>
              <a:t>ống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như</a:t>
            </a:r>
            <a:r>
              <a:rPr lang="en-US" dirty="0">
                <a:latin typeface="Arial" pitchFamily="34" charset="0"/>
                <a:cs typeface="Arial" pitchFamily="34" charset="0"/>
              </a:rPr>
              <a:t> </a:t>
            </a:r>
            <a:r>
              <a:rPr lang="en-US" dirty="0" err="1">
                <a:latin typeface="Arial" pitchFamily="34" charset="0"/>
                <a:cs typeface="Arial" pitchFamily="34" charset="0"/>
              </a:rPr>
              <a:t>mặt</a:t>
            </a:r>
            <a:r>
              <a:rPr lang="en-US" dirty="0">
                <a:latin typeface="Arial" pitchFamily="34" charset="0"/>
                <a:cs typeface="Arial" pitchFamily="34" charset="0"/>
              </a:rPr>
              <a:t> </a:t>
            </a:r>
            <a:r>
              <a:rPr lang="en-US" dirty="0" err="1">
                <a:latin typeface="Arial" pitchFamily="34" charset="0"/>
                <a:cs typeface="Arial" pitchFamily="34" charset="0"/>
              </a:rPr>
              <a:t>kính</a:t>
            </a:r>
            <a:r>
              <a:rPr lang="en-US" dirty="0">
                <a:latin typeface="Arial" pitchFamily="34" charset="0"/>
                <a:cs typeface="Arial" pitchFamily="34" charset="0"/>
              </a:rPr>
              <a:t> </a:t>
            </a:r>
            <a:r>
              <a:rPr lang="en-US" dirty="0" err="1">
                <a:latin typeface="Arial" pitchFamily="34" charset="0"/>
                <a:cs typeface="Arial" pitchFamily="34" charset="0"/>
              </a:rPr>
              <a:t>đồng</a:t>
            </a:r>
            <a:r>
              <a:rPr lang="en-US" dirty="0">
                <a:latin typeface="Arial" pitchFamily="34" charset="0"/>
                <a:cs typeface="Arial" pitchFamily="34" charset="0"/>
              </a:rPr>
              <a:t> </a:t>
            </a:r>
            <a:r>
              <a:rPr lang="en-US" dirty="0" err="1">
                <a:latin typeface="Arial" pitchFamily="34" charset="0"/>
                <a:cs typeface="Arial" pitchFamily="34" charset="0"/>
              </a:rPr>
              <a:t>hồ</a:t>
            </a:r>
            <a:r>
              <a:rPr lang="en-US" dirty="0">
                <a:latin typeface="Arial" pitchFamily="34" charset="0"/>
                <a:cs typeface="Arial" pitchFamily="34" charset="0"/>
              </a:rPr>
              <a:t>, </a:t>
            </a:r>
            <a:r>
              <a:rPr lang="en-US" dirty="0" err="1">
                <a:latin typeface="Arial" pitchFamily="34" charset="0"/>
                <a:cs typeface="Arial" pitchFamily="34" charset="0"/>
              </a:rPr>
              <a:t>bệnh</a:t>
            </a:r>
            <a:r>
              <a:rPr lang="en-US" dirty="0">
                <a:latin typeface="Arial" pitchFamily="34" charset="0"/>
                <a:cs typeface="Arial" pitchFamily="34" charset="0"/>
              </a:rPr>
              <a:t> </a:t>
            </a:r>
            <a:r>
              <a:rPr lang="en-US" dirty="0" err="1">
                <a:latin typeface="Arial" pitchFamily="34" charset="0"/>
                <a:cs typeface="Arial" pitchFamily="34" charset="0"/>
              </a:rPr>
              <a:t>nhân</a:t>
            </a:r>
            <a:r>
              <a:rPr lang="en-US" dirty="0">
                <a:latin typeface="Arial" pitchFamily="34" charset="0"/>
                <a:cs typeface="Arial" pitchFamily="34" charset="0"/>
              </a:rPr>
              <a:t> </a:t>
            </a:r>
            <a:r>
              <a:rPr lang="en-US" dirty="0" err="1">
                <a:latin typeface="Arial" pitchFamily="34" charset="0"/>
                <a:cs typeface="Arial" pitchFamily="34" charset="0"/>
              </a:rPr>
              <a:t>nằm</a:t>
            </a:r>
            <a:r>
              <a:rPr lang="en-US" dirty="0">
                <a:latin typeface="Arial" pitchFamily="34" charset="0"/>
                <a:cs typeface="Arial" pitchFamily="34" charset="0"/>
              </a:rPr>
              <a:t> </a:t>
            </a:r>
            <a:r>
              <a:rPr lang="en-US" dirty="0" err="1">
                <a:latin typeface="Arial" pitchFamily="34" charset="0"/>
                <a:cs typeface="Arial" pitchFamily="34" charset="0"/>
              </a:rPr>
              <a:t>tư</a:t>
            </a:r>
            <a:r>
              <a:rPr lang="en-US" dirty="0">
                <a:latin typeface="Arial" pitchFamily="34" charset="0"/>
                <a:cs typeface="Arial" pitchFamily="34" charset="0"/>
              </a:rPr>
              <a:t> </a:t>
            </a:r>
            <a:r>
              <a:rPr lang="en-US" dirty="0" err="1">
                <a:latin typeface="Arial" pitchFamily="34" charset="0"/>
                <a:cs typeface="Arial" pitchFamily="34" charset="0"/>
              </a:rPr>
              <a:t>thế</a:t>
            </a:r>
            <a:r>
              <a:rPr lang="en-US" dirty="0">
                <a:latin typeface="Arial" pitchFamily="34" charset="0"/>
                <a:cs typeface="Arial" pitchFamily="34" charset="0"/>
              </a:rPr>
              <a:t> </a:t>
            </a:r>
            <a:r>
              <a:rPr lang="en-US" dirty="0" err="1">
                <a:latin typeface="Arial" pitchFamily="34" charset="0"/>
                <a:cs typeface="Arial" pitchFamily="34" charset="0"/>
              </a:rPr>
              <a:t>phụ</a:t>
            </a:r>
            <a:r>
              <a:rPr lang="en-US" dirty="0">
                <a:latin typeface="Arial" pitchFamily="34" charset="0"/>
                <a:cs typeface="Arial" pitchFamily="34" charset="0"/>
              </a:rPr>
              <a:t> </a:t>
            </a:r>
            <a:r>
              <a:rPr lang="en-US" dirty="0" err="1">
                <a:latin typeface="Arial" pitchFamily="34" charset="0"/>
                <a:cs typeface="Arial" pitchFamily="34" charset="0"/>
              </a:rPr>
              <a:t>khoa</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Sự</a:t>
            </a:r>
            <a:r>
              <a:rPr lang="en-US" dirty="0">
                <a:latin typeface="Arial" pitchFamily="34" charset="0"/>
                <a:cs typeface="Arial" pitchFamily="34" charset="0"/>
              </a:rPr>
              <a:t> </a:t>
            </a: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bố</a:t>
            </a:r>
            <a:r>
              <a:rPr lang="en-US" dirty="0">
                <a:latin typeface="Arial" pitchFamily="34" charset="0"/>
                <a:cs typeface="Arial" pitchFamily="34" charset="0"/>
              </a:rPr>
              <a:t> </a:t>
            </a:r>
            <a:r>
              <a:rPr lang="en-US" dirty="0" err="1">
                <a:latin typeface="Arial" pitchFamily="34" charset="0"/>
                <a:cs typeface="Arial" pitchFamily="34" charset="0"/>
              </a:rPr>
              <a:t>thông</a:t>
            </a:r>
            <a:r>
              <a:rPr lang="en-US" dirty="0">
                <a:latin typeface="Arial" pitchFamily="34" charset="0"/>
                <a:cs typeface="Arial" pitchFamily="34" charset="0"/>
              </a:rPr>
              <a:t> </a:t>
            </a:r>
            <a:r>
              <a:rPr lang="en-US" dirty="0" err="1">
                <a:latin typeface="Arial" pitchFamily="34" charset="0"/>
                <a:cs typeface="Arial" pitchFamily="34" charset="0"/>
              </a:rPr>
              <a:t>thường</a:t>
            </a:r>
            <a:r>
              <a:rPr lang="en-US" dirty="0">
                <a:latin typeface="Arial" pitchFamily="34" charset="0"/>
                <a:cs typeface="Arial" pitchFamily="34" charset="0"/>
              </a:rPr>
              <a:t> </a:t>
            </a:r>
            <a:r>
              <a:rPr lang="en-US" dirty="0" err="1">
                <a:latin typeface="Arial" pitchFamily="34" charset="0"/>
                <a:cs typeface="Arial" pitchFamily="34" charset="0"/>
              </a:rPr>
              <a:t>nhất</a:t>
            </a:r>
            <a:r>
              <a:rPr lang="en-US" dirty="0">
                <a:latin typeface="Arial" pitchFamily="34" charset="0"/>
                <a:cs typeface="Arial" pitchFamily="34" charset="0"/>
              </a:rPr>
              <a:t> </a:t>
            </a:r>
            <a:r>
              <a:rPr lang="en-US" dirty="0" err="1">
                <a:latin typeface="Arial" pitchFamily="34" charset="0"/>
                <a:cs typeface="Arial" pitchFamily="34" charset="0"/>
              </a:rPr>
              <a:t>của</a:t>
            </a:r>
            <a:r>
              <a:rPr lang="en-US" dirty="0">
                <a:latin typeface="Arial" pitchFamily="34" charset="0"/>
                <a:cs typeface="Arial" pitchFamily="34" charset="0"/>
              </a:rPr>
              <a:t> 3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ở </a:t>
            </a:r>
            <a:r>
              <a:rPr lang="en-US" dirty="0" err="1">
                <a:latin typeface="Arial" pitchFamily="34" charset="0"/>
                <a:cs typeface="Arial" pitchFamily="34" charset="0"/>
              </a:rPr>
              <a:t>vị</a:t>
            </a:r>
            <a:r>
              <a:rPr lang="en-US" dirty="0">
                <a:latin typeface="Arial" pitchFamily="34" charset="0"/>
                <a:cs typeface="Arial" pitchFamily="34" charset="0"/>
              </a:rPr>
              <a:t> </a:t>
            </a:r>
            <a:r>
              <a:rPr lang="en-US" dirty="0" err="1">
                <a:latin typeface="Arial" pitchFamily="34" charset="0"/>
                <a:cs typeface="Arial" pitchFamily="34" charset="0"/>
              </a:rPr>
              <a:t>trí</a:t>
            </a:r>
            <a:r>
              <a:rPr lang="en-US" dirty="0">
                <a:latin typeface="Arial" pitchFamily="34" charset="0"/>
                <a:cs typeface="Arial" pitchFamily="34" charset="0"/>
              </a:rPr>
              <a:t> 3-7-11 </a:t>
            </a:r>
            <a:r>
              <a:rPr lang="en-US" dirty="0" err="1">
                <a:latin typeface="Arial" pitchFamily="34" charset="0"/>
                <a:cs typeface="Arial" pitchFamily="34" charset="0"/>
              </a:rPr>
              <a:t>giờ</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Một</a:t>
            </a:r>
            <a:r>
              <a:rPr lang="en-US" dirty="0">
                <a:latin typeface="Arial" pitchFamily="34" charset="0"/>
                <a:cs typeface="Arial" pitchFamily="34" charset="0"/>
              </a:rPr>
              <a:t> </a:t>
            </a:r>
            <a:r>
              <a:rPr lang="en-US" dirty="0" err="1">
                <a:latin typeface="Arial" pitchFamily="34" charset="0"/>
                <a:cs typeface="Arial" pitchFamily="34" charset="0"/>
              </a:rPr>
              <a:t>số</a:t>
            </a:r>
            <a:r>
              <a:rPr lang="en-US" dirty="0">
                <a:latin typeface="Arial" pitchFamily="34" charset="0"/>
                <a:cs typeface="Arial" pitchFamily="34" charset="0"/>
              </a:rPr>
              <a:t> </a:t>
            </a:r>
            <a:r>
              <a:rPr lang="en-US" dirty="0" err="1">
                <a:latin typeface="Arial" pitchFamily="34" charset="0"/>
                <a:cs typeface="Arial" pitchFamily="34" charset="0"/>
              </a:rPr>
              <a:t>trường</a:t>
            </a:r>
            <a:r>
              <a:rPr lang="en-US" dirty="0">
                <a:latin typeface="Arial" pitchFamily="34" charset="0"/>
                <a:cs typeface="Arial" pitchFamily="34" charset="0"/>
              </a:rPr>
              <a:t> </a:t>
            </a:r>
            <a:r>
              <a:rPr lang="en-US" dirty="0" err="1">
                <a:latin typeface="Arial" pitchFamily="34" charset="0"/>
                <a:cs typeface="Arial" pitchFamily="34" charset="0"/>
              </a:rPr>
              <a:t>hợp</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bó</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phụ</a:t>
            </a:r>
            <a:r>
              <a:rPr lang="en-US" dirty="0">
                <a:latin typeface="Arial" pitchFamily="34" charset="0"/>
                <a:cs typeface="Arial" pitchFamily="34" charset="0"/>
              </a:rPr>
              <a:t> ở </a:t>
            </a:r>
            <a:r>
              <a:rPr lang="en-US" dirty="0" err="1">
                <a:latin typeface="Arial" pitchFamily="34" charset="0"/>
                <a:cs typeface="Arial" pitchFamily="34" charset="0"/>
              </a:rPr>
              <a:t>cực</a:t>
            </a:r>
            <a:r>
              <a:rPr lang="en-US" dirty="0">
                <a:latin typeface="Arial" pitchFamily="34" charset="0"/>
                <a:cs typeface="Arial" pitchFamily="34" charset="0"/>
              </a:rPr>
              <a:t> </a:t>
            </a:r>
            <a:r>
              <a:rPr lang="en-US" dirty="0" err="1">
                <a:latin typeface="Arial" pitchFamily="34" charset="0"/>
                <a:cs typeface="Arial" pitchFamily="34" charset="0"/>
              </a:rPr>
              <a:t>sau</a:t>
            </a:r>
            <a:r>
              <a:rPr lang="en-US" dirty="0">
                <a:latin typeface="Arial" pitchFamily="34" charset="0"/>
                <a:cs typeface="Arial" pitchFamily="34" charset="0"/>
              </a:rPr>
              <a:t> </a:t>
            </a:r>
            <a:r>
              <a:rPr lang="en-US" dirty="0" err="1">
                <a:latin typeface="Arial" pitchFamily="34" charset="0"/>
                <a:cs typeface="Arial" pitchFamily="34" charset="0"/>
              </a:rPr>
              <a:t>ống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hơi</a:t>
            </a:r>
            <a:r>
              <a:rPr lang="en-US" dirty="0">
                <a:latin typeface="Arial" pitchFamily="34" charset="0"/>
                <a:cs typeface="Arial" pitchFamily="34" charset="0"/>
              </a:rPr>
              <a:t> </a:t>
            </a:r>
            <a:r>
              <a:rPr lang="en-US" dirty="0" err="1">
                <a:latin typeface="Arial" pitchFamily="34" charset="0"/>
                <a:cs typeface="Arial" pitchFamily="34" charset="0"/>
              </a:rPr>
              <a:t>lệch</a:t>
            </a:r>
            <a:r>
              <a:rPr lang="en-US" dirty="0">
                <a:latin typeface="Arial" pitchFamily="34" charset="0"/>
                <a:cs typeface="Arial" pitchFamily="34" charset="0"/>
              </a:rPr>
              <a:t> </a:t>
            </a:r>
            <a:r>
              <a:rPr lang="en-US" dirty="0" err="1">
                <a:latin typeface="Arial" pitchFamily="34" charset="0"/>
                <a:cs typeface="Arial" pitchFamily="34" charset="0"/>
              </a:rPr>
              <a:t>trái</a:t>
            </a:r>
            <a:r>
              <a:rPr lang="en-US" dirty="0">
                <a:latin typeface="Arial" pitchFamily="34" charset="0"/>
                <a:cs typeface="Arial" pitchFamily="34" charset="0"/>
              </a:rPr>
              <a:t> </a:t>
            </a:r>
            <a:r>
              <a:rPr lang="en-US" dirty="0" err="1">
                <a:latin typeface="Arial" pitchFamily="34" charset="0"/>
                <a:cs typeface="Arial" pitchFamily="34" charset="0"/>
              </a:rPr>
              <a:t>hoặc</a:t>
            </a:r>
            <a:r>
              <a:rPr lang="en-US" dirty="0">
                <a:latin typeface="Arial" pitchFamily="34" charset="0"/>
                <a:cs typeface="Arial" pitchFamily="34" charset="0"/>
              </a:rPr>
              <a:t> </a:t>
            </a:r>
            <a:r>
              <a:rPr lang="en-US" dirty="0" err="1">
                <a:latin typeface="Arial" pitchFamily="34" charset="0"/>
                <a:cs typeface="Arial" pitchFamily="34" charset="0"/>
              </a:rPr>
              <a:t>phải</a:t>
            </a:r>
            <a:r>
              <a:rPr lang="en-US" dirty="0">
                <a:latin typeface="Arial" pitchFamily="34" charset="0"/>
                <a:cs typeface="Arial" pitchFamily="34" charset="0"/>
              </a:rPr>
              <a:t> (5h </a:t>
            </a:r>
            <a:r>
              <a:rPr lang="en-US" dirty="0" err="1">
                <a:latin typeface="Arial" pitchFamily="34" charset="0"/>
                <a:cs typeface="Arial" pitchFamily="34" charset="0"/>
              </a:rPr>
              <a:t>hoặc</a:t>
            </a:r>
            <a:r>
              <a:rPr lang="en-US" dirty="0">
                <a:latin typeface="Arial" pitchFamily="34" charset="0"/>
                <a:cs typeface="Arial" pitchFamily="34" charset="0"/>
              </a:rPr>
              <a:t> 7h)</a:t>
            </a:r>
          </a:p>
        </p:txBody>
      </p:sp>
      <p:sp>
        <p:nvSpPr>
          <p:cNvPr id="4" name="Title 3"/>
          <p:cNvSpPr>
            <a:spLocks noGrp="1"/>
          </p:cNvSpPr>
          <p:nvPr>
            <p:ph type="title"/>
          </p:nvPr>
        </p:nvSpPr>
        <p:spPr>
          <a:xfrm>
            <a:off x="457200" y="116632"/>
            <a:ext cx="8229600" cy="1080120"/>
          </a:xfrm>
        </p:spPr>
        <p:txBody>
          <a:bodyPr/>
          <a:lstStyle/>
          <a:p>
            <a:pPr algn="ct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loại</a:t>
            </a:r>
            <a:endParaRPr lang="en-US" dirty="0">
              <a:latin typeface="Arial" pitchFamily="34" charset="0"/>
              <a:cs typeface="Arial" pitchFamily="34" charset="0"/>
            </a:endParaRPr>
          </a:p>
        </p:txBody>
      </p:sp>
    </p:spTree>
    <p:extLst>
      <p:ext uri="{BB962C8B-B14F-4D97-AF65-F5344CB8AC3E}">
        <p14:creationId xmlns:p14="http://schemas.microsoft.com/office/powerpoint/2010/main" val="980116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80120"/>
          </a:xfrm>
        </p:spPr>
        <p:txBody>
          <a:bodyPr>
            <a:normAutofit/>
          </a:bodyPr>
          <a:lstStyle/>
          <a:p>
            <a:pPr algn="ctr"/>
            <a:r>
              <a:rPr lang="en-US" dirty="0" err="1">
                <a:latin typeface="Arial" pitchFamily="34" charset="0"/>
                <a:cs typeface="Arial" pitchFamily="34" charset="0"/>
              </a:rPr>
              <a:t>Phân</a:t>
            </a:r>
            <a:r>
              <a:rPr lang="en-US" dirty="0">
                <a:latin typeface="Arial" pitchFamily="34" charset="0"/>
                <a:cs typeface="Arial" pitchFamily="34" charset="0"/>
              </a:rPr>
              <a:t> </a:t>
            </a:r>
            <a:r>
              <a:rPr lang="en-US" dirty="0" err="1">
                <a:latin typeface="Arial" pitchFamily="34" charset="0"/>
                <a:cs typeface="Arial" pitchFamily="34" charset="0"/>
              </a:rPr>
              <a:t>loại</a:t>
            </a:r>
            <a:endParaRPr lang="en-US" dirty="0">
              <a:latin typeface="Arial" pitchFamily="34" charset="0"/>
              <a:cs typeface="Arial" pitchFamily="34" charset="0"/>
            </a:endParaRPr>
          </a:p>
        </p:txBody>
      </p:sp>
      <p:sp>
        <p:nvSpPr>
          <p:cNvPr id="3" name="Content Placeholder 2"/>
          <p:cNvSpPr>
            <a:spLocks noGrp="1"/>
          </p:cNvSpPr>
          <p:nvPr>
            <p:ph idx="1"/>
          </p:nvPr>
        </p:nvSpPr>
        <p:spPr>
          <a:xfrm>
            <a:off x="179512" y="1340768"/>
            <a:ext cx="8964488" cy="5328592"/>
          </a:xfrm>
        </p:spPr>
        <p:txBody>
          <a:bodyPr/>
          <a:lstStyle/>
          <a:p>
            <a:pPr>
              <a:buFont typeface="Wingdings" pitchFamily="2" charset="2"/>
              <a:buChar char="v"/>
            </a:pPr>
            <a:r>
              <a:rPr lang="en-US" dirty="0">
                <a:latin typeface="Arial" pitchFamily="34" charset="0"/>
                <a:cs typeface="Arial" pitchFamily="34" charset="0"/>
              </a:rPr>
              <a:t>Theo </a:t>
            </a:r>
            <a:r>
              <a:rPr lang="en-US" dirty="0" err="1">
                <a:latin typeface="Arial" pitchFamily="34" charset="0"/>
                <a:cs typeface="Arial" pitchFamily="34" charset="0"/>
              </a:rPr>
              <a:t>mức</a:t>
            </a:r>
            <a:r>
              <a:rPr lang="en-US" dirty="0">
                <a:latin typeface="Arial" pitchFamily="34" charset="0"/>
                <a:cs typeface="Arial" pitchFamily="34" charset="0"/>
              </a:rPr>
              <a:t> </a:t>
            </a:r>
            <a:r>
              <a:rPr lang="en-US" dirty="0" err="1">
                <a:latin typeface="Arial" pitchFamily="34" charset="0"/>
                <a:cs typeface="Arial" pitchFamily="34" charset="0"/>
              </a:rPr>
              <a:t>độ</a:t>
            </a:r>
            <a:r>
              <a:rPr lang="en-US" dirty="0">
                <a:latin typeface="Arial" pitchFamily="34" charset="0"/>
                <a:cs typeface="Arial" pitchFamily="34" charset="0"/>
              </a:rPr>
              <a:t> </a:t>
            </a:r>
            <a:r>
              <a:rPr lang="en-US" dirty="0" err="1">
                <a:latin typeface="Arial" pitchFamily="34" charset="0"/>
                <a:cs typeface="Arial" pitchFamily="34" charset="0"/>
              </a:rPr>
              <a:t>sa</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Độ</a:t>
            </a:r>
            <a:r>
              <a:rPr lang="en-US" dirty="0">
                <a:latin typeface="Arial" pitchFamily="34" charset="0"/>
                <a:cs typeface="Arial" pitchFamily="34" charset="0"/>
              </a:rPr>
              <a:t> 1: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nổi</a:t>
            </a:r>
            <a:r>
              <a:rPr lang="en-US" dirty="0">
                <a:latin typeface="Arial" pitchFamily="34" charset="0"/>
                <a:cs typeface="Arial" pitchFamily="34" charset="0"/>
              </a:rPr>
              <a:t> </a:t>
            </a:r>
            <a:r>
              <a:rPr lang="en-US" dirty="0" err="1">
                <a:latin typeface="Arial" pitchFamily="34" charset="0"/>
                <a:cs typeface="Arial" pitchFamily="34" charset="0"/>
              </a:rPr>
              <a:t>lên</a:t>
            </a:r>
            <a:r>
              <a:rPr lang="en-US" dirty="0">
                <a:latin typeface="Arial" pitchFamily="34" charset="0"/>
                <a:cs typeface="Arial" pitchFamily="34" charset="0"/>
              </a:rPr>
              <a:t> </a:t>
            </a:r>
            <a:r>
              <a:rPr lang="en-US" dirty="0" err="1">
                <a:latin typeface="Arial" pitchFamily="34" charset="0"/>
                <a:cs typeface="Arial" pitchFamily="34" charset="0"/>
              </a:rPr>
              <a:t>trong</a:t>
            </a:r>
            <a:r>
              <a:rPr lang="en-US" dirty="0">
                <a:latin typeface="Arial" pitchFamily="34" charset="0"/>
                <a:cs typeface="Arial" pitchFamily="34" charset="0"/>
              </a:rPr>
              <a:t> </a:t>
            </a:r>
            <a:r>
              <a:rPr lang="en-US" dirty="0" err="1">
                <a:latin typeface="Arial" pitchFamily="34" charset="0"/>
                <a:cs typeface="Arial" pitchFamily="34" charset="0"/>
              </a:rPr>
              <a:t>ống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hoặc</a:t>
            </a:r>
            <a:r>
              <a:rPr lang="en-US" dirty="0">
                <a:latin typeface="Arial" pitchFamily="34" charset="0"/>
                <a:cs typeface="Arial" pitchFamily="34" charset="0"/>
              </a:rPr>
              <a:t> </a:t>
            </a:r>
            <a:r>
              <a:rPr lang="en-US" dirty="0" err="1">
                <a:latin typeface="Arial" pitchFamily="34" charset="0"/>
                <a:cs typeface="Arial" pitchFamily="34" charset="0"/>
              </a:rPr>
              <a:t>rặn</a:t>
            </a:r>
            <a:r>
              <a:rPr lang="en-US" dirty="0">
                <a:latin typeface="Arial" pitchFamily="34" charset="0"/>
                <a:cs typeface="Arial" pitchFamily="34" charset="0"/>
              </a:rPr>
              <a:t> </a:t>
            </a:r>
            <a:r>
              <a:rPr lang="en-US" dirty="0" err="1">
                <a:latin typeface="Arial" pitchFamily="34" charset="0"/>
                <a:cs typeface="Arial" pitchFamily="34" charset="0"/>
              </a:rPr>
              <a:t>thì</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cương</a:t>
            </a:r>
            <a:r>
              <a:rPr lang="en-US" dirty="0">
                <a:latin typeface="Arial" pitchFamily="34" charset="0"/>
                <a:cs typeface="Arial" pitchFamily="34" charset="0"/>
              </a:rPr>
              <a:t> to </a:t>
            </a:r>
            <a:r>
              <a:rPr lang="en-US" dirty="0" err="1">
                <a:latin typeface="Arial" pitchFamily="34" charset="0"/>
                <a:cs typeface="Arial" pitchFamily="34" charset="0"/>
              </a:rPr>
              <a:t>lên</a:t>
            </a:r>
            <a:r>
              <a:rPr lang="en-US" dirty="0">
                <a:latin typeface="Arial" pitchFamily="34" charset="0"/>
                <a:cs typeface="Arial" pitchFamily="34" charset="0"/>
              </a:rPr>
              <a:t>, </a:t>
            </a:r>
            <a:r>
              <a:rPr lang="en-US" dirty="0" err="1">
                <a:latin typeface="Arial" pitchFamily="34" charset="0"/>
                <a:cs typeface="Arial" pitchFamily="34" charset="0"/>
              </a:rPr>
              <a:t>nhưng</a:t>
            </a:r>
            <a:r>
              <a:rPr lang="en-US" dirty="0">
                <a:latin typeface="Arial" pitchFamily="34" charset="0"/>
                <a:cs typeface="Arial" pitchFamily="34" charset="0"/>
              </a:rPr>
              <a:t> </a:t>
            </a:r>
            <a:r>
              <a:rPr lang="en-US" dirty="0" err="1">
                <a:latin typeface="Arial" pitchFamily="34" charset="0"/>
                <a:cs typeface="Arial" pitchFamily="34" charset="0"/>
              </a:rPr>
              <a:t>chưa</a:t>
            </a:r>
            <a:r>
              <a:rPr lang="en-US" dirty="0">
                <a:latin typeface="Arial" pitchFamily="34" charset="0"/>
                <a:cs typeface="Arial" pitchFamily="34" charset="0"/>
              </a:rPr>
              <a:t> </a:t>
            </a:r>
            <a:r>
              <a:rPr lang="en-US" dirty="0" err="1">
                <a:latin typeface="Arial" pitchFamily="34" charset="0"/>
                <a:cs typeface="Arial" pitchFamily="34" charset="0"/>
              </a:rPr>
              <a:t>lòi</a:t>
            </a:r>
            <a:r>
              <a:rPr lang="en-US" dirty="0">
                <a:latin typeface="Arial" pitchFamily="34" charset="0"/>
                <a:cs typeface="Arial" pitchFamily="34" charset="0"/>
              </a:rPr>
              <a:t> </a:t>
            </a:r>
            <a:r>
              <a:rPr lang="en-US" dirty="0" err="1">
                <a:latin typeface="Arial" pitchFamily="34" charset="0"/>
                <a:cs typeface="Arial" pitchFamily="34" charset="0"/>
              </a:rPr>
              <a:t>ra</a:t>
            </a:r>
            <a:r>
              <a:rPr lang="en-US" dirty="0">
                <a:latin typeface="Arial" pitchFamily="34" charset="0"/>
                <a:cs typeface="Arial" pitchFamily="34" charset="0"/>
              </a:rPr>
              <a:t> </a:t>
            </a:r>
            <a:r>
              <a:rPr lang="en-US" dirty="0" err="1">
                <a:latin typeface="Arial" pitchFamily="34" charset="0"/>
                <a:cs typeface="Arial" pitchFamily="34" charset="0"/>
              </a:rPr>
              <a:t>khỏi</a:t>
            </a:r>
            <a:r>
              <a:rPr lang="en-US" dirty="0">
                <a:latin typeface="Arial" pitchFamily="34" charset="0"/>
                <a:cs typeface="Arial" pitchFamily="34" charset="0"/>
              </a:rPr>
              <a:t> </a:t>
            </a:r>
            <a:r>
              <a:rPr lang="en-US" dirty="0" err="1">
                <a:latin typeface="Arial" pitchFamily="34" charset="0"/>
                <a:cs typeface="Arial" pitchFamily="34" charset="0"/>
              </a:rPr>
              <a:t>ống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dễ</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máu</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Độ</a:t>
            </a:r>
            <a:r>
              <a:rPr lang="en-US" dirty="0">
                <a:latin typeface="Arial" pitchFamily="34" charset="0"/>
                <a:cs typeface="Arial" pitchFamily="34" charset="0"/>
              </a:rPr>
              <a:t> 2: </a:t>
            </a:r>
            <a:r>
              <a:rPr lang="en-US" dirty="0" err="1">
                <a:latin typeface="Arial" pitchFamily="34" charset="0"/>
                <a:cs typeface="Arial" pitchFamily="34" charset="0"/>
              </a:rPr>
              <a:t>trĩ</a:t>
            </a:r>
            <a:r>
              <a:rPr lang="en-US" dirty="0">
                <a:latin typeface="Arial" pitchFamily="34" charset="0"/>
                <a:cs typeface="Arial" pitchFamily="34" charset="0"/>
              </a:rPr>
              <a:t> to </a:t>
            </a:r>
            <a:r>
              <a:rPr lang="en-US" dirty="0" err="1">
                <a:latin typeface="Arial" pitchFamily="34" charset="0"/>
                <a:cs typeface="Arial" pitchFamily="34" charset="0"/>
              </a:rPr>
              <a:t>thành</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rõ</a:t>
            </a:r>
            <a:r>
              <a:rPr lang="en-US" dirty="0">
                <a:latin typeface="Arial" pitchFamily="34" charset="0"/>
                <a:cs typeface="Arial" pitchFamily="34" charset="0"/>
              </a:rPr>
              <a:t> </a:t>
            </a:r>
            <a:r>
              <a:rPr lang="en-US" dirty="0" err="1">
                <a:latin typeface="Arial" pitchFamily="34" charset="0"/>
                <a:cs typeface="Arial" pitchFamily="34" charset="0"/>
              </a:rPr>
              <a:t>rệt</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lòi</a:t>
            </a:r>
            <a:r>
              <a:rPr lang="en-US" dirty="0">
                <a:latin typeface="Arial" pitchFamily="34" charset="0"/>
                <a:cs typeface="Arial" pitchFamily="34" charset="0"/>
              </a:rPr>
              <a:t> </a:t>
            </a:r>
            <a:r>
              <a:rPr lang="en-US" dirty="0" err="1">
                <a:latin typeface="Arial" pitchFamily="34" charset="0"/>
                <a:cs typeface="Arial" pitchFamily="34" charset="0"/>
              </a:rPr>
              <a:t>ra</a:t>
            </a:r>
            <a:r>
              <a:rPr lang="en-US" dirty="0">
                <a:latin typeface="Arial" pitchFamily="34" charset="0"/>
                <a:cs typeface="Arial" pitchFamily="34" charset="0"/>
              </a:rPr>
              <a:t> </a:t>
            </a:r>
            <a:r>
              <a:rPr lang="en-US" dirty="0" err="1">
                <a:latin typeface="Arial" pitchFamily="34" charset="0"/>
                <a:cs typeface="Arial" pitchFamily="34" charset="0"/>
              </a:rPr>
              <a:t>khỏi</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đại</a:t>
            </a:r>
            <a:r>
              <a:rPr lang="en-US" dirty="0">
                <a:latin typeface="Arial" pitchFamily="34" charset="0"/>
                <a:cs typeface="Arial" pitchFamily="34" charset="0"/>
              </a:rPr>
              <a:t> </a:t>
            </a:r>
            <a:r>
              <a:rPr lang="en-US" dirty="0" err="1">
                <a:latin typeface="Arial" pitchFamily="34" charset="0"/>
                <a:cs typeface="Arial" pitchFamily="34" charset="0"/>
              </a:rPr>
              <a:t>tiện</a:t>
            </a:r>
            <a:r>
              <a:rPr lang="en-US" dirty="0">
                <a:latin typeface="Arial" pitchFamily="34" charset="0"/>
                <a:cs typeface="Arial" pitchFamily="34" charset="0"/>
              </a:rPr>
              <a:t> </a:t>
            </a:r>
            <a:r>
              <a:rPr lang="en-US" dirty="0" err="1">
                <a:latin typeface="Arial" pitchFamily="34" charset="0"/>
                <a:cs typeface="Arial" pitchFamily="34" charset="0"/>
              </a:rPr>
              <a:t>hoặc</a:t>
            </a:r>
            <a:r>
              <a:rPr lang="en-US" dirty="0">
                <a:latin typeface="Arial" pitchFamily="34" charset="0"/>
                <a:cs typeface="Arial" pitchFamily="34" charset="0"/>
              </a:rPr>
              <a:t> </a:t>
            </a:r>
            <a:r>
              <a:rPr lang="en-US" dirty="0" err="1">
                <a:latin typeface="Arial" pitchFamily="34" charset="0"/>
                <a:cs typeface="Arial" pitchFamily="34" charset="0"/>
              </a:rPr>
              <a:t>rặn</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thôi</a:t>
            </a:r>
            <a:r>
              <a:rPr lang="en-US" dirty="0">
                <a:latin typeface="Arial" pitchFamily="34" charset="0"/>
                <a:cs typeface="Arial" pitchFamily="34" charset="0"/>
              </a:rPr>
              <a:t> </a:t>
            </a:r>
            <a:r>
              <a:rPr lang="en-US" dirty="0" err="1">
                <a:latin typeface="Arial" pitchFamily="34" charset="0"/>
                <a:cs typeface="Arial" pitchFamily="34" charset="0"/>
              </a:rPr>
              <a:t>rặn</a:t>
            </a:r>
            <a:r>
              <a:rPr lang="en-US" dirty="0">
                <a:latin typeface="Arial" pitchFamily="34" charset="0"/>
                <a:cs typeface="Arial" pitchFamily="34" charset="0"/>
              </a:rPr>
              <a:t> </a:t>
            </a:r>
            <a:r>
              <a:rPr lang="en-US" dirty="0" err="1">
                <a:latin typeface="Arial" pitchFamily="34" charset="0"/>
                <a:cs typeface="Arial" pitchFamily="34" charset="0"/>
              </a:rPr>
              <a:t>tự</a:t>
            </a:r>
            <a:r>
              <a:rPr lang="en-US" dirty="0">
                <a:latin typeface="Arial" pitchFamily="34" charset="0"/>
                <a:cs typeface="Arial" pitchFamily="34" charset="0"/>
              </a:rPr>
              <a:t> co </a:t>
            </a:r>
            <a:r>
              <a:rPr lang="en-US" dirty="0" err="1">
                <a:latin typeface="Arial" pitchFamily="34" charset="0"/>
                <a:cs typeface="Arial" pitchFamily="34" charset="0"/>
              </a:rPr>
              <a:t>vào</a:t>
            </a:r>
            <a:r>
              <a:rPr lang="en-US" dirty="0">
                <a:latin typeface="Arial" pitchFamily="34" charset="0"/>
                <a:cs typeface="Arial" pitchFamily="34" charset="0"/>
              </a:rPr>
              <a:t> </a:t>
            </a:r>
            <a:r>
              <a:rPr lang="en-US" dirty="0" err="1">
                <a:latin typeface="Arial" pitchFamily="34" charset="0"/>
                <a:cs typeface="Arial" pitchFamily="34" charset="0"/>
              </a:rPr>
              <a:t>được</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Độ</a:t>
            </a:r>
            <a:r>
              <a:rPr lang="en-US" dirty="0">
                <a:latin typeface="Arial" pitchFamily="34" charset="0"/>
                <a:cs typeface="Arial" pitchFamily="34" charset="0"/>
              </a:rPr>
              <a:t> 3: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khá</a:t>
            </a:r>
            <a:r>
              <a:rPr lang="en-US" dirty="0">
                <a:latin typeface="Arial" pitchFamily="34" charset="0"/>
                <a:cs typeface="Arial" pitchFamily="34" charset="0"/>
              </a:rPr>
              <a:t> </a:t>
            </a:r>
            <a:r>
              <a:rPr lang="en-US" dirty="0" err="1">
                <a:latin typeface="Arial" pitchFamily="34" charset="0"/>
                <a:cs typeface="Arial" pitchFamily="34" charset="0"/>
              </a:rPr>
              <a:t>lớn</a:t>
            </a:r>
            <a:r>
              <a:rPr lang="en-US" dirty="0">
                <a:latin typeface="Arial" pitchFamily="34" charset="0"/>
                <a:cs typeface="Arial" pitchFamily="34" charset="0"/>
              </a:rPr>
              <a:t>, </a:t>
            </a:r>
            <a:r>
              <a:rPr lang="en-US" dirty="0" err="1">
                <a:latin typeface="Arial" pitchFamily="34" charset="0"/>
                <a:cs typeface="Arial" pitchFamily="34" charset="0"/>
              </a:rPr>
              <a:t>sa</a:t>
            </a:r>
            <a:r>
              <a:rPr lang="en-US" dirty="0">
                <a:latin typeface="Arial" pitchFamily="34" charset="0"/>
                <a:cs typeface="Arial" pitchFamily="34" charset="0"/>
              </a:rPr>
              <a:t> </a:t>
            </a:r>
            <a:r>
              <a:rPr lang="en-US" dirty="0" err="1">
                <a:latin typeface="Arial" pitchFamily="34" charset="0"/>
                <a:cs typeface="Arial" pitchFamily="34" charset="0"/>
              </a:rPr>
              <a:t>ra</a:t>
            </a:r>
            <a:r>
              <a:rPr lang="en-US" dirty="0">
                <a:latin typeface="Arial" pitchFamily="34" charset="0"/>
                <a:cs typeface="Arial" pitchFamily="34" charset="0"/>
              </a:rPr>
              <a:t> </a:t>
            </a:r>
            <a:r>
              <a:rPr lang="en-US" dirty="0" err="1">
                <a:latin typeface="Arial" pitchFamily="34" charset="0"/>
                <a:cs typeface="Arial" pitchFamily="34" charset="0"/>
              </a:rPr>
              <a:t>ngoài</a:t>
            </a:r>
            <a:r>
              <a:rPr lang="en-US" dirty="0">
                <a:latin typeface="Arial" pitchFamily="34" charset="0"/>
                <a:cs typeface="Arial" pitchFamily="34" charset="0"/>
              </a:rPr>
              <a:t> </a:t>
            </a:r>
            <a:r>
              <a:rPr lang="en-US" dirty="0" err="1">
                <a:latin typeface="Arial" pitchFamily="34" charset="0"/>
                <a:cs typeface="Arial" pitchFamily="34" charset="0"/>
              </a:rPr>
              <a:t>khi</a:t>
            </a:r>
            <a:r>
              <a:rPr lang="en-US" dirty="0">
                <a:latin typeface="Arial" pitchFamily="34" charset="0"/>
                <a:cs typeface="Arial" pitchFamily="34" charset="0"/>
              </a:rPr>
              <a:t> </a:t>
            </a:r>
            <a:r>
              <a:rPr lang="en-US" dirty="0" err="1">
                <a:latin typeface="Arial" pitchFamily="34" charset="0"/>
                <a:cs typeface="Arial" pitchFamily="34" charset="0"/>
              </a:rPr>
              <a:t>gắng</a:t>
            </a:r>
            <a:r>
              <a:rPr lang="en-US" dirty="0">
                <a:latin typeface="Arial" pitchFamily="34" charset="0"/>
                <a:cs typeface="Arial" pitchFamily="34" charset="0"/>
              </a:rPr>
              <a:t> </a:t>
            </a:r>
            <a:r>
              <a:rPr lang="en-US" dirty="0" err="1">
                <a:latin typeface="Arial" pitchFamily="34" charset="0"/>
                <a:cs typeface="Arial" pitchFamily="34" charset="0"/>
              </a:rPr>
              <a:t>sức</a:t>
            </a:r>
            <a:r>
              <a:rPr lang="en-US" dirty="0">
                <a:latin typeface="Arial" pitchFamily="34" charset="0"/>
                <a:cs typeface="Arial" pitchFamily="34" charset="0"/>
              </a:rPr>
              <a:t> </a:t>
            </a:r>
            <a:r>
              <a:rPr lang="en-US" dirty="0" err="1">
                <a:latin typeface="Arial" pitchFamily="34" charset="0"/>
                <a:cs typeface="Arial" pitchFamily="34" charset="0"/>
              </a:rPr>
              <a:t>hoặc</a:t>
            </a:r>
            <a:r>
              <a:rPr lang="en-US" dirty="0">
                <a:latin typeface="Arial" pitchFamily="34" charset="0"/>
                <a:cs typeface="Arial" pitchFamily="34" charset="0"/>
              </a:rPr>
              <a:t> </a:t>
            </a:r>
            <a:r>
              <a:rPr lang="en-US" dirty="0" err="1">
                <a:latin typeface="Arial" pitchFamily="34" charset="0"/>
                <a:cs typeface="Arial" pitchFamily="34" charset="0"/>
              </a:rPr>
              <a:t>rặn</a:t>
            </a:r>
            <a:r>
              <a:rPr lang="en-US" dirty="0">
                <a:latin typeface="Arial" pitchFamily="34" charset="0"/>
                <a:cs typeface="Arial" pitchFamily="34" charset="0"/>
              </a:rPr>
              <a:t>, </a:t>
            </a:r>
            <a:r>
              <a:rPr lang="en-US" dirty="0" err="1">
                <a:latin typeface="Arial" pitchFamily="34" charset="0"/>
                <a:cs typeface="Arial" pitchFamily="34" charset="0"/>
              </a:rPr>
              <a:t>không</a:t>
            </a:r>
            <a:r>
              <a:rPr lang="en-US" dirty="0">
                <a:latin typeface="Arial" pitchFamily="34" charset="0"/>
                <a:cs typeface="Arial" pitchFamily="34" charset="0"/>
              </a:rPr>
              <a:t> </a:t>
            </a:r>
            <a:r>
              <a:rPr lang="en-US" dirty="0" err="1">
                <a:latin typeface="Arial" pitchFamily="34" charset="0"/>
                <a:cs typeface="Arial" pitchFamily="34" charset="0"/>
              </a:rPr>
              <a:t>tự</a:t>
            </a:r>
            <a:r>
              <a:rPr lang="en-US" dirty="0">
                <a:latin typeface="Arial" pitchFamily="34" charset="0"/>
                <a:cs typeface="Arial" pitchFamily="34" charset="0"/>
              </a:rPr>
              <a:t> co </a:t>
            </a:r>
            <a:r>
              <a:rPr lang="en-US" dirty="0" err="1">
                <a:latin typeface="Arial" pitchFamily="34" charset="0"/>
                <a:cs typeface="Arial" pitchFamily="34" charset="0"/>
              </a:rPr>
              <a:t>vào</a:t>
            </a:r>
            <a:r>
              <a:rPr lang="en-US" dirty="0">
                <a:latin typeface="Arial" pitchFamily="34" charset="0"/>
                <a:cs typeface="Arial" pitchFamily="34" charset="0"/>
              </a:rPr>
              <a:t> </a:t>
            </a:r>
            <a:r>
              <a:rPr lang="en-US" dirty="0" err="1">
                <a:latin typeface="Arial" pitchFamily="34" charset="0"/>
                <a:cs typeface="Arial" pitchFamily="34" charset="0"/>
              </a:rPr>
              <a:t>được</a:t>
            </a:r>
            <a:r>
              <a:rPr lang="en-US" dirty="0">
                <a:latin typeface="Arial" pitchFamily="34" charset="0"/>
                <a:cs typeface="Arial" pitchFamily="34" charset="0"/>
              </a:rPr>
              <a:t>, </a:t>
            </a:r>
            <a:r>
              <a:rPr lang="en-US" dirty="0" err="1">
                <a:latin typeface="Arial" pitchFamily="34" charset="0"/>
                <a:cs typeface="Arial" pitchFamily="34" charset="0"/>
              </a:rPr>
              <a:t>phải</a:t>
            </a:r>
            <a:r>
              <a:rPr lang="en-US" dirty="0">
                <a:latin typeface="Arial" pitchFamily="34" charset="0"/>
                <a:cs typeface="Arial" pitchFamily="34" charset="0"/>
              </a:rPr>
              <a:t> </a:t>
            </a:r>
            <a:r>
              <a:rPr lang="en-US" dirty="0" err="1">
                <a:latin typeface="Arial" pitchFamily="34" charset="0"/>
                <a:cs typeface="Arial" pitchFamily="34" charset="0"/>
              </a:rPr>
              <a:t>đẩy</a:t>
            </a:r>
            <a:r>
              <a:rPr lang="en-US" dirty="0">
                <a:latin typeface="Arial" pitchFamily="34" charset="0"/>
                <a:cs typeface="Arial" pitchFamily="34" charset="0"/>
              </a:rPr>
              <a:t> </a:t>
            </a:r>
            <a:r>
              <a:rPr lang="en-US" dirty="0" err="1">
                <a:latin typeface="Arial" pitchFamily="34" charset="0"/>
                <a:cs typeface="Arial" pitchFamily="34" charset="0"/>
              </a:rPr>
              <a:t>lên</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endParaRPr lang="en-US" dirty="0">
              <a:latin typeface="Arial" pitchFamily="34" charset="0"/>
              <a:cs typeface="Arial" pitchFamily="34" charset="0"/>
            </a:endParaRPr>
          </a:p>
          <a:p>
            <a:pPr>
              <a:buFont typeface="Arial" pitchFamily="34" charset="0"/>
              <a:buChar char="•"/>
            </a:pPr>
            <a:r>
              <a:rPr lang="en-US" dirty="0" err="1">
                <a:latin typeface="Arial" pitchFamily="34" charset="0"/>
                <a:cs typeface="Arial" pitchFamily="34" charset="0"/>
              </a:rPr>
              <a:t>Độ</a:t>
            </a:r>
            <a:r>
              <a:rPr lang="en-US" dirty="0">
                <a:latin typeface="Arial" pitchFamily="34" charset="0"/>
                <a:cs typeface="Arial" pitchFamily="34" charset="0"/>
              </a:rPr>
              <a:t> 4: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búi</a:t>
            </a:r>
            <a:r>
              <a:rPr lang="en-US" dirty="0">
                <a:latin typeface="Arial" pitchFamily="34" charset="0"/>
                <a:cs typeface="Arial" pitchFamily="34" charset="0"/>
              </a:rPr>
              <a:t> </a:t>
            </a:r>
            <a:r>
              <a:rPr lang="en-US" dirty="0" err="1">
                <a:latin typeface="Arial" pitchFamily="34" charset="0"/>
                <a:cs typeface="Arial" pitchFamily="34" charset="0"/>
              </a:rPr>
              <a:t>trĩ</a:t>
            </a:r>
            <a:r>
              <a:rPr lang="en-US" dirty="0">
                <a:latin typeface="Arial" pitchFamily="34" charset="0"/>
                <a:cs typeface="Arial" pitchFamily="34" charset="0"/>
              </a:rPr>
              <a:t> </a:t>
            </a:r>
            <a:r>
              <a:rPr lang="en-US" dirty="0" err="1">
                <a:latin typeface="Arial" pitchFamily="34" charset="0"/>
                <a:cs typeface="Arial" pitchFamily="34" charset="0"/>
              </a:rPr>
              <a:t>phụ</a:t>
            </a:r>
            <a:r>
              <a:rPr lang="en-US" dirty="0">
                <a:latin typeface="Arial" pitchFamily="34" charset="0"/>
                <a:cs typeface="Arial" pitchFamily="34" charset="0"/>
              </a:rPr>
              <a:t>, </a:t>
            </a:r>
            <a:r>
              <a:rPr lang="en-US" dirty="0" err="1">
                <a:latin typeface="Arial" pitchFamily="34" charset="0"/>
                <a:cs typeface="Arial" pitchFamily="34" charset="0"/>
              </a:rPr>
              <a:t>sa</a:t>
            </a:r>
            <a:r>
              <a:rPr lang="en-US" dirty="0">
                <a:latin typeface="Arial" pitchFamily="34" charset="0"/>
                <a:cs typeface="Arial" pitchFamily="34" charset="0"/>
              </a:rPr>
              <a:t> </a:t>
            </a:r>
            <a:r>
              <a:rPr lang="en-US" dirty="0" err="1">
                <a:latin typeface="Arial" pitchFamily="34" charset="0"/>
                <a:cs typeface="Arial" pitchFamily="34" charset="0"/>
              </a:rPr>
              <a:t>thường</a:t>
            </a:r>
            <a:r>
              <a:rPr lang="en-US" dirty="0">
                <a:latin typeface="Arial" pitchFamily="34" charset="0"/>
                <a:cs typeface="Arial" pitchFamily="34" charset="0"/>
              </a:rPr>
              <a:t> </a:t>
            </a:r>
            <a:r>
              <a:rPr lang="en-US" dirty="0" err="1">
                <a:latin typeface="Arial" pitchFamily="34" charset="0"/>
                <a:cs typeface="Arial" pitchFamily="34" charset="0"/>
              </a:rPr>
              <a:t>xuyên</a:t>
            </a:r>
            <a:r>
              <a:rPr lang="en-US" dirty="0">
                <a:latin typeface="Arial" pitchFamily="34" charset="0"/>
                <a:cs typeface="Arial" pitchFamily="34" charset="0"/>
              </a:rPr>
              <a:t> </a:t>
            </a:r>
            <a:r>
              <a:rPr lang="en-US" dirty="0" err="1">
                <a:latin typeface="Arial" pitchFamily="34" charset="0"/>
                <a:cs typeface="Arial" pitchFamily="34" charset="0"/>
              </a:rPr>
              <a:t>nằm</a:t>
            </a:r>
            <a:r>
              <a:rPr lang="en-US" dirty="0">
                <a:latin typeface="Arial" pitchFamily="34" charset="0"/>
                <a:cs typeface="Arial" pitchFamily="34" charset="0"/>
              </a:rPr>
              <a:t> </a:t>
            </a:r>
            <a:r>
              <a:rPr lang="en-US" dirty="0" err="1">
                <a:latin typeface="Arial" pitchFamily="34" charset="0"/>
                <a:cs typeface="Arial" pitchFamily="34" charset="0"/>
              </a:rPr>
              <a:t>ngoài</a:t>
            </a:r>
            <a:r>
              <a:rPr lang="en-US" dirty="0">
                <a:latin typeface="Arial" pitchFamily="34" charset="0"/>
                <a:cs typeface="Arial" pitchFamily="34" charset="0"/>
              </a:rPr>
              <a:t> </a:t>
            </a:r>
            <a:r>
              <a:rPr lang="en-US" dirty="0" err="1">
                <a:latin typeface="Arial" pitchFamily="34" charset="0"/>
                <a:cs typeface="Arial" pitchFamily="34" charset="0"/>
              </a:rPr>
              <a:t>ống</a:t>
            </a:r>
            <a:r>
              <a:rPr lang="en-US" dirty="0">
                <a:latin typeface="Arial" pitchFamily="34" charset="0"/>
                <a:cs typeface="Arial" pitchFamily="34" charset="0"/>
              </a:rPr>
              <a:t> </a:t>
            </a:r>
            <a:r>
              <a:rPr lang="en-US" dirty="0" err="1">
                <a:latin typeface="Arial" pitchFamily="34" charset="0"/>
                <a:cs typeface="Arial" pitchFamily="34" charset="0"/>
              </a:rPr>
              <a:t>hậu</a:t>
            </a:r>
            <a:r>
              <a:rPr lang="en-US" dirty="0">
                <a:latin typeface="Arial" pitchFamily="34" charset="0"/>
                <a:cs typeface="Arial" pitchFamily="34" charset="0"/>
              </a:rPr>
              <a:t> </a:t>
            </a:r>
            <a:r>
              <a:rPr lang="en-US" dirty="0" err="1">
                <a:latin typeface="Arial" pitchFamily="34" charset="0"/>
                <a:cs typeface="Arial" pitchFamily="34" charset="0"/>
              </a:rPr>
              <a:t>môn</a:t>
            </a:r>
            <a:r>
              <a:rPr lang="en-US" dirty="0">
                <a:latin typeface="Arial" pitchFamily="34" charset="0"/>
                <a:cs typeface="Arial" pitchFamily="34" charset="0"/>
              </a:rPr>
              <a:t>, </a:t>
            </a:r>
            <a:r>
              <a:rPr lang="en-US" dirty="0" err="1">
                <a:latin typeface="Arial" pitchFamily="34" charset="0"/>
                <a:cs typeface="Arial" pitchFamily="34" charset="0"/>
              </a:rPr>
              <a:t>có</a:t>
            </a:r>
            <a:r>
              <a:rPr lang="en-US" dirty="0">
                <a:latin typeface="Arial" pitchFamily="34" charset="0"/>
                <a:cs typeface="Arial" pitchFamily="34" charset="0"/>
              </a:rPr>
              <a:t> </a:t>
            </a:r>
            <a:r>
              <a:rPr lang="en-US" dirty="0" err="1">
                <a:latin typeface="Arial" pitchFamily="34" charset="0"/>
                <a:cs typeface="Arial" pitchFamily="34" charset="0"/>
              </a:rPr>
              <a:t>thể</a:t>
            </a:r>
            <a:r>
              <a:rPr lang="en-US" dirty="0">
                <a:latin typeface="Arial" pitchFamily="34" charset="0"/>
                <a:cs typeface="Arial" pitchFamily="34" charset="0"/>
              </a:rPr>
              <a:t> </a:t>
            </a:r>
            <a:r>
              <a:rPr lang="en-US" dirty="0" err="1">
                <a:latin typeface="Arial" pitchFamily="34" charset="0"/>
                <a:cs typeface="Arial" pitchFamily="34" charset="0"/>
              </a:rPr>
              <a:t>chảy</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gây</a:t>
            </a:r>
            <a:r>
              <a:rPr lang="en-US" dirty="0">
                <a:latin typeface="Arial" pitchFamily="34" charset="0"/>
                <a:cs typeface="Arial" pitchFamily="34" charset="0"/>
              </a:rPr>
              <a:t> </a:t>
            </a:r>
            <a:r>
              <a:rPr lang="en-US" dirty="0" err="1">
                <a:latin typeface="Arial" pitchFamily="34" charset="0"/>
                <a:cs typeface="Arial" pitchFamily="34" charset="0"/>
              </a:rPr>
              <a:t>thiếu</a:t>
            </a:r>
            <a:r>
              <a:rPr lang="en-US" dirty="0">
                <a:latin typeface="Arial" pitchFamily="34" charset="0"/>
                <a:cs typeface="Arial" pitchFamily="34" charset="0"/>
              </a:rPr>
              <a:t> </a:t>
            </a:r>
            <a:r>
              <a:rPr lang="en-US" dirty="0" err="1">
                <a:latin typeface="Arial" pitchFamily="34" charset="0"/>
                <a:cs typeface="Arial" pitchFamily="34" charset="0"/>
              </a:rPr>
              <a:t>máu</a:t>
            </a:r>
            <a:r>
              <a:rPr lang="en-US" dirty="0">
                <a:latin typeface="Arial" pitchFamily="34" charset="0"/>
                <a:cs typeface="Arial" pitchFamily="34" charset="0"/>
              </a:rPr>
              <a:t> </a:t>
            </a:r>
            <a:r>
              <a:rPr lang="en-US" dirty="0" err="1">
                <a:latin typeface="Arial" pitchFamily="34" charset="0"/>
                <a:cs typeface="Arial" pitchFamily="34" charset="0"/>
              </a:rPr>
              <a:t>mãn</a:t>
            </a:r>
            <a:r>
              <a:rPr lang="en-US" dirty="0">
                <a:latin typeface="Arial" pitchFamily="34" charset="0"/>
                <a:cs typeface="Arial" pitchFamily="34" charset="0"/>
              </a:rPr>
              <a:t> </a:t>
            </a:r>
            <a:r>
              <a:rPr lang="en-US" dirty="0" err="1">
                <a:latin typeface="Arial" pitchFamily="34" charset="0"/>
                <a:cs typeface="Arial" pitchFamily="34" charset="0"/>
              </a:rPr>
              <a:t>tính</a:t>
            </a:r>
            <a:endParaRPr lang="en-US" dirty="0">
              <a:latin typeface="Arial" pitchFamily="34" charset="0"/>
              <a:cs typeface="Arial" pitchFamily="34" charset="0"/>
            </a:endParaRPr>
          </a:p>
        </p:txBody>
      </p:sp>
    </p:spTree>
    <p:extLst>
      <p:ext uri="{BB962C8B-B14F-4D97-AF65-F5344CB8AC3E}">
        <p14:creationId xmlns:p14="http://schemas.microsoft.com/office/powerpoint/2010/main" val="20132507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10230</TotalTime>
  <Words>3104</Words>
  <Application>Microsoft Office PowerPoint</Application>
  <PresentationFormat>On-screen Show (4:3)</PresentationFormat>
  <Paragraphs>213</Paragraphs>
  <Slides>38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Constantia</vt:lpstr>
      <vt:lpstr>Times New Roman</vt:lpstr>
      <vt:lpstr>Wingdings</vt:lpstr>
      <vt:lpstr>Wingdings 2</vt:lpstr>
      <vt:lpstr>Flow</vt:lpstr>
      <vt:lpstr>PowerPoint Presentation</vt:lpstr>
      <vt:lpstr>Mục tiêu học tập</vt:lpstr>
      <vt:lpstr>Khái niệm bệnh trĩ</vt:lpstr>
      <vt:lpstr>Nguyên nhân</vt:lpstr>
      <vt:lpstr>Triệu chứng lâm sàng</vt:lpstr>
      <vt:lpstr>PowerPoint Presentation</vt:lpstr>
      <vt:lpstr>Phân loại</vt:lpstr>
      <vt:lpstr>Phân loại</vt:lpstr>
      <vt:lpstr>Phân loại</vt:lpstr>
      <vt:lpstr>PowerPoint Presentation</vt:lpstr>
      <vt:lpstr>Hướng điều trị</vt:lpstr>
      <vt:lpstr>Hướng điều trị</vt:lpstr>
      <vt:lpstr>Hướng điều trị</vt:lpstr>
      <vt:lpstr>Hướng điều trị</vt:lpstr>
      <vt:lpstr>Rò hậu môn</vt:lpstr>
      <vt:lpstr>PowerPoint Presentation</vt:lpstr>
      <vt:lpstr>Nguyên nhân</vt:lpstr>
      <vt:lpstr>Triệu chứng</vt:lpstr>
      <vt:lpstr>Các loại rò hậu môn</vt:lpstr>
      <vt:lpstr>Tác hại rò hậu môn</vt:lpstr>
      <vt:lpstr>Điều trị</vt:lpstr>
      <vt:lpstr>PowerPoint Presentation</vt:lpstr>
      <vt:lpstr>Kế hoạch chăm sóc</vt:lpstr>
      <vt:lpstr>Nhận định</vt:lpstr>
      <vt:lpstr>Chẩn đoán chăm sóc</vt:lpstr>
      <vt:lpstr>Lập và thực hiện KHCS</vt:lpstr>
      <vt:lpstr>Lập và thực hiện KHCS</vt:lpstr>
      <vt:lpstr>Chăm sóc sau phẫu thuật</vt:lpstr>
      <vt:lpstr>Chẩn đoán chăm sóc</vt:lpstr>
      <vt:lpstr>Lập và thực hiện KHCS</vt:lpstr>
      <vt:lpstr>Lập và thực hiện KHCS</vt:lpstr>
      <vt:lpstr>Lập và thực hiện KHCS</vt:lpstr>
      <vt:lpstr>Lập và thực hiện KHCS</vt:lpstr>
      <vt:lpstr>Lập và thực hiện KHCS</vt:lpstr>
      <vt:lpstr>Tư vấn giáo dục sức khỏe</vt:lpstr>
      <vt:lpstr>PowerPoint Presentation</vt:lpstr>
      <vt:lpstr>Tư vấn giáo dục sức khỏe</vt:lpstr>
      <vt:lpstr>CẢM ƠN SỰ CHÚ Ý LẮNG NGHE!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Kiểm tra bài cũ</dc:title>
  <dc:creator>anphu-laptop</dc:creator>
  <cp:lastModifiedBy>Nguyen Van Do</cp:lastModifiedBy>
  <cp:revision>341</cp:revision>
  <dcterms:created xsi:type="dcterms:W3CDTF">2015-03-13T08:07:52Z</dcterms:created>
  <dcterms:modified xsi:type="dcterms:W3CDTF">2023-02-28T18:58:30Z</dcterms:modified>
</cp:coreProperties>
</file>