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Default Extension="png" ContentType="image/png"/>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727" r:id="rId2"/>
    <p:sldMasterId id="2147483740" r:id="rId3"/>
    <p:sldMasterId id="2147483756" r:id="rId4"/>
    <p:sldMasterId id="2147483768" r:id="rId5"/>
  </p:sldMasterIdLst>
  <p:notesMasterIdLst>
    <p:notesMasterId r:id="rId23"/>
  </p:notesMasterIdLst>
  <p:sldIdLst>
    <p:sldId id="370" r:id="rId6"/>
    <p:sldId id="406" r:id="rId7"/>
    <p:sldId id="413" r:id="rId8"/>
    <p:sldId id="397" r:id="rId9"/>
    <p:sldId id="407" r:id="rId10"/>
    <p:sldId id="408" r:id="rId11"/>
    <p:sldId id="400" r:id="rId12"/>
    <p:sldId id="409" r:id="rId13"/>
    <p:sldId id="404" r:id="rId14"/>
    <p:sldId id="410" r:id="rId15"/>
    <p:sldId id="403" r:id="rId16"/>
    <p:sldId id="411" r:id="rId17"/>
    <p:sldId id="402" r:id="rId18"/>
    <p:sldId id="412" r:id="rId19"/>
    <p:sldId id="401" r:id="rId20"/>
    <p:sldId id="414" r:id="rId21"/>
    <p:sldId id="405" r:id="rId22"/>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1C32"/>
    <a:srgbClr val="003399"/>
    <a:srgbClr val="FFF1E7"/>
    <a:srgbClr val="181296"/>
    <a:srgbClr val="333399"/>
    <a:srgbClr val="336699"/>
    <a:srgbClr val="000000"/>
    <a:srgbClr val="FF3300"/>
    <a:srgbClr val="F8F8F8"/>
    <a:srgbClr val="3333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275" autoAdjust="0"/>
    <p:restoredTop sz="93025" autoAdjust="0"/>
  </p:normalViewPr>
  <p:slideViewPr>
    <p:cSldViewPr>
      <p:cViewPr varScale="1">
        <p:scale>
          <a:sx n="68" d="100"/>
          <a:sy n="68" d="100"/>
        </p:scale>
        <p:origin x="-157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91F4EE-BBC2-4239-BCCF-374B86036448}" type="datetimeFigureOut">
              <a:rPr lang="en-US" smtClean="0"/>
              <a:pPr/>
              <a:t>12/15/2019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AFF1F2-9CE2-4A31-BBC4-931FD84F8E44}" type="slidenum">
              <a:rPr lang="en-US" smtClean="0"/>
              <a:pPr/>
              <a:t>‹#›</a:t>
            </a:fld>
            <a:endParaRPr lang="en-US"/>
          </a:p>
        </p:txBody>
      </p:sp>
    </p:spTree>
    <p:extLst>
      <p:ext uri="{BB962C8B-B14F-4D97-AF65-F5344CB8AC3E}">
        <p14:creationId xmlns:p14="http://schemas.microsoft.com/office/powerpoint/2010/main" xmlns="" val="561195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bwMode="gray">
      <p:bgPr>
        <a:solidFill>
          <a:schemeClr val="bg1"/>
        </a:solidFill>
        <a:effectLst/>
      </p:bgPr>
    </p:bg>
    <p:spTree>
      <p:nvGrpSpPr>
        <p:cNvPr id="1" name=""/>
        <p:cNvGrpSpPr/>
        <p:nvPr/>
      </p:nvGrpSpPr>
      <p:grpSpPr>
        <a:xfrm>
          <a:off x="0" y="0"/>
          <a:ext cx="0" cy="0"/>
          <a:chOff x="0" y="0"/>
          <a:chExt cx="0" cy="0"/>
        </a:xfrm>
      </p:grpSpPr>
      <p:sp>
        <p:nvSpPr>
          <p:cNvPr id="436842" name="Rectangle 1642"/>
          <p:cNvSpPr>
            <a:spLocks noChangeArrowheads="1"/>
          </p:cNvSpPr>
          <p:nvPr/>
        </p:nvSpPr>
        <p:spPr bwMode="gray">
          <a:xfrm>
            <a:off x="3071813" y="0"/>
            <a:ext cx="1417637" cy="6858000"/>
          </a:xfrm>
          <a:prstGeom prst="rect">
            <a:avLst/>
          </a:prstGeom>
          <a:solidFill>
            <a:schemeClr val="accent2">
              <a:alpha val="70000"/>
            </a:schemeClr>
          </a:solidFill>
          <a:ln w="28575" algn="ctr">
            <a:noFill/>
            <a:miter lim="800000"/>
            <a:headEnd/>
            <a:tailEnd/>
          </a:ln>
          <a:effectLst/>
        </p:spPr>
        <p:txBody>
          <a:bodyPr wrap="none" anchor="ctr"/>
          <a:lstStyle/>
          <a:p>
            <a:endParaRPr lang="en-US"/>
          </a:p>
        </p:txBody>
      </p:sp>
      <p:sp>
        <p:nvSpPr>
          <p:cNvPr id="436834" name="Rectangle 1634"/>
          <p:cNvSpPr>
            <a:spLocks noChangeArrowheads="1"/>
          </p:cNvSpPr>
          <p:nvPr/>
        </p:nvSpPr>
        <p:spPr bwMode="gray">
          <a:xfrm>
            <a:off x="0" y="0"/>
            <a:ext cx="3152775" cy="6858000"/>
          </a:xfrm>
          <a:prstGeom prst="rect">
            <a:avLst/>
          </a:prstGeom>
          <a:gradFill rotWithShape="1">
            <a:gsLst>
              <a:gs pos="0">
                <a:schemeClr val="accent2"/>
              </a:gs>
              <a:gs pos="100000">
                <a:schemeClr val="accent2">
                  <a:gamma/>
                  <a:shade val="85882"/>
                  <a:invGamma/>
                </a:schemeClr>
              </a:gs>
            </a:gsLst>
            <a:lin ang="5400000" scaled="1"/>
          </a:gradFill>
          <a:ln w="28575" algn="ctr">
            <a:noFill/>
            <a:miter lim="800000"/>
            <a:headEnd/>
            <a:tailEnd/>
          </a:ln>
          <a:effectLst/>
        </p:spPr>
        <p:txBody>
          <a:bodyPr wrap="none" anchor="ctr"/>
          <a:lstStyle/>
          <a:p>
            <a:endParaRPr lang="en-US"/>
          </a:p>
        </p:txBody>
      </p:sp>
      <p:sp>
        <p:nvSpPr>
          <p:cNvPr id="436796" name="Rectangle 1596"/>
          <p:cNvSpPr>
            <a:spLocks noChangeArrowheads="1"/>
          </p:cNvSpPr>
          <p:nvPr/>
        </p:nvSpPr>
        <p:spPr bwMode="gray">
          <a:xfrm>
            <a:off x="6902450" y="-11113"/>
            <a:ext cx="303213" cy="6858001"/>
          </a:xfrm>
          <a:prstGeom prst="rect">
            <a:avLst/>
          </a:prstGeom>
          <a:solidFill>
            <a:schemeClr val="accent2">
              <a:alpha val="30000"/>
            </a:schemeClr>
          </a:solidFill>
          <a:ln w="28575" algn="ctr">
            <a:noFill/>
            <a:miter lim="800000"/>
            <a:headEnd/>
            <a:tailEnd/>
          </a:ln>
          <a:effectLst/>
        </p:spPr>
        <p:txBody>
          <a:bodyPr wrap="none" anchor="ctr"/>
          <a:lstStyle/>
          <a:p>
            <a:endParaRPr lang="en-US"/>
          </a:p>
        </p:txBody>
      </p:sp>
      <p:sp>
        <p:nvSpPr>
          <p:cNvPr id="436797" name="Rectangle 1597"/>
          <p:cNvSpPr>
            <a:spLocks noChangeArrowheads="1"/>
          </p:cNvSpPr>
          <p:nvPr/>
        </p:nvSpPr>
        <p:spPr bwMode="gray">
          <a:xfrm>
            <a:off x="7158038" y="12700"/>
            <a:ext cx="227012" cy="6858000"/>
          </a:xfrm>
          <a:prstGeom prst="rect">
            <a:avLst/>
          </a:prstGeom>
          <a:solidFill>
            <a:schemeClr val="accent2">
              <a:alpha val="20000"/>
            </a:schemeClr>
          </a:solidFill>
          <a:ln w="28575" algn="ctr">
            <a:noFill/>
            <a:miter lim="800000"/>
            <a:headEnd/>
            <a:tailEnd/>
          </a:ln>
          <a:effectLst/>
        </p:spPr>
        <p:txBody>
          <a:bodyPr wrap="none" anchor="ctr"/>
          <a:lstStyle/>
          <a:p>
            <a:endParaRPr lang="en-US"/>
          </a:p>
        </p:txBody>
      </p:sp>
      <p:sp>
        <p:nvSpPr>
          <p:cNvPr id="436792" name="Rectangle 1592"/>
          <p:cNvSpPr>
            <a:spLocks noChangeArrowheads="1"/>
          </p:cNvSpPr>
          <p:nvPr/>
        </p:nvSpPr>
        <p:spPr bwMode="gray">
          <a:xfrm>
            <a:off x="4375150" y="0"/>
            <a:ext cx="1060450" cy="6858000"/>
          </a:xfrm>
          <a:prstGeom prst="rect">
            <a:avLst/>
          </a:prstGeom>
          <a:solidFill>
            <a:schemeClr val="accent2">
              <a:alpha val="64000"/>
            </a:schemeClr>
          </a:solidFill>
          <a:ln w="28575" algn="ctr">
            <a:noFill/>
            <a:miter lim="800000"/>
            <a:headEnd/>
            <a:tailEnd/>
          </a:ln>
          <a:effectLst/>
        </p:spPr>
        <p:txBody>
          <a:bodyPr wrap="none" anchor="ctr"/>
          <a:lstStyle/>
          <a:p>
            <a:endParaRPr lang="en-US"/>
          </a:p>
        </p:txBody>
      </p:sp>
      <p:sp>
        <p:nvSpPr>
          <p:cNvPr id="436793" name="Rectangle 1593"/>
          <p:cNvSpPr>
            <a:spLocks noChangeArrowheads="1"/>
          </p:cNvSpPr>
          <p:nvPr/>
        </p:nvSpPr>
        <p:spPr bwMode="gray">
          <a:xfrm>
            <a:off x="5359400" y="-17463"/>
            <a:ext cx="728663" cy="6938963"/>
          </a:xfrm>
          <a:prstGeom prst="rect">
            <a:avLst/>
          </a:prstGeom>
          <a:solidFill>
            <a:schemeClr val="accent2">
              <a:alpha val="53999"/>
            </a:schemeClr>
          </a:solidFill>
          <a:ln w="28575" algn="ctr">
            <a:noFill/>
            <a:miter lim="800000"/>
            <a:headEnd/>
            <a:tailEnd/>
          </a:ln>
          <a:effectLst/>
        </p:spPr>
        <p:txBody>
          <a:bodyPr wrap="none" anchor="ctr"/>
          <a:lstStyle/>
          <a:p>
            <a:endParaRPr lang="en-US"/>
          </a:p>
        </p:txBody>
      </p:sp>
      <p:sp>
        <p:nvSpPr>
          <p:cNvPr id="436794" name="Rectangle 1594"/>
          <p:cNvSpPr>
            <a:spLocks noChangeArrowheads="1"/>
          </p:cNvSpPr>
          <p:nvPr/>
        </p:nvSpPr>
        <p:spPr bwMode="gray">
          <a:xfrm>
            <a:off x="6018213" y="-19050"/>
            <a:ext cx="547687" cy="6938963"/>
          </a:xfrm>
          <a:prstGeom prst="rect">
            <a:avLst/>
          </a:prstGeom>
          <a:solidFill>
            <a:schemeClr val="accent2">
              <a:alpha val="47000"/>
            </a:schemeClr>
          </a:solidFill>
          <a:ln w="28575" algn="ctr">
            <a:noFill/>
            <a:miter lim="800000"/>
            <a:headEnd/>
            <a:tailEnd/>
          </a:ln>
          <a:effectLst/>
        </p:spPr>
        <p:txBody>
          <a:bodyPr wrap="none" anchor="ctr"/>
          <a:lstStyle/>
          <a:p>
            <a:endParaRPr lang="en-US"/>
          </a:p>
        </p:txBody>
      </p:sp>
      <p:sp>
        <p:nvSpPr>
          <p:cNvPr id="436795" name="Rectangle 1595"/>
          <p:cNvSpPr>
            <a:spLocks noChangeArrowheads="1"/>
          </p:cNvSpPr>
          <p:nvPr/>
        </p:nvSpPr>
        <p:spPr bwMode="gray">
          <a:xfrm>
            <a:off x="6505575" y="0"/>
            <a:ext cx="446088" cy="6858000"/>
          </a:xfrm>
          <a:prstGeom prst="rect">
            <a:avLst/>
          </a:prstGeom>
          <a:solidFill>
            <a:schemeClr val="accent2">
              <a:alpha val="37000"/>
            </a:schemeClr>
          </a:solidFill>
          <a:ln w="28575" algn="ctr">
            <a:noFill/>
            <a:miter lim="800000"/>
            <a:headEnd/>
            <a:tailEnd/>
          </a:ln>
          <a:effectLst/>
        </p:spPr>
        <p:txBody>
          <a:bodyPr wrap="none" anchor="ctr"/>
          <a:lstStyle/>
          <a:p>
            <a:endParaRPr lang="en-US"/>
          </a:p>
        </p:txBody>
      </p:sp>
      <p:sp>
        <p:nvSpPr>
          <p:cNvPr id="436822" name="Rectangle 1622"/>
          <p:cNvSpPr>
            <a:spLocks noChangeArrowheads="1"/>
          </p:cNvSpPr>
          <p:nvPr/>
        </p:nvSpPr>
        <p:spPr bwMode="gray">
          <a:xfrm>
            <a:off x="7339013" y="52388"/>
            <a:ext cx="136525" cy="6858000"/>
          </a:xfrm>
          <a:prstGeom prst="rect">
            <a:avLst/>
          </a:prstGeom>
          <a:solidFill>
            <a:schemeClr val="accent2">
              <a:alpha val="14999"/>
            </a:schemeClr>
          </a:solidFill>
          <a:ln w="28575" algn="ctr">
            <a:noFill/>
            <a:miter lim="800000"/>
            <a:headEnd/>
            <a:tailEnd/>
          </a:ln>
          <a:effectLst/>
        </p:spPr>
        <p:txBody>
          <a:bodyPr wrap="none" anchor="ctr"/>
          <a:lstStyle/>
          <a:p>
            <a:endParaRPr lang="en-US"/>
          </a:p>
        </p:txBody>
      </p:sp>
      <p:sp>
        <p:nvSpPr>
          <p:cNvPr id="436823" name="Rectangle 1623"/>
          <p:cNvSpPr>
            <a:spLocks noChangeArrowheads="1"/>
          </p:cNvSpPr>
          <p:nvPr/>
        </p:nvSpPr>
        <p:spPr bwMode="gray">
          <a:xfrm>
            <a:off x="8366125" y="20638"/>
            <a:ext cx="344488" cy="6858000"/>
          </a:xfrm>
          <a:prstGeom prst="rect">
            <a:avLst/>
          </a:prstGeom>
          <a:solidFill>
            <a:schemeClr val="accent2">
              <a:alpha val="23000"/>
            </a:schemeClr>
          </a:solidFill>
          <a:ln w="28575" algn="ctr">
            <a:noFill/>
            <a:miter lim="800000"/>
            <a:headEnd/>
            <a:tailEnd/>
          </a:ln>
          <a:effectLst/>
        </p:spPr>
        <p:txBody>
          <a:bodyPr wrap="none" anchor="ctr"/>
          <a:lstStyle/>
          <a:p>
            <a:endParaRPr lang="en-US"/>
          </a:p>
        </p:txBody>
      </p:sp>
      <p:sp>
        <p:nvSpPr>
          <p:cNvPr id="436824" name="Rectangle 1624"/>
          <p:cNvSpPr>
            <a:spLocks noChangeArrowheads="1"/>
          </p:cNvSpPr>
          <p:nvPr/>
        </p:nvSpPr>
        <p:spPr bwMode="gray">
          <a:xfrm>
            <a:off x="8664575" y="0"/>
            <a:ext cx="474663" cy="6858000"/>
          </a:xfrm>
          <a:prstGeom prst="rect">
            <a:avLst/>
          </a:prstGeom>
          <a:solidFill>
            <a:schemeClr val="accent2">
              <a:alpha val="28000"/>
            </a:schemeClr>
          </a:solidFill>
          <a:ln w="28575" algn="ctr">
            <a:noFill/>
            <a:miter lim="800000"/>
            <a:headEnd/>
            <a:tailEnd/>
          </a:ln>
          <a:effectLst/>
        </p:spPr>
        <p:txBody>
          <a:bodyPr wrap="none" anchor="ctr"/>
          <a:lstStyle/>
          <a:p>
            <a:endParaRPr lang="en-US"/>
          </a:p>
        </p:txBody>
      </p:sp>
      <p:sp>
        <p:nvSpPr>
          <p:cNvPr id="436813" name="Text Box 1613"/>
          <p:cNvSpPr txBox="1">
            <a:spLocks noChangeArrowheads="1"/>
          </p:cNvSpPr>
          <p:nvPr/>
        </p:nvSpPr>
        <p:spPr bwMode="gray">
          <a:xfrm>
            <a:off x="76200" y="6477000"/>
            <a:ext cx="1608138" cy="244475"/>
          </a:xfrm>
          <a:prstGeom prst="rect">
            <a:avLst/>
          </a:prstGeom>
          <a:noFill/>
          <a:ln w="9525">
            <a:noFill/>
            <a:miter lim="800000"/>
            <a:headEnd/>
            <a:tailEnd/>
          </a:ln>
          <a:effectLst/>
        </p:spPr>
        <p:txBody>
          <a:bodyPr>
            <a:spAutoFit/>
          </a:bodyPr>
          <a:lstStyle/>
          <a:p>
            <a:pPr algn="r">
              <a:spcBef>
                <a:spcPct val="50000"/>
              </a:spcBef>
            </a:pPr>
            <a:r>
              <a:rPr lang="en-US" sz="1000">
                <a:solidFill>
                  <a:srgbClr val="F8F8F8"/>
                </a:solidFill>
              </a:rPr>
              <a:t>www.themegallery.com</a:t>
            </a:r>
          </a:p>
        </p:txBody>
      </p:sp>
      <p:sp>
        <p:nvSpPr>
          <p:cNvPr id="436812" name="Text Box 1612"/>
          <p:cNvSpPr txBox="1">
            <a:spLocks noChangeArrowheads="1"/>
          </p:cNvSpPr>
          <p:nvPr/>
        </p:nvSpPr>
        <p:spPr bwMode="gray">
          <a:xfrm>
            <a:off x="276225" y="6007100"/>
            <a:ext cx="1169988" cy="457200"/>
          </a:xfrm>
          <a:prstGeom prst="rect">
            <a:avLst/>
          </a:prstGeom>
          <a:noFill/>
          <a:ln w="28575" algn="ctr">
            <a:noFill/>
            <a:miter lim="800000"/>
            <a:headEnd/>
            <a:tailEnd/>
          </a:ln>
          <a:effectLst/>
        </p:spPr>
        <p:txBody>
          <a:bodyPr>
            <a:spAutoFit/>
          </a:bodyPr>
          <a:lstStyle/>
          <a:p>
            <a:pPr>
              <a:spcBef>
                <a:spcPct val="50000"/>
              </a:spcBef>
            </a:pPr>
            <a:r>
              <a:rPr lang="en-US" sz="2400">
                <a:solidFill>
                  <a:srgbClr val="FFFFFF"/>
                </a:solidFill>
                <a:latin typeface="Verdana" pitchFamily="34" charset="0"/>
              </a:rPr>
              <a:t>LOGO</a:t>
            </a:r>
          </a:p>
        </p:txBody>
      </p:sp>
      <p:sp>
        <p:nvSpPr>
          <p:cNvPr id="436843" name="Rectangle 1643"/>
          <p:cNvSpPr>
            <a:spLocks noChangeArrowheads="1"/>
          </p:cNvSpPr>
          <p:nvPr/>
        </p:nvSpPr>
        <p:spPr bwMode="gray">
          <a:xfrm>
            <a:off x="7953375" y="4763"/>
            <a:ext cx="136525" cy="6858000"/>
          </a:xfrm>
          <a:prstGeom prst="rect">
            <a:avLst/>
          </a:prstGeom>
          <a:solidFill>
            <a:schemeClr val="accent2">
              <a:alpha val="6000"/>
            </a:schemeClr>
          </a:solidFill>
          <a:ln w="28575" algn="ctr">
            <a:noFill/>
            <a:miter lim="800000"/>
            <a:headEnd/>
            <a:tailEnd/>
          </a:ln>
          <a:effectLst/>
        </p:spPr>
        <p:txBody>
          <a:bodyPr wrap="none" anchor="ctr"/>
          <a:lstStyle/>
          <a:p>
            <a:endParaRPr lang="en-US"/>
          </a:p>
        </p:txBody>
      </p:sp>
      <p:sp>
        <p:nvSpPr>
          <p:cNvPr id="436844" name="Rectangle 1644"/>
          <p:cNvSpPr>
            <a:spLocks noChangeArrowheads="1"/>
          </p:cNvSpPr>
          <p:nvPr/>
        </p:nvSpPr>
        <p:spPr bwMode="gray">
          <a:xfrm>
            <a:off x="8045450" y="4763"/>
            <a:ext cx="168275" cy="6858000"/>
          </a:xfrm>
          <a:prstGeom prst="rect">
            <a:avLst/>
          </a:prstGeom>
          <a:solidFill>
            <a:schemeClr val="accent2">
              <a:alpha val="12000"/>
            </a:schemeClr>
          </a:solidFill>
          <a:ln w="28575" algn="ctr">
            <a:noFill/>
            <a:miter lim="800000"/>
            <a:headEnd/>
            <a:tailEnd/>
          </a:ln>
          <a:effectLst/>
        </p:spPr>
        <p:txBody>
          <a:bodyPr wrap="none" anchor="ctr"/>
          <a:lstStyle/>
          <a:p>
            <a:endParaRPr lang="en-US"/>
          </a:p>
        </p:txBody>
      </p:sp>
      <p:sp>
        <p:nvSpPr>
          <p:cNvPr id="436845" name="Rectangle 1645"/>
          <p:cNvSpPr>
            <a:spLocks noChangeArrowheads="1"/>
          </p:cNvSpPr>
          <p:nvPr/>
        </p:nvSpPr>
        <p:spPr bwMode="gray">
          <a:xfrm>
            <a:off x="8177213" y="-11113"/>
            <a:ext cx="230187" cy="6858001"/>
          </a:xfrm>
          <a:prstGeom prst="rect">
            <a:avLst/>
          </a:prstGeom>
          <a:solidFill>
            <a:schemeClr val="accent2">
              <a:alpha val="17999"/>
            </a:schemeClr>
          </a:solidFill>
          <a:ln w="28575" algn="ctr">
            <a:noFill/>
            <a:miter lim="800000"/>
            <a:headEnd/>
            <a:tailEnd/>
          </a:ln>
          <a:effectLst/>
        </p:spPr>
        <p:txBody>
          <a:bodyPr wrap="none" anchor="ctr"/>
          <a:lstStyle/>
          <a:p>
            <a:endParaRPr lang="en-US"/>
          </a:p>
        </p:txBody>
      </p:sp>
      <p:sp>
        <p:nvSpPr>
          <p:cNvPr id="436847" name="Rectangle 1647"/>
          <p:cNvSpPr>
            <a:spLocks noGrp="1" noChangeArrowheads="1"/>
          </p:cNvSpPr>
          <p:nvPr>
            <p:ph type="ctrTitle" sz="quarter"/>
          </p:nvPr>
        </p:nvSpPr>
        <p:spPr bwMode="gray">
          <a:xfrm>
            <a:off x="3802063" y="1314450"/>
            <a:ext cx="5105400" cy="1470025"/>
          </a:xfrm>
        </p:spPr>
        <p:txBody>
          <a:bodyPr/>
          <a:lstStyle>
            <a:lvl1pPr algn="ctr">
              <a:defRPr sz="4400"/>
            </a:lvl1pPr>
          </a:lstStyle>
          <a:p>
            <a:r>
              <a:rPr lang="en-US"/>
              <a:t>Click to edit Master title style</a:t>
            </a:r>
          </a:p>
        </p:txBody>
      </p:sp>
      <p:sp>
        <p:nvSpPr>
          <p:cNvPr id="436848" name="Rectangle 1648"/>
          <p:cNvSpPr>
            <a:spLocks noGrp="1" noChangeArrowheads="1"/>
          </p:cNvSpPr>
          <p:nvPr>
            <p:ph type="subTitle" sz="quarter" idx="1"/>
          </p:nvPr>
        </p:nvSpPr>
        <p:spPr bwMode="gray">
          <a:xfrm>
            <a:off x="3810000" y="2762250"/>
            <a:ext cx="5151438" cy="757238"/>
          </a:xfrm>
        </p:spPr>
        <p:txBody>
          <a:bodyPr/>
          <a:lstStyle>
            <a:lvl1pPr marL="0" indent="0" algn="ctr">
              <a:buFont typeface="Wingdings" pitchFamily="2" charset="2"/>
              <a:buNone/>
              <a:defRPr sz="2000" b="0">
                <a:solidFill>
                  <a:schemeClr val="tx1"/>
                </a:solidFill>
              </a:defRPr>
            </a:lvl1pPr>
          </a:lstStyle>
          <a:p>
            <a:r>
              <a:rPr lang="en-US"/>
              <a:t>Click to edit Master subtitle style</a:t>
            </a:r>
          </a:p>
        </p:txBody>
      </p:sp>
      <p:sp>
        <p:nvSpPr>
          <p:cNvPr id="436850" name="Rectangle 1650"/>
          <p:cNvSpPr>
            <a:spLocks noGrp="1" noChangeArrowheads="1"/>
          </p:cNvSpPr>
          <p:nvPr>
            <p:ph type="ftr" sz="quarter" idx="3"/>
          </p:nvPr>
        </p:nvSpPr>
        <p:spPr bwMode="gray">
          <a:xfrm>
            <a:off x="3552825" y="6534150"/>
            <a:ext cx="2895600" cy="234950"/>
          </a:xfrm>
        </p:spPr>
        <p:txBody>
          <a:bodyPr/>
          <a:lstStyle>
            <a:lvl1pPr>
              <a:defRPr/>
            </a:lvl1pPr>
          </a:lstStyle>
          <a:p>
            <a:r>
              <a:rPr lang="en-US"/>
              <a:t>www.themegallery.com</a:t>
            </a:r>
          </a:p>
        </p:txBody>
      </p:sp>
      <p:sp>
        <p:nvSpPr>
          <p:cNvPr id="436849" name="Rectangle 1649"/>
          <p:cNvSpPr>
            <a:spLocks noGrp="1" noChangeArrowheads="1"/>
          </p:cNvSpPr>
          <p:nvPr>
            <p:ph type="dt" sz="quarter" idx="2"/>
          </p:nvPr>
        </p:nvSpPr>
        <p:spPr bwMode="gray">
          <a:xfrm>
            <a:off x="6900863" y="6526213"/>
            <a:ext cx="2133600" cy="274637"/>
          </a:xfrm>
        </p:spPr>
        <p:txBody>
          <a:bodyPr/>
          <a:lstStyle>
            <a:lvl1pPr>
              <a:defRPr/>
            </a:lvl1pPr>
          </a:lstStyle>
          <a:p>
            <a:endParaRPr lang="en-US"/>
          </a:p>
        </p:txBody>
      </p:sp>
      <p:sp>
        <p:nvSpPr>
          <p:cNvPr id="436851" name="Rectangle 1651"/>
          <p:cNvSpPr>
            <a:spLocks noGrp="1" noChangeArrowheads="1"/>
          </p:cNvSpPr>
          <p:nvPr>
            <p:ph type="sldNum" sz="quarter" idx="4"/>
          </p:nvPr>
        </p:nvSpPr>
        <p:spPr bwMode="gray">
          <a:xfrm>
            <a:off x="3011488" y="6527800"/>
            <a:ext cx="373062" cy="234950"/>
          </a:xfrm>
        </p:spPr>
        <p:txBody>
          <a:bodyPr/>
          <a:lstStyle>
            <a:lvl1pPr>
              <a:defRPr/>
            </a:lvl1pPr>
          </a:lstStyle>
          <a:p>
            <a:fld id="{17B29A92-9EFB-48C9-B546-479CCCA9DADA}"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36834"/>
                                        </p:tgtEl>
                                        <p:attrNameLst>
                                          <p:attrName>style.visibility</p:attrName>
                                        </p:attrNameLst>
                                      </p:cBhvr>
                                      <p:to>
                                        <p:strVal val="visible"/>
                                      </p:to>
                                    </p:set>
                                    <p:animEffect transition="in" filter="wipe(up)">
                                      <p:cBhvr>
                                        <p:cTn id="7" dur="500"/>
                                        <p:tgtEl>
                                          <p:spTgt spid="436834"/>
                                        </p:tgtEl>
                                      </p:cBhvr>
                                    </p:animEffect>
                                  </p:childTnLst>
                                </p:cTn>
                              </p:par>
                              <p:par>
                                <p:cTn id="8" presetID="22" presetClass="entr" presetSubtype="1" fill="hold" grpId="0" nodeType="withEffect">
                                  <p:stCondLst>
                                    <p:cond delay="200"/>
                                  </p:stCondLst>
                                  <p:childTnLst>
                                    <p:set>
                                      <p:cBhvr>
                                        <p:cTn id="9" dur="1" fill="hold">
                                          <p:stCondLst>
                                            <p:cond delay="0"/>
                                          </p:stCondLst>
                                        </p:cTn>
                                        <p:tgtEl>
                                          <p:spTgt spid="436842"/>
                                        </p:tgtEl>
                                        <p:attrNameLst>
                                          <p:attrName>style.visibility</p:attrName>
                                        </p:attrNameLst>
                                      </p:cBhvr>
                                      <p:to>
                                        <p:strVal val="visible"/>
                                      </p:to>
                                    </p:set>
                                    <p:animEffect transition="in" filter="wipe(up)">
                                      <p:cBhvr>
                                        <p:cTn id="10" dur="500"/>
                                        <p:tgtEl>
                                          <p:spTgt spid="436842"/>
                                        </p:tgtEl>
                                      </p:cBhvr>
                                    </p:animEffect>
                                  </p:childTnLst>
                                </p:cTn>
                              </p:par>
                              <p:par>
                                <p:cTn id="11" presetID="22" presetClass="entr" presetSubtype="1" fill="hold" grpId="0" nodeType="withEffect">
                                  <p:stCondLst>
                                    <p:cond delay="500"/>
                                  </p:stCondLst>
                                  <p:childTnLst>
                                    <p:set>
                                      <p:cBhvr>
                                        <p:cTn id="12" dur="1" fill="hold">
                                          <p:stCondLst>
                                            <p:cond delay="0"/>
                                          </p:stCondLst>
                                        </p:cTn>
                                        <p:tgtEl>
                                          <p:spTgt spid="436792"/>
                                        </p:tgtEl>
                                        <p:attrNameLst>
                                          <p:attrName>style.visibility</p:attrName>
                                        </p:attrNameLst>
                                      </p:cBhvr>
                                      <p:to>
                                        <p:strVal val="visible"/>
                                      </p:to>
                                    </p:set>
                                    <p:animEffect transition="in" filter="wipe(up)">
                                      <p:cBhvr>
                                        <p:cTn id="13" dur="500"/>
                                        <p:tgtEl>
                                          <p:spTgt spid="436792"/>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436793"/>
                                        </p:tgtEl>
                                        <p:attrNameLst>
                                          <p:attrName>style.visibility</p:attrName>
                                        </p:attrNameLst>
                                      </p:cBhvr>
                                      <p:to>
                                        <p:strVal val="visible"/>
                                      </p:to>
                                    </p:set>
                                    <p:animEffect transition="in" filter="wipe(up)">
                                      <p:cBhvr>
                                        <p:cTn id="16" dur="500"/>
                                        <p:tgtEl>
                                          <p:spTgt spid="436793"/>
                                        </p:tgtEl>
                                      </p:cBhvr>
                                    </p:animEffect>
                                  </p:childTnLst>
                                </p:cTn>
                              </p:par>
                              <p:par>
                                <p:cTn id="17" presetID="47" presetClass="entr" presetSubtype="0" fill="hold" grpId="0" nodeType="withEffect">
                                  <p:stCondLst>
                                    <p:cond delay="1100"/>
                                  </p:stCondLst>
                                  <p:childTnLst>
                                    <p:set>
                                      <p:cBhvr>
                                        <p:cTn id="18" dur="1" fill="hold">
                                          <p:stCondLst>
                                            <p:cond delay="0"/>
                                          </p:stCondLst>
                                        </p:cTn>
                                        <p:tgtEl>
                                          <p:spTgt spid="436794"/>
                                        </p:tgtEl>
                                        <p:attrNameLst>
                                          <p:attrName>style.visibility</p:attrName>
                                        </p:attrNameLst>
                                      </p:cBhvr>
                                      <p:to>
                                        <p:strVal val="visible"/>
                                      </p:to>
                                    </p:set>
                                    <p:animEffect transition="in" filter="fade">
                                      <p:cBhvr>
                                        <p:cTn id="19" dur="500"/>
                                        <p:tgtEl>
                                          <p:spTgt spid="436794"/>
                                        </p:tgtEl>
                                      </p:cBhvr>
                                    </p:animEffect>
                                    <p:anim calcmode="lin" valueType="num">
                                      <p:cBhvr>
                                        <p:cTn id="20" dur="500" fill="hold"/>
                                        <p:tgtEl>
                                          <p:spTgt spid="436794"/>
                                        </p:tgtEl>
                                        <p:attrNameLst>
                                          <p:attrName>ppt_x</p:attrName>
                                        </p:attrNameLst>
                                      </p:cBhvr>
                                      <p:tavLst>
                                        <p:tav tm="0">
                                          <p:val>
                                            <p:strVal val="#ppt_x"/>
                                          </p:val>
                                        </p:tav>
                                        <p:tav tm="100000">
                                          <p:val>
                                            <p:strVal val="#ppt_x"/>
                                          </p:val>
                                        </p:tav>
                                      </p:tavLst>
                                    </p:anim>
                                    <p:anim calcmode="lin" valueType="num">
                                      <p:cBhvr>
                                        <p:cTn id="21" dur="500" fill="hold"/>
                                        <p:tgtEl>
                                          <p:spTgt spid="436794"/>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1500"/>
                                  </p:stCondLst>
                                  <p:childTnLst>
                                    <p:set>
                                      <p:cBhvr>
                                        <p:cTn id="23" dur="1" fill="hold">
                                          <p:stCondLst>
                                            <p:cond delay="0"/>
                                          </p:stCondLst>
                                        </p:cTn>
                                        <p:tgtEl>
                                          <p:spTgt spid="436795"/>
                                        </p:tgtEl>
                                        <p:attrNameLst>
                                          <p:attrName>style.visibility</p:attrName>
                                        </p:attrNameLst>
                                      </p:cBhvr>
                                      <p:to>
                                        <p:strVal val="visible"/>
                                      </p:to>
                                    </p:set>
                                    <p:animEffect transition="in" filter="fade">
                                      <p:cBhvr>
                                        <p:cTn id="24" dur="500"/>
                                        <p:tgtEl>
                                          <p:spTgt spid="436795"/>
                                        </p:tgtEl>
                                      </p:cBhvr>
                                    </p:animEffect>
                                    <p:anim calcmode="lin" valueType="num">
                                      <p:cBhvr>
                                        <p:cTn id="25" dur="500" fill="hold"/>
                                        <p:tgtEl>
                                          <p:spTgt spid="436795"/>
                                        </p:tgtEl>
                                        <p:attrNameLst>
                                          <p:attrName>ppt_x</p:attrName>
                                        </p:attrNameLst>
                                      </p:cBhvr>
                                      <p:tavLst>
                                        <p:tav tm="0">
                                          <p:val>
                                            <p:strVal val="#ppt_x"/>
                                          </p:val>
                                        </p:tav>
                                        <p:tav tm="100000">
                                          <p:val>
                                            <p:strVal val="#ppt_x"/>
                                          </p:val>
                                        </p:tav>
                                      </p:tavLst>
                                    </p:anim>
                                    <p:anim calcmode="lin" valueType="num">
                                      <p:cBhvr>
                                        <p:cTn id="26" dur="500" fill="hold"/>
                                        <p:tgtEl>
                                          <p:spTgt spid="436795"/>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1900"/>
                                  </p:stCondLst>
                                  <p:childTnLst>
                                    <p:set>
                                      <p:cBhvr>
                                        <p:cTn id="28" dur="1" fill="hold">
                                          <p:stCondLst>
                                            <p:cond delay="0"/>
                                          </p:stCondLst>
                                        </p:cTn>
                                        <p:tgtEl>
                                          <p:spTgt spid="436796"/>
                                        </p:tgtEl>
                                        <p:attrNameLst>
                                          <p:attrName>style.visibility</p:attrName>
                                        </p:attrNameLst>
                                      </p:cBhvr>
                                      <p:to>
                                        <p:strVal val="visible"/>
                                      </p:to>
                                    </p:set>
                                    <p:animEffect transition="in" filter="fade">
                                      <p:cBhvr>
                                        <p:cTn id="29" dur="500"/>
                                        <p:tgtEl>
                                          <p:spTgt spid="436796"/>
                                        </p:tgtEl>
                                      </p:cBhvr>
                                    </p:animEffect>
                                    <p:anim calcmode="lin" valueType="num">
                                      <p:cBhvr>
                                        <p:cTn id="30" dur="500" fill="hold"/>
                                        <p:tgtEl>
                                          <p:spTgt spid="436796"/>
                                        </p:tgtEl>
                                        <p:attrNameLst>
                                          <p:attrName>ppt_x</p:attrName>
                                        </p:attrNameLst>
                                      </p:cBhvr>
                                      <p:tavLst>
                                        <p:tav tm="0">
                                          <p:val>
                                            <p:strVal val="#ppt_x"/>
                                          </p:val>
                                        </p:tav>
                                        <p:tav tm="100000">
                                          <p:val>
                                            <p:strVal val="#ppt_x"/>
                                          </p:val>
                                        </p:tav>
                                      </p:tavLst>
                                    </p:anim>
                                    <p:anim calcmode="lin" valueType="num">
                                      <p:cBhvr>
                                        <p:cTn id="31" dur="500" fill="hold"/>
                                        <p:tgtEl>
                                          <p:spTgt spid="436796"/>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2300"/>
                                  </p:stCondLst>
                                  <p:childTnLst>
                                    <p:set>
                                      <p:cBhvr>
                                        <p:cTn id="33" dur="1" fill="hold">
                                          <p:stCondLst>
                                            <p:cond delay="0"/>
                                          </p:stCondLst>
                                        </p:cTn>
                                        <p:tgtEl>
                                          <p:spTgt spid="436797"/>
                                        </p:tgtEl>
                                        <p:attrNameLst>
                                          <p:attrName>style.visibility</p:attrName>
                                        </p:attrNameLst>
                                      </p:cBhvr>
                                      <p:to>
                                        <p:strVal val="visible"/>
                                      </p:to>
                                    </p:set>
                                    <p:animEffect transition="in" filter="fade">
                                      <p:cBhvr>
                                        <p:cTn id="34" dur="500"/>
                                        <p:tgtEl>
                                          <p:spTgt spid="436797"/>
                                        </p:tgtEl>
                                      </p:cBhvr>
                                    </p:animEffect>
                                    <p:anim calcmode="lin" valueType="num">
                                      <p:cBhvr>
                                        <p:cTn id="35" dur="500" fill="hold"/>
                                        <p:tgtEl>
                                          <p:spTgt spid="436797"/>
                                        </p:tgtEl>
                                        <p:attrNameLst>
                                          <p:attrName>ppt_x</p:attrName>
                                        </p:attrNameLst>
                                      </p:cBhvr>
                                      <p:tavLst>
                                        <p:tav tm="0">
                                          <p:val>
                                            <p:strVal val="#ppt_x"/>
                                          </p:val>
                                        </p:tav>
                                        <p:tav tm="100000">
                                          <p:val>
                                            <p:strVal val="#ppt_x"/>
                                          </p:val>
                                        </p:tav>
                                      </p:tavLst>
                                    </p:anim>
                                    <p:anim calcmode="lin" valueType="num">
                                      <p:cBhvr>
                                        <p:cTn id="36" dur="500" fill="hold"/>
                                        <p:tgtEl>
                                          <p:spTgt spid="436797"/>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2600"/>
                                  </p:stCondLst>
                                  <p:childTnLst>
                                    <p:set>
                                      <p:cBhvr>
                                        <p:cTn id="38" dur="1" fill="hold">
                                          <p:stCondLst>
                                            <p:cond delay="0"/>
                                          </p:stCondLst>
                                        </p:cTn>
                                        <p:tgtEl>
                                          <p:spTgt spid="436822"/>
                                        </p:tgtEl>
                                        <p:attrNameLst>
                                          <p:attrName>style.visibility</p:attrName>
                                        </p:attrNameLst>
                                      </p:cBhvr>
                                      <p:to>
                                        <p:strVal val="visible"/>
                                      </p:to>
                                    </p:set>
                                    <p:animEffect transition="in" filter="fade">
                                      <p:cBhvr>
                                        <p:cTn id="39" dur="500"/>
                                        <p:tgtEl>
                                          <p:spTgt spid="436822"/>
                                        </p:tgtEl>
                                      </p:cBhvr>
                                    </p:animEffect>
                                    <p:anim calcmode="lin" valueType="num">
                                      <p:cBhvr>
                                        <p:cTn id="40" dur="500" fill="hold"/>
                                        <p:tgtEl>
                                          <p:spTgt spid="436822"/>
                                        </p:tgtEl>
                                        <p:attrNameLst>
                                          <p:attrName>ppt_x</p:attrName>
                                        </p:attrNameLst>
                                      </p:cBhvr>
                                      <p:tavLst>
                                        <p:tav tm="0">
                                          <p:val>
                                            <p:strVal val="#ppt_x"/>
                                          </p:val>
                                        </p:tav>
                                        <p:tav tm="100000">
                                          <p:val>
                                            <p:strVal val="#ppt_x"/>
                                          </p:val>
                                        </p:tav>
                                      </p:tavLst>
                                    </p:anim>
                                    <p:anim calcmode="lin" valueType="num">
                                      <p:cBhvr>
                                        <p:cTn id="41" dur="500" fill="hold"/>
                                        <p:tgtEl>
                                          <p:spTgt spid="436822"/>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2600"/>
                                  </p:stCondLst>
                                  <p:childTnLst>
                                    <p:set>
                                      <p:cBhvr>
                                        <p:cTn id="43" dur="1" fill="hold">
                                          <p:stCondLst>
                                            <p:cond delay="0"/>
                                          </p:stCondLst>
                                        </p:cTn>
                                        <p:tgtEl>
                                          <p:spTgt spid="436844"/>
                                        </p:tgtEl>
                                        <p:attrNameLst>
                                          <p:attrName>style.visibility</p:attrName>
                                        </p:attrNameLst>
                                      </p:cBhvr>
                                      <p:to>
                                        <p:strVal val="visible"/>
                                      </p:to>
                                    </p:set>
                                    <p:animEffect transition="in" filter="fade">
                                      <p:cBhvr>
                                        <p:cTn id="44" dur="500"/>
                                        <p:tgtEl>
                                          <p:spTgt spid="436844"/>
                                        </p:tgtEl>
                                      </p:cBhvr>
                                    </p:animEffect>
                                    <p:anim calcmode="lin" valueType="num">
                                      <p:cBhvr>
                                        <p:cTn id="45" dur="500" fill="hold"/>
                                        <p:tgtEl>
                                          <p:spTgt spid="436844"/>
                                        </p:tgtEl>
                                        <p:attrNameLst>
                                          <p:attrName>ppt_x</p:attrName>
                                        </p:attrNameLst>
                                      </p:cBhvr>
                                      <p:tavLst>
                                        <p:tav tm="0">
                                          <p:val>
                                            <p:strVal val="#ppt_x"/>
                                          </p:val>
                                        </p:tav>
                                        <p:tav tm="100000">
                                          <p:val>
                                            <p:strVal val="#ppt_x"/>
                                          </p:val>
                                        </p:tav>
                                      </p:tavLst>
                                    </p:anim>
                                    <p:anim calcmode="lin" valueType="num">
                                      <p:cBhvr>
                                        <p:cTn id="46" dur="500" fill="hold"/>
                                        <p:tgtEl>
                                          <p:spTgt spid="436844"/>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2500"/>
                                  </p:stCondLst>
                                  <p:childTnLst>
                                    <p:set>
                                      <p:cBhvr>
                                        <p:cTn id="48" dur="1" fill="hold">
                                          <p:stCondLst>
                                            <p:cond delay="0"/>
                                          </p:stCondLst>
                                        </p:cTn>
                                        <p:tgtEl>
                                          <p:spTgt spid="436843"/>
                                        </p:tgtEl>
                                        <p:attrNameLst>
                                          <p:attrName>style.visibility</p:attrName>
                                        </p:attrNameLst>
                                      </p:cBhvr>
                                      <p:to>
                                        <p:strVal val="visible"/>
                                      </p:to>
                                    </p:set>
                                    <p:animEffect transition="in" filter="fade">
                                      <p:cBhvr>
                                        <p:cTn id="49" dur="500"/>
                                        <p:tgtEl>
                                          <p:spTgt spid="436843"/>
                                        </p:tgtEl>
                                      </p:cBhvr>
                                    </p:animEffect>
                                    <p:anim calcmode="lin" valueType="num">
                                      <p:cBhvr>
                                        <p:cTn id="50" dur="500" fill="hold"/>
                                        <p:tgtEl>
                                          <p:spTgt spid="436843"/>
                                        </p:tgtEl>
                                        <p:attrNameLst>
                                          <p:attrName>ppt_x</p:attrName>
                                        </p:attrNameLst>
                                      </p:cBhvr>
                                      <p:tavLst>
                                        <p:tav tm="0">
                                          <p:val>
                                            <p:strVal val="#ppt_x"/>
                                          </p:val>
                                        </p:tav>
                                        <p:tav tm="100000">
                                          <p:val>
                                            <p:strVal val="#ppt_x"/>
                                          </p:val>
                                        </p:tav>
                                      </p:tavLst>
                                    </p:anim>
                                    <p:anim calcmode="lin" valueType="num">
                                      <p:cBhvr>
                                        <p:cTn id="51" dur="500" fill="hold"/>
                                        <p:tgtEl>
                                          <p:spTgt spid="436843"/>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2400"/>
                                  </p:stCondLst>
                                  <p:childTnLst>
                                    <p:set>
                                      <p:cBhvr>
                                        <p:cTn id="53" dur="1" fill="hold">
                                          <p:stCondLst>
                                            <p:cond delay="0"/>
                                          </p:stCondLst>
                                        </p:cTn>
                                        <p:tgtEl>
                                          <p:spTgt spid="436845"/>
                                        </p:tgtEl>
                                        <p:attrNameLst>
                                          <p:attrName>style.visibility</p:attrName>
                                        </p:attrNameLst>
                                      </p:cBhvr>
                                      <p:to>
                                        <p:strVal val="visible"/>
                                      </p:to>
                                    </p:set>
                                    <p:animEffect transition="in" filter="fade">
                                      <p:cBhvr>
                                        <p:cTn id="54" dur="500"/>
                                        <p:tgtEl>
                                          <p:spTgt spid="436845"/>
                                        </p:tgtEl>
                                      </p:cBhvr>
                                    </p:animEffect>
                                    <p:anim calcmode="lin" valueType="num">
                                      <p:cBhvr>
                                        <p:cTn id="55" dur="500" fill="hold"/>
                                        <p:tgtEl>
                                          <p:spTgt spid="436845"/>
                                        </p:tgtEl>
                                        <p:attrNameLst>
                                          <p:attrName>ppt_x</p:attrName>
                                        </p:attrNameLst>
                                      </p:cBhvr>
                                      <p:tavLst>
                                        <p:tav tm="0">
                                          <p:val>
                                            <p:strVal val="#ppt_x"/>
                                          </p:val>
                                        </p:tav>
                                        <p:tav tm="100000">
                                          <p:val>
                                            <p:strVal val="#ppt_x"/>
                                          </p:val>
                                        </p:tav>
                                      </p:tavLst>
                                    </p:anim>
                                    <p:anim calcmode="lin" valueType="num">
                                      <p:cBhvr>
                                        <p:cTn id="56" dur="500" fill="hold"/>
                                        <p:tgtEl>
                                          <p:spTgt spid="436845"/>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2000"/>
                                  </p:stCondLst>
                                  <p:childTnLst>
                                    <p:set>
                                      <p:cBhvr>
                                        <p:cTn id="58" dur="1" fill="hold">
                                          <p:stCondLst>
                                            <p:cond delay="0"/>
                                          </p:stCondLst>
                                        </p:cTn>
                                        <p:tgtEl>
                                          <p:spTgt spid="436823"/>
                                        </p:tgtEl>
                                        <p:attrNameLst>
                                          <p:attrName>style.visibility</p:attrName>
                                        </p:attrNameLst>
                                      </p:cBhvr>
                                      <p:to>
                                        <p:strVal val="visible"/>
                                      </p:to>
                                    </p:set>
                                    <p:animEffect transition="in" filter="fade">
                                      <p:cBhvr>
                                        <p:cTn id="59" dur="500"/>
                                        <p:tgtEl>
                                          <p:spTgt spid="436823"/>
                                        </p:tgtEl>
                                      </p:cBhvr>
                                    </p:animEffect>
                                    <p:anim calcmode="lin" valueType="num">
                                      <p:cBhvr>
                                        <p:cTn id="60" dur="500" fill="hold"/>
                                        <p:tgtEl>
                                          <p:spTgt spid="436823"/>
                                        </p:tgtEl>
                                        <p:attrNameLst>
                                          <p:attrName>ppt_x</p:attrName>
                                        </p:attrNameLst>
                                      </p:cBhvr>
                                      <p:tavLst>
                                        <p:tav tm="0">
                                          <p:val>
                                            <p:strVal val="#ppt_x"/>
                                          </p:val>
                                        </p:tav>
                                        <p:tav tm="100000">
                                          <p:val>
                                            <p:strVal val="#ppt_x"/>
                                          </p:val>
                                        </p:tav>
                                      </p:tavLst>
                                    </p:anim>
                                    <p:anim calcmode="lin" valueType="num">
                                      <p:cBhvr>
                                        <p:cTn id="61" dur="500" fill="hold"/>
                                        <p:tgtEl>
                                          <p:spTgt spid="436823"/>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1800"/>
                                  </p:stCondLst>
                                  <p:childTnLst>
                                    <p:set>
                                      <p:cBhvr>
                                        <p:cTn id="63" dur="1" fill="hold">
                                          <p:stCondLst>
                                            <p:cond delay="0"/>
                                          </p:stCondLst>
                                        </p:cTn>
                                        <p:tgtEl>
                                          <p:spTgt spid="436824"/>
                                        </p:tgtEl>
                                        <p:attrNameLst>
                                          <p:attrName>style.visibility</p:attrName>
                                        </p:attrNameLst>
                                      </p:cBhvr>
                                      <p:to>
                                        <p:strVal val="visible"/>
                                      </p:to>
                                    </p:set>
                                    <p:animEffect transition="in" filter="fade">
                                      <p:cBhvr>
                                        <p:cTn id="64" dur="500"/>
                                        <p:tgtEl>
                                          <p:spTgt spid="436824"/>
                                        </p:tgtEl>
                                      </p:cBhvr>
                                    </p:animEffect>
                                    <p:anim calcmode="lin" valueType="num">
                                      <p:cBhvr>
                                        <p:cTn id="65" dur="500" fill="hold"/>
                                        <p:tgtEl>
                                          <p:spTgt spid="436824"/>
                                        </p:tgtEl>
                                        <p:attrNameLst>
                                          <p:attrName>ppt_x</p:attrName>
                                        </p:attrNameLst>
                                      </p:cBhvr>
                                      <p:tavLst>
                                        <p:tav tm="0">
                                          <p:val>
                                            <p:strVal val="#ppt_x"/>
                                          </p:val>
                                        </p:tav>
                                        <p:tav tm="100000">
                                          <p:val>
                                            <p:strVal val="#ppt_x"/>
                                          </p:val>
                                        </p:tav>
                                      </p:tavLst>
                                    </p:anim>
                                    <p:anim calcmode="lin" valueType="num">
                                      <p:cBhvr>
                                        <p:cTn id="66" dur="500" fill="hold"/>
                                        <p:tgtEl>
                                          <p:spTgt spid="436824"/>
                                        </p:tgtEl>
                                        <p:attrNameLst>
                                          <p:attrName>ppt_y</p:attrName>
                                        </p:attrNameLst>
                                      </p:cBhvr>
                                      <p:tavLst>
                                        <p:tav tm="0">
                                          <p:val>
                                            <p:strVal val="#ppt_y-.1"/>
                                          </p:val>
                                        </p:tav>
                                        <p:tav tm="100000">
                                          <p:val>
                                            <p:strVal val="#ppt_y"/>
                                          </p:val>
                                        </p:tav>
                                      </p:tavLst>
                                    </p:anim>
                                  </p:childTnLst>
                                </p:cTn>
                              </p:par>
                            </p:childTnLst>
                          </p:cTn>
                        </p:par>
                        <p:par>
                          <p:cTn id="67" fill="hold">
                            <p:stCondLst>
                              <p:cond delay="3100"/>
                            </p:stCondLst>
                            <p:childTnLst>
                              <p:par>
                                <p:cTn id="68" presetID="6" presetClass="emph" presetSubtype="0" fill="hold" grpId="1" nodeType="afterEffect">
                                  <p:stCondLst>
                                    <p:cond delay="0"/>
                                  </p:stCondLst>
                                  <p:childTnLst>
                                    <p:animScale>
                                      <p:cBhvr>
                                        <p:cTn id="69" dur="500" fill="hold"/>
                                        <p:tgtEl>
                                          <p:spTgt spid="436834"/>
                                        </p:tgtEl>
                                      </p:cBhvr>
                                      <p:by x="150000" y="150000"/>
                                    </p:animScale>
                                  </p:childTnLst>
                                </p:cTn>
                              </p:par>
                              <p:par>
                                <p:cTn id="70" presetID="6" presetClass="emph" presetSubtype="0" fill="hold" grpId="1" nodeType="withEffect">
                                  <p:stCondLst>
                                    <p:cond delay="200"/>
                                  </p:stCondLst>
                                  <p:childTnLst>
                                    <p:animScale>
                                      <p:cBhvr>
                                        <p:cTn id="71" dur="500" fill="hold"/>
                                        <p:tgtEl>
                                          <p:spTgt spid="436792"/>
                                        </p:tgtEl>
                                      </p:cBhvr>
                                      <p:by x="150000" y="150000"/>
                                    </p:animScale>
                                  </p:childTnLst>
                                </p:cTn>
                              </p:par>
                              <p:par>
                                <p:cTn id="72" presetID="6" presetClass="emph" presetSubtype="0" fill="hold" grpId="1" nodeType="withEffect">
                                  <p:stCondLst>
                                    <p:cond delay="400"/>
                                  </p:stCondLst>
                                  <p:childTnLst>
                                    <p:animScale>
                                      <p:cBhvr>
                                        <p:cTn id="73" dur="500" fill="hold"/>
                                        <p:tgtEl>
                                          <p:spTgt spid="436793"/>
                                        </p:tgtEl>
                                      </p:cBhvr>
                                      <p:by x="150000" y="150000"/>
                                    </p:animScale>
                                  </p:childTnLst>
                                </p:cTn>
                              </p:par>
                              <p:par>
                                <p:cTn id="74" presetID="6" presetClass="emph" presetSubtype="0" fill="hold" grpId="1" nodeType="withEffect">
                                  <p:stCondLst>
                                    <p:cond delay="800"/>
                                  </p:stCondLst>
                                  <p:childTnLst>
                                    <p:animScale>
                                      <p:cBhvr>
                                        <p:cTn id="75" dur="500" fill="hold"/>
                                        <p:tgtEl>
                                          <p:spTgt spid="436794"/>
                                        </p:tgtEl>
                                      </p:cBhvr>
                                      <p:by x="150000" y="150000"/>
                                    </p:animScale>
                                  </p:childTnLst>
                                </p:cTn>
                              </p:par>
                              <p:par>
                                <p:cTn id="76" presetID="6" presetClass="emph" presetSubtype="0" fill="hold" grpId="1" nodeType="withEffect">
                                  <p:stCondLst>
                                    <p:cond delay="1100"/>
                                  </p:stCondLst>
                                  <p:childTnLst>
                                    <p:animScale>
                                      <p:cBhvr>
                                        <p:cTn id="77" dur="500" fill="hold"/>
                                        <p:tgtEl>
                                          <p:spTgt spid="436795"/>
                                        </p:tgtEl>
                                      </p:cBhvr>
                                      <p:by x="150000" y="150000"/>
                                    </p:animScale>
                                  </p:childTnLst>
                                </p:cTn>
                              </p:par>
                              <p:par>
                                <p:cTn id="78" presetID="6" presetClass="emph" presetSubtype="0" fill="hold" grpId="1" nodeType="withEffect">
                                  <p:stCondLst>
                                    <p:cond delay="1400"/>
                                  </p:stCondLst>
                                  <p:childTnLst>
                                    <p:animScale>
                                      <p:cBhvr>
                                        <p:cTn id="79" dur="500" fill="hold"/>
                                        <p:tgtEl>
                                          <p:spTgt spid="436796"/>
                                        </p:tgtEl>
                                      </p:cBhvr>
                                      <p:by x="150000" y="150000"/>
                                    </p:animScale>
                                  </p:childTnLst>
                                </p:cTn>
                              </p:par>
                              <p:par>
                                <p:cTn id="80" presetID="6" presetClass="emph" presetSubtype="0" fill="hold" grpId="1" nodeType="withEffect">
                                  <p:stCondLst>
                                    <p:cond delay="1700"/>
                                  </p:stCondLst>
                                  <p:childTnLst>
                                    <p:animScale>
                                      <p:cBhvr>
                                        <p:cTn id="81" dur="500" fill="hold"/>
                                        <p:tgtEl>
                                          <p:spTgt spid="436797"/>
                                        </p:tgtEl>
                                      </p:cBhvr>
                                      <p:by x="150000" y="150000"/>
                                    </p:animScale>
                                  </p:childTnLst>
                                </p:cTn>
                              </p:par>
                              <p:par>
                                <p:cTn id="82" presetID="6" presetClass="emph" presetSubtype="0" fill="hold" grpId="1" nodeType="withEffect">
                                  <p:stCondLst>
                                    <p:cond delay="2000"/>
                                  </p:stCondLst>
                                  <p:childTnLst>
                                    <p:animScale>
                                      <p:cBhvr>
                                        <p:cTn id="83" dur="500" fill="hold"/>
                                        <p:tgtEl>
                                          <p:spTgt spid="436822"/>
                                        </p:tgtEl>
                                      </p:cBhvr>
                                      <p:by x="150000" y="150000"/>
                                    </p:animScale>
                                  </p:childTnLst>
                                </p:cTn>
                              </p:par>
                              <p:par>
                                <p:cTn id="84" presetID="6" presetClass="emph" presetSubtype="0" fill="hold" grpId="1" nodeType="withEffect">
                                  <p:stCondLst>
                                    <p:cond delay="2200"/>
                                  </p:stCondLst>
                                  <p:childTnLst>
                                    <p:animScale>
                                      <p:cBhvr>
                                        <p:cTn id="85" dur="500" fill="hold"/>
                                        <p:tgtEl>
                                          <p:spTgt spid="436823"/>
                                        </p:tgtEl>
                                      </p:cBhvr>
                                      <p:by x="150000" y="150000"/>
                                    </p:animScale>
                                  </p:childTnLst>
                                </p:cTn>
                              </p:par>
                              <p:par>
                                <p:cTn id="86" presetID="6" presetClass="emph" presetSubtype="0" fill="hold" grpId="1" nodeType="withEffect">
                                  <p:stCondLst>
                                    <p:cond delay="2300"/>
                                  </p:stCondLst>
                                  <p:childTnLst>
                                    <p:animScale>
                                      <p:cBhvr>
                                        <p:cTn id="87" dur="500" fill="hold"/>
                                        <p:tgtEl>
                                          <p:spTgt spid="436824"/>
                                        </p:tgtEl>
                                      </p:cBhvr>
                                      <p:by x="150000" y="150000"/>
                                    </p:animScale>
                                  </p:childTnLst>
                                </p:cTn>
                              </p:par>
                            </p:childTnLst>
                          </p:cTn>
                        </p:par>
                        <p:par>
                          <p:cTn id="88" fill="hold">
                            <p:stCondLst>
                              <p:cond delay="5900"/>
                            </p:stCondLst>
                            <p:childTnLst>
                              <p:par>
                                <p:cTn id="89" presetID="6" presetClass="emph" presetSubtype="0" fill="hold" grpId="1" nodeType="afterEffect">
                                  <p:stCondLst>
                                    <p:cond delay="0"/>
                                  </p:stCondLst>
                                  <p:childTnLst>
                                    <p:animScale>
                                      <p:cBhvr>
                                        <p:cTn id="90" dur="500" fill="hold"/>
                                        <p:tgtEl>
                                          <p:spTgt spid="436842"/>
                                        </p:tgtEl>
                                      </p:cBhvr>
                                      <p:by x="150000" y="150000"/>
                                    </p:animScale>
                                  </p:childTnLst>
                                </p:cTn>
                              </p:par>
                              <p:par>
                                <p:cTn id="91" presetID="6" presetClass="emph" presetSubtype="0" fill="hold" grpId="1" nodeType="withEffect">
                                  <p:stCondLst>
                                    <p:cond delay="400"/>
                                  </p:stCondLst>
                                  <p:childTnLst>
                                    <p:animScale>
                                      <p:cBhvr>
                                        <p:cTn id="92" dur="500" fill="hold"/>
                                        <p:tgtEl>
                                          <p:spTgt spid="436843"/>
                                        </p:tgtEl>
                                      </p:cBhvr>
                                      <p:by x="150000" y="150000"/>
                                    </p:animScale>
                                  </p:childTnLst>
                                </p:cTn>
                              </p:par>
                              <p:par>
                                <p:cTn id="93" presetID="6" presetClass="emph" presetSubtype="0" fill="hold" grpId="1" nodeType="withEffect">
                                  <p:stCondLst>
                                    <p:cond delay="800"/>
                                  </p:stCondLst>
                                  <p:childTnLst>
                                    <p:animScale>
                                      <p:cBhvr>
                                        <p:cTn id="94" dur="500" fill="hold"/>
                                        <p:tgtEl>
                                          <p:spTgt spid="436844"/>
                                        </p:tgtEl>
                                      </p:cBhvr>
                                      <p:by x="150000" y="150000"/>
                                    </p:animScale>
                                  </p:childTnLst>
                                </p:cTn>
                              </p:par>
                              <p:par>
                                <p:cTn id="95" presetID="6" presetClass="emph" presetSubtype="0" fill="hold" grpId="1" nodeType="withEffect">
                                  <p:stCondLst>
                                    <p:cond delay="1100"/>
                                  </p:stCondLst>
                                  <p:childTnLst>
                                    <p:animScale>
                                      <p:cBhvr>
                                        <p:cTn id="96" dur="500" fill="hold"/>
                                        <p:tgtEl>
                                          <p:spTgt spid="436845"/>
                                        </p:tgtEl>
                                      </p:cBhvr>
                                      <p:by x="150000" y="150000"/>
                                    </p:animScale>
                                  </p:childTnLst>
                                </p:cTn>
                              </p:par>
                              <p:par>
                                <p:cTn id="97" presetID="53" presetClass="entr" presetSubtype="0" fill="hold" grpId="0" nodeType="withEffect">
                                  <p:stCondLst>
                                    <p:cond delay="0"/>
                                  </p:stCondLst>
                                  <p:childTnLst>
                                    <p:set>
                                      <p:cBhvr>
                                        <p:cTn id="98" dur="1" fill="hold">
                                          <p:stCondLst>
                                            <p:cond delay="0"/>
                                          </p:stCondLst>
                                        </p:cTn>
                                        <p:tgtEl>
                                          <p:spTgt spid="436847"/>
                                        </p:tgtEl>
                                        <p:attrNameLst>
                                          <p:attrName>style.visibility</p:attrName>
                                        </p:attrNameLst>
                                      </p:cBhvr>
                                      <p:to>
                                        <p:strVal val="visible"/>
                                      </p:to>
                                    </p:set>
                                    <p:anim calcmode="lin" valueType="num">
                                      <p:cBhvr>
                                        <p:cTn id="99" dur="1000" fill="hold"/>
                                        <p:tgtEl>
                                          <p:spTgt spid="436847"/>
                                        </p:tgtEl>
                                        <p:attrNameLst>
                                          <p:attrName>ppt_w</p:attrName>
                                        </p:attrNameLst>
                                      </p:cBhvr>
                                      <p:tavLst>
                                        <p:tav tm="0">
                                          <p:val>
                                            <p:fltVal val="0"/>
                                          </p:val>
                                        </p:tav>
                                        <p:tav tm="100000">
                                          <p:val>
                                            <p:strVal val="#ppt_w"/>
                                          </p:val>
                                        </p:tav>
                                      </p:tavLst>
                                    </p:anim>
                                    <p:anim calcmode="lin" valueType="num">
                                      <p:cBhvr>
                                        <p:cTn id="100" dur="1000" fill="hold"/>
                                        <p:tgtEl>
                                          <p:spTgt spid="436847"/>
                                        </p:tgtEl>
                                        <p:attrNameLst>
                                          <p:attrName>ppt_h</p:attrName>
                                        </p:attrNameLst>
                                      </p:cBhvr>
                                      <p:tavLst>
                                        <p:tav tm="0">
                                          <p:val>
                                            <p:fltVal val="0"/>
                                          </p:val>
                                        </p:tav>
                                        <p:tav tm="100000">
                                          <p:val>
                                            <p:strVal val="#ppt_h"/>
                                          </p:val>
                                        </p:tav>
                                      </p:tavLst>
                                    </p:anim>
                                    <p:animEffect transition="in" filter="fade">
                                      <p:cBhvr>
                                        <p:cTn id="101" dur="1000"/>
                                        <p:tgtEl>
                                          <p:spTgt spid="436847"/>
                                        </p:tgtEl>
                                      </p:cBhvr>
                                    </p:animEffect>
                                  </p:childTnLst>
                                </p:cTn>
                              </p:par>
                              <p:par>
                                <p:cTn id="102" presetID="37" presetClass="path" presetSubtype="0" accel="50000" decel="50000" fill="hold" grpId="1" nodeType="withEffect">
                                  <p:stCondLst>
                                    <p:cond delay="0"/>
                                  </p:stCondLst>
                                  <p:childTnLst>
                                    <p:animMotion origin="layout" path="M 0.17344 0.26526 C 0.15434 0.26017 0.07587 0.23011 0.04201 0.19056 C 0.00816 0.15101 -0.01441 0.06198 -0.02934 0.02821 " pathEditMode="relative" rAng="0" ptsTypes="faf">
                                      <p:cBhvr>
                                        <p:cTn id="103" dur="1000" fill="hold"/>
                                        <p:tgtEl>
                                          <p:spTgt spid="436847"/>
                                        </p:tgtEl>
                                        <p:attrNameLst>
                                          <p:attrName>ppt_x</p:attrName>
                                          <p:attrName>ppt_y</p:attrName>
                                        </p:attrNameLst>
                                      </p:cBhvr>
                                      <p:rCtr x="-10100" y="-11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6842" grpId="0" animBg="1"/>
      <p:bldP spid="436842" grpId="1" animBg="1"/>
      <p:bldP spid="436834" grpId="0" animBg="1"/>
      <p:bldP spid="436834" grpId="1" animBg="1"/>
      <p:bldP spid="436796" grpId="0" animBg="1"/>
      <p:bldP spid="436796" grpId="1" animBg="1"/>
      <p:bldP spid="436797" grpId="0" animBg="1"/>
      <p:bldP spid="436797" grpId="1" animBg="1"/>
      <p:bldP spid="436792" grpId="0" animBg="1"/>
      <p:bldP spid="436792" grpId="1" animBg="1"/>
      <p:bldP spid="436793" grpId="0" animBg="1"/>
      <p:bldP spid="436793" grpId="1" animBg="1"/>
      <p:bldP spid="436794" grpId="0" animBg="1"/>
      <p:bldP spid="436794" grpId="1" animBg="1"/>
      <p:bldP spid="436795" grpId="0" animBg="1"/>
      <p:bldP spid="436795" grpId="1" animBg="1"/>
      <p:bldP spid="436822" grpId="0" animBg="1"/>
      <p:bldP spid="436822" grpId="1" animBg="1"/>
      <p:bldP spid="436823" grpId="0" animBg="1"/>
      <p:bldP spid="436823" grpId="1" animBg="1"/>
      <p:bldP spid="436824" grpId="0" animBg="1"/>
      <p:bldP spid="436824" grpId="1" animBg="1"/>
      <p:bldP spid="436843" grpId="0" animBg="1"/>
      <p:bldP spid="436843" grpId="1" animBg="1"/>
      <p:bldP spid="436844" grpId="0" animBg="1"/>
      <p:bldP spid="436844" grpId="1" animBg="1"/>
      <p:bldP spid="436845" grpId="0" animBg="1"/>
      <p:bldP spid="436845" grpId="1" animBg="1"/>
      <p:bldP spid="436847" grpId="0"/>
      <p:bldP spid="436847" grpId="1"/>
    </p:bld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www.themegallery.com</a:t>
            </a:r>
          </a:p>
        </p:txBody>
      </p:sp>
      <p:sp>
        <p:nvSpPr>
          <p:cNvPr id="6" name="Slide Number Placeholder 5"/>
          <p:cNvSpPr>
            <a:spLocks noGrp="1"/>
          </p:cNvSpPr>
          <p:nvPr>
            <p:ph type="sldNum" sz="quarter" idx="12"/>
          </p:nvPr>
        </p:nvSpPr>
        <p:spPr/>
        <p:txBody>
          <a:bodyPr/>
          <a:lstStyle>
            <a:lvl1pPr>
              <a:defRPr/>
            </a:lvl1pPr>
          </a:lstStyle>
          <a:p>
            <a:fld id="{84964777-792D-4AA0-B61C-7E3243B23B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8338" y="65088"/>
            <a:ext cx="1995487" cy="64595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30288" y="65088"/>
            <a:ext cx="5835650" cy="64595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www.themegallery.com</a:t>
            </a:r>
          </a:p>
        </p:txBody>
      </p:sp>
      <p:sp>
        <p:nvSpPr>
          <p:cNvPr id="6" name="Slide Number Placeholder 5"/>
          <p:cNvSpPr>
            <a:spLocks noGrp="1"/>
          </p:cNvSpPr>
          <p:nvPr>
            <p:ph type="sldNum" sz="quarter" idx="12"/>
          </p:nvPr>
        </p:nvSpPr>
        <p:spPr/>
        <p:txBody>
          <a:bodyPr/>
          <a:lstStyle>
            <a:lvl1pPr>
              <a:defRPr/>
            </a:lvl1pPr>
          </a:lstStyle>
          <a:p>
            <a:fld id="{153A9291-5C8D-4DB7-B6D3-467568AF7D9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55688" y="65088"/>
            <a:ext cx="7958137" cy="1011237"/>
          </a:xfrm>
        </p:spPr>
        <p:txBody>
          <a:bodyPr/>
          <a:lstStyle/>
          <a:p>
            <a:r>
              <a:rPr lang="en-US"/>
              <a:t>Click to edit Master title style</a:t>
            </a:r>
          </a:p>
        </p:txBody>
      </p:sp>
      <p:sp>
        <p:nvSpPr>
          <p:cNvPr id="3" name="Chart Placeholder 2"/>
          <p:cNvSpPr>
            <a:spLocks noGrp="1"/>
          </p:cNvSpPr>
          <p:nvPr>
            <p:ph type="chart" idx="1"/>
          </p:nvPr>
        </p:nvSpPr>
        <p:spPr>
          <a:xfrm>
            <a:off x="1030288" y="1163638"/>
            <a:ext cx="7961312" cy="5360987"/>
          </a:xfrm>
        </p:spPr>
        <p:txBody>
          <a:bodyPr/>
          <a:lstStyle/>
          <a:p>
            <a:r>
              <a:rPr lang="en-US"/>
              <a:t>Click icon to add chart</a:t>
            </a:r>
          </a:p>
        </p:txBody>
      </p:sp>
      <p:sp>
        <p:nvSpPr>
          <p:cNvPr id="4" name="Date Placeholder 3"/>
          <p:cNvSpPr>
            <a:spLocks noGrp="1"/>
          </p:cNvSpPr>
          <p:nvPr>
            <p:ph type="dt" sz="half" idx="10"/>
          </p:nvPr>
        </p:nvSpPr>
        <p:spPr>
          <a:xfrm>
            <a:off x="1077913" y="6616700"/>
            <a:ext cx="2133600" cy="241300"/>
          </a:xfrm>
        </p:spPr>
        <p:txBody>
          <a:bodyPr/>
          <a:lstStyle>
            <a:lvl1pPr>
              <a:defRPr/>
            </a:lvl1pPr>
          </a:lstStyle>
          <a:p>
            <a:endParaRPr lang="en-US"/>
          </a:p>
        </p:txBody>
      </p:sp>
      <p:sp>
        <p:nvSpPr>
          <p:cNvPr id="5" name="Footer Placeholder 4"/>
          <p:cNvSpPr>
            <a:spLocks noGrp="1"/>
          </p:cNvSpPr>
          <p:nvPr>
            <p:ph type="ftr" sz="quarter" idx="11"/>
          </p:nvPr>
        </p:nvSpPr>
        <p:spPr>
          <a:xfrm>
            <a:off x="5838825" y="6616700"/>
            <a:ext cx="2895600" cy="241300"/>
          </a:xfrm>
        </p:spPr>
        <p:txBody>
          <a:bodyPr/>
          <a:lstStyle>
            <a:lvl1pPr>
              <a:defRPr/>
            </a:lvl1pPr>
          </a:lstStyle>
          <a:p>
            <a:r>
              <a:rPr lang="en-US"/>
              <a:t>www.themegallery.com</a:t>
            </a:r>
          </a:p>
        </p:txBody>
      </p:sp>
      <p:sp>
        <p:nvSpPr>
          <p:cNvPr id="6" name="Slide Number Placeholder 5"/>
          <p:cNvSpPr>
            <a:spLocks noGrp="1"/>
          </p:cNvSpPr>
          <p:nvPr>
            <p:ph type="sldNum" sz="quarter" idx="12"/>
          </p:nvPr>
        </p:nvSpPr>
        <p:spPr>
          <a:xfrm>
            <a:off x="4187825" y="6616700"/>
            <a:ext cx="661988" cy="241300"/>
          </a:xfrm>
        </p:spPr>
        <p:txBody>
          <a:bodyPr/>
          <a:lstStyle>
            <a:lvl1pPr>
              <a:defRPr/>
            </a:lvl1pPr>
          </a:lstStyle>
          <a:p>
            <a:fld id="{EE78CA66-483D-450C-8113-3B88A207D0E9}"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845425" cy="838200"/>
          </a:xfrm>
        </p:spPr>
        <p:txBody>
          <a:bodyPr/>
          <a:lstStyle/>
          <a:p>
            <a:r>
              <a:rPr lang="en-US"/>
              <a:t>Click to edit Master title style</a:t>
            </a:r>
          </a:p>
        </p:txBody>
      </p:sp>
      <p:sp>
        <p:nvSpPr>
          <p:cNvPr id="3" name="Table Placeholder 2"/>
          <p:cNvSpPr>
            <a:spLocks noGrp="1"/>
          </p:cNvSpPr>
          <p:nvPr>
            <p:ph type="tbl" idx="1"/>
          </p:nvPr>
        </p:nvSpPr>
        <p:spPr>
          <a:xfrm>
            <a:off x="914400" y="1219200"/>
            <a:ext cx="7921625" cy="5105400"/>
          </a:xfrm>
        </p:spPr>
        <p:txBody>
          <a:bodyPr/>
          <a:lstStyle/>
          <a:p>
            <a:r>
              <a:rPr lang="en-US"/>
              <a:t>Click icon to add table</a:t>
            </a:r>
          </a:p>
        </p:txBody>
      </p:sp>
      <p:sp>
        <p:nvSpPr>
          <p:cNvPr id="4" name="Date Placeholder 3"/>
          <p:cNvSpPr>
            <a:spLocks noGrp="1"/>
          </p:cNvSpPr>
          <p:nvPr>
            <p:ph type="dt" sz="half" idx="10"/>
          </p:nvPr>
        </p:nvSpPr>
        <p:spPr>
          <a:xfrm>
            <a:off x="923925" y="6461125"/>
            <a:ext cx="2133600" cy="320675"/>
          </a:xfrm>
        </p:spPr>
        <p:txBody>
          <a:bodyPr/>
          <a:lstStyle>
            <a:lvl1pPr>
              <a:defRPr/>
            </a:lvl1pPr>
          </a:lstStyle>
          <a:p>
            <a:endParaRPr lang="en-US"/>
          </a:p>
        </p:txBody>
      </p:sp>
      <p:sp>
        <p:nvSpPr>
          <p:cNvPr id="5" name="Footer Placeholder 4"/>
          <p:cNvSpPr>
            <a:spLocks noGrp="1"/>
          </p:cNvSpPr>
          <p:nvPr>
            <p:ph type="ftr" sz="quarter" idx="11"/>
          </p:nvPr>
        </p:nvSpPr>
        <p:spPr>
          <a:xfrm>
            <a:off x="5943600" y="6461125"/>
            <a:ext cx="2895600" cy="320675"/>
          </a:xfrm>
        </p:spPr>
        <p:txBody>
          <a:bodyPr/>
          <a:lstStyle>
            <a:lvl1pPr>
              <a:defRPr/>
            </a:lvl1pPr>
          </a:lstStyle>
          <a:p>
            <a:r>
              <a:rPr lang="en-US"/>
              <a:t>www.themegallery.com</a:t>
            </a:r>
          </a:p>
        </p:txBody>
      </p:sp>
      <p:sp>
        <p:nvSpPr>
          <p:cNvPr id="6" name="Slide Number Placeholder 5"/>
          <p:cNvSpPr>
            <a:spLocks noGrp="1"/>
          </p:cNvSpPr>
          <p:nvPr>
            <p:ph type="sldNum" sz="quarter" idx="12"/>
          </p:nvPr>
        </p:nvSpPr>
        <p:spPr>
          <a:xfrm>
            <a:off x="85725" y="6461125"/>
            <a:ext cx="609600" cy="320675"/>
          </a:xfrm>
        </p:spPr>
        <p:txBody>
          <a:bodyPr/>
          <a:lstStyle>
            <a:lvl1pPr>
              <a:defRPr/>
            </a:lvl1pPr>
          </a:lstStyle>
          <a:p>
            <a:fld id="{3C80A23E-4C33-4E66-AF82-8AB057AE557B}"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845425" cy="838200"/>
          </a:xfrm>
        </p:spPr>
        <p:txBody>
          <a:bodyPr/>
          <a:lstStyle/>
          <a:p>
            <a:r>
              <a:rPr lang="en-US"/>
              <a:t>Click to edit Master title style</a:t>
            </a:r>
          </a:p>
        </p:txBody>
      </p:sp>
      <p:sp>
        <p:nvSpPr>
          <p:cNvPr id="3" name="SmartArt Placeholder 2"/>
          <p:cNvSpPr>
            <a:spLocks noGrp="1"/>
          </p:cNvSpPr>
          <p:nvPr>
            <p:ph type="dgm" idx="1"/>
          </p:nvPr>
        </p:nvSpPr>
        <p:spPr>
          <a:xfrm>
            <a:off x="914400" y="1219200"/>
            <a:ext cx="7921625" cy="5105400"/>
          </a:xfrm>
        </p:spPr>
        <p:txBody>
          <a:bodyPr/>
          <a:lstStyle/>
          <a:p>
            <a:r>
              <a:rPr lang="en-US"/>
              <a:t>Click icon to add SmartArt graphic</a:t>
            </a:r>
          </a:p>
        </p:txBody>
      </p:sp>
      <p:sp>
        <p:nvSpPr>
          <p:cNvPr id="4" name="Date Placeholder 3"/>
          <p:cNvSpPr>
            <a:spLocks noGrp="1"/>
          </p:cNvSpPr>
          <p:nvPr>
            <p:ph type="dt" sz="half" idx="10"/>
          </p:nvPr>
        </p:nvSpPr>
        <p:spPr>
          <a:xfrm>
            <a:off x="923925" y="6461125"/>
            <a:ext cx="2133600" cy="320675"/>
          </a:xfrm>
        </p:spPr>
        <p:txBody>
          <a:bodyPr/>
          <a:lstStyle>
            <a:lvl1pPr>
              <a:defRPr/>
            </a:lvl1pPr>
          </a:lstStyle>
          <a:p>
            <a:endParaRPr lang="en-US"/>
          </a:p>
        </p:txBody>
      </p:sp>
      <p:sp>
        <p:nvSpPr>
          <p:cNvPr id="5" name="Footer Placeholder 4"/>
          <p:cNvSpPr>
            <a:spLocks noGrp="1"/>
          </p:cNvSpPr>
          <p:nvPr>
            <p:ph type="ftr" sz="quarter" idx="11"/>
          </p:nvPr>
        </p:nvSpPr>
        <p:spPr>
          <a:xfrm>
            <a:off x="5943600" y="6461125"/>
            <a:ext cx="2895600" cy="320675"/>
          </a:xfrm>
        </p:spPr>
        <p:txBody>
          <a:bodyPr/>
          <a:lstStyle>
            <a:lvl1pPr>
              <a:defRPr/>
            </a:lvl1pPr>
          </a:lstStyle>
          <a:p>
            <a:r>
              <a:rPr lang="en-US"/>
              <a:t>www.themegallery.com</a:t>
            </a:r>
          </a:p>
        </p:txBody>
      </p:sp>
      <p:sp>
        <p:nvSpPr>
          <p:cNvPr id="6" name="Slide Number Placeholder 5"/>
          <p:cNvSpPr>
            <a:spLocks noGrp="1"/>
          </p:cNvSpPr>
          <p:nvPr>
            <p:ph type="sldNum" sz="quarter" idx="12"/>
          </p:nvPr>
        </p:nvSpPr>
        <p:spPr>
          <a:xfrm>
            <a:off x="85725" y="6461125"/>
            <a:ext cx="609600" cy="320675"/>
          </a:xfrm>
        </p:spPr>
        <p:txBody>
          <a:bodyPr/>
          <a:lstStyle>
            <a:lvl1pPr>
              <a:defRPr/>
            </a:lvl1pPr>
          </a:lstStyle>
          <a:p>
            <a:fld id="{46AD5905-36A2-4708-B8B5-F0DEEF370684}"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rgbClr val="FFFFFF"/>
        </a:solidFill>
        <a:effectLst/>
      </p:bgPr>
    </p:bg>
    <p:spTree>
      <p:nvGrpSpPr>
        <p:cNvPr id="1" name=""/>
        <p:cNvGrpSpPr/>
        <p:nvPr/>
      </p:nvGrpSpPr>
      <p:grpSpPr>
        <a:xfrm>
          <a:off x="0" y="0"/>
          <a:ext cx="0" cy="0"/>
          <a:chOff x="0" y="0"/>
          <a:chExt cx="0" cy="0"/>
        </a:xfrm>
      </p:grpSpPr>
      <p:sp>
        <p:nvSpPr>
          <p:cNvPr id="3086" name="Rectangle 14"/>
          <p:cNvSpPr>
            <a:spLocks noChangeArrowheads="1"/>
          </p:cNvSpPr>
          <p:nvPr/>
        </p:nvSpPr>
        <p:spPr bwMode="gray">
          <a:xfrm>
            <a:off x="0" y="0"/>
            <a:ext cx="9144000" cy="381000"/>
          </a:xfrm>
          <a:prstGeom prst="rect">
            <a:avLst/>
          </a:prstGeom>
          <a:solidFill>
            <a:schemeClr val="accent2"/>
          </a:solidFill>
          <a:ln w="9525">
            <a:noFill/>
            <a:miter lim="800000"/>
            <a:headEnd/>
            <a:tailEnd/>
          </a:ln>
          <a:effectLst/>
        </p:spPr>
        <p:txBody>
          <a:bodyPr wrap="none" anchor="ctr"/>
          <a:lstStyle/>
          <a:p>
            <a:endParaRPr lang="en-US"/>
          </a:p>
        </p:txBody>
      </p:sp>
      <p:sp>
        <p:nvSpPr>
          <p:cNvPr id="3076" name="Rectangle 4"/>
          <p:cNvSpPr>
            <a:spLocks noGrp="1" noChangeArrowheads="1"/>
          </p:cNvSpPr>
          <p:nvPr>
            <p:ph type="dt" sz="half" idx="2"/>
          </p:nvPr>
        </p:nvSpPr>
        <p:spPr>
          <a:xfrm>
            <a:off x="457200" y="6477000"/>
            <a:ext cx="2133600" cy="244475"/>
          </a:xfrm>
        </p:spPr>
        <p:txBody>
          <a:bodyPr/>
          <a:lstStyle>
            <a:lvl1pPr>
              <a:defRPr sz="1400"/>
            </a:lvl1pPr>
          </a:lstStyle>
          <a:p>
            <a:endParaRPr lang="en-US"/>
          </a:p>
        </p:txBody>
      </p:sp>
      <p:sp>
        <p:nvSpPr>
          <p:cNvPr id="3077" name="Rectangle 5"/>
          <p:cNvSpPr>
            <a:spLocks noGrp="1" noChangeArrowheads="1"/>
          </p:cNvSpPr>
          <p:nvPr>
            <p:ph type="ftr" sz="quarter" idx="3"/>
          </p:nvPr>
        </p:nvSpPr>
        <p:spPr>
          <a:xfrm>
            <a:off x="3124200" y="6477000"/>
            <a:ext cx="2895600" cy="244475"/>
          </a:xfrm>
        </p:spPr>
        <p:txBody>
          <a:bodyPr/>
          <a:lstStyle>
            <a:lvl1pPr algn="ctr">
              <a:defRPr sz="1400"/>
            </a:lvl1pPr>
          </a:lstStyle>
          <a:p>
            <a:endParaRPr lang="en-US"/>
          </a:p>
        </p:txBody>
      </p:sp>
      <p:sp>
        <p:nvSpPr>
          <p:cNvPr id="3078" name="Rectangle 6"/>
          <p:cNvSpPr>
            <a:spLocks noGrp="1" noChangeArrowheads="1"/>
          </p:cNvSpPr>
          <p:nvPr>
            <p:ph type="sldNum" sz="quarter" idx="4"/>
          </p:nvPr>
        </p:nvSpPr>
        <p:spPr>
          <a:xfrm>
            <a:off x="6553200" y="6477000"/>
            <a:ext cx="2133600" cy="244475"/>
          </a:xfrm>
        </p:spPr>
        <p:txBody>
          <a:bodyPr/>
          <a:lstStyle>
            <a:lvl1pPr>
              <a:defRPr sz="1400">
                <a:solidFill>
                  <a:schemeClr val="tx1"/>
                </a:solidFill>
              </a:defRPr>
            </a:lvl1pPr>
          </a:lstStyle>
          <a:p>
            <a:fld id="{CC19A23B-D05A-4392-BB68-2F2514803566}" type="slidenum">
              <a:rPr lang="en-US"/>
              <a:pPr/>
              <a:t>‹#›</a:t>
            </a:fld>
            <a:endParaRPr lang="en-US"/>
          </a:p>
        </p:txBody>
      </p:sp>
      <p:sp>
        <p:nvSpPr>
          <p:cNvPr id="3075" name="Rectangle 3"/>
          <p:cNvSpPr>
            <a:spLocks noGrp="1" noChangeArrowheads="1"/>
          </p:cNvSpPr>
          <p:nvPr>
            <p:ph type="subTitle" idx="1"/>
          </p:nvPr>
        </p:nvSpPr>
        <p:spPr>
          <a:xfrm>
            <a:off x="0" y="0"/>
            <a:ext cx="9144000" cy="369888"/>
          </a:xfrm>
        </p:spPr>
        <p:txBody>
          <a:bodyPr anchor="b"/>
          <a:lstStyle>
            <a:lvl1pPr marL="0" indent="0" algn="dist">
              <a:buFontTx/>
              <a:buNone/>
              <a:defRPr sz="1400" b="1">
                <a:solidFill>
                  <a:srgbClr val="F8F8F8"/>
                </a:solidFill>
              </a:defRPr>
            </a:lvl1pPr>
          </a:lstStyle>
          <a:p>
            <a:r>
              <a:rPr lang="en-US"/>
              <a:t>Click to edit Master subtitle style</a:t>
            </a:r>
          </a:p>
        </p:txBody>
      </p:sp>
      <p:sp>
        <p:nvSpPr>
          <p:cNvPr id="3088" name="Rectangle 16"/>
          <p:cNvSpPr>
            <a:spLocks noChangeArrowheads="1"/>
          </p:cNvSpPr>
          <p:nvPr/>
        </p:nvSpPr>
        <p:spPr bwMode="gray">
          <a:xfrm flipV="1">
            <a:off x="0" y="4953000"/>
            <a:ext cx="9144000" cy="76200"/>
          </a:xfrm>
          <a:prstGeom prst="rect">
            <a:avLst/>
          </a:prstGeom>
          <a:solidFill>
            <a:schemeClr val="bg1"/>
          </a:solidFill>
          <a:ln w="9525">
            <a:noFill/>
            <a:miter lim="800000"/>
            <a:headEnd/>
            <a:tailEnd/>
          </a:ln>
          <a:effectLst/>
        </p:spPr>
        <p:txBody>
          <a:bodyPr wrap="none" anchor="ctr"/>
          <a:lstStyle/>
          <a:p>
            <a:endParaRPr lang="en-US"/>
          </a:p>
        </p:txBody>
      </p:sp>
      <p:sp>
        <p:nvSpPr>
          <p:cNvPr id="3097" name="Text Box 25"/>
          <p:cNvSpPr txBox="1">
            <a:spLocks noChangeArrowheads="1"/>
          </p:cNvSpPr>
          <p:nvPr/>
        </p:nvSpPr>
        <p:spPr bwMode="auto">
          <a:xfrm>
            <a:off x="7924800" y="6262688"/>
            <a:ext cx="1035050" cy="366712"/>
          </a:xfrm>
          <a:prstGeom prst="rect">
            <a:avLst/>
          </a:prstGeom>
          <a:noFill/>
          <a:ln w="9525">
            <a:noFill/>
            <a:miter lim="800000"/>
            <a:headEnd/>
            <a:tailEnd/>
          </a:ln>
          <a:effectLst/>
        </p:spPr>
        <p:txBody>
          <a:bodyPr wrap="none">
            <a:spAutoFit/>
          </a:bodyPr>
          <a:lstStyle/>
          <a:p>
            <a:pPr algn="l"/>
            <a:r>
              <a:rPr lang="en-US">
                <a:solidFill>
                  <a:schemeClr val="bg1"/>
                </a:solidFill>
              </a:rPr>
              <a:t>L/O/G/O</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Title Slide">
    <p:bg>
      <p:bgPr>
        <a:solidFill>
          <a:srgbClr val="FFFFFF"/>
        </a:solidFill>
        <a:effectLst/>
      </p:bgPr>
    </p:bg>
    <p:spTree>
      <p:nvGrpSpPr>
        <p:cNvPr id="1" name=""/>
        <p:cNvGrpSpPr/>
        <p:nvPr/>
      </p:nvGrpSpPr>
      <p:grpSpPr>
        <a:xfrm>
          <a:off x="0" y="0"/>
          <a:ext cx="0" cy="0"/>
          <a:chOff x="0" y="0"/>
          <a:chExt cx="0" cy="0"/>
        </a:xfrm>
      </p:grpSpPr>
      <p:sp>
        <p:nvSpPr>
          <p:cNvPr id="3086" name="Rectangle 14"/>
          <p:cNvSpPr>
            <a:spLocks noChangeArrowheads="1"/>
          </p:cNvSpPr>
          <p:nvPr/>
        </p:nvSpPr>
        <p:spPr bwMode="gray">
          <a:xfrm>
            <a:off x="0" y="0"/>
            <a:ext cx="9144000" cy="381000"/>
          </a:xfrm>
          <a:prstGeom prst="rect">
            <a:avLst/>
          </a:prstGeom>
          <a:solidFill>
            <a:schemeClr val="accent2"/>
          </a:solidFill>
          <a:ln w="9525">
            <a:noFill/>
            <a:miter lim="800000"/>
            <a:headEnd/>
            <a:tailEnd/>
          </a:ln>
          <a:effectLst/>
        </p:spPr>
        <p:txBody>
          <a:bodyPr wrap="none" anchor="ctr"/>
          <a:lstStyle/>
          <a:p>
            <a:endParaRPr lang="en-US"/>
          </a:p>
        </p:txBody>
      </p:sp>
      <p:sp>
        <p:nvSpPr>
          <p:cNvPr id="3076" name="Rectangle 4"/>
          <p:cNvSpPr>
            <a:spLocks noGrp="1" noChangeArrowheads="1"/>
          </p:cNvSpPr>
          <p:nvPr>
            <p:ph type="dt" sz="half" idx="2"/>
          </p:nvPr>
        </p:nvSpPr>
        <p:spPr>
          <a:xfrm>
            <a:off x="457200" y="6477000"/>
            <a:ext cx="2133600" cy="244475"/>
          </a:xfrm>
        </p:spPr>
        <p:txBody>
          <a:bodyPr/>
          <a:lstStyle>
            <a:lvl1pPr>
              <a:defRPr sz="1400"/>
            </a:lvl1pPr>
          </a:lstStyle>
          <a:p>
            <a:endParaRPr lang="en-US"/>
          </a:p>
        </p:txBody>
      </p:sp>
      <p:sp>
        <p:nvSpPr>
          <p:cNvPr id="3077" name="Rectangle 5"/>
          <p:cNvSpPr>
            <a:spLocks noGrp="1" noChangeArrowheads="1"/>
          </p:cNvSpPr>
          <p:nvPr>
            <p:ph type="ftr" sz="quarter" idx="3"/>
          </p:nvPr>
        </p:nvSpPr>
        <p:spPr>
          <a:xfrm>
            <a:off x="3124200" y="6477000"/>
            <a:ext cx="2895600" cy="244475"/>
          </a:xfrm>
        </p:spPr>
        <p:txBody>
          <a:bodyPr/>
          <a:lstStyle>
            <a:lvl1pPr algn="ctr">
              <a:defRPr sz="1400"/>
            </a:lvl1pPr>
          </a:lstStyle>
          <a:p>
            <a:endParaRPr lang="en-US"/>
          </a:p>
        </p:txBody>
      </p:sp>
      <p:sp>
        <p:nvSpPr>
          <p:cNvPr id="3078" name="Rectangle 6"/>
          <p:cNvSpPr>
            <a:spLocks noGrp="1" noChangeArrowheads="1"/>
          </p:cNvSpPr>
          <p:nvPr>
            <p:ph type="sldNum" sz="quarter" idx="4"/>
          </p:nvPr>
        </p:nvSpPr>
        <p:spPr>
          <a:xfrm>
            <a:off x="6553200" y="6477000"/>
            <a:ext cx="2133600" cy="244475"/>
          </a:xfrm>
        </p:spPr>
        <p:txBody>
          <a:bodyPr/>
          <a:lstStyle>
            <a:lvl1pPr>
              <a:defRPr sz="1400">
                <a:solidFill>
                  <a:schemeClr val="tx1"/>
                </a:solidFill>
              </a:defRPr>
            </a:lvl1pPr>
          </a:lstStyle>
          <a:p>
            <a:fld id="{CC19A23B-D05A-4392-BB68-2F2514803566}" type="slidenum">
              <a:rPr lang="en-US"/>
              <a:pPr/>
              <a:t>‹#›</a:t>
            </a:fld>
            <a:endParaRPr lang="en-US"/>
          </a:p>
        </p:txBody>
      </p:sp>
      <p:sp>
        <p:nvSpPr>
          <p:cNvPr id="3075" name="Rectangle 3"/>
          <p:cNvSpPr>
            <a:spLocks noGrp="1" noChangeArrowheads="1"/>
          </p:cNvSpPr>
          <p:nvPr>
            <p:ph type="subTitle" idx="1"/>
          </p:nvPr>
        </p:nvSpPr>
        <p:spPr>
          <a:xfrm>
            <a:off x="0" y="0"/>
            <a:ext cx="9144000" cy="369888"/>
          </a:xfrm>
        </p:spPr>
        <p:txBody>
          <a:bodyPr anchor="b"/>
          <a:lstStyle>
            <a:lvl1pPr marL="0" indent="0" algn="dist">
              <a:buFontTx/>
              <a:buNone/>
              <a:defRPr sz="1400" b="1">
                <a:solidFill>
                  <a:srgbClr val="F8F8F8"/>
                </a:solidFill>
              </a:defRPr>
            </a:lvl1pPr>
          </a:lstStyle>
          <a:p>
            <a:r>
              <a:rPr lang="en-US"/>
              <a:t>Click to edit Master subtitle style</a:t>
            </a:r>
          </a:p>
        </p:txBody>
      </p:sp>
      <p:sp>
        <p:nvSpPr>
          <p:cNvPr id="3088" name="Rectangle 16"/>
          <p:cNvSpPr>
            <a:spLocks noChangeArrowheads="1"/>
          </p:cNvSpPr>
          <p:nvPr/>
        </p:nvSpPr>
        <p:spPr bwMode="gray">
          <a:xfrm flipV="1">
            <a:off x="0" y="4953000"/>
            <a:ext cx="9144000" cy="76200"/>
          </a:xfrm>
          <a:prstGeom prst="rect">
            <a:avLst/>
          </a:prstGeom>
          <a:solidFill>
            <a:schemeClr val="bg1"/>
          </a:solidFill>
          <a:ln w="9525">
            <a:noFill/>
            <a:miter lim="800000"/>
            <a:headEnd/>
            <a:tailEnd/>
          </a:ln>
          <a:effectLst/>
        </p:spPr>
        <p:txBody>
          <a:bodyPr wrap="none" anchor="ctr"/>
          <a:lstStyle/>
          <a:p>
            <a:endParaRPr lang="en-US"/>
          </a:p>
        </p:txBody>
      </p:sp>
      <p:sp>
        <p:nvSpPr>
          <p:cNvPr id="3097" name="Text Box 25"/>
          <p:cNvSpPr txBox="1">
            <a:spLocks noChangeArrowheads="1"/>
          </p:cNvSpPr>
          <p:nvPr/>
        </p:nvSpPr>
        <p:spPr bwMode="auto">
          <a:xfrm>
            <a:off x="7924800" y="6262688"/>
            <a:ext cx="1035050" cy="366712"/>
          </a:xfrm>
          <a:prstGeom prst="rect">
            <a:avLst/>
          </a:prstGeom>
          <a:noFill/>
          <a:ln w="9525">
            <a:noFill/>
            <a:miter lim="800000"/>
            <a:headEnd/>
            <a:tailEnd/>
          </a:ln>
          <a:effectLst/>
        </p:spPr>
        <p:txBody>
          <a:bodyPr wrap="none">
            <a:spAutoFit/>
          </a:bodyPr>
          <a:lstStyle/>
          <a:p>
            <a:pPr algn="l"/>
            <a:r>
              <a:rPr lang="en-US">
                <a:solidFill>
                  <a:schemeClr val="bg1"/>
                </a:solidFill>
              </a:rPr>
              <a:t>L/O/G/O</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958137" cy="1011237"/>
          </a:xfrm>
        </p:spPr>
        <p:txBody>
          <a:bodyPr/>
          <a:lstStyle/>
          <a:p>
            <a:r>
              <a:rPr lang="en-US" dirty="0"/>
              <a:t>Click to edit Master title style</a:t>
            </a:r>
          </a:p>
        </p:txBody>
      </p:sp>
      <p:sp>
        <p:nvSpPr>
          <p:cNvPr id="3" name="Content Placeholder 2"/>
          <p:cNvSpPr>
            <a:spLocks noGrp="1"/>
          </p:cNvSpPr>
          <p:nvPr>
            <p:ph idx="1"/>
          </p:nvPr>
        </p:nvSpPr>
        <p:spPr>
          <a:xfrm>
            <a:off x="2057400" y="1497013"/>
            <a:ext cx="7961312" cy="53609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www.themegallery.com</a:t>
            </a:r>
          </a:p>
        </p:txBody>
      </p:sp>
      <p:sp>
        <p:nvSpPr>
          <p:cNvPr id="6" name="Slide Number Placeholder 5"/>
          <p:cNvSpPr>
            <a:spLocks noGrp="1"/>
          </p:cNvSpPr>
          <p:nvPr>
            <p:ph type="sldNum" sz="quarter" idx="12"/>
          </p:nvPr>
        </p:nvSpPr>
        <p:spPr/>
        <p:txBody>
          <a:bodyPr/>
          <a:lstStyle>
            <a:lvl1pPr>
              <a:defRPr/>
            </a:lvl1pPr>
          </a:lstStyle>
          <a:p>
            <a:fld id="{7322F2DE-E95C-47AC-9809-A61183DE1B98}" type="slidenum">
              <a:rPr lang="en-US" smtClean="0"/>
              <a:pPr/>
              <a:t>‹#›</a:t>
            </a:fld>
            <a:endParaRPr lang="en-US"/>
          </a:p>
        </p:txBody>
      </p:sp>
      <p:pic>
        <p:nvPicPr>
          <p:cNvPr id="7" name="Picture 31" descr="logo"/>
          <p:cNvPicPr>
            <a:picLocks noChangeAspect="1" noChangeArrowheads="1"/>
          </p:cNvPicPr>
          <p:nvPr userDrawn="1"/>
        </p:nvPicPr>
        <p:blipFill>
          <a:blip r:embed="rId2" cstate="print">
            <a:clrChange>
              <a:clrFrom>
                <a:srgbClr val="010080"/>
              </a:clrFrom>
              <a:clrTo>
                <a:srgbClr val="010080">
                  <a:alpha val="0"/>
                </a:srgbClr>
              </a:clrTo>
            </a:clrChange>
          </a:blip>
          <a:srcRect/>
          <a:stretch>
            <a:fillRect/>
          </a:stretch>
        </p:blipFill>
        <p:spPr bwMode="auto">
          <a:xfrm>
            <a:off x="8262938" y="0"/>
            <a:ext cx="881062" cy="1066800"/>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a:t>www.themegallery.com</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bwMode="auto">
          <a:xfrm>
            <a:off x="1325544" y="4928702"/>
            <a:ext cx="609600" cy="517524"/>
          </a:xfrm>
        </p:spPr>
        <p:txBody>
          <a:bodyPr/>
          <a:lstStyle/>
          <a:p>
            <a:fld id="{17B29A92-9EFB-48C9-B546-479CCCA9DAD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par>
                                <p:cTn id="10" presetID="37" presetClass="path" presetSubtype="0" accel="50000" decel="50000" fill="hold" grpId="1" nodeType="withEffect">
                                  <p:stCondLst>
                                    <p:cond delay="0"/>
                                  </p:stCondLst>
                                  <p:childTnLst>
                                    <p:animMotion origin="layout" path="M 0.17344 0.26526 C 0.15434 0.26017 0.07587 0.23011 0.04201 0.19056 C 0.00816 0.15101 -0.01441 0.06198 -0.02934 0.02821 " pathEditMode="relative" rAng="0" ptsTypes="faf">
                                      <p:cBhvr>
                                        <p:cTn id="11" dur="1000" fill="hold"/>
                                        <p:tgtEl>
                                          <p:spTgt spid="8"/>
                                        </p:tgtEl>
                                        <p:attrNameLst>
                                          <p:attrName>ppt_x</p:attrName>
                                          <p:attrName>ppt_y</p:attrName>
                                        </p:attrNameLst>
                                      </p:cBhvr>
                                      <p:rCtr x="-10100" y="-11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www.themegallery.com</a:t>
            </a:r>
          </a:p>
        </p:txBody>
      </p:sp>
      <p:sp>
        <p:nvSpPr>
          <p:cNvPr id="6" name="Slide Number Placeholder 5"/>
          <p:cNvSpPr>
            <a:spLocks noGrp="1"/>
          </p:cNvSpPr>
          <p:nvPr>
            <p:ph type="sldNum" sz="quarter" idx="12"/>
          </p:nvPr>
        </p:nvSpPr>
        <p:spPr/>
        <p:txBody>
          <a:bodyPr/>
          <a:lstStyle>
            <a:lvl1pPr>
              <a:defRPr/>
            </a:lvl1pPr>
          </a:lstStyle>
          <a:p>
            <a:fld id="{D4F08026-9235-484A-BD1A-E319FA3D9D03}"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endParaRPr lang="en-US"/>
          </a:p>
        </p:txBody>
      </p:sp>
      <p:sp>
        <p:nvSpPr>
          <p:cNvPr id="10" name="Footer Placeholder 9"/>
          <p:cNvSpPr>
            <a:spLocks noGrp="1"/>
          </p:cNvSpPr>
          <p:nvPr>
            <p:ph type="ftr" sz="quarter" idx="16"/>
          </p:nvPr>
        </p:nvSpPr>
        <p:spPr>
          <a:xfrm rot="5400000">
            <a:off x="6126480" y="3779520"/>
            <a:ext cx="3200400" cy="365760"/>
          </a:xfrm>
        </p:spPr>
        <p:txBody>
          <a:bodyPr rtlCol="0"/>
          <a:lstStyle/>
          <a:p>
            <a:r>
              <a:rPr lang="en-US"/>
              <a:t>www.themegallery.com</a:t>
            </a:r>
          </a:p>
        </p:txBody>
      </p:sp>
      <p:pic>
        <p:nvPicPr>
          <p:cNvPr id="12" name="Picture 38" descr="1"/>
          <p:cNvPicPr>
            <a:picLocks noChangeAspect="1" noChangeArrowheads="1"/>
          </p:cNvPicPr>
          <p:nvPr userDrawn="1"/>
        </p:nvPicPr>
        <p:blipFill>
          <a:blip r:embed="rId2" cstate="print"/>
          <a:srcRect/>
          <a:stretch>
            <a:fillRect/>
          </a:stretch>
        </p:blipFill>
        <p:spPr bwMode="gray">
          <a:xfrm>
            <a:off x="7938366" y="0"/>
            <a:ext cx="1205634" cy="914400"/>
          </a:xfrm>
          <a:prstGeom prst="rect">
            <a:avLst/>
          </a:prstGeom>
          <a:noFill/>
        </p:spPr>
      </p:pic>
      <p:sp>
        <p:nvSpPr>
          <p:cNvPr id="14" name="Straight Connector 13"/>
          <p:cNvSpPr>
            <a:spLocks noChangeShapeType="1"/>
          </p:cNvSpPr>
          <p:nvPr userDrawn="1"/>
        </p:nvSpPr>
        <p:spPr bwMode="auto">
          <a:xfrm flipV="1">
            <a:off x="152400" y="914400"/>
            <a:ext cx="8686800" cy="0"/>
          </a:xfrm>
          <a:prstGeom prst="line">
            <a:avLst/>
          </a:prstGeom>
          <a:noFill/>
          <a:ln w="28575" cap="flat" cmpd="sng" algn="ctr">
            <a:solidFill>
              <a:schemeClr val="accent1">
                <a:lumMod val="40000"/>
                <a:lumOff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userDrawn="1"/>
        </p:nvSpPr>
        <p:spPr bwMode="auto">
          <a:xfrm flipV="1">
            <a:off x="1432560" y="949656"/>
            <a:ext cx="6035040" cy="0"/>
          </a:xfrm>
          <a:prstGeom prst="line">
            <a:avLst/>
          </a:prstGeom>
          <a:noFill/>
          <a:ln w="28575" cap="flat" cmpd="sng" algn="ctr">
            <a:solidFill>
              <a:schemeClr val="accent1">
                <a:lumMod val="40000"/>
                <a:lumOff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Text Box 77"/>
          <p:cNvSpPr txBox="1">
            <a:spLocks noChangeArrowheads="1"/>
          </p:cNvSpPr>
          <p:nvPr userDrawn="1"/>
        </p:nvSpPr>
        <p:spPr bwMode="white">
          <a:xfrm>
            <a:off x="2155208" y="76200"/>
            <a:ext cx="4495800" cy="369332"/>
          </a:xfrm>
          <a:prstGeom prst="rect">
            <a:avLst/>
          </a:prstGeom>
          <a:noFill/>
          <a:ln w="9525">
            <a:noFill/>
            <a:miter lim="800000"/>
            <a:headEnd/>
            <a:tailEnd/>
          </a:ln>
          <a:effectLst/>
        </p:spPr>
        <p:txBody>
          <a:bodyPr>
            <a:spAutoFit/>
          </a:bodyPr>
          <a:lstStyle/>
          <a:p>
            <a:pPr marL="457200" indent="-457200">
              <a:spcBef>
                <a:spcPct val="50000"/>
              </a:spcBef>
              <a:buClr>
                <a:schemeClr val="tx1"/>
              </a:buClr>
            </a:pPr>
            <a:r>
              <a:rPr lang="en-US" b="1">
                <a:solidFill>
                  <a:schemeClr val="accent1">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TRƯỜNG</a:t>
            </a:r>
            <a:r>
              <a:rPr lang="en-US" b="1" baseline="0">
                <a:solidFill>
                  <a:schemeClr val="accent1">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 CAO ĐẲNG Y TẾ HÀ NỘI</a:t>
            </a:r>
            <a:endParaRPr lang="en-US" b="1">
              <a:solidFill>
                <a:schemeClr val="accent1">
                  <a:lumMod val="20000"/>
                  <a:lumOff val="80000"/>
                </a:schemeClr>
              </a:solidFill>
              <a:effectLst>
                <a:outerShdw blurRad="38100" dist="38100" dir="2700000" algn="tl">
                  <a:srgbClr val="000000">
                    <a:alpha val="43137"/>
                  </a:srgbClr>
                </a:outerShdw>
              </a:effectLst>
              <a:cs typeface="Arial" charset="0"/>
            </a:endParaRPr>
          </a:p>
        </p:txBody>
      </p:sp>
      <p:pic>
        <p:nvPicPr>
          <p:cNvPr id="16" name="Picture 2" descr="logo truong"/>
          <p:cNvPicPr>
            <a:picLocks noChangeAspect="1" noChangeArrowheads="1"/>
          </p:cNvPicPr>
          <p:nvPr userDrawn="1"/>
        </p:nvPicPr>
        <p:blipFill>
          <a:blip r:embed="rId3" cstate="print"/>
          <a:srcRect/>
          <a:stretch>
            <a:fillRect/>
          </a:stretch>
        </p:blipFill>
        <p:spPr bwMode="auto">
          <a:xfrm>
            <a:off x="76200" y="76200"/>
            <a:ext cx="838200" cy="762000"/>
          </a:xfrm>
          <a:prstGeom prst="rect">
            <a:avLst/>
          </a:prstGeom>
          <a:noFill/>
          <a:ln w="9525">
            <a:noFill/>
            <a:miter lim="800000"/>
            <a:headEnd/>
            <a:tailEnd/>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a:t>www.themegallery.com</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600200" y="990600"/>
            <a:ext cx="6172200" cy="10668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4F08026-9235-484A-BD1A-E319FA3D9D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www.themegallery.com</a:t>
            </a: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Slide Number Placeholder 7"/>
          <p:cNvSpPr>
            <a:spLocks noGrp="1"/>
          </p:cNvSpPr>
          <p:nvPr>
            <p:ph type="sldNum" sz="quarter" idx="12"/>
          </p:nvPr>
        </p:nvSpPr>
        <p:spPr>
          <a:xfrm>
            <a:off x="7086600" y="6019800"/>
            <a:ext cx="609600" cy="521208"/>
          </a:xfrm>
        </p:spPr>
        <p:txBody>
          <a:bodyPr/>
          <a:lstStyle/>
          <a:p>
            <a:fld id="{17B29A92-9EFB-48C9-B546-479CCCA9DADA}"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www.themegallery.com</a:t>
            </a:r>
          </a:p>
        </p:txBody>
      </p:sp>
      <p:sp>
        <p:nvSpPr>
          <p:cNvPr id="9" name="Slide Number Placeholder 8"/>
          <p:cNvSpPr>
            <a:spLocks noGrp="1"/>
          </p:cNvSpPr>
          <p:nvPr>
            <p:ph type="sldNum" sz="quarter" idx="12"/>
          </p:nvPr>
        </p:nvSpPr>
        <p:spPr/>
        <p:txBody>
          <a:bodyPr/>
          <a:lstStyle/>
          <a:p>
            <a:fld id="{CB17B192-49D5-4F04-B61A-BE0D106C9E0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6096000" cy="106680"/>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dirty="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endParaRPr lang="en-US"/>
          </a:p>
        </p:txBody>
      </p:sp>
      <p:sp>
        <p:nvSpPr>
          <p:cNvPr id="7" name="Slide Number Placeholder 6"/>
          <p:cNvSpPr>
            <a:spLocks noGrp="1"/>
          </p:cNvSpPr>
          <p:nvPr>
            <p:ph type="sldNum" sz="quarter" idx="11"/>
          </p:nvPr>
        </p:nvSpPr>
        <p:spPr/>
        <p:txBody>
          <a:bodyPr rtlCol="0"/>
          <a:lstStyle/>
          <a:p>
            <a:fld id="{06C0B408-08AC-4E87-AC75-29CFA9FB603C}" type="slidenum">
              <a:rPr lang="en-US" smtClean="0"/>
              <a:pPr/>
              <a:t>‹#›</a:t>
            </a:fld>
            <a:endParaRPr lang="en-US"/>
          </a:p>
        </p:txBody>
      </p:sp>
      <p:sp>
        <p:nvSpPr>
          <p:cNvPr id="8" name="Footer Placeholder 7"/>
          <p:cNvSpPr>
            <a:spLocks noGrp="1"/>
          </p:cNvSpPr>
          <p:nvPr>
            <p:ph type="ftr" sz="quarter" idx="12"/>
          </p:nvPr>
        </p:nvSpPr>
        <p:spPr/>
        <p:txBody>
          <a:bodyPr rtlCol="0"/>
          <a:lstStyle/>
          <a:p>
            <a:r>
              <a:rPr lang="en-US"/>
              <a:t>www.themegallery.com</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www.themegallery.com</a:t>
            </a:r>
          </a:p>
        </p:txBody>
      </p:sp>
      <p:sp>
        <p:nvSpPr>
          <p:cNvPr id="4" name="Slide Number Placeholder 3"/>
          <p:cNvSpPr>
            <a:spLocks noGrp="1"/>
          </p:cNvSpPr>
          <p:nvPr>
            <p:ph type="sldNum" sz="quarter" idx="12"/>
          </p:nvPr>
        </p:nvSpPr>
        <p:spPr/>
        <p:txBody>
          <a:bodyPr/>
          <a:lstStyle/>
          <a:p>
            <a:fld id="{6F6B28FA-A95F-4C12-A4D2-1C6B44F3B76C}"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endParaRPr lang="en-US"/>
          </a:p>
        </p:txBody>
      </p:sp>
      <p:sp>
        <p:nvSpPr>
          <p:cNvPr id="22" name="Slide Number Placeholder 21"/>
          <p:cNvSpPr>
            <a:spLocks noGrp="1"/>
          </p:cNvSpPr>
          <p:nvPr>
            <p:ph type="sldNum" sz="quarter" idx="15"/>
          </p:nvPr>
        </p:nvSpPr>
        <p:spPr/>
        <p:txBody>
          <a:bodyPr rtlCol="0"/>
          <a:lstStyle/>
          <a:p>
            <a:fld id="{CDDC0395-9716-4788-A4CB-462AF5CF2C99}"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a:t>www.themegallery.com</a:t>
            </a:r>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ate Placeholder 16"/>
          <p:cNvSpPr>
            <a:spLocks noGrp="1"/>
          </p:cNvSpPr>
          <p:nvPr>
            <p:ph type="dt" sz="half" idx="10"/>
          </p:nvPr>
        </p:nvSpPr>
        <p:spPr/>
        <p:txBody>
          <a:bodyPr rtlCol="0"/>
          <a:lstStyle/>
          <a:p>
            <a:endParaRPr lang="en-US"/>
          </a:p>
        </p:txBody>
      </p:sp>
      <p:sp>
        <p:nvSpPr>
          <p:cNvPr id="18" name="Slide Number Placeholder 17"/>
          <p:cNvSpPr>
            <a:spLocks noGrp="1"/>
          </p:cNvSpPr>
          <p:nvPr>
            <p:ph type="sldNum" sz="quarter" idx="11"/>
          </p:nvPr>
        </p:nvSpPr>
        <p:spPr/>
        <p:txBody>
          <a:bodyPr rtlCol="0"/>
          <a:lstStyle/>
          <a:p>
            <a:fld id="{0148AC09-AD2D-423A-82B3-BB2552CA9581}"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a:t>www.themegallery.com</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www.themegallery.com</a:t>
            </a:r>
          </a:p>
        </p:txBody>
      </p:sp>
      <p:sp>
        <p:nvSpPr>
          <p:cNvPr id="6" name="Slide Number Placeholder 5"/>
          <p:cNvSpPr>
            <a:spLocks noGrp="1"/>
          </p:cNvSpPr>
          <p:nvPr>
            <p:ph type="sldNum" sz="quarter" idx="12"/>
          </p:nvPr>
        </p:nvSpPr>
        <p:spPr/>
        <p:txBody>
          <a:bodyPr/>
          <a:lstStyle/>
          <a:p>
            <a:fld id="{84964777-792D-4AA0-B61C-7E3243B23B3A}"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www.themegallery.com</a:t>
            </a:r>
          </a:p>
        </p:txBody>
      </p:sp>
      <p:sp>
        <p:nvSpPr>
          <p:cNvPr id="6" name="Slide Number Placeholder 5"/>
          <p:cNvSpPr>
            <a:spLocks noGrp="1"/>
          </p:cNvSpPr>
          <p:nvPr>
            <p:ph type="sldNum" sz="quarter" idx="12"/>
          </p:nvPr>
        </p:nvSpPr>
        <p:spPr/>
        <p:txBody>
          <a:bodyPr/>
          <a:lstStyle/>
          <a:p>
            <a:fld id="{153A9291-5C8D-4DB7-B6D3-467568AF7D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30288" y="1163638"/>
            <a:ext cx="3903662"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6350" y="1163638"/>
            <a:ext cx="3905250"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www.themegallery.com</a:t>
            </a:r>
          </a:p>
        </p:txBody>
      </p:sp>
      <p:sp>
        <p:nvSpPr>
          <p:cNvPr id="7" name="Slide Number Placeholder 6"/>
          <p:cNvSpPr>
            <a:spLocks noGrp="1"/>
          </p:cNvSpPr>
          <p:nvPr>
            <p:ph type="sldNum" sz="quarter" idx="12"/>
          </p:nvPr>
        </p:nvSpPr>
        <p:spPr/>
        <p:txBody>
          <a:bodyPr/>
          <a:lstStyle>
            <a:lvl1pPr>
              <a:defRPr/>
            </a:lvl1pPr>
          </a:lstStyle>
          <a:p>
            <a:fld id="{C145E080-6EAB-408D-9DD2-176D95ADFF2E}"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www.themegallery.com</a:t>
            </a:r>
          </a:p>
        </p:txBody>
      </p:sp>
      <p:sp>
        <p:nvSpPr>
          <p:cNvPr id="9" name="Slide Number Placeholder 8"/>
          <p:cNvSpPr>
            <a:spLocks noGrp="1"/>
          </p:cNvSpPr>
          <p:nvPr>
            <p:ph type="sldNum" sz="quarter" idx="12"/>
          </p:nvPr>
        </p:nvSpPr>
        <p:spPr/>
        <p:txBody>
          <a:bodyPr/>
          <a:lstStyle>
            <a:lvl1pPr>
              <a:defRPr/>
            </a:lvl1pPr>
          </a:lstStyle>
          <a:p>
            <a:fld id="{CB17B192-49D5-4F04-B61A-BE0D106C9E0D}"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www.themegallery.com</a:t>
            </a:r>
          </a:p>
        </p:txBody>
      </p:sp>
      <p:sp>
        <p:nvSpPr>
          <p:cNvPr id="5" name="Slide Number Placeholder 4"/>
          <p:cNvSpPr>
            <a:spLocks noGrp="1"/>
          </p:cNvSpPr>
          <p:nvPr>
            <p:ph type="sldNum" sz="quarter" idx="12"/>
          </p:nvPr>
        </p:nvSpPr>
        <p:spPr/>
        <p:txBody>
          <a:bodyPr/>
          <a:lstStyle>
            <a:lvl1pPr>
              <a:defRPr/>
            </a:lvl1pPr>
          </a:lstStyle>
          <a:p>
            <a:fld id="{06C0B408-08AC-4E87-AC75-29CFA9FB603C}"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www.themegallery.com</a:t>
            </a:r>
          </a:p>
        </p:txBody>
      </p:sp>
      <p:sp>
        <p:nvSpPr>
          <p:cNvPr id="4" name="Slide Number Placeholder 3"/>
          <p:cNvSpPr>
            <a:spLocks noGrp="1"/>
          </p:cNvSpPr>
          <p:nvPr>
            <p:ph type="sldNum" sz="quarter" idx="12"/>
          </p:nvPr>
        </p:nvSpPr>
        <p:spPr/>
        <p:txBody>
          <a:bodyPr/>
          <a:lstStyle>
            <a:lvl1pPr>
              <a:defRPr/>
            </a:lvl1pPr>
          </a:lstStyle>
          <a:p>
            <a:fld id="{6F6B28FA-A95F-4C12-A4D2-1C6B44F3B7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www.themegallery.com</a:t>
            </a:r>
          </a:p>
        </p:txBody>
      </p:sp>
      <p:sp>
        <p:nvSpPr>
          <p:cNvPr id="7" name="Slide Number Placeholder 6"/>
          <p:cNvSpPr>
            <a:spLocks noGrp="1"/>
          </p:cNvSpPr>
          <p:nvPr>
            <p:ph type="sldNum" sz="quarter" idx="12"/>
          </p:nvPr>
        </p:nvSpPr>
        <p:spPr/>
        <p:txBody>
          <a:bodyPr/>
          <a:lstStyle>
            <a:lvl1pPr>
              <a:defRPr/>
            </a:lvl1pPr>
          </a:lstStyle>
          <a:p>
            <a:fld id="{CDDC0395-9716-4788-A4CB-462AF5CF2C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www.themegallery.com</a:t>
            </a:r>
          </a:p>
        </p:txBody>
      </p:sp>
      <p:sp>
        <p:nvSpPr>
          <p:cNvPr id="7" name="Slide Number Placeholder 6"/>
          <p:cNvSpPr>
            <a:spLocks noGrp="1"/>
          </p:cNvSpPr>
          <p:nvPr>
            <p:ph type="sldNum" sz="quarter" idx="12"/>
          </p:nvPr>
        </p:nvSpPr>
        <p:spPr/>
        <p:txBody>
          <a:bodyPr/>
          <a:lstStyle>
            <a:lvl1pPr>
              <a:defRPr/>
            </a:lvl1pPr>
          </a:lstStyle>
          <a:p>
            <a:fld id="{0148AC09-AD2D-423A-82B3-BB2552CA95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5.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1019" name="Line 491"/>
          <p:cNvSpPr>
            <a:spLocks noChangeShapeType="1"/>
          </p:cNvSpPr>
          <p:nvPr/>
        </p:nvSpPr>
        <p:spPr bwMode="auto">
          <a:xfrm>
            <a:off x="1101725" y="1000125"/>
            <a:ext cx="7834313" cy="0"/>
          </a:xfrm>
          <a:prstGeom prst="line">
            <a:avLst/>
          </a:prstGeom>
          <a:noFill/>
          <a:ln w="12700">
            <a:solidFill>
              <a:schemeClr val="hlink"/>
            </a:solidFill>
            <a:round/>
            <a:headEnd/>
            <a:tailEnd/>
          </a:ln>
          <a:effectLst/>
        </p:spPr>
        <p:txBody>
          <a:bodyPr wrap="none" anchor="ctr"/>
          <a:lstStyle/>
          <a:p>
            <a:endParaRPr lang="en-US"/>
          </a:p>
        </p:txBody>
      </p:sp>
      <p:sp>
        <p:nvSpPr>
          <p:cNvPr id="151002" name="Rectangle 474"/>
          <p:cNvSpPr>
            <a:spLocks noChangeArrowheads="1"/>
          </p:cNvSpPr>
          <p:nvPr/>
        </p:nvSpPr>
        <p:spPr bwMode="gray">
          <a:xfrm>
            <a:off x="269875" y="0"/>
            <a:ext cx="284163" cy="6889750"/>
          </a:xfrm>
          <a:prstGeom prst="rect">
            <a:avLst/>
          </a:prstGeom>
          <a:solidFill>
            <a:schemeClr val="accent2">
              <a:alpha val="80000"/>
            </a:schemeClr>
          </a:solidFill>
          <a:ln w="28575" algn="ctr">
            <a:noFill/>
            <a:miter lim="800000"/>
            <a:headEnd/>
            <a:tailEnd/>
          </a:ln>
          <a:effectLst/>
        </p:spPr>
        <p:txBody>
          <a:bodyPr wrap="none" anchor="ctr"/>
          <a:lstStyle/>
          <a:p>
            <a:endParaRPr lang="en-US"/>
          </a:p>
        </p:txBody>
      </p:sp>
      <p:sp>
        <p:nvSpPr>
          <p:cNvPr id="151003" name="Rectangle 475"/>
          <p:cNvSpPr>
            <a:spLocks noChangeArrowheads="1"/>
          </p:cNvSpPr>
          <p:nvPr/>
        </p:nvSpPr>
        <p:spPr bwMode="gray">
          <a:xfrm>
            <a:off x="-12700" y="0"/>
            <a:ext cx="330200" cy="6858000"/>
          </a:xfrm>
          <a:prstGeom prst="rect">
            <a:avLst/>
          </a:prstGeom>
          <a:gradFill rotWithShape="1">
            <a:gsLst>
              <a:gs pos="0">
                <a:schemeClr val="accent2">
                  <a:gamma/>
                  <a:shade val="28627"/>
                  <a:invGamma/>
                </a:schemeClr>
              </a:gs>
              <a:gs pos="100000">
                <a:schemeClr val="accent2"/>
              </a:gs>
            </a:gsLst>
            <a:lin ang="18900000" scaled="1"/>
          </a:gradFill>
          <a:ln w="28575" algn="ctr">
            <a:noFill/>
            <a:miter lim="800000"/>
            <a:headEnd/>
            <a:tailEnd/>
          </a:ln>
          <a:effectLst/>
        </p:spPr>
        <p:txBody>
          <a:bodyPr wrap="none" anchor="ctr"/>
          <a:lstStyle/>
          <a:p>
            <a:endParaRPr lang="en-US"/>
          </a:p>
        </p:txBody>
      </p:sp>
      <p:sp>
        <p:nvSpPr>
          <p:cNvPr id="151005" name="Rectangle 477"/>
          <p:cNvSpPr>
            <a:spLocks noChangeArrowheads="1"/>
          </p:cNvSpPr>
          <p:nvPr/>
        </p:nvSpPr>
        <p:spPr bwMode="gray">
          <a:xfrm>
            <a:off x="749300" y="-14288"/>
            <a:ext cx="71438" cy="6872288"/>
          </a:xfrm>
          <a:prstGeom prst="rect">
            <a:avLst/>
          </a:prstGeom>
          <a:solidFill>
            <a:schemeClr val="accent2">
              <a:alpha val="20000"/>
            </a:schemeClr>
          </a:solidFill>
          <a:ln w="28575" algn="ctr">
            <a:noFill/>
            <a:miter lim="800000"/>
            <a:headEnd/>
            <a:tailEnd/>
          </a:ln>
          <a:effectLst/>
        </p:spPr>
        <p:txBody>
          <a:bodyPr wrap="none" anchor="ctr"/>
          <a:lstStyle/>
          <a:p>
            <a:endParaRPr lang="en-US"/>
          </a:p>
        </p:txBody>
      </p:sp>
      <p:sp>
        <p:nvSpPr>
          <p:cNvPr id="151007" name="Rectangle 479"/>
          <p:cNvSpPr>
            <a:spLocks noChangeArrowheads="1"/>
          </p:cNvSpPr>
          <p:nvPr/>
        </p:nvSpPr>
        <p:spPr bwMode="gray">
          <a:xfrm>
            <a:off x="508000" y="0"/>
            <a:ext cx="168275" cy="6865938"/>
          </a:xfrm>
          <a:prstGeom prst="rect">
            <a:avLst/>
          </a:prstGeom>
          <a:solidFill>
            <a:schemeClr val="accent2">
              <a:alpha val="53999"/>
            </a:schemeClr>
          </a:solidFill>
          <a:ln w="28575" algn="ctr">
            <a:noFill/>
            <a:miter lim="800000"/>
            <a:headEnd/>
            <a:tailEnd/>
          </a:ln>
          <a:effectLst/>
        </p:spPr>
        <p:txBody>
          <a:bodyPr wrap="none" anchor="ctr"/>
          <a:lstStyle/>
          <a:p>
            <a:endParaRPr lang="en-US"/>
          </a:p>
        </p:txBody>
      </p:sp>
      <p:sp>
        <p:nvSpPr>
          <p:cNvPr id="151009" name="Rectangle 481"/>
          <p:cNvSpPr>
            <a:spLocks noChangeArrowheads="1"/>
          </p:cNvSpPr>
          <p:nvPr/>
        </p:nvSpPr>
        <p:spPr bwMode="gray">
          <a:xfrm>
            <a:off x="661988" y="0"/>
            <a:ext cx="114300" cy="6872288"/>
          </a:xfrm>
          <a:prstGeom prst="rect">
            <a:avLst/>
          </a:prstGeom>
          <a:solidFill>
            <a:schemeClr val="accent2">
              <a:alpha val="37000"/>
            </a:schemeClr>
          </a:solidFill>
          <a:ln w="28575" algn="ctr">
            <a:noFill/>
            <a:miter lim="800000"/>
            <a:headEnd/>
            <a:tailEnd/>
          </a:ln>
          <a:effectLst/>
        </p:spPr>
        <p:txBody>
          <a:bodyPr wrap="none" anchor="ctr"/>
          <a:lstStyle/>
          <a:p>
            <a:endParaRPr lang="en-US"/>
          </a:p>
        </p:txBody>
      </p:sp>
      <p:sp>
        <p:nvSpPr>
          <p:cNvPr id="150988" name="Rectangle 460"/>
          <p:cNvSpPr>
            <a:spLocks noGrp="1" noChangeArrowheads="1"/>
          </p:cNvSpPr>
          <p:nvPr>
            <p:ph type="title"/>
          </p:nvPr>
        </p:nvSpPr>
        <p:spPr bwMode="auto">
          <a:xfrm>
            <a:off x="1055688" y="65088"/>
            <a:ext cx="7958137" cy="10112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0989" name="Rectangle 461"/>
          <p:cNvSpPr>
            <a:spLocks noGrp="1" noChangeArrowheads="1"/>
          </p:cNvSpPr>
          <p:nvPr>
            <p:ph type="body" idx="1"/>
          </p:nvPr>
        </p:nvSpPr>
        <p:spPr bwMode="auto">
          <a:xfrm>
            <a:off x="1030288" y="1163638"/>
            <a:ext cx="7961312" cy="5360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0990" name="Rectangle 462"/>
          <p:cNvSpPr>
            <a:spLocks noGrp="1" noChangeArrowheads="1"/>
          </p:cNvSpPr>
          <p:nvPr>
            <p:ph type="dt" sz="half" idx="2"/>
          </p:nvPr>
        </p:nvSpPr>
        <p:spPr bwMode="auto">
          <a:xfrm>
            <a:off x="1077913" y="6616700"/>
            <a:ext cx="21336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p>
        </p:txBody>
      </p:sp>
      <p:sp>
        <p:nvSpPr>
          <p:cNvPr id="150991" name="Rectangle 463"/>
          <p:cNvSpPr>
            <a:spLocks noGrp="1" noChangeArrowheads="1"/>
          </p:cNvSpPr>
          <p:nvPr>
            <p:ph type="ftr" sz="quarter" idx="3"/>
          </p:nvPr>
        </p:nvSpPr>
        <p:spPr bwMode="auto">
          <a:xfrm>
            <a:off x="5838825" y="6616700"/>
            <a:ext cx="28956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r>
              <a:rPr lang="en-US"/>
              <a:t>www.themegallery.com</a:t>
            </a:r>
          </a:p>
        </p:txBody>
      </p:sp>
      <p:sp>
        <p:nvSpPr>
          <p:cNvPr id="150992" name="Rectangle 464"/>
          <p:cNvSpPr>
            <a:spLocks noGrp="1" noChangeArrowheads="1"/>
          </p:cNvSpPr>
          <p:nvPr>
            <p:ph type="sldNum" sz="quarter" idx="4"/>
          </p:nvPr>
        </p:nvSpPr>
        <p:spPr bwMode="auto">
          <a:xfrm>
            <a:off x="4187825" y="6616700"/>
            <a:ext cx="661988"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fld id="{17B29A92-9EFB-48C9-B546-479CCCA9DADA}" type="slidenum">
              <a:rPr lang="en-US" smtClean="0"/>
              <a:pPr/>
              <a:t>‹#›</a:t>
            </a:fld>
            <a:endParaRPr lang="en-US"/>
          </a:p>
        </p:txBody>
      </p:sp>
      <p:sp>
        <p:nvSpPr>
          <p:cNvPr id="151036" name="Oval 508"/>
          <p:cNvSpPr>
            <a:spLocks noChangeArrowheads="1"/>
          </p:cNvSpPr>
          <p:nvPr/>
        </p:nvSpPr>
        <p:spPr bwMode="gray">
          <a:xfrm>
            <a:off x="438150" y="1892300"/>
            <a:ext cx="619125" cy="614363"/>
          </a:xfrm>
          <a:prstGeom prst="ellipse">
            <a:avLst/>
          </a:prstGeom>
          <a:blipFill dpi="0" rotWithShape="1">
            <a:blip r:embed="rId18" cstate="print"/>
            <a:srcRect/>
            <a:stretch>
              <a:fillRect/>
            </a:stretch>
          </a:blipFill>
          <a:ln w="28575" algn="ctr">
            <a:solidFill>
              <a:srgbClr val="F8F8F8">
                <a:alpha val="70000"/>
              </a:srgbClr>
            </a:solidFill>
            <a:round/>
            <a:headEnd/>
            <a:tailEnd/>
          </a:ln>
          <a:effectLst/>
        </p:spPr>
        <p:txBody>
          <a:bodyPr wrap="none" anchor="ctr"/>
          <a:lstStyle/>
          <a:p>
            <a:endParaRPr lang="en-US"/>
          </a:p>
        </p:txBody>
      </p:sp>
      <p:sp>
        <p:nvSpPr>
          <p:cNvPr id="151039" name="Oval 511"/>
          <p:cNvSpPr>
            <a:spLocks noChangeArrowheads="1"/>
          </p:cNvSpPr>
          <p:nvPr/>
        </p:nvSpPr>
        <p:spPr bwMode="gray">
          <a:xfrm>
            <a:off x="442913" y="315913"/>
            <a:ext cx="603250" cy="596900"/>
          </a:xfrm>
          <a:prstGeom prst="ellipse">
            <a:avLst/>
          </a:prstGeom>
          <a:blipFill dpi="0" rotWithShape="1">
            <a:blip r:embed="rId19" cstate="print"/>
            <a:srcRect/>
            <a:stretch>
              <a:fillRect/>
            </a:stretch>
          </a:blipFill>
          <a:ln w="57150" algn="ctr">
            <a:solidFill>
              <a:srgbClr val="F8F8F8">
                <a:alpha val="70000"/>
              </a:srgbClr>
            </a:solidFill>
            <a:round/>
            <a:headEnd/>
            <a:tailEnd/>
          </a:ln>
          <a:effectLst/>
        </p:spPr>
        <p:txBody>
          <a:bodyPr wrap="none" anchor="ctr"/>
          <a:lstStyle/>
          <a:p>
            <a:endParaRPr lang="en-US"/>
          </a:p>
        </p:txBody>
      </p:sp>
      <p:sp>
        <p:nvSpPr>
          <p:cNvPr id="151043" name="Oval 515"/>
          <p:cNvSpPr>
            <a:spLocks noChangeArrowheads="1"/>
          </p:cNvSpPr>
          <p:nvPr/>
        </p:nvSpPr>
        <p:spPr bwMode="gray">
          <a:xfrm>
            <a:off x="430213" y="1128713"/>
            <a:ext cx="603250" cy="593725"/>
          </a:xfrm>
          <a:prstGeom prst="ellipse">
            <a:avLst/>
          </a:prstGeom>
          <a:blipFill dpi="0" rotWithShape="1">
            <a:blip r:embed="rId20" cstate="print"/>
            <a:srcRect/>
            <a:stretch>
              <a:fillRect/>
            </a:stretch>
          </a:blipFill>
          <a:ln w="38100" algn="ctr">
            <a:solidFill>
              <a:srgbClr val="F8F8F8">
                <a:alpha val="70000"/>
              </a:srgbClr>
            </a:solidFill>
            <a:round/>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726"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0988"/>
                                        </p:tgtEl>
                                        <p:attrNameLst>
                                          <p:attrName>style.visibility</p:attrName>
                                        </p:attrNameLst>
                                      </p:cBhvr>
                                      <p:to>
                                        <p:strVal val="visible"/>
                                      </p:to>
                                    </p:set>
                                    <p:animEffect transition="in" filter="barn(inVertical)">
                                      <p:cBhvr>
                                        <p:cTn id="7" dur="1000"/>
                                        <p:tgtEl>
                                          <p:spTgt spid="15098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1003"/>
                                        </p:tgtEl>
                                        <p:attrNameLst>
                                          <p:attrName>style.visibility</p:attrName>
                                        </p:attrNameLst>
                                      </p:cBhvr>
                                      <p:to>
                                        <p:strVal val="visible"/>
                                      </p:to>
                                    </p:set>
                                    <p:animEffect transition="in" filter="wipe(up)">
                                      <p:cBhvr>
                                        <p:cTn id="10" dur="500"/>
                                        <p:tgtEl>
                                          <p:spTgt spid="151003"/>
                                        </p:tgtEl>
                                      </p:cBhvr>
                                    </p:animEffect>
                                  </p:childTnLst>
                                </p:cTn>
                              </p:par>
                              <p:par>
                                <p:cTn id="11" presetID="22" presetClass="entr" presetSubtype="1" fill="hold" grpId="0" nodeType="withEffect">
                                  <p:stCondLst>
                                    <p:cond delay="200"/>
                                  </p:stCondLst>
                                  <p:childTnLst>
                                    <p:set>
                                      <p:cBhvr>
                                        <p:cTn id="12" dur="1" fill="hold">
                                          <p:stCondLst>
                                            <p:cond delay="0"/>
                                          </p:stCondLst>
                                        </p:cTn>
                                        <p:tgtEl>
                                          <p:spTgt spid="151002"/>
                                        </p:tgtEl>
                                        <p:attrNameLst>
                                          <p:attrName>style.visibility</p:attrName>
                                        </p:attrNameLst>
                                      </p:cBhvr>
                                      <p:to>
                                        <p:strVal val="visible"/>
                                      </p:to>
                                    </p:set>
                                    <p:animEffect transition="in" filter="wipe(up)">
                                      <p:cBhvr>
                                        <p:cTn id="13" dur="500"/>
                                        <p:tgtEl>
                                          <p:spTgt spid="151002"/>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151007"/>
                                        </p:tgtEl>
                                        <p:attrNameLst>
                                          <p:attrName>style.visibility</p:attrName>
                                        </p:attrNameLst>
                                      </p:cBhvr>
                                      <p:to>
                                        <p:strVal val="visible"/>
                                      </p:to>
                                    </p:set>
                                    <p:animEffect transition="in" filter="wipe(up)">
                                      <p:cBhvr>
                                        <p:cTn id="16" dur="500"/>
                                        <p:tgtEl>
                                          <p:spTgt spid="151007"/>
                                        </p:tgtEl>
                                      </p:cBhvr>
                                    </p:animEffect>
                                  </p:childTnLst>
                                </p:cTn>
                              </p:par>
                              <p:par>
                                <p:cTn id="17" presetID="47" presetClass="entr" presetSubtype="0" fill="hold" grpId="0" nodeType="withEffect">
                                  <p:stCondLst>
                                    <p:cond delay="1500"/>
                                  </p:stCondLst>
                                  <p:childTnLst>
                                    <p:set>
                                      <p:cBhvr>
                                        <p:cTn id="18" dur="1" fill="hold">
                                          <p:stCondLst>
                                            <p:cond delay="0"/>
                                          </p:stCondLst>
                                        </p:cTn>
                                        <p:tgtEl>
                                          <p:spTgt spid="151009"/>
                                        </p:tgtEl>
                                        <p:attrNameLst>
                                          <p:attrName>style.visibility</p:attrName>
                                        </p:attrNameLst>
                                      </p:cBhvr>
                                      <p:to>
                                        <p:strVal val="visible"/>
                                      </p:to>
                                    </p:set>
                                    <p:animEffect transition="in" filter="fade">
                                      <p:cBhvr>
                                        <p:cTn id="19" dur="500"/>
                                        <p:tgtEl>
                                          <p:spTgt spid="151009"/>
                                        </p:tgtEl>
                                      </p:cBhvr>
                                    </p:animEffect>
                                    <p:anim calcmode="lin" valueType="num">
                                      <p:cBhvr>
                                        <p:cTn id="20" dur="500" fill="hold"/>
                                        <p:tgtEl>
                                          <p:spTgt spid="151009"/>
                                        </p:tgtEl>
                                        <p:attrNameLst>
                                          <p:attrName>ppt_x</p:attrName>
                                        </p:attrNameLst>
                                      </p:cBhvr>
                                      <p:tavLst>
                                        <p:tav tm="0">
                                          <p:val>
                                            <p:strVal val="#ppt_x"/>
                                          </p:val>
                                        </p:tav>
                                        <p:tav tm="100000">
                                          <p:val>
                                            <p:strVal val="#ppt_x"/>
                                          </p:val>
                                        </p:tav>
                                      </p:tavLst>
                                    </p:anim>
                                    <p:anim calcmode="lin" valueType="num">
                                      <p:cBhvr>
                                        <p:cTn id="21" dur="500" fill="hold"/>
                                        <p:tgtEl>
                                          <p:spTgt spid="151009"/>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2300"/>
                                  </p:stCondLst>
                                  <p:childTnLst>
                                    <p:set>
                                      <p:cBhvr>
                                        <p:cTn id="23" dur="1" fill="hold">
                                          <p:stCondLst>
                                            <p:cond delay="0"/>
                                          </p:stCondLst>
                                        </p:cTn>
                                        <p:tgtEl>
                                          <p:spTgt spid="151005"/>
                                        </p:tgtEl>
                                        <p:attrNameLst>
                                          <p:attrName>style.visibility</p:attrName>
                                        </p:attrNameLst>
                                      </p:cBhvr>
                                      <p:to>
                                        <p:strVal val="visible"/>
                                      </p:to>
                                    </p:set>
                                    <p:animEffect transition="in" filter="fade">
                                      <p:cBhvr>
                                        <p:cTn id="24" dur="500"/>
                                        <p:tgtEl>
                                          <p:spTgt spid="151005"/>
                                        </p:tgtEl>
                                      </p:cBhvr>
                                    </p:animEffect>
                                    <p:anim calcmode="lin" valueType="num">
                                      <p:cBhvr>
                                        <p:cTn id="25" dur="500" fill="hold"/>
                                        <p:tgtEl>
                                          <p:spTgt spid="151005"/>
                                        </p:tgtEl>
                                        <p:attrNameLst>
                                          <p:attrName>ppt_x</p:attrName>
                                        </p:attrNameLst>
                                      </p:cBhvr>
                                      <p:tavLst>
                                        <p:tav tm="0">
                                          <p:val>
                                            <p:strVal val="#ppt_x"/>
                                          </p:val>
                                        </p:tav>
                                        <p:tav tm="100000">
                                          <p:val>
                                            <p:strVal val="#ppt_x"/>
                                          </p:val>
                                        </p:tav>
                                      </p:tavLst>
                                    </p:anim>
                                    <p:anim calcmode="lin" valueType="num">
                                      <p:cBhvr>
                                        <p:cTn id="26" dur="500" fill="hold"/>
                                        <p:tgtEl>
                                          <p:spTgt spid="151005"/>
                                        </p:tgtEl>
                                        <p:attrNameLst>
                                          <p:attrName>ppt_y</p:attrName>
                                        </p:attrNameLst>
                                      </p:cBhvr>
                                      <p:tavLst>
                                        <p:tav tm="0">
                                          <p:val>
                                            <p:strVal val="#ppt_y-.1"/>
                                          </p:val>
                                        </p:tav>
                                        <p:tav tm="100000">
                                          <p:val>
                                            <p:strVal val="#ppt_y"/>
                                          </p:val>
                                        </p:tav>
                                      </p:tavLst>
                                    </p:anim>
                                  </p:childTnLst>
                                </p:cTn>
                              </p:par>
                            </p:childTnLst>
                          </p:cTn>
                        </p:par>
                        <p:par>
                          <p:cTn id="27" fill="hold">
                            <p:stCondLst>
                              <p:cond delay="2800"/>
                            </p:stCondLst>
                            <p:childTnLst>
                              <p:par>
                                <p:cTn id="28" presetID="6" presetClass="emph" presetSubtype="0" fill="hold" grpId="1" nodeType="afterEffect">
                                  <p:stCondLst>
                                    <p:cond delay="0"/>
                                  </p:stCondLst>
                                  <p:childTnLst>
                                    <p:animScale>
                                      <p:cBhvr>
                                        <p:cTn id="29" dur="500" fill="hold"/>
                                        <p:tgtEl>
                                          <p:spTgt spid="151003"/>
                                        </p:tgtEl>
                                      </p:cBhvr>
                                      <p:by x="150000" y="150000"/>
                                    </p:animScale>
                                  </p:childTnLst>
                                </p:cTn>
                              </p:par>
                              <p:par>
                                <p:cTn id="30" presetID="6" presetClass="emph" presetSubtype="0" fill="hold" grpId="1" nodeType="withEffect">
                                  <p:stCondLst>
                                    <p:cond delay="400"/>
                                  </p:stCondLst>
                                  <p:childTnLst>
                                    <p:animScale>
                                      <p:cBhvr>
                                        <p:cTn id="31" dur="500" fill="hold"/>
                                        <p:tgtEl>
                                          <p:spTgt spid="151007"/>
                                        </p:tgtEl>
                                      </p:cBhvr>
                                      <p:by x="150000" y="150000"/>
                                    </p:animScale>
                                  </p:childTnLst>
                                </p:cTn>
                              </p:par>
                              <p:par>
                                <p:cTn id="32" presetID="6" presetClass="emph" presetSubtype="0" fill="hold" grpId="1" nodeType="withEffect">
                                  <p:stCondLst>
                                    <p:cond delay="1100"/>
                                  </p:stCondLst>
                                  <p:childTnLst>
                                    <p:animScale>
                                      <p:cBhvr>
                                        <p:cTn id="33" dur="500" fill="hold"/>
                                        <p:tgtEl>
                                          <p:spTgt spid="151009"/>
                                        </p:tgtEl>
                                      </p:cBhvr>
                                      <p:by x="150000" y="150000"/>
                                    </p:animScale>
                                  </p:childTnLst>
                                </p:cTn>
                              </p:par>
                              <p:par>
                                <p:cTn id="34" presetID="6" presetClass="emph" presetSubtype="0" fill="hold" grpId="1" nodeType="withEffect">
                                  <p:stCondLst>
                                    <p:cond delay="1700"/>
                                  </p:stCondLst>
                                  <p:childTnLst>
                                    <p:animScale>
                                      <p:cBhvr>
                                        <p:cTn id="35" dur="500" fill="hold"/>
                                        <p:tgtEl>
                                          <p:spTgt spid="151005"/>
                                        </p:tgtEl>
                                      </p:cBhvr>
                                      <p:by x="150000" y="150000"/>
                                    </p:animScale>
                                  </p:childTnLst>
                                </p:cTn>
                              </p:par>
                            </p:childTnLst>
                          </p:cTn>
                        </p:par>
                        <p:par>
                          <p:cTn id="36" fill="hold">
                            <p:stCondLst>
                              <p:cond delay="5000"/>
                            </p:stCondLst>
                            <p:childTnLst>
                              <p:par>
                                <p:cTn id="37" presetID="6" presetClass="emph" presetSubtype="0" fill="hold" grpId="1" nodeType="afterEffect">
                                  <p:stCondLst>
                                    <p:cond delay="0"/>
                                  </p:stCondLst>
                                  <p:childTnLst>
                                    <p:animScale>
                                      <p:cBhvr>
                                        <p:cTn id="38" dur="500" fill="hold"/>
                                        <p:tgtEl>
                                          <p:spTgt spid="15100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002" grpId="0" animBg="1"/>
      <p:bldP spid="151002" grpId="1" animBg="1"/>
      <p:bldP spid="151003" grpId="0" animBg="1"/>
      <p:bldP spid="151003" grpId="1" animBg="1"/>
      <p:bldP spid="151005" grpId="0" animBg="1"/>
      <p:bldP spid="151005" grpId="1" animBg="1"/>
      <p:bldP spid="151007" grpId="0" animBg="1"/>
      <p:bldP spid="151007" grpId="1" animBg="1"/>
      <p:bldP spid="151009" grpId="0" animBg="1"/>
      <p:bldP spid="151009" grpId="1" animBg="1"/>
      <p:bldP spid="150988" grpId="0"/>
    </p:bldLst>
  </p:timing>
  <p:hf sldNum="0" hdr="0" dt="0"/>
  <p:txStyles>
    <p:titleStyle>
      <a:lvl1pPr algn="l" rtl="0" eaLnBrk="1" fontAlgn="base" hangingPunct="1">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4000" b="1">
          <a:solidFill>
            <a:schemeClr val="tx2"/>
          </a:solidFill>
          <a:latin typeface="Arial" charset="0"/>
        </a:defRPr>
      </a:lvl2pPr>
      <a:lvl3pPr algn="l" rtl="0" eaLnBrk="1" fontAlgn="base" hangingPunct="1">
        <a:spcBef>
          <a:spcPct val="0"/>
        </a:spcBef>
        <a:spcAft>
          <a:spcPct val="0"/>
        </a:spcAft>
        <a:defRPr sz="4000" b="1">
          <a:solidFill>
            <a:schemeClr val="tx2"/>
          </a:solidFill>
          <a:latin typeface="Arial" charset="0"/>
        </a:defRPr>
      </a:lvl3pPr>
      <a:lvl4pPr algn="l" rtl="0" eaLnBrk="1" fontAlgn="base" hangingPunct="1">
        <a:spcBef>
          <a:spcPct val="0"/>
        </a:spcBef>
        <a:spcAft>
          <a:spcPct val="0"/>
        </a:spcAft>
        <a:defRPr sz="4000" b="1">
          <a:solidFill>
            <a:schemeClr val="tx2"/>
          </a:solidFill>
          <a:latin typeface="Arial" charset="0"/>
        </a:defRPr>
      </a:lvl4pPr>
      <a:lvl5pPr algn="l" rtl="0" eaLnBrk="1" fontAlgn="base" hangingPunct="1">
        <a:spcBef>
          <a:spcPct val="0"/>
        </a:spcBef>
        <a:spcAft>
          <a:spcPct val="0"/>
        </a:spcAft>
        <a:defRPr sz="4000" b="1">
          <a:solidFill>
            <a:schemeClr val="tx2"/>
          </a:solidFill>
          <a:latin typeface="Arial" charset="0"/>
        </a:defRPr>
      </a:lvl5pPr>
      <a:lvl6pPr marL="457200" algn="l" rtl="0" eaLnBrk="1" fontAlgn="base" hangingPunct="1">
        <a:spcBef>
          <a:spcPct val="0"/>
        </a:spcBef>
        <a:spcAft>
          <a:spcPct val="0"/>
        </a:spcAft>
        <a:defRPr sz="4000" b="1">
          <a:solidFill>
            <a:schemeClr val="tx2"/>
          </a:solidFill>
          <a:latin typeface="Arial" charset="0"/>
        </a:defRPr>
      </a:lvl6pPr>
      <a:lvl7pPr marL="914400" algn="l" rtl="0" eaLnBrk="1" fontAlgn="base" hangingPunct="1">
        <a:spcBef>
          <a:spcPct val="0"/>
        </a:spcBef>
        <a:spcAft>
          <a:spcPct val="0"/>
        </a:spcAft>
        <a:defRPr sz="4000" b="1">
          <a:solidFill>
            <a:schemeClr val="tx2"/>
          </a:solidFill>
          <a:latin typeface="Arial" charset="0"/>
        </a:defRPr>
      </a:lvl7pPr>
      <a:lvl8pPr marL="1371600" algn="l" rtl="0" eaLnBrk="1" fontAlgn="base" hangingPunct="1">
        <a:spcBef>
          <a:spcPct val="0"/>
        </a:spcBef>
        <a:spcAft>
          <a:spcPct val="0"/>
        </a:spcAft>
        <a:defRPr sz="4000" b="1">
          <a:solidFill>
            <a:schemeClr val="tx2"/>
          </a:solidFill>
          <a:latin typeface="Arial" charset="0"/>
        </a:defRPr>
      </a:lvl8pPr>
      <a:lvl9pPr marL="1828800" algn="l"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SzPct val="85000"/>
        <a:buFont typeface="Wingdings" pitchFamily="2" charset="2"/>
        <a:buChar char="£"/>
        <a:defRPr sz="3200" b="1">
          <a:solidFill>
            <a:schemeClr val="accent1"/>
          </a:solidFill>
          <a:latin typeface="+mn-lt"/>
          <a:ea typeface="+mn-ea"/>
          <a:cs typeface="+mn-cs"/>
        </a:defRPr>
      </a:lvl1pPr>
      <a:lvl2pPr marL="742950" indent="-285750" algn="l" rtl="0" eaLnBrk="1" fontAlgn="base" hangingPunct="1">
        <a:spcBef>
          <a:spcPct val="20000"/>
        </a:spcBef>
        <a:spcAft>
          <a:spcPct val="0"/>
        </a:spcAft>
        <a:buClr>
          <a:schemeClr val="hlink"/>
        </a:buClr>
        <a:buSzPct val="105000"/>
        <a:buChar char="•"/>
        <a:defRPr sz="2800">
          <a:solidFill>
            <a:schemeClr val="tx2"/>
          </a:solidFill>
          <a:latin typeface="+mn-lt"/>
        </a:defRPr>
      </a:lvl2pPr>
      <a:lvl3pPr marL="1143000" indent="-228600" algn="l" rtl="0" eaLnBrk="1" fontAlgn="base" hangingPunct="1">
        <a:spcBef>
          <a:spcPct val="20000"/>
        </a:spcBef>
        <a:spcAft>
          <a:spcPct val="0"/>
        </a:spcAft>
        <a:buClr>
          <a:schemeClr val="folHlink"/>
        </a:buClr>
        <a:buChar char="•"/>
        <a:defRPr sz="2400">
          <a:solidFill>
            <a:schemeClr val="tx2"/>
          </a:solidFill>
          <a:latin typeface="+mn-lt"/>
        </a:defRPr>
      </a:lvl3pPr>
      <a:lvl4pPr marL="1600200" indent="-228600" algn="l" rtl="0" eaLnBrk="1" fontAlgn="base" hangingPunct="1">
        <a:spcBef>
          <a:spcPct val="20000"/>
        </a:spcBef>
        <a:spcAft>
          <a:spcPct val="0"/>
        </a:spcAft>
        <a:buClr>
          <a:schemeClr val="tx2"/>
        </a:buClr>
        <a:buSzPct val="85000"/>
        <a:buChar char="•"/>
        <a:defRPr sz="2000">
          <a:solidFill>
            <a:schemeClr val="tx2"/>
          </a:solidFill>
          <a:latin typeface="+mn-lt"/>
        </a:defRPr>
      </a:lvl4pPr>
      <a:lvl5pPr marL="2057400" indent="-228600" algn="l" rtl="0" eaLnBrk="1" fontAlgn="base" hangingPunct="1">
        <a:spcBef>
          <a:spcPct val="20000"/>
        </a:spcBef>
        <a:spcAft>
          <a:spcPct val="0"/>
        </a:spcAft>
        <a:buClr>
          <a:schemeClr val="accent1"/>
        </a:buClr>
        <a:buSzPct val="85000"/>
        <a:buChar char="•"/>
        <a:defRPr sz="2000">
          <a:solidFill>
            <a:schemeClr val="tx2"/>
          </a:solidFill>
          <a:latin typeface="+mn-lt"/>
        </a:defRPr>
      </a:lvl5pPr>
      <a:lvl6pPr marL="2514600" indent="-228600" algn="l" rtl="0" eaLnBrk="1" fontAlgn="base" hangingPunct="1">
        <a:spcBef>
          <a:spcPct val="20000"/>
        </a:spcBef>
        <a:spcAft>
          <a:spcPct val="0"/>
        </a:spcAft>
        <a:buClr>
          <a:schemeClr val="accent1"/>
        </a:buClr>
        <a:buSzPct val="85000"/>
        <a:buChar char="•"/>
        <a:defRPr sz="2000">
          <a:solidFill>
            <a:schemeClr val="tx2"/>
          </a:solidFill>
          <a:latin typeface="+mn-lt"/>
        </a:defRPr>
      </a:lvl6pPr>
      <a:lvl7pPr marL="2971800" indent="-228600" algn="l" rtl="0" eaLnBrk="1" fontAlgn="base" hangingPunct="1">
        <a:spcBef>
          <a:spcPct val="20000"/>
        </a:spcBef>
        <a:spcAft>
          <a:spcPct val="0"/>
        </a:spcAft>
        <a:buClr>
          <a:schemeClr val="accent1"/>
        </a:buClr>
        <a:buSzPct val="85000"/>
        <a:buChar char="•"/>
        <a:defRPr sz="2000">
          <a:solidFill>
            <a:schemeClr val="tx2"/>
          </a:solidFill>
          <a:latin typeface="+mn-lt"/>
        </a:defRPr>
      </a:lvl7pPr>
      <a:lvl8pPr marL="3429000" indent="-228600" algn="l" rtl="0" eaLnBrk="1" fontAlgn="base" hangingPunct="1">
        <a:spcBef>
          <a:spcPct val="20000"/>
        </a:spcBef>
        <a:spcAft>
          <a:spcPct val="0"/>
        </a:spcAft>
        <a:buClr>
          <a:schemeClr val="accent1"/>
        </a:buClr>
        <a:buSzPct val="85000"/>
        <a:buChar char="•"/>
        <a:defRPr sz="2000">
          <a:solidFill>
            <a:schemeClr val="tx2"/>
          </a:solidFill>
          <a:latin typeface="+mn-lt"/>
        </a:defRPr>
      </a:lvl8pPr>
      <a:lvl9pPr marL="3886200" indent="-228600" algn="l" rtl="0" eaLnBrk="1" fontAlgn="base" hangingPunct="1">
        <a:spcBef>
          <a:spcPct val="20000"/>
        </a:spcBef>
        <a:spcAft>
          <a:spcPct val="0"/>
        </a:spcAft>
        <a:buClr>
          <a:schemeClr val="accent1"/>
        </a:buClr>
        <a:buSzPct val="85000"/>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19946-EB18-4F55-95DF-3A272EBF2FB5}" type="datetimeFigureOut">
              <a:rPr lang="en-US" smtClean="0"/>
              <a:pPr/>
              <a:t>12/15/2019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CEF93-9D79-475E-B212-9426CE133C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a:t>www.themegallery.com</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7B29A92-9EFB-48C9-B546-479CCCA9DA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9BC8E-2159-44A7-98E4-4F1FE2B45331}" type="datetimeFigureOut">
              <a:rPr lang="en-US" smtClean="0"/>
              <a:pPr/>
              <a:t>12/15/2019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13E6F-E3CD-48A5-8AA8-241F0ABF3C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203170-12F7-46CD-B174-ED11458219F5}" type="datetimeFigureOut">
              <a:rPr lang="en-US" smtClean="0"/>
              <a:pPr/>
              <a:t>12/15/2019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A26F7C-3A3A-48E8-AE34-7BC54DE5C6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33600"/>
            <a:ext cx="8839200" cy="1077218"/>
          </a:xfrm>
          <a:prstGeom prst="rect">
            <a:avLst/>
          </a:prstGeom>
        </p:spPr>
        <p:txBody>
          <a:bodyPr wrap="square">
            <a:spAutoFit/>
          </a:bodyPr>
          <a:lstStyle/>
          <a:p>
            <a:r>
              <a:rPr lang="en-US" sz="3200" b="1" dirty="0">
                <a:solidFill>
                  <a:srgbClr val="821C32"/>
                </a:solidFill>
              </a:rPr>
              <a:t>CHĂM SÓC NGƯỜI </a:t>
            </a:r>
            <a:r>
              <a:rPr lang="en-US" sz="3200" b="1" dirty="0" smtClean="0">
                <a:solidFill>
                  <a:srgbClr val="821C32"/>
                </a:solidFill>
              </a:rPr>
              <a:t>BỆNH</a:t>
            </a:r>
          </a:p>
          <a:p>
            <a:r>
              <a:rPr lang="en-US" sz="3200" b="1" dirty="0" smtClean="0">
                <a:solidFill>
                  <a:srgbClr val="821C32"/>
                </a:solidFill>
              </a:rPr>
              <a:t> </a:t>
            </a:r>
            <a:r>
              <a:rPr lang="en-US" sz="3200" b="1" dirty="0">
                <a:solidFill>
                  <a:srgbClr val="821C32"/>
                </a:solidFill>
              </a:rPr>
              <a:t>SỎI ĐƯỜNG TIẾT NIỆU</a:t>
            </a:r>
            <a:endParaRPr lang="en-US" sz="3200" dirty="0">
              <a:solidFill>
                <a:srgbClr val="821C32"/>
              </a:solidFill>
            </a:endParaRPr>
          </a:p>
        </p:txBody>
      </p:sp>
    </p:spTree>
    <p:extLst>
      <p:ext uri="{BB962C8B-B14F-4D97-AF65-F5344CB8AC3E}">
        <p14:creationId xmlns:p14="http://schemas.microsoft.com/office/powerpoint/2010/main" xmlns="" val="213354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228600" y="948690"/>
            <a:ext cx="8547487" cy="5909310"/>
          </a:xfrm>
          <a:prstGeom prst="rect">
            <a:avLst/>
          </a:prstGeom>
        </p:spPr>
        <p:txBody>
          <a:bodyPr wrap="square">
            <a:spAutoFit/>
          </a:bodyPr>
          <a:lstStyle/>
          <a:p>
            <a:pPr algn="just">
              <a:lnSpc>
                <a:spcPct val="150000"/>
              </a:lnSpc>
              <a:spcBef>
                <a:spcPts val="0"/>
              </a:spcBef>
              <a:spcAft>
                <a:spcPts val="0"/>
              </a:spcAft>
              <a:tabLst>
                <a:tab pos="57150" algn="l"/>
                <a:tab pos="285750" algn="l"/>
                <a:tab pos="457200" algn="l"/>
              </a:tabLst>
            </a:pPr>
            <a:r>
              <a:rPr lang="en-US" sz="28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8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3</a:t>
            </a: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sỏi</a:t>
            </a: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bàng quang</a:t>
            </a: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90170" algn="l"/>
                <a:tab pos="285750" algn="l"/>
                <a:tab pos="457200" algn="l"/>
              </a:tabLst>
            </a:pPr>
            <a:r>
              <a:rPr lang="en-US" sz="28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Nguyễn</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Thi</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H</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50</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tuổi</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90170" algn="l"/>
                <a:tab pos="285750" algn="l"/>
                <a:tab pos="457200" algn="l"/>
              </a:tabLst>
            </a:pP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Lý</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do v</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ào</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viện</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đau</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tức hạ vị</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kèm</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theo đái máu.</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90170" algn="l"/>
                <a:tab pos="285750" algn="l"/>
                <a:tab pos="457200" algn="l"/>
              </a:tabLst>
            </a:pP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Khám bệnh: </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0"/>
              </a:spcBef>
              <a:spcAft>
                <a:spcPts val="0"/>
              </a:spcAft>
              <a:tabLst>
                <a:tab pos="90170" algn="l"/>
                <a:tab pos="285750" algn="l"/>
                <a:tab pos="457200" algn="l"/>
              </a:tabLst>
            </a:pP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vi-VN"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 </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táo,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75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phút</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huyết</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áp</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9</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0mmHg,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Nhiệt</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8</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0"/>
              </a:spcBef>
              <a:spcAft>
                <a:spcPts val="0"/>
              </a:spcAft>
              <a:tabLst>
                <a:tab pos="90170" algn="l"/>
                <a:tab pos="285750" algn="l"/>
                <a:tab pos="457200" algn="l"/>
              </a:tabLst>
            </a:pP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Hạ vị đau tức, không có cầu bàng  quang, </a:t>
            </a:r>
            <a:r>
              <a:rPr lang="en-US"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vi-VN"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 </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tiểu buốt, tiểu rắt, thỉnh thoảng tiểu ra máu, khám thận hai bên không to</a:t>
            </a:r>
            <a:r>
              <a:rPr lang="vi-VN"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896203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762000" y="1143000"/>
            <a:ext cx="8014087" cy="3970318"/>
          </a:xfrm>
          <a:prstGeom prst="rect">
            <a:avLst/>
          </a:prstGeom>
        </p:spPr>
        <p:txBody>
          <a:bodyPr wrap="square">
            <a:spAutoFit/>
          </a:bodyPr>
          <a:lstStyle/>
          <a:p>
            <a:pPr indent="450215" algn="just">
              <a:lnSpc>
                <a:spcPct val="150000"/>
              </a:lnSpc>
              <a:spcBef>
                <a:spcPts val="0"/>
              </a:spcBef>
              <a:spcAft>
                <a:spcPts val="0"/>
              </a:spcAft>
              <a:tabLst>
                <a:tab pos="57150" algn="l"/>
                <a:tab pos="285750" algn="l"/>
                <a:tab pos="457200" algn="l"/>
              </a:tabLst>
            </a:pPr>
            <a:r>
              <a:rPr lang="vi-VN" sz="28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 </a:t>
            </a:r>
            <a:r>
              <a:rPr lang="vi-VN"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 của của tình huống</a:t>
            </a:r>
            <a:endPar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85750" algn="l"/>
                <a:tab pos="457200" algn="l"/>
                <a:tab pos="540385" algn="l"/>
              </a:tabLst>
            </a:pP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 các dữ liệu trên, các anh/chị nghĩ đến </a:t>
            </a:r>
            <a:r>
              <a:rPr lang="en-US"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mắc </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 gì? Để chẩn đoán xác định cần bổ sung các triệu chứng gì?</a:t>
            </a:r>
            <a:endPar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85750" algn="l"/>
                <a:tab pos="457200" algn="l"/>
                <a:tab pos="540385" algn="l"/>
              </a:tabLst>
            </a:pP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Anh/Chị hãy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sử</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dữ</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hãy</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đưa</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chẩn</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đoán</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phù</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896203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8100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0" y="671691"/>
            <a:ext cx="8763000" cy="6186309"/>
          </a:xfrm>
          <a:prstGeom prst="rect">
            <a:avLst/>
          </a:prstGeom>
        </p:spPr>
        <p:txBody>
          <a:bodyPr wrap="square">
            <a:spAutoFit/>
          </a:bodyPr>
          <a:lstStyle/>
          <a:p>
            <a:pPr algn="just">
              <a:lnSpc>
                <a:spcPct val="150000"/>
              </a:lnSpc>
              <a:spcBef>
                <a:spcPts val="0"/>
              </a:spcBef>
              <a:spcAft>
                <a:spcPts val="0"/>
              </a:spcAft>
              <a:tabLst>
                <a:tab pos="57150" algn="l"/>
                <a:tab pos="285750" algn="l"/>
                <a:tab pos="457200" algn="l"/>
              </a:tabLst>
            </a:pP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sau</a:t>
            </a: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phẫu</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thuật</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mở</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điều</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trị</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sỏi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thận</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Nguyễn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Hồng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V, 55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tuổi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Lý</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do v</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ào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viện</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đau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thắt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lưng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trái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kết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quả</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chụp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XQ: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sỏi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san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hô</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kích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thước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2,5x3cm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kèm</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nhiều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sỏi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nhỏ</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thận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trái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đã</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phẫu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thuật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mở</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lấy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sỏi</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thận trái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ngày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thứ</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4.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trạng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tại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75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phút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huyết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áp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140/90mmHg,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38,2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 </a:t>
            </a:r>
          </a:p>
          <a:p>
            <a:pPr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Sonde</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dẫn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lưu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bàng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quang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00 ml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dịch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màu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hồng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nhạt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sonde</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dẫn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lưu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hố</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thận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250 ml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dịch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lo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lắng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về</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trạng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979448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533400" y="1524000"/>
            <a:ext cx="8077200" cy="3416320"/>
          </a:xfrm>
          <a:prstGeom prst="rect">
            <a:avLst/>
          </a:prstGeom>
        </p:spPr>
        <p:txBody>
          <a:bodyPr wrap="square">
            <a:spAutoFit/>
          </a:bodyPr>
          <a:lstStyle/>
          <a:p>
            <a:pPr indent="450215" algn="just">
              <a:lnSpc>
                <a:spcPct val="150000"/>
              </a:lnSpc>
              <a:spcBef>
                <a:spcPts val="0"/>
              </a:spcBef>
              <a:spcAft>
                <a:spcPts val="0"/>
              </a:spcAft>
              <a:tabLst>
                <a:tab pos="57150" algn="l"/>
                <a:tab pos="285750" algn="l"/>
                <a:tab pos="457200" algn="l"/>
              </a:tabLst>
            </a:pP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vi-VN"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 của tình huống</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7051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Đứng</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trước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trên</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Anh/Chị cần nhận định những gì?</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90170" algn="l"/>
                <a:tab pos="630555"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Anh/Chị hãy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dữ</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hãy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chẩn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đoán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phù</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50000"/>
              </a:lnSpc>
              <a:spcBef>
                <a:spcPts val="0"/>
              </a:spcBef>
              <a:spcAft>
                <a:spcPts val="0"/>
              </a:spcAft>
              <a:buFont typeface="+mj-lt"/>
              <a:buAutoNum type="arabicPeriod"/>
              <a:tabLst>
                <a:tab pos="57150" algn="l"/>
                <a:tab pos="90170" algn="l"/>
                <a:tab pos="630555" algn="l"/>
              </a:tabLst>
            </a:pP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Từ</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chẩn đoán điều dưỡng hãy lập kế hoạch và thực hiện kế hoặc chăm sóc phù hợp?</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979448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457200" y="671691"/>
            <a:ext cx="8458200" cy="6186309"/>
          </a:xfrm>
          <a:prstGeom prst="rect">
            <a:avLst/>
          </a:prstGeom>
        </p:spPr>
        <p:txBody>
          <a:bodyPr wrap="square">
            <a:spAutoFit/>
          </a:bodyPr>
          <a:lstStyle/>
          <a:p>
            <a:pPr algn="just">
              <a:lnSpc>
                <a:spcPct val="150000"/>
              </a:lnSpc>
              <a:spcBef>
                <a:spcPts val="0"/>
              </a:spcBef>
              <a:spcAft>
                <a:spcPts val="0"/>
              </a:spcAft>
              <a:tabLst>
                <a:tab pos="57150" algn="l"/>
                <a:tab pos="285750" algn="l"/>
                <a:tab pos="457200" algn="l"/>
              </a:tabLst>
            </a:pP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Tinh</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5</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sau</a:t>
            </a: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phẫu</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thuật</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tán</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sỏi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nội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soi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Lazer</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sỏi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niệu</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quản</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bệnh</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Thị</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H, </a:t>
            </a:r>
            <a:r>
              <a:rPr lang="vi-VN"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5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p>
          <a:p>
            <a:pPr marL="342900" lvl="0" indent="-342900" algn="just">
              <a:lnSpc>
                <a:spcPct val="15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bệnh</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chấn</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đoán</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sỏi</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niệu</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quản</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trái</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tán</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sỏi</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soi</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Lazer</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thứ</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3. </a:t>
            </a:r>
          </a:p>
          <a:p>
            <a:pPr marL="342900" lvl="0" indent="-342900" algn="just">
              <a:lnSpc>
                <a:spcPct val="15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70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phút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huyết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áp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140/80mmHg,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37,</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8</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 </a:t>
            </a:r>
          </a:p>
          <a:p>
            <a:pPr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Sonde</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chảy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rửa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bàng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quang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500 ml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dịch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màu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hồng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lẫn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máu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cục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lo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lắng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về</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trạng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90916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1143000" y="1524000"/>
            <a:ext cx="6858000" cy="2862322"/>
          </a:xfrm>
          <a:prstGeom prst="rect">
            <a:avLst/>
          </a:prstGeom>
        </p:spPr>
        <p:txBody>
          <a:bodyPr wrap="square">
            <a:spAutoFit/>
          </a:bodyPr>
          <a:lstStyle/>
          <a:p>
            <a:pPr indent="450215" algn="just">
              <a:lnSpc>
                <a:spcPct val="150000"/>
              </a:lnSpc>
              <a:spcBef>
                <a:spcPts val="0"/>
              </a:spcBef>
              <a:spcAft>
                <a:spcPts val="0"/>
              </a:spcAft>
              <a:tabLst>
                <a:tab pos="57150" algn="l"/>
                <a:tab pos="285750" algn="l"/>
                <a:tab pos="457200" algn="l"/>
              </a:tabLst>
            </a:pP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vi-VN"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 của tình huống</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28600" algn="l"/>
                <a:tab pos="270510" algn="l"/>
                <a:tab pos="630555"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Anh/Chị hãy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dữ</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hãy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chẩn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đoán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phù</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50000"/>
              </a:lnSpc>
              <a:spcBef>
                <a:spcPts val="0"/>
              </a:spcBef>
              <a:spcAft>
                <a:spcPts val="0"/>
              </a:spcAft>
              <a:buFont typeface="+mj-lt"/>
              <a:buAutoNum type="arabicPeriod"/>
              <a:tabLst>
                <a:tab pos="57150" algn="l"/>
                <a:tab pos="228600" algn="l"/>
                <a:tab pos="27051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Từ</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chẩn đoán điều dưỡng hãy lập kế hoạch và thực hiện kế hoặc chăm sóc phù hợp?</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90916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57200"/>
            <a:ext cx="8839200" cy="461665"/>
          </a:xfrm>
          <a:prstGeom prst="rect">
            <a:avLst/>
          </a:prstGeom>
        </p:spPr>
        <p:txBody>
          <a:bodyPr wrap="square">
            <a:spAutoFit/>
          </a:bodyPr>
          <a:lstStyle/>
          <a:p>
            <a:r>
              <a:rPr lang="vi-VN" sz="2400" b="1" dirty="0" smtClean="0"/>
              <a:t>Hình ảnh sonde JJ</a:t>
            </a:r>
            <a:r>
              <a:rPr lang="en-US" sz="2400" b="1" dirty="0" smtClean="0"/>
              <a:t> </a:t>
            </a:r>
            <a:r>
              <a:rPr lang="en-US" sz="2400" b="1" dirty="0" err="1" smtClean="0"/>
              <a:t>bể</a:t>
            </a:r>
            <a:r>
              <a:rPr lang="en-US" sz="2400" b="1" dirty="0" smtClean="0"/>
              <a:t> </a:t>
            </a:r>
            <a:r>
              <a:rPr lang="en-US" sz="2400" b="1" dirty="0" err="1" smtClean="0"/>
              <a:t>thận</a:t>
            </a:r>
            <a:r>
              <a:rPr lang="en-US" sz="2400" b="1" dirty="0" smtClean="0"/>
              <a:t> – </a:t>
            </a:r>
            <a:r>
              <a:rPr lang="en-US" sz="2400" b="1" dirty="0" err="1" smtClean="0"/>
              <a:t>bàng</a:t>
            </a:r>
            <a:r>
              <a:rPr lang="en-US" sz="2400" b="1" dirty="0" smtClean="0"/>
              <a:t> </a:t>
            </a:r>
            <a:r>
              <a:rPr lang="en-US" sz="2400" b="1" dirty="0" err="1" smtClean="0"/>
              <a:t>quang</a:t>
            </a:r>
            <a:endParaRPr lang="en-US" sz="2400" dirty="0">
              <a:solidFill>
                <a:srgbClr val="821C32"/>
              </a:solidFill>
            </a:endParaRPr>
          </a:p>
        </p:txBody>
      </p:sp>
      <p:pic>
        <p:nvPicPr>
          <p:cNvPr id="6" name="Picture 5"/>
          <p:cNvPicPr/>
          <p:nvPr/>
        </p:nvPicPr>
        <p:blipFill>
          <a:blip r:embed="rId2">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1905000" y="1066800"/>
            <a:ext cx="5029200" cy="5562600"/>
          </a:xfrm>
          <a:prstGeom prst="rect">
            <a:avLst/>
          </a:prstGeom>
        </p:spPr>
      </p:pic>
    </p:spTree>
    <p:extLst>
      <p:ext uri="{BB962C8B-B14F-4D97-AF65-F5344CB8AC3E}">
        <p14:creationId xmlns:p14="http://schemas.microsoft.com/office/powerpoint/2010/main" xmlns="" val="213354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286425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1371600"/>
            <a:ext cx="8839200" cy="461665"/>
          </a:xfrm>
          <a:prstGeom prst="rect">
            <a:avLst/>
          </a:prstGeom>
        </p:spPr>
        <p:txBody>
          <a:bodyPr wrap="square">
            <a:spAutoFit/>
          </a:bodyPr>
          <a:lstStyle/>
          <a:p>
            <a:r>
              <a:rPr lang="en-US" sz="2400" b="1" dirty="0" err="1" smtClean="0">
                <a:solidFill>
                  <a:srgbClr val="821C32"/>
                </a:solidFill>
              </a:rPr>
              <a:t>GiẢI</a:t>
            </a:r>
            <a:r>
              <a:rPr lang="en-US" sz="2400" b="1" dirty="0" smtClean="0">
                <a:solidFill>
                  <a:srgbClr val="821C32"/>
                </a:solidFill>
              </a:rPr>
              <a:t> PHẪU ĐƯỜNG TIẾT NIỆU</a:t>
            </a:r>
            <a:endParaRPr lang="en-US" sz="2400" dirty="0">
              <a:solidFill>
                <a:srgbClr val="821C32"/>
              </a:solidFill>
            </a:endParaRPr>
          </a:p>
        </p:txBody>
      </p:sp>
      <p:pic>
        <p:nvPicPr>
          <p:cNvPr id="2050" name="Picture 2" descr="C:\Users\Administrator.4SOYA483X1NL4D3\Desktop\he-thong-tiet-nieu-va-cac-phuong-phap-dieu-tri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057400" y="2057400"/>
            <a:ext cx="4681537" cy="457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3354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609600"/>
            <a:ext cx="8839200" cy="461665"/>
          </a:xfrm>
          <a:prstGeom prst="rect">
            <a:avLst/>
          </a:prstGeom>
        </p:spPr>
        <p:txBody>
          <a:bodyPr wrap="square">
            <a:spAutoFit/>
          </a:bodyPr>
          <a:lstStyle/>
          <a:p>
            <a:r>
              <a:rPr lang="en-US" sz="2400" b="1" dirty="0" err="1" smtClean="0">
                <a:solidFill>
                  <a:srgbClr val="821C32"/>
                </a:solidFill>
              </a:rPr>
              <a:t>GiẢI</a:t>
            </a:r>
            <a:r>
              <a:rPr lang="en-US" sz="2400" b="1" dirty="0" smtClean="0">
                <a:solidFill>
                  <a:srgbClr val="821C32"/>
                </a:solidFill>
              </a:rPr>
              <a:t> PHẪU ĐƯỜNG TIẾT NIỆU</a:t>
            </a:r>
            <a:endParaRPr lang="en-US" sz="2400" dirty="0">
              <a:solidFill>
                <a:srgbClr val="821C32"/>
              </a:solidFill>
            </a:endParaRPr>
          </a:p>
        </p:txBody>
      </p:sp>
      <p:pic>
        <p:nvPicPr>
          <p:cNvPr id="5" name="Picture 4"/>
          <p:cNvPicPr/>
          <p:nvPr/>
        </p:nvPicPr>
        <p:blipFill>
          <a:blip r:embed="rId2">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228600" y="1219200"/>
            <a:ext cx="8534400" cy="5181600"/>
          </a:xfrm>
          <a:prstGeom prst="rect">
            <a:avLst/>
          </a:prstGeom>
        </p:spPr>
      </p:pic>
    </p:spTree>
    <p:extLst>
      <p:ext uri="{BB962C8B-B14F-4D97-AF65-F5344CB8AC3E}">
        <p14:creationId xmlns:p14="http://schemas.microsoft.com/office/powerpoint/2010/main" xmlns="" val="21335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36644" y="404799"/>
            <a:ext cx="8839200" cy="461665"/>
          </a:xfrm>
          <a:prstGeom prst="rect">
            <a:avLst/>
          </a:prstGeom>
        </p:spPr>
        <p:txBody>
          <a:bodyPr wrap="square">
            <a:spAutoFit/>
          </a:bodyPr>
          <a:lstStyle/>
          <a:p>
            <a:r>
              <a:rPr lang="en-US" sz="2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MỤC TIÊU</a:t>
            </a:r>
            <a:endParaRPr lang="en-US" sz="3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Hình chữ nhật 1">
            <a:extLst>
              <a:ext uri="{FF2B5EF4-FFF2-40B4-BE49-F238E27FC236}">
                <a16:creationId xmlns:a16="http://schemas.microsoft.com/office/drawing/2014/main" xmlns="" id="{0A3EDEC9-F253-40DA-AC4A-E27F2952B40E}"/>
              </a:ext>
            </a:extLst>
          </p:cNvPr>
          <p:cNvSpPr/>
          <p:nvPr/>
        </p:nvSpPr>
        <p:spPr>
          <a:xfrm>
            <a:off x="76200" y="1066800"/>
            <a:ext cx="8610600" cy="4967514"/>
          </a:xfrm>
          <a:prstGeom prst="rect">
            <a:avLst/>
          </a:prstGeom>
        </p:spPr>
        <p:txBody>
          <a:bodyPr wrap="square">
            <a:spAutoFit/>
          </a:bodyPr>
          <a:lstStyle/>
          <a:p>
            <a:pPr algn="just">
              <a:lnSpc>
                <a:spcPct val="120000"/>
              </a:lnSpc>
            </a:pPr>
            <a:r>
              <a:rPr lang="it-IT" sz="2400" b="1" dirty="0" smtClean="0">
                <a:latin typeface="Times" pitchFamily="34" charset="0"/>
                <a:ea typeface="Times" pitchFamily="34" charset="0"/>
                <a:cs typeface="Times" pitchFamily="34" charset="0"/>
              </a:rPr>
              <a:t>- </a:t>
            </a:r>
            <a:r>
              <a:rPr lang="it-IT" sz="2400" b="1" dirty="0" smtClean="0">
                <a:latin typeface="Times" pitchFamily="34" charset="0"/>
                <a:ea typeface="Times" pitchFamily="34" charset="0"/>
                <a:cs typeface="Times" pitchFamily="34" charset="0"/>
              </a:rPr>
              <a:t>Kiến thức</a:t>
            </a:r>
            <a:endParaRPr lang="en-US" sz="2400" dirty="0" smtClean="0">
              <a:latin typeface="Times" pitchFamily="34" charset="0"/>
              <a:ea typeface="Times" pitchFamily="34" charset="0"/>
              <a:cs typeface="Times" pitchFamily="34" charset="0"/>
            </a:endParaRPr>
          </a:p>
          <a:p>
            <a:pPr algn="just">
              <a:lnSpc>
                <a:spcPct val="120000"/>
              </a:lnSpc>
            </a:pPr>
            <a:r>
              <a:rPr lang="it-IT" sz="2400" dirty="0" smtClean="0">
                <a:latin typeface="Times" pitchFamily="34" charset="0"/>
                <a:ea typeface="Times" pitchFamily="34" charset="0"/>
                <a:cs typeface="Times" pitchFamily="34" charset="0"/>
              </a:rPr>
              <a:t>1. Trình bày được giải phẫu hệ tiết niệu, trình bày được cơ chế tắt nghẽn, cơ chế cọ sát, cơ chế nhiễm khuẩn trong người lớn mắc bệnh sỏi đường tiết niệu.</a:t>
            </a:r>
            <a:endParaRPr lang="en-US" sz="2400" dirty="0" smtClean="0">
              <a:latin typeface="Times" pitchFamily="34" charset="0"/>
              <a:ea typeface="Times" pitchFamily="34" charset="0"/>
              <a:cs typeface="Times" pitchFamily="34" charset="0"/>
            </a:endParaRPr>
          </a:p>
          <a:p>
            <a:pPr algn="just">
              <a:lnSpc>
                <a:spcPct val="120000"/>
              </a:lnSpc>
            </a:pPr>
            <a:r>
              <a:rPr lang="it-IT" sz="2400" dirty="0" smtClean="0">
                <a:latin typeface="Times" pitchFamily="34" charset="0"/>
                <a:ea typeface="Times" pitchFamily="34" charset="0"/>
                <a:cs typeface="Times" pitchFamily="34" charset="0"/>
              </a:rPr>
              <a:t>2. Trình bày được cách nhận định, chăm sóc người lớn bị sỏi đường tiết niệu.</a:t>
            </a:r>
            <a:endParaRPr lang="en-US" sz="2400" dirty="0" smtClean="0">
              <a:latin typeface="Times" pitchFamily="34" charset="0"/>
              <a:ea typeface="Times" pitchFamily="34" charset="0"/>
              <a:cs typeface="Times" pitchFamily="34" charset="0"/>
            </a:endParaRPr>
          </a:p>
          <a:p>
            <a:pPr algn="just">
              <a:lnSpc>
                <a:spcPct val="120000"/>
              </a:lnSpc>
            </a:pPr>
            <a:r>
              <a:rPr lang="it-IT" sz="2400" b="1" dirty="0" smtClean="0">
                <a:latin typeface="Times" pitchFamily="34" charset="0"/>
                <a:ea typeface="Times" pitchFamily="34" charset="0"/>
                <a:cs typeface="Times" pitchFamily="34" charset="0"/>
              </a:rPr>
              <a:t>- Kỹ năng:</a:t>
            </a:r>
            <a:endParaRPr lang="en-US" sz="2400" dirty="0" smtClean="0">
              <a:latin typeface="Times" pitchFamily="34" charset="0"/>
              <a:ea typeface="Times" pitchFamily="34" charset="0"/>
              <a:cs typeface="Times" pitchFamily="34" charset="0"/>
            </a:endParaRPr>
          </a:p>
          <a:p>
            <a:pPr algn="just">
              <a:lnSpc>
                <a:spcPct val="120000"/>
              </a:lnSpc>
            </a:pPr>
            <a:r>
              <a:rPr lang="it-IT" sz="2400" dirty="0" smtClean="0">
                <a:latin typeface="Times" pitchFamily="34" charset="0"/>
                <a:ea typeface="Times" pitchFamily="34" charset="0"/>
                <a:cs typeface="Times" pitchFamily="34" charset="0"/>
              </a:rPr>
              <a:t>3. </a:t>
            </a:r>
            <a:r>
              <a:rPr lang="vi-VN" sz="2400" dirty="0" smtClean="0">
                <a:latin typeface="Times" pitchFamily="34" charset="0"/>
                <a:ea typeface="Times" pitchFamily="34" charset="0"/>
                <a:cs typeface="Times" pitchFamily="34" charset="0"/>
              </a:rPr>
              <a:t>Đ</a:t>
            </a:r>
            <a:r>
              <a:rPr lang="it-IT" sz="2400" dirty="0" smtClean="0">
                <a:latin typeface="Times" pitchFamily="34" charset="0"/>
                <a:ea typeface="Times" pitchFamily="34" charset="0"/>
                <a:cs typeface="Times" pitchFamily="34" charset="0"/>
              </a:rPr>
              <a:t>ưa ra </a:t>
            </a:r>
            <a:r>
              <a:rPr lang="vi-VN" sz="2400" dirty="0" smtClean="0">
                <a:latin typeface="Times" pitchFamily="34" charset="0"/>
                <a:ea typeface="Times" pitchFamily="34" charset="0"/>
                <a:cs typeface="Times" pitchFamily="34" charset="0"/>
              </a:rPr>
              <a:t>được </a:t>
            </a:r>
            <a:r>
              <a:rPr lang="it-IT" sz="2400" dirty="0" smtClean="0">
                <a:latin typeface="Times" pitchFamily="34" charset="0"/>
                <a:ea typeface="Times" pitchFamily="34" charset="0"/>
                <a:cs typeface="Times" pitchFamily="34" charset="0"/>
              </a:rPr>
              <a:t>các chẩn đoán chăm sóc và </a:t>
            </a:r>
            <a:r>
              <a:rPr lang="vi-VN" sz="2400" dirty="0" smtClean="0">
                <a:latin typeface="Times" pitchFamily="34" charset="0"/>
                <a:ea typeface="Times" pitchFamily="34" charset="0"/>
                <a:cs typeface="Times" pitchFamily="34" charset="0"/>
              </a:rPr>
              <a:t>chẩn đoán </a:t>
            </a:r>
            <a:r>
              <a:rPr lang="it-IT" sz="2400" dirty="0" smtClean="0">
                <a:latin typeface="Times" pitchFamily="34" charset="0"/>
                <a:ea typeface="Times" pitchFamily="34" charset="0"/>
                <a:cs typeface="Times" pitchFamily="34" charset="0"/>
              </a:rPr>
              <a:t>chăm sóc ưu tiên đối với  người bệnh sỏi đường tiết niệu trong bài tập tình huống.</a:t>
            </a:r>
            <a:endParaRPr lang="en-US" sz="2400" dirty="0" smtClean="0">
              <a:latin typeface="Times" pitchFamily="34" charset="0"/>
              <a:ea typeface="Times" pitchFamily="34" charset="0"/>
              <a:cs typeface="Times" pitchFamily="34" charset="0"/>
            </a:endParaRPr>
          </a:p>
          <a:p>
            <a:pPr algn="just">
              <a:lnSpc>
                <a:spcPct val="120000"/>
              </a:lnSpc>
            </a:pPr>
            <a:r>
              <a:rPr lang="it-IT" sz="2400" dirty="0" smtClean="0">
                <a:latin typeface="Times" pitchFamily="34" charset="0"/>
                <a:ea typeface="Times" pitchFamily="34" charset="0"/>
                <a:cs typeface="Times" pitchFamily="34" charset="0"/>
              </a:rPr>
              <a:t>4. </a:t>
            </a:r>
            <a:r>
              <a:rPr lang="vi-VN" sz="2400" dirty="0" smtClean="0">
                <a:latin typeface="Times" pitchFamily="34" charset="0"/>
                <a:ea typeface="Times" pitchFamily="34" charset="0"/>
                <a:cs typeface="Times" pitchFamily="34" charset="0"/>
              </a:rPr>
              <a:t>Lập được kế hoạch </a:t>
            </a:r>
            <a:r>
              <a:rPr lang="it-IT" sz="2400" dirty="0" smtClean="0">
                <a:latin typeface="Times" pitchFamily="34" charset="0"/>
                <a:ea typeface="Times" pitchFamily="34" charset="0"/>
                <a:cs typeface="Times" pitchFamily="34" charset="0"/>
              </a:rPr>
              <a:t>chăm sóc người bệnh sỏi đường tiết niệu </a:t>
            </a:r>
            <a:r>
              <a:rPr lang="vi-VN" sz="2400" dirty="0" smtClean="0">
                <a:latin typeface="Times" pitchFamily="34" charset="0"/>
                <a:ea typeface="Times" pitchFamily="34" charset="0"/>
                <a:cs typeface="Times" pitchFamily="34" charset="0"/>
              </a:rPr>
              <a:t>trong bài tập tình </a:t>
            </a:r>
            <a:r>
              <a:rPr lang="vi-VN" sz="2400" dirty="0" smtClean="0">
                <a:latin typeface="Times" pitchFamily="34" charset="0"/>
                <a:ea typeface="Times" pitchFamily="34" charset="0"/>
                <a:cs typeface="Times" pitchFamily="34" charset="0"/>
              </a:rPr>
              <a:t>huống</a:t>
            </a:r>
            <a:r>
              <a:rPr lang="it-IT" sz="2400" dirty="0" smtClean="0">
                <a:latin typeface="Times" pitchFamily="34" charset="0"/>
                <a:ea typeface="Times" pitchFamily="34" charset="0"/>
                <a:cs typeface="Times" pitchFamily="34" charset="0"/>
              </a:rPr>
              <a:t>.</a:t>
            </a:r>
            <a:endParaRPr lang="en-US" sz="2400" dirty="0">
              <a:latin typeface="Times" pitchFamily="34" charset="0"/>
              <a:ea typeface="Times" pitchFamily="34" charset="0"/>
              <a:cs typeface="Times" pitchFamily="34" charset="0"/>
            </a:endParaRPr>
          </a:p>
        </p:txBody>
      </p:sp>
    </p:spTree>
    <p:extLst>
      <p:ext uri="{BB962C8B-B14F-4D97-AF65-F5344CB8AC3E}">
        <p14:creationId xmlns:p14="http://schemas.microsoft.com/office/powerpoint/2010/main" xmlns="" val="4110572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36644" y="404799"/>
            <a:ext cx="8839200" cy="461665"/>
          </a:xfrm>
          <a:prstGeom prst="rect">
            <a:avLst/>
          </a:prstGeom>
        </p:spPr>
        <p:txBody>
          <a:bodyPr wrap="square">
            <a:spAutoFit/>
          </a:bodyPr>
          <a:lstStyle/>
          <a:p>
            <a:r>
              <a:rPr lang="en-US" sz="2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MỤC TIÊU</a:t>
            </a:r>
            <a:endParaRPr lang="en-US" sz="3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Hình chữ nhật 1">
            <a:extLst>
              <a:ext uri="{FF2B5EF4-FFF2-40B4-BE49-F238E27FC236}">
                <a16:creationId xmlns:a16="http://schemas.microsoft.com/office/drawing/2014/main" xmlns="" id="{0A3EDEC9-F253-40DA-AC4A-E27F2952B40E}"/>
              </a:ext>
            </a:extLst>
          </p:cNvPr>
          <p:cNvSpPr/>
          <p:nvPr/>
        </p:nvSpPr>
        <p:spPr>
          <a:xfrm>
            <a:off x="1066800" y="2057400"/>
            <a:ext cx="7086600" cy="2232150"/>
          </a:xfrm>
          <a:prstGeom prst="rect">
            <a:avLst/>
          </a:prstGeom>
        </p:spPr>
        <p:txBody>
          <a:bodyPr wrap="square">
            <a:spAutoFit/>
          </a:bodyPr>
          <a:lstStyle/>
          <a:p>
            <a:pPr algn="just">
              <a:lnSpc>
                <a:spcPct val="150000"/>
              </a:lnSpc>
            </a:pPr>
            <a:r>
              <a:rPr lang="nb-NO" sz="2400" b="1" dirty="0" smtClean="0">
                <a:latin typeface="Times" pitchFamily="34" charset="0"/>
                <a:ea typeface="Times" pitchFamily="34" charset="0"/>
                <a:cs typeface="Times" pitchFamily="34" charset="0"/>
              </a:rPr>
              <a:t>- Năng lực tự chủ và trách nhiệm:</a:t>
            </a:r>
            <a:endParaRPr lang="en-US" sz="2400" dirty="0" smtClean="0">
              <a:latin typeface="Times" pitchFamily="34" charset="0"/>
              <a:ea typeface="Times" pitchFamily="34" charset="0"/>
              <a:cs typeface="Times" pitchFamily="34" charset="0"/>
            </a:endParaRPr>
          </a:p>
          <a:p>
            <a:pPr algn="just">
              <a:lnSpc>
                <a:spcPct val="150000"/>
              </a:lnSpc>
            </a:pPr>
            <a:r>
              <a:rPr lang="da-DK" sz="2400" dirty="0" smtClean="0">
                <a:latin typeface="Times" pitchFamily="34" charset="0"/>
                <a:ea typeface="Times" pitchFamily="34" charset="0"/>
                <a:cs typeface="Times" pitchFamily="34" charset="0"/>
              </a:rPr>
              <a:t>5. Chứng minh được khả năng hợp tác hiệu quả với các thành viên trong nhóm học tập</a:t>
            </a:r>
            <a:r>
              <a:rPr lang="nb-NO" sz="2400" dirty="0" smtClean="0">
                <a:latin typeface="Times" pitchFamily="34" charset="0"/>
                <a:ea typeface="Times" pitchFamily="34" charset="0"/>
                <a:cs typeface="Times" pitchFamily="34" charset="0"/>
              </a:rPr>
              <a:t>.</a:t>
            </a:r>
            <a:endParaRPr lang="en-US" sz="2400" dirty="0" smtClean="0">
              <a:latin typeface="Times" pitchFamily="34" charset="0"/>
              <a:ea typeface="Times" pitchFamily="34" charset="0"/>
              <a:cs typeface="Times" pitchFamily="34" charset="0"/>
            </a:endParaRPr>
          </a:p>
          <a:p>
            <a:pPr algn="just">
              <a:lnSpc>
                <a:spcPct val="150000"/>
              </a:lnSpc>
            </a:pPr>
            <a:r>
              <a:rPr lang="da-DK" sz="2400" dirty="0" smtClean="0">
                <a:latin typeface="Times" pitchFamily="34" charset="0"/>
                <a:ea typeface="Times" pitchFamily="34" charset="0"/>
                <a:cs typeface="Times" pitchFamily="34" charset="0"/>
              </a:rPr>
              <a:t>6. Thể hiện được tính tích cực trong học tập.</a:t>
            </a:r>
            <a:endParaRPr lang="en-US" sz="2400" dirty="0">
              <a:solidFill>
                <a:srgbClr val="002060"/>
              </a:solidFill>
              <a:latin typeface="Times" pitchFamily="34" charset="0"/>
              <a:ea typeface="Times" pitchFamily="34" charset="0"/>
              <a:cs typeface="Times" pitchFamily="34" charset="0"/>
            </a:endParaRPr>
          </a:p>
        </p:txBody>
      </p:sp>
    </p:spTree>
    <p:extLst>
      <p:ext uri="{BB962C8B-B14F-4D97-AF65-F5344CB8AC3E}">
        <p14:creationId xmlns:p14="http://schemas.microsoft.com/office/powerpoint/2010/main" xmlns="" val="4110572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66800"/>
            <a:ext cx="8991600" cy="4524315"/>
          </a:xfrm>
          <a:prstGeom prst="rect">
            <a:avLst/>
          </a:prstGeom>
        </p:spPr>
        <p:txBody>
          <a:bodyPr wrap="square">
            <a:spAutoFit/>
          </a:bodyPr>
          <a:lstStyle/>
          <a:p>
            <a:pPr algn="just">
              <a:lnSpc>
                <a:spcPct val="150000"/>
              </a:lnSpc>
              <a:spcBef>
                <a:spcPts val="0"/>
              </a:spcBef>
              <a:spcAft>
                <a:spcPts val="0"/>
              </a:spcAft>
              <a:tabLst>
                <a:tab pos="57150" algn="l"/>
                <a:tab pos="285750" algn="l"/>
                <a:tab pos="457200" algn="l"/>
              </a:tabLst>
            </a:pP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sỏi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thận</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Nguyễn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tuổi</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Lý</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do v</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ào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viện</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đau</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sườn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thắt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lưng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trái</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Bef>
                <a:spcPts val="0"/>
              </a:spcBef>
              <a:spcAft>
                <a:spcPts val="0"/>
              </a:spcAft>
              <a:buFont typeface="Times New Roman" panose="02020603050405020304" pitchFamily="18" charset="0"/>
              <a:buChar char="-"/>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Khám: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táo,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75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phút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huyết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áp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8</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0mmHg,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a:t>
            </a:r>
          </a:p>
          <a:p>
            <a:pPr marL="457200"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Đau sườn thắt lưng trái, cảm giác đau tức nhẹ, liên tục, người bệnh không có tiểu buốt, không có tiểu rắt, không có đi tiểu ra máu</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4062858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981200"/>
            <a:ext cx="8534400" cy="2795958"/>
          </a:xfrm>
          <a:prstGeom prst="rect">
            <a:avLst/>
          </a:prstGeom>
        </p:spPr>
        <p:txBody>
          <a:bodyPr wrap="square">
            <a:spAutoFit/>
          </a:bodyPr>
          <a:lstStyle/>
          <a:p>
            <a:pPr indent="450215" algn="just">
              <a:lnSpc>
                <a:spcPct val="150000"/>
              </a:lnSpc>
              <a:spcBef>
                <a:spcPts val="0"/>
              </a:spcBef>
              <a:spcAft>
                <a:spcPts val="0"/>
              </a:spcAft>
              <a:tabLst>
                <a:tab pos="57150" algn="l"/>
                <a:tab pos="285750" algn="l"/>
                <a:tab pos="457200" algn="l"/>
              </a:tabLst>
            </a:pPr>
            <a:r>
              <a:rPr lang="vi-VN"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 của tình huống:</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85750" algn="l"/>
                <a:tab pos="457200" algn="l"/>
                <a:tab pos="630555"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 các dữ liệu trên, các anh/chị nghĩ đến bệnh nhân mắc bệnh gì? Để chẩn đoán xác định cần bổ sung các triệu chứng gì?</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8575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dưỡng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dữ</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hãy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tình trạng của bệnh nhân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chẩn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đoán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phù</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36644" y="514290"/>
            <a:ext cx="8839200" cy="400110"/>
          </a:xfrm>
          <a:prstGeom prst="rect">
            <a:avLst/>
          </a:prstGeom>
        </p:spPr>
        <p:txBody>
          <a:bodyPr wrap="square">
            <a:spAutoFit/>
          </a:bodyPr>
          <a:lstStyle/>
          <a:p>
            <a:r>
              <a:rPr lang="en-US" sz="20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Picture 5"/>
          <p:cNvPicPr>
            <a:picLocks noChangeAspect="1"/>
          </p:cNvPicPr>
          <p:nvPr/>
        </p:nvPicPr>
        <p:blipFill>
          <a:blip r:embed="rId2" cstate="print"/>
          <a:stretch>
            <a:fillRect/>
          </a:stretch>
        </p:blipFill>
        <p:spPr>
          <a:xfrm>
            <a:off x="6400800" y="5318647"/>
            <a:ext cx="2362200" cy="1539353"/>
          </a:xfrm>
          <a:prstGeom prst="rect">
            <a:avLst/>
          </a:prstGeom>
        </p:spPr>
      </p:pic>
    </p:spTree>
    <p:extLst>
      <p:ext uri="{BB962C8B-B14F-4D97-AF65-F5344CB8AC3E}">
        <p14:creationId xmlns:p14="http://schemas.microsoft.com/office/powerpoint/2010/main" xmlns="" val="406285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228600" y="1076265"/>
            <a:ext cx="8426356" cy="5558445"/>
          </a:xfrm>
          <a:prstGeom prst="rect">
            <a:avLst/>
          </a:prstGeom>
        </p:spPr>
        <p:txBody>
          <a:bodyPr wrap="square">
            <a:spAutoFit/>
          </a:bodyPr>
          <a:lstStyle/>
          <a:p>
            <a:pPr algn="just">
              <a:lnSpc>
                <a:spcPct val="130000"/>
              </a:lnSpc>
              <a:spcBef>
                <a:spcPts val="0"/>
              </a:spcBef>
              <a:spcAft>
                <a:spcPts val="0"/>
              </a:spcAft>
              <a:tabLst>
                <a:tab pos="57150" algn="l"/>
                <a:tab pos="285750" algn="l"/>
                <a:tab pos="457200" algn="l"/>
              </a:tabLst>
            </a:pP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sỏi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niệu quản</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0"/>
              </a:spcBef>
              <a:spcAft>
                <a:spcPts val="0"/>
              </a:spcAft>
              <a:tabLst>
                <a:tab pos="57150" algn="l"/>
                <a:tab pos="285750" algn="l"/>
                <a:tab pos="457200" algn="l"/>
              </a:tabLst>
            </a:pP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Nguyễn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Thị</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47</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tuổi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Lý</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do v</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ào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viện</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Đau thắt lưng phải</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Khám bệnh: </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táo,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75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phút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huyết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áp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8</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0mmHg,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5</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0"/>
              </a:spcBef>
              <a:spcAft>
                <a:spcPts val="0"/>
              </a:spcAft>
            </a:pPr>
            <a:r>
              <a:rPr lang="vi-VN" sz="2400" dirty="0">
                <a:solidFill>
                  <a:srgbClr val="002060"/>
                </a:solidFill>
                <a:latin typeface="Times New Roman" panose="02020603050405020304" pitchFamily="18" charset="0"/>
                <a:ea typeface="Times New Roman" panose="02020603050405020304" pitchFamily="18" charset="0"/>
              </a:rPr>
              <a:t>+ </a:t>
            </a:r>
            <a:r>
              <a:rPr lang="en-US" sz="2400" dirty="0" smtClean="0">
                <a:solidFill>
                  <a:srgbClr val="002060"/>
                </a:solidFill>
                <a:latin typeface="Times New Roman" panose="02020603050405020304" pitchFamily="18" charset="0"/>
                <a:ea typeface="Times New Roman" panose="02020603050405020304" pitchFamily="18" charset="0"/>
              </a:rPr>
              <a:t>NB </a:t>
            </a:r>
            <a:r>
              <a:rPr lang="vi-VN" sz="2400" dirty="0" smtClean="0">
                <a:solidFill>
                  <a:srgbClr val="002060"/>
                </a:solidFill>
                <a:latin typeface="Times New Roman" panose="02020603050405020304" pitchFamily="18" charset="0"/>
                <a:ea typeface="Times New Roman" panose="02020603050405020304" pitchFamily="18" charset="0"/>
              </a:rPr>
              <a:t>đang </a:t>
            </a:r>
            <a:r>
              <a:rPr lang="vi-VN" sz="2400" dirty="0">
                <a:solidFill>
                  <a:srgbClr val="002060"/>
                </a:solidFill>
                <a:latin typeface="Times New Roman" panose="02020603050405020304" pitchFamily="18" charset="0"/>
                <a:ea typeface="Times New Roman" panose="02020603050405020304" pitchFamily="18" charset="0"/>
              </a:rPr>
              <a:t>đạp xe</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đột</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nhiên</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đau</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quặn</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vùng</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hố</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thắt</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lưng</a:t>
            </a:r>
            <a:r>
              <a:rPr lang="vi-VN" sz="2400" dirty="0">
                <a:solidFill>
                  <a:srgbClr val="002060"/>
                </a:solidFill>
                <a:latin typeface="Times New Roman" panose="02020603050405020304" pitchFamily="18" charset="0"/>
                <a:ea typeface="Times New Roman" panose="02020603050405020304" pitchFamily="18" charset="0"/>
              </a:rPr>
              <a:t> phải</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dữ</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dội</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đau</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lan</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ra</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sau</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lưng</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và</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lan</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ra</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phía</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trước</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vùng</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hạ</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sườn</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phải</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lan</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xuống</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vùng</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bẹn</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vùng</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sinh</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dục</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ngoài</a:t>
            </a:r>
            <a:r>
              <a:rPr lang="vi-VN" sz="2400" dirty="0">
                <a:solidFill>
                  <a:srgbClr val="002060"/>
                </a:solidFill>
                <a:latin typeface="Times New Roman" panose="02020603050405020304" pitchFamily="18" charset="0"/>
                <a:ea typeface="Times New Roman" panose="02020603050405020304" pitchFamily="18" charset="0"/>
              </a:rPr>
              <a:t>. </a:t>
            </a:r>
            <a:r>
              <a:rPr lang="en-US" sz="2400" dirty="0" smtClean="0">
                <a:solidFill>
                  <a:srgbClr val="002060"/>
                </a:solidFill>
                <a:latin typeface="Times New Roman" panose="02020603050405020304" pitchFamily="18" charset="0"/>
                <a:ea typeface="Times New Roman" panose="02020603050405020304" pitchFamily="18" charset="0"/>
              </a:rPr>
              <a:t>NB </a:t>
            </a:r>
            <a:r>
              <a:rPr lang="vi-VN" sz="2400" dirty="0" smtClean="0">
                <a:solidFill>
                  <a:srgbClr val="002060"/>
                </a:solidFill>
                <a:latin typeface="Times New Roman" panose="02020603050405020304" pitchFamily="18" charset="0"/>
                <a:ea typeface="Times New Roman" panose="02020603050405020304" pitchFamily="18" charset="0"/>
              </a:rPr>
              <a:t>đi</a:t>
            </a:r>
            <a:r>
              <a:rPr lang="en-US" sz="2400" dirty="0" smtClean="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tiểu</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rắt</a:t>
            </a:r>
            <a:r>
              <a:rPr lang="en-US" sz="2400" dirty="0">
                <a:solidFill>
                  <a:srgbClr val="002060"/>
                </a:solidFill>
                <a:latin typeface="Times New Roman" panose="02020603050405020304" pitchFamily="18" charset="0"/>
                <a:ea typeface="Times New Roman" panose="02020603050405020304" pitchFamily="18" charset="0"/>
              </a:rPr>
              <a:t>,</a:t>
            </a:r>
            <a:r>
              <a:rPr lang="vi-VN" sz="2400" dirty="0">
                <a:solidFill>
                  <a:srgbClr val="002060"/>
                </a:solidFill>
                <a:latin typeface="Times New Roman" panose="02020603050405020304" pitchFamily="18" charset="0"/>
                <a:ea typeface="Times New Roman" panose="02020603050405020304" pitchFamily="18" charset="0"/>
              </a:rPr>
              <a:t> tiểu</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buốt</a:t>
            </a:r>
            <a:r>
              <a:rPr lang="vi-VN" sz="2400" dirty="0">
                <a:solidFill>
                  <a:srgbClr val="002060"/>
                </a:solidFill>
                <a:latin typeface="Times New Roman" panose="02020603050405020304" pitchFamily="18" charset="0"/>
                <a:ea typeface="Times New Roman" panose="02020603050405020304" pitchFamily="18" charset="0"/>
              </a:rPr>
              <a:t>, nước tiểu màu hồng nhạt</a:t>
            </a:r>
            <a:r>
              <a:rPr lang="vi-VN" sz="2400" dirty="0" smtClean="0">
                <a:solidFill>
                  <a:srgbClr val="002060"/>
                </a:solidFill>
                <a:latin typeface="Times New Roman" panose="02020603050405020304" pitchFamily="18" charset="0"/>
                <a:ea typeface="Times New Roman" panose="02020603050405020304" pitchFamily="18" charset="0"/>
              </a:rPr>
              <a:t>.</a:t>
            </a:r>
            <a:endParaRPr lang="en-US" sz="2400" dirty="0">
              <a:solidFill>
                <a:srgbClr val="00206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851920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609600" y="1076265"/>
            <a:ext cx="7620000" cy="4924425"/>
          </a:xfrm>
          <a:prstGeom prst="rect">
            <a:avLst/>
          </a:prstGeom>
        </p:spPr>
        <p:txBody>
          <a:bodyPr wrap="square">
            <a:spAutoFit/>
          </a:bodyPr>
          <a:lstStyle/>
          <a:p>
            <a:pPr algn="just">
              <a:spcBef>
                <a:spcPts val="300"/>
              </a:spcBef>
              <a:spcAft>
                <a:spcPts val="0"/>
              </a:spcAft>
              <a:tabLst>
                <a:tab pos="57150" algn="l"/>
                <a:tab pos="285750" algn="l"/>
                <a:tab pos="457200" algn="l"/>
              </a:tabLst>
            </a:pPr>
            <a:endParaRPr lang="en-US" sz="2000" dirty="0">
              <a:solidFill>
                <a:srgbClr val="002060"/>
              </a:solidFill>
              <a:latin typeface="Times New Roman" panose="02020603050405020304" pitchFamily="18" charset="0"/>
              <a:ea typeface="Times New Roman" panose="02020603050405020304" pitchFamily="18" charset="0"/>
            </a:endParaRPr>
          </a:p>
          <a:p>
            <a:pPr algn="just">
              <a:lnSpc>
                <a:spcPct val="150000"/>
              </a:lnSpc>
              <a:spcBef>
                <a:spcPts val="0"/>
              </a:spcBef>
              <a:spcAft>
                <a:spcPts val="0"/>
              </a:spcAft>
            </a:pPr>
            <a:r>
              <a:rPr lang="vi-VN" sz="2800" b="1" dirty="0">
                <a:solidFill>
                  <a:srgbClr val="002060"/>
                </a:solidFill>
                <a:latin typeface="Times New Roman" panose="02020603050405020304" pitchFamily="18" charset="0"/>
                <a:ea typeface="Calibri" panose="020F0502020204030204" pitchFamily="34" charset="0"/>
              </a:rPr>
              <a:t>Yêu cầu của tình huống:</a:t>
            </a:r>
            <a:endParaRPr lang="en-US" sz="2800" dirty="0">
              <a:solidFill>
                <a:srgbClr val="002060"/>
              </a:solidFill>
              <a:latin typeface="Times New Roman" panose="02020603050405020304" pitchFamily="18" charset="0"/>
              <a:ea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85750" algn="l"/>
                <a:tab pos="457200" algn="l"/>
                <a:tab pos="630555" algn="l"/>
              </a:tabLst>
            </a:pP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 các dữ liệu trên, các anh/chị nghĩ đến </a:t>
            </a:r>
            <a:r>
              <a:rPr lang="en-US"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mắc </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 gì? Để chẩn đoán xác định cần bổ sung các triệu chứng gì?</a:t>
            </a:r>
            <a:endPar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85750" algn="l"/>
                <a:tab pos="457200" algn="l"/>
                <a:tab pos="630555" algn="l"/>
              </a:tabLst>
            </a:pP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Anh/Chị hãy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sử</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dữ</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hãy</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vi-VN"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tình trạng của </a:t>
            </a:r>
            <a:r>
              <a:rPr lang="en-US"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en-US" sz="28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đưa</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chẩn</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đoán</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phù</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851920988"/>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437TGp_bizpeople_light_ani">
  <a:themeElements>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fontScheme name="437TGp_bizpeople_light_a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clrMap bg1="lt1" tx1="dk1" bg2="lt2" tx2="dk2" accent1="accent1" accent2="accent2" accent3="accent3" accent4="accent4" accent5="accent5" accent6="accent6" hlink="hlink" folHlink="folHlink"/>
    </a:extraClrScheme>
    <a:extraClrScheme>
      <a:clrScheme name="437TGp_bizpeople_light_ani 2">
        <a:dk1>
          <a:srgbClr val="000000"/>
        </a:dk1>
        <a:lt1>
          <a:srgbClr val="FFFFFF"/>
        </a:lt1>
        <a:dk2>
          <a:srgbClr val="702424"/>
        </a:dk2>
        <a:lt2>
          <a:srgbClr val="C0C0C0"/>
        </a:lt2>
        <a:accent1>
          <a:srgbClr val="54BBBE"/>
        </a:accent1>
        <a:accent2>
          <a:srgbClr val="E49514"/>
        </a:accent2>
        <a:accent3>
          <a:srgbClr val="FFFFFF"/>
        </a:accent3>
        <a:accent4>
          <a:srgbClr val="000000"/>
        </a:accent4>
        <a:accent5>
          <a:srgbClr val="B3DADB"/>
        </a:accent5>
        <a:accent6>
          <a:srgbClr val="CF8711"/>
        </a:accent6>
        <a:hlink>
          <a:srgbClr val="6C9A42"/>
        </a:hlink>
        <a:folHlink>
          <a:srgbClr val="82ABBE"/>
        </a:folHlink>
      </a:clrScheme>
      <a:clrMap bg1="lt1" tx1="dk1" bg2="lt2" tx2="dk2" accent1="accent1" accent2="accent2" accent3="accent3" accent4="accent4" accent5="accent5" accent6="accent6" hlink="hlink" folHlink="folHlink"/>
    </a:extraClrScheme>
    <a:extraClrScheme>
      <a:clrScheme name="437TGp_bizpeople_light_ani 3">
        <a:dk1>
          <a:srgbClr val="003366"/>
        </a:dk1>
        <a:lt1>
          <a:srgbClr val="FFFFFF"/>
        </a:lt1>
        <a:dk2>
          <a:srgbClr val="000000"/>
        </a:dk2>
        <a:lt2>
          <a:srgbClr val="DDDDDD"/>
        </a:lt2>
        <a:accent1>
          <a:srgbClr val="438ACB"/>
        </a:accent1>
        <a:accent2>
          <a:srgbClr val="32A287"/>
        </a:accent2>
        <a:accent3>
          <a:srgbClr val="FFFFFF"/>
        </a:accent3>
        <a:accent4>
          <a:srgbClr val="002A56"/>
        </a:accent4>
        <a:accent5>
          <a:srgbClr val="B0C4E2"/>
        </a:accent5>
        <a:accent6>
          <a:srgbClr val="2C927A"/>
        </a:accent6>
        <a:hlink>
          <a:srgbClr val="729943"/>
        </a:hlink>
        <a:folHlink>
          <a:srgbClr val="82B4B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4445</TotalTime>
  <Words>1077</Words>
  <Application>Microsoft Office PowerPoint</Application>
  <PresentationFormat>On-screen Show (4:3)</PresentationFormat>
  <Paragraphs>75</Paragraphs>
  <Slides>17</Slides>
  <Notes>0</Notes>
  <HiddenSlides>0</HiddenSlides>
  <MMClips>0</MMClips>
  <ScaleCrop>false</ScaleCrop>
  <HeadingPairs>
    <vt:vector size="4" baseType="variant">
      <vt:variant>
        <vt:lpstr>Theme</vt:lpstr>
      </vt:variant>
      <vt:variant>
        <vt:i4>5</vt:i4>
      </vt:variant>
      <vt:variant>
        <vt:lpstr>Slide Titles</vt:lpstr>
      </vt:variant>
      <vt:variant>
        <vt:i4>17</vt:i4>
      </vt:variant>
    </vt:vector>
  </HeadingPairs>
  <TitlesOfParts>
    <vt:vector size="22" baseType="lpstr">
      <vt:lpstr>437TGp_bizpeople_light_ani</vt:lpstr>
      <vt:lpstr>Custom Design</vt:lpstr>
      <vt:lpstr>Oriel</vt:lpstr>
      <vt:lpstr>1_Custom Design</vt:lpstr>
      <vt:lpstr>2_Custom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HAI AN</dc:creator>
  <cp:lastModifiedBy>LienViet</cp:lastModifiedBy>
  <cp:revision>391</cp:revision>
  <dcterms:created xsi:type="dcterms:W3CDTF">2012-04-04T09:51:31Z</dcterms:created>
  <dcterms:modified xsi:type="dcterms:W3CDTF">2019-12-15T02:04:35Z</dcterms:modified>
</cp:coreProperties>
</file>