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651" r:id="rId1"/>
  </p:sldMasterIdLst>
  <p:sldIdLst>
    <p:sldId id="256" r:id="rId2"/>
    <p:sldId id="257" r:id="rId3"/>
    <p:sldId id="258" r:id="rId4"/>
    <p:sldId id="259" r:id="rId5"/>
    <p:sldId id="260" r:id="rId6"/>
    <p:sldId id="261" r:id="rId7"/>
    <p:sldId id="271" r:id="rId8"/>
    <p:sldId id="272" r:id="rId9"/>
    <p:sldId id="262" r:id="rId10"/>
    <p:sldId id="263" r:id="rId11"/>
    <p:sldId id="264" r:id="rId12"/>
    <p:sldId id="265" r:id="rId13"/>
    <p:sldId id="266" r:id="rId14"/>
    <p:sldId id="267" r:id="rId15"/>
    <p:sldId id="268" r:id="rId16"/>
    <p:sldId id="269" r:id="rId17"/>
    <p:sldId id="270" r:id="rId1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3"/>
  </p:normalViewPr>
  <p:slideViewPr>
    <p:cSldViewPr>
      <p:cViewPr varScale="1">
        <p:scale>
          <a:sx n="110" d="100"/>
          <a:sy n="110" d="100"/>
        </p:scale>
        <p:origin x="1680"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87F6A27F-6ECA-64C9-C2C1-A62966AAD513}"/>
              </a:ext>
            </a:extLst>
          </p:cNvPr>
          <p:cNvGrpSpPr>
            <a:grpSpLocks/>
          </p:cNvGrpSpPr>
          <p:nvPr/>
        </p:nvGrpSpPr>
        <p:grpSpPr bwMode="auto">
          <a:xfrm>
            <a:off x="0" y="0"/>
            <a:ext cx="9144000" cy="6858000"/>
            <a:chOff x="0" y="0"/>
            <a:chExt cx="5760" cy="4320"/>
          </a:xfrm>
        </p:grpSpPr>
        <p:sp>
          <p:nvSpPr>
            <p:cNvPr id="3" name="Rectangle 3">
              <a:extLst>
                <a:ext uri="{FF2B5EF4-FFF2-40B4-BE49-F238E27FC236}">
                  <a16:creationId xmlns:a16="http://schemas.microsoft.com/office/drawing/2014/main" id="{E7BF3B64-D19A-87C1-CB78-193E3BE0D09C}"/>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4" name="Rectangle 4">
              <a:extLst>
                <a:ext uri="{FF2B5EF4-FFF2-40B4-BE49-F238E27FC236}">
                  <a16:creationId xmlns:a16="http://schemas.microsoft.com/office/drawing/2014/main" id="{056AECC5-3EA9-769B-B86E-ACA11B28F3B8}"/>
                </a:ext>
              </a:extLst>
            </p:cNvPr>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z="2400">
                <a:latin typeface="Times New Roman" panose="02020603050405020304" pitchFamily="18" charset="0"/>
              </a:endParaRPr>
            </a:p>
          </p:txBody>
        </p:sp>
        <p:grpSp>
          <p:nvGrpSpPr>
            <p:cNvPr id="5" name="Group 5">
              <a:extLst>
                <a:ext uri="{FF2B5EF4-FFF2-40B4-BE49-F238E27FC236}">
                  <a16:creationId xmlns:a16="http://schemas.microsoft.com/office/drawing/2014/main" id="{4CFF12C2-6A5C-42D0-3FD9-2BE4C85499AC}"/>
                </a:ext>
              </a:extLst>
            </p:cNvPr>
            <p:cNvGrpSpPr>
              <a:grpSpLocks/>
            </p:cNvGrpSpPr>
            <p:nvPr/>
          </p:nvGrpSpPr>
          <p:grpSpPr bwMode="auto">
            <a:xfrm>
              <a:off x="0" y="672"/>
              <a:ext cx="1806" cy="1989"/>
              <a:chOff x="0" y="672"/>
              <a:chExt cx="1806" cy="1989"/>
            </a:xfrm>
          </p:grpSpPr>
          <p:sp>
            <p:nvSpPr>
              <p:cNvPr id="6" name="Rectangle 6">
                <a:extLst>
                  <a:ext uri="{FF2B5EF4-FFF2-40B4-BE49-F238E27FC236}">
                    <a16:creationId xmlns:a16="http://schemas.microsoft.com/office/drawing/2014/main" id="{2F9F40DF-C11A-500F-6FB4-902F5ACFEA67}"/>
                  </a:ext>
                </a:extLst>
              </p:cNvPr>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z="2400">
                  <a:latin typeface="Times New Roman" panose="02020603050405020304" pitchFamily="18" charset="0"/>
                </a:endParaRPr>
              </a:p>
            </p:txBody>
          </p:sp>
          <p:sp>
            <p:nvSpPr>
              <p:cNvPr id="7" name="Rectangle 7">
                <a:extLst>
                  <a:ext uri="{FF2B5EF4-FFF2-40B4-BE49-F238E27FC236}">
                    <a16:creationId xmlns:a16="http://schemas.microsoft.com/office/drawing/2014/main" id="{06476A4E-34E5-35C9-E8E0-8B0A4D7952CB}"/>
                  </a:ext>
                </a:extLst>
              </p:cNvPr>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z="2400">
                  <a:latin typeface="Times New Roman" panose="02020603050405020304" pitchFamily="18" charset="0"/>
                </a:endParaRPr>
              </a:p>
            </p:txBody>
          </p:sp>
          <p:sp>
            <p:nvSpPr>
              <p:cNvPr id="8" name="Rectangle 8">
                <a:extLst>
                  <a:ext uri="{FF2B5EF4-FFF2-40B4-BE49-F238E27FC236}">
                    <a16:creationId xmlns:a16="http://schemas.microsoft.com/office/drawing/2014/main" id="{C8200F0F-749F-20CA-F95F-040B8F7F31C8}"/>
                  </a:ext>
                </a:extLst>
              </p:cNvPr>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z="2400">
                  <a:latin typeface="Times New Roman" panose="02020603050405020304" pitchFamily="18" charset="0"/>
                </a:endParaRPr>
              </a:p>
            </p:txBody>
          </p:sp>
          <p:sp>
            <p:nvSpPr>
              <p:cNvPr id="9" name="Rectangle 9">
                <a:extLst>
                  <a:ext uri="{FF2B5EF4-FFF2-40B4-BE49-F238E27FC236}">
                    <a16:creationId xmlns:a16="http://schemas.microsoft.com/office/drawing/2014/main" id="{0C5A0B6F-AB4C-BCEA-A94C-C5EE4B2E6C7A}"/>
                  </a:ext>
                </a:extLst>
              </p:cNvPr>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z="2400">
                  <a:latin typeface="Times New Roman" panose="02020603050405020304" pitchFamily="18" charset="0"/>
                </a:endParaRPr>
              </a:p>
            </p:txBody>
          </p:sp>
          <p:sp>
            <p:nvSpPr>
              <p:cNvPr id="10" name="Rectangle 10">
                <a:extLst>
                  <a:ext uri="{FF2B5EF4-FFF2-40B4-BE49-F238E27FC236}">
                    <a16:creationId xmlns:a16="http://schemas.microsoft.com/office/drawing/2014/main" id="{90DE976B-B69B-8697-D73D-F1A21DC280C2}"/>
                  </a:ext>
                </a:extLst>
              </p:cNvPr>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z="2400">
                  <a:latin typeface="Times New Roman" panose="02020603050405020304" pitchFamily="18" charset="0"/>
                </a:endParaRPr>
              </a:p>
            </p:txBody>
          </p:sp>
          <p:sp>
            <p:nvSpPr>
              <p:cNvPr id="11" name="Rectangle 11">
                <a:extLst>
                  <a:ext uri="{FF2B5EF4-FFF2-40B4-BE49-F238E27FC236}">
                    <a16:creationId xmlns:a16="http://schemas.microsoft.com/office/drawing/2014/main" id="{788C67E5-FFAB-9C61-B521-B03653835C8B}"/>
                  </a:ext>
                </a:extLst>
              </p:cNvPr>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z="2400">
                  <a:latin typeface="Times New Roman" panose="02020603050405020304" pitchFamily="18" charset="0"/>
                </a:endParaRPr>
              </a:p>
            </p:txBody>
          </p:sp>
          <p:sp>
            <p:nvSpPr>
              <p:cNvPr id="12" name="Rectangle 12">
                <a:extLst>
                  <a:ext uri="{FF2B5EF4-FFF2-40B4-BE49-F238E27FC236}">
                    <a16:creationId xmlns:a16="http://schemas.microsoft.com/office/drawing/2014/main" id="{6FB1AF32-E262-35A3-C46C-B5A032AC942D}"/>
                  </a:ext>
                </a:extLst>
              </p:cNvPr>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z="2400">
                  <a:latin typeface="Times New Roman" panose="02020603050405020304" pitchFamily="18" charset="0"/>
                </a:endParaRPr>
              </a:p>
            </p:txBody>
          </p:sp>
          <p:sp>
            <p:nvSpPr>
              <p:cNvPr id="13" name="Rectangle 13">
                <a:extLst>
                  <a:ext uri="{FF2B5EF4-FFF2-40B4-BE49-F238E27FC236}">
                    <a16:creationId xmlns:a16="http://schemas.microsoft.com/office/drawing/2014/main" id="{9AEEEB5D-62B9-7646-61A4-A62508BA330C}"/>
                  </a:ext>
                </a:extLst>
              </p:cNvPr>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z="2400">
                  <a:latin typeface="Times New Roman" panose="02020603050405020304" pitchFamily="18" charset="0"/>
                </a:endParaRPr>
              </a:p>
            </p:txBody>
          </p:sp>
          <p:sp>
            <p:nvSpPr>
              <p:cNvPr id="14" name="Rectangle 14">
                <a:extLst>
                  <a:ext uri="{FF2B5EF4-FFF2-40B4-BE49-F238E27FC236}">
                    <a16:creationId xmlns:a16="http://schemas.microsoft.com/office/drawing/2014/main" id="{32490DEC-FD6D-D15A-EB82-BED8C4E03D9E}"/>
                  </a:ext>
                </a:extLst>
              </p:cNvPr>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z="2400">
                  <a:latin typeface="Times New Roman" panose="02020603050405020304" pitchFamily="18" charset="0"/>
                </a:endParaRPr>
              </a:p>
            </p:txBody>
          </p:sp>
          <p:sp>
            <p:nvSpPr>
              <p:cNvPr id="15" name="Rectangle 15">
                <a:extLst>
                  <a:ext uri="{FF2B5EF4-FFF2-40B4-BE49-F238E27FC236}">
                    <a16:creationId xmlns:a16="http://schemas.microsoft.com/office/drawing/2014/main" id="{44675158-3EF5-D2E4-0F20-1AB674B2EDB2}"/>
                  </a:ext>
                </a:extLst>
              </p:cNvPr>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z="2400">
                  <a:latin typeface="Times New Roman" panose="02020603050405020304" pitchFamily="18" charset="0"/>
                </a:endParaRPr>
              </a:p>
            </p:txBody>
          </p:sp>
        </p:grpSp>
      </p:grpSp>
      <p:sp>
        <p:nvSpPr>
          <p:cNvPr id="24595"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24596"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16" name="Rectangle 16">
            <a:extLst>
              <a:ext uri="{FF2B5EF4-FFF2-40B4-BE49-F238E27FC236}">
                <a16:creationId xmlns:a16="http://schemas.microsoft.com/office/drawing/2014/main" id="{5F87C9FC-0077-4335-920F-B7733E1B4967}"/>
              </a:ext>
            </a:extLst>
          </p:cNvPr>
          <p:cNvSpPr>
            <a:spLocks noGrp="1" noChangeArrowheads="1"/>
          </p:cNvSpPr>
          <p:nvPr>
            <p:ph type="dt" sz="half" idx="10"/>
          </p:nvPr>
        </p:nvSpPr>
        <p:spPr>
          <a:xfrm>
            <a:off x="457200" y="6248400"/>
            <a:ext cx="2133600" cy="457200"/>
          </a:xfrm>
        </p:spPr>
        <p:txBody>
          <a:bodyPr/>
          <a:lstStyle>
            <a:lvl1pPr>
              <a:defRPr/>
            </a:lvl1pPr>
          </a:lstStyle>
          <a:p>
            <a:pPr>
              <a:defRPr/>
            </a:pPr>
            <a:endParaRPr lang="en-US"/>
          </a:p>
        </p:txBody>
      </p:sp>
      <p:sp>
        <p:nvSpPr>
          <p:cNvPr id="17" name="Rectangle 17">
            <a:extLst>
              <a:ext uri="{FF2B5EF4-FFF2-40B4-BE49-F238E27FC236}">
                <a16:creationId xmlns:a16="http://schemas.microsoft.com/office/drawing/2014/main" id="{A3C76138-DFD5-169F-8F9F-B03CE76F6D7F}"/>
              </a:ext>
            </a:extLst>
          </p:cNvPr>
          <p:cNvSpPr>
            <a:spLocks noGrp="1" noChangeArrowheads="1"/>
          </p:cNvSpPr>
          <p:nvPr>
            <p:ph type="ftr" sz="quarter" idx="11"/>
          </p:nvPr>
        </p:nvSpPr>
        <p:spPr/>
        <p:txBody>
          <a:bodyPr/>
          <a:lstStyle>
            <a:lvl1pPr>
              <a:defRPr/>
            </a:lvl1pPr>
          </a:lstStyle>
          <a:p>
            <a:pPr>
              <a:defRPr/>
            </a:pPr>
            <a:endParaRPr lang="en-US"/>
          </a:p>
        </p:txBody>
      </p:sp>
      <p:sp>
        <p:nvSpPr>
          <p:cNvPr id="18" name="Rectangle 18">
            <a:extLst>
              <a:ext uri="{FF2B5EF4-FFF2-40B4-BE49-F238E27FC236}">
                <a16:creationId xmlns:a16="http://schemas.microsoft.com/office/drawing/2014/main" id="{0E5F9A6A-E9B5-B594-E6E5-5FE1D1A48F3A}"/>
              </a:ext>
            </a:extLst>
          </p:cNvPr>
          <p:cNvSpPr>
            <a:spLocks noGrp="1" noChangeArrowheads="1"/>
          </p:cNvSpPr>
          <p:nvPr>
            <p:ph type="sldNum" sz="quarter" idx="12"/>
          </p:nvPr>
        </p:nvSpPr>
        <p:spPr/>
        <p:txBody>
          <a:bodyPr/>
          <a:lstStyle>
            <a:lvl1pPr>
              <a:defRPr/>
            </a:lvl1pPr>
          </a:lstStyle>
          <a:p>
            <a:fld id="{A7E9D8FC-B996-4541-9640-C10B84543A37}" type="slidenum">
              <a:rPr lang="en-US" altLang="en-US"/>
              <a:pPr/>
              <a:t>‹#›</a:t>
            </a:fld>
            <a:endParaRPr lang="en-US" altLang="en-US"/>
          </a:p>
        </p:txBody>
      </p:sp>
    </p:spTree>
    <p:extLst>
      <p:ext uri="{BB962C8B-B14F-4D97-AF65-F5344CB8AC3E}">
        <p14:creationId xmlns:p14="http://schemas.microsoft.com/office/powerpoint/2010/main" val="109811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C9B31E36-A1E0-A154-1A48-CB9705B1CF6A}"/>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2FFE987D-9B61-F3D0-3F79-5CE140A3028A}"/>
              </a:ext>
            </a:extLst>
          </p:cNvPr>
          <p:cNvSpPr>
            <a:spLocks noGrp="1" noChangeArrowheads="1"/>
          </p:cNvSpPr>
          <p:nvPr>
            <p:ph type="sldNum" sz="quarter" idx="11"/>
          </p:nvPr>
        </p:nvSpPr>
        <p:spPr>
          <a:ln/>
        </p:spPr>
        <p:txBody>
          <a:bodyPr/>
          <a:lstStyle>
            <a:lvl1pPr>
              <a:defRPr/>
            </a:lvl1pPr>
          </a:lstStyle>
          <a:p>
            <a:fld id="{A9168307-3877-0F44-AB2C-602C6F0BF207}" type="slidenum">
              <a:rPr lang="en-US" altLang="en-US"/>
              <a:pPr/>
              <a:t>‹#›</a:t>
            </a:fld>
            <a:endParaRPr lang="en-US" altLang="en-US"/>
          </a:p>
        </p:txBody>
      </p:sp>
      <p:sp>
        <p:nvSpPr>
          <p:cNvPr id="6" name="Rectangle 16">
            <a:extLst>
              <a:ext uri="{FF2B5EF4-FFF2-40B4-BE49-F238E27FC236}">
                <a16:creationId xmlns:a16="http://schemas.microsoft.com/office/drawing/2014/main" id="{A6FDDA9B-8083-B7C3-2360-7F1203716083}"/>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062317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7B2BCE0A-AA2C-B30A-A540-73A1BA107AE5}"/>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8F9F129F-8A0B-EFCB-1586-6884A8027384}"/>
              </a:ext>
            </a:extLst>
          </p:cNvPr>
          <p:cNvSpPr>
            <a:spLocks noGrp="1" noChangeArrowheads="1"/>
          </p:cNvSpPr>
          <p:nvPr>
            <p:ph type="sldNum" sz="quarter" idx="11"/>
          </p:nvPr>
        </p:nvSpPr>
        <p:spPr>
          <a:ln/>
        </p:spPr>
        <p:txBody>
          <a:bodyPr/>
          <a:lstStyle>
            <a:lvl1pPr>
              <a:defRPr/>
            </a:lvl1pPr>
          </a:lstStyle>
          <a:p>
            <a:fld id="{5C745D4A-AB00-4B44-B821-10EEBD6F2BA5}" type="slidenum">
              <a:rPr lang="en-US" altLang="en-US"/>
              <a:pPr/>
              <a:t>‹#›</a:t>
            </a:fld>
            <a:endParaRPr lang="en-US" altLang="en-US"/>
          </a:p>
        </p:txBody>
      </p:sp>
      <p:sp>
        <p:nvSpPr>
          <p:cNvPr id="6" name="Rectangle 16">
            <a:extLst>
              <a:ext uri="{FF2B5EF4-FFF2-40B4-BE49-F238E27FC236}">
                <a16:creationId xmlns:a16="http://schemas.microsoft.com/office/drawing/2014/main" id="{6FBBAF4E-DC5D-03A2-766B-4071E2D827DA}"/>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196602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D217A1DB-5CE3-BEE4-95E6-94E2E79A68DB}"/>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731392C4-6437-9810-00A1-2A7BF0B241A6}"/>
              </a:ext>
            </a:extLst>
          </p:cNvPr>
          <p:cNvSpPr>
            <a:spLocks noGrp="1" noChangeArrowheads="1"/>
          </p:cNvSpPr>
          <p:nvPr>
            <p:ph type="sldNum" sz="quarter" idx="11"/>
          </p:nvPr>
        </p:nvSpPr>
        <p:spPr>
          <a:ln/>
        </p:spPr>
        <p:txBody>
          <a:bodyPr/>
          <a:lstStyle>
            <a:lvl1pPr>
              <a:defRPr/>
            </a:lvl1pPr>
          </a:lstStyle>
          <a:p>
            <a:fld id="{43D621F9-4943-F941-A173-541EC6CF5528}" type="slidenum">
              <a:rPr lang="en-US" altLang="en-US"/>
              <a:pPr/>
              <a:t>‹#›</a:t>
            </a:fld>
            <a:endParaRPr lang="en-US" altLang="en-US"/>
          </a:p>
        </p:txBody>
      </p:sp>
      <p:sp>
        <p:nvSpPr>
          <p:cNvPr id="6" name="Rectangle 16">
            <a:extLst>
              <a:ext uri="{FF2B5EF4-FFF2-40B4-BE49-F238E27FC236}">
                <a16:creationId xmlns:a16="http://schemas.microsoft.com/office/drawing/2014/main" id="{3EF2BB53-BD4F-A9A5-6B74-F7A3351B3253}"/>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487383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E35CCD84-6E3E-6FC4-B533-EB18466CF14E}"/>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B92C095F-B5D4-45B3-3F1C-DB63FEA53152}"/>
              </a:ext>
            </a:extLst>
          </p:cNvPr>
          <p:cNvSpPr>
            <a:spLocks noGrp="1" noChangeArrowheads="1"/>
          </p:cNvSpPr>
          <p:nvPr>
            <p:ph type="sldNum" sz="quarter" idx="11"/>
          </p:nvPr>
        </p:nvSpPr>
        <p:spPr>
          <a:ln/>
        </p:spPr>
        <p:txBody>
          <a:bodyPr/>
          <a:lstStyle>
            <a:lvl1pPr>
              <a:defRPr/>
            </a:lvl1pPr>
          </a:lstStyle>
          <a:p>
            <a:fld id="{11BB37DB-D379-DD4F-B040-1D06F7B25D4B}" type="slidenum">
              <a:rPr lang="en-US" altLang="en-US"/>
              <a:pPr/>
              <a:t>‹#›</a:t>
            </a:fld>
            <a:endParaRPr lang="en-US" altLang="en-US"/>
          </a:p>
        </p:txBody>
      </p:sp>
      <p:sp>
        <p:nvSpPr>
          <p:cNvPr id="6" name="Rectangle 16">
            <a:extLst>
              <a:ext uri="{FF2B5EF4-FFF2-40B4-BE49-F238E27FC236}">
                <a16:creationId xmlns:a16="http://schemas.microsoft.com/office/drawing/2014/main" id="{A5BC81A3-BF25-4015-EFC4-467F7CC8648A}"/>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344851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F35F6071-C652-DABC-BFEF-6D5C5FD4B1D9}"/>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0C91EAA3-BD0C-AB66-BF34-C22304D0F29D}"/>
              </a:ext>
            </a:extLst>
          </p:cNvPr>
          <p:cNvSpPr>
            <a:spLocks noGrp="1" noChangeArrowheads="1"/>
          </p:cNvSpPr>
          <p:nvPr>
            <p:ph type="sldNum" sz="quarter" idx="11"/>
          </p:nvPr>
        </p:nvSpPr>
        <p:spPr>
          <a:ln/>
        </p:spPr>
        <p:txBody>
          <a:bodyPr/>
          <a:lstStyle>
            <a:lvl1pPr>
              <a:defRPr/>
            </a:lvl1pPr>
          </a:lstStyle>
          <a:p>
            <a:fld id="{B8EDAB09-1A44-094B-A2A7-0E7FDD9564D8}" type="slidenum">
              <a:rPr lang="en-US" altLang="en-US"/>
              <a:pPr/>
              <a:t>‹#›</a:t>
            </a:fld>
            <a:endParaRPr lang="en-US" altLang="en-US"/>
          </a:p>
        </p:txBody>
      </p:sp>
      <p:sp>
        <p:nvSpPr>
          <p:cNvPr id="7" name="Rectangle 16">
            <a:extLst>
              <a:ext uri="{FF2B5EF4-FFF2-40B4-BE49-F238E27FC236}">
                <a16:creationId xmlns:a16="http://schemas.microsoft.com/office/drawing/2014/main" id="{61342FAC-17CB-F04B-1C59-B20DC9D8966A}"/>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595622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DA166B7A-0063-7F86-F15A-79395E5D0224}"/>
              </a:ext>
            </a:extLst>
          </p:cNvPr>
          <p:cNvSpPr>
            <a:spLocks noGrp="1" noChangeArrowheads="1"/>
          </p:cNvSpPr>
          <p:nvPr>
            <p:ph type="ftr" sz="quarter" idx="10"/>
          </p:nvPr>
        </p:nvSpPr>
        <p:spPr>
          <a:ln/>
        </p:spPr>
        <p:txBody>
          <a:bodyPr/>
          <a:lstStyle>
            <a:lvl1pPr>
              <a:defRPr/>
            </a:lvl1pPr>
          </a:lstStyle>
          <a:p>
            <a:pPr>
              <a:defRPr/>
            </a:pPr>
            <a:endParaRPr lang="en-US"/>
          </a:p>
        </p:txBody>
      </p:sp>
      <p:sp>
        <p:nvSpPr>
          <p:cNvPr id="8" name="Rectangle 3">
            <a:extLst>
              <a:ext uri="{FF2B5EF4-FFF2-40B4-BE49-F238E27FC236}">
                <a16:creationId xmlns:a16="http://schemas.microsoft.com/office/drawing/2014/main" id="{7CB7B3F0-8362-84F8-A163-BF7356D8A762}"/>
              </a:ext>
            </a:extLst>
          </p:cNvPr>
          <p:cNvSpPr>
            <a:spLocks noGrp="1" noChangeArrowheads="1"/>
          </p:cNvSpPr>
          <p:nvPr>
            <p:ph type="sldNum" sz="quarter" idx="11"/>
          </p:nvPr>
        </p:nvSpPr>
        <p:spPr>
          <a:ln/>
        </p:spPr>
        <p:txBody>
          <a:bodyPr/>
          <a:lstStyle>
            <a:lvl1pPr>
              <a:defRPr/>
            </a:lvl1pPr>
          </a:lstStyle>
          <a:p>
            <a:fld id="{734D413F-B15C-934C-B3AB-5912C68E92E2}" type="slidenum">
              <a:rPr lang="en-US" altLang="en-US"/>
              <a:pPr/>
              <a:t>‹#›</a:t>
            </a:fld>
            <a:endParaRPr lang="en-US" altLang="en-US"/>
          </a:p>
        </p:txBody>
      </p:sp>
      <p:sp>
        <p:nvSpPr>
          <p:cNvPr id="9" name="Rectangle 16">
            <a:extLst>
              <a:ext uri="{FF2B5EF4-FFF2-40B4-BE49-F238E27FC236}">
                <a16:creationId xmlns:a16="http://schemas.microsoft.com/office/drawing/2014/main" id="{B3D5AF94-88BF-D64A-DDB0-CFC9320E0407}"/>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02720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a:extLst>
              <a:ext uri="{FF2B5EF4-FFF2-40B4-BE49-F238E27FC236}">
                <a16:creationId xmlns:a16="http://schemas.microsoft.com/office/drawing/2014/main" id="{E4E8B3F5-E5C4-EBFF-3B51-95DB1575E70D}"/>
              </a:ext>
            </a:extLst>
          </p:cNvPr>
          <p:cNvSpPr>
            <a:spLocks noGrp="1" noChangeArrowheads="1"/>
          </p:cNvSpPr>
          <p:nvPr>
            <p:ph type="ftr" sz="quarter" idx="10"/>
          </p:nvPr>
        </p:nvSpPr>
        <p:spPr>
          <a:ln/>
        </p:spPr>
        <p:txBody>
          <a:bodyPr/>
          <a:lstStyle>
            <a:lvl1pPr>
              <a:defRPr/>
            </a:lvl1pPr>
          </a:lstStyle>
          <a:p>
            <a:pPr>
              <a:defRPr/>
            </a:pPr>
            <a:endParaRPr lang="en-US"/>
          </a:p>
        </p:txBody>
      </p:sp>
      <p:sp>
        <p:nvSpPr>
          <p:cNvPr id="4" name="Rectangle 3">
            <a:extLst>
              <a:ext uri="{FF2B5EF4-FFF2-40B4-BE49-F238E27FC236}">
                <a16:creationId xmlns:a16="http://schemas.microsoft.com/office/drawing/2014/main" id="{A251407C-DA56-BA96-A9E9-6149C98B465A}"/>
              </a:ext>
            </a:extLst>
          </p:cNvPr>
          <p:cNvSpPr>
            <a:spLocks noGrp="1" noChangeArrowheads="1"/>
          </p:cNvSpPr>
          <p:nvPr>
            <p:ph type="sldNum" sz="quarter" idx="11"/>
          </p:nvPr>
        </p:nvSpPr>
        <p:spPr>
          <a:ln/>
        </p:spPr>
        <p:txBody>
          <a:bodyPr/>
          <a:lstStyle>
            <a:lvl1pPr>
              <a:defRPr/>
            </a:lvl1pPr>
          </a:lstStyle>
          <a:p>
            <a:fld id="{F054FA70-FFEA-7F47-9253-FD4DE96D335C}" type="slidenum">
              <a:rPr lang="en-US" altLang="en-US"/>
              <a:pPr/>
              <a:t>‹#›</a:t>
            </a:fld>
            <a:endParaRPr lang="en-US" altLang="en-US"/>
          </a:p>
        </p:txBody>
      </p:sp>
      <p:sp>
        <p:nvSpPr>
          <p:cNvPr id="5" name="Rectangle 16">
            <a:extLst>
              <a:ext uri="{FF2B5EF4-FFF2-40B4-BE49-F238E27FC236}">
                <a16:creationId xmlns:a16="http://schemas.microsoft.com/office/drawing/2014/main" id="{37B9F349-AA35-B1B5-D11E-432D4860E55B}"/>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340312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0AD4CA6C-8384-EEFC-CD6D-EAFAEB9DAC37}"/>
              </a:ext>
            </a:extLst>
          </p:cNvPr>
          <p:cNvSpPr>
            <a:spLocks noGrp="1" noChangeArrowheads="1"/>
          </p:cNvSpPr>
          <p:nvPr>
            <p:ph type="ftr" sz="quarter" idx="10"/>
          </p:nvPr>
        </p:nvSpPr>
        <p:spPr>
          <a:ln/>
        </p:spPr>
        <p:txBody>
          <a:bodyPr/>
          <a:lstStyle>
            <a:lvl1pPr>
              <a:defRPr/>
            </a:lvl1pPr>
          </a:lstStyle>
          <a:p>
            <a:pPr>
              <a:defRPr/>
            </a:pPr>
            <a:endParaRPr lang="en-US"/>
          </a:p>
        </p:txBody>
      </p:sp>
      <p:sp>
        <p:nvSpPr>
          <p:cNvPr id="3" name="Rectangle 3">
            <a:extLst>
              <a:ext uri="{FF2B5EF4-FFF2-40B4-BE49-F238E27FC236}">
                <a16:creationId xmlns:a16="http://schemas.microsoft.com/office/drawing/2014/main" id="{770A6904-33DB-3870-743A-0DE46CA28C12}"/>
              </a:ext>
            </a:extLst>
          </p:cNvPr>
          <p:cNvSpPr>
            <a:spLocks noGrp="1" noChangeArrowheads="1"/>
          </p:cNvSpPr>
          <p:nvPr>
            <p:ph type="sldNum" sz="quarter" idx="11"/>
          </p:nvPr>
        </p:nvSpPr>
        <p:spPr>
          <a:ln/>
        </p:spPr>
        <p:txBody>
          <a:bodyPr/>
          <a:lstStyle>
            <a:lvl1pPr>
              <a:defRPr/>
            </a:lvl1pPr>
          </a:lstStyle>
          <a:p>
            <a:fld id="{56D08AFF-B1CC-FA43-954A-EEA1BBD96DD4}" type="slidenum">
              <a:rPr lang="en-US" altLang="en-US"/>
              <a:pPr/>
              <a:t>‹#›</a:t>
            </a:fld>
            <a:endParaRPr lang="en-US" altLang="en-US"/>
          </a:p>
        </p:txBody>
      </p:sp>
      <p:sp>
        <p:nvSpPr>
          <p:cNvPr id="4" name="Rectangle 16">
            <a:extLst>
              <a:ext uri="{FF2B5EF4-FFF2-40B4-BE49-F238E27FC236}">
                <a16:creationId xmlns:a16="http://schemas.microsoft.com/office/drawing/2014/main" id="{681FAE76-43B3-939E-E342-9145FBA18D48}"/>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228473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F94CF82A-5FF7-1F18-F631-659C2D660056}"/>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BE83A9D6-2782-4555-690A-22C9D1944E5D}"/>
              </a:ext>
            </a:extLst>
          </p:cNvPr>
          <p:cNvSpPr>
            <a:spLocks noGrp="1" noChangeArrowheads="1"/>
          </p:cNvSpPr>
          <p:nvPr>
            <p:ph type="sldNum" sz="quarter" idx="11"/>
          </p:nvPr>
        </p:nvSpPr>
        <p:spPr>
          <a:ln/>
        </p:spPr>
        <p:txBody>
          <a:bodyPr/>
          <a:lstStyle>
            <a:lvl1pPr>
              <a:defRPr/>
            </a:lvl1pPr>
          </a:lstStyle>
          <a:p>
            <a:fld id="{F3AF73F1-2455-F341-AD13-C8C494135DCA}" type="slidenum">
              <a:rPr lang="en-US" altLang="en-US"/>
              <a:pPr/>
              <a:t>‹#›</a:t>
            </a:fld>
            <a:endParaRPr lang="en-US" altLang="en-US"/>
          </a:p>
        </p:txBody>
      </p:sp>
      <p:sp>
        <p:nvSpPr>
          <p:cNvPr id="7" name="Rectangle 16">
            <a:extLst>
              <a:ext uri="{FF2B5EF4-FFF2-40B4-BE49-F238E27FC236}">
                <a16:creationId xmlns:a16="http://schemas.microsoft.com/office/drawing/2014/main" id="{53242F21-ACAF-52D8-17E3-F9A75904D409}"/>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786383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2D5C0552-1AD5-6B4C-C03E-1CF8E5331A5A}"/>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28544BDA-6364-89F2-2BA8-357AAFF398BC}"/>
              </a:ext>
            </a:extLst>
          </p:cNvPr>
          <p:cNvSpPr>
            <a:spLocks noGrp="1" noChangeArrowheads="1"/>
          </p:cNvSpPr>
          <p:nvPr>
            <p:ph type="sldNum" sz="quarter" idx="11"/>
          </p:nvPr>
        </p:nvSpPr>
        <p:spPr>
          <a:ln/>
        </p:spPr>
        <p:txBody>
          <a:bodyPr/>
          <a:lstStyle>
            <a:lvl1pPr>
              <a:defRPr/>
            </a:lvl1pPr>
          </a:lstStyle>
          <a:p>
            <a:fld id="{54F5B70A-10FA-B948-95AE-246A00035A07}" type="slidenum">
              <a:rPr lang="en-US" altLang="en-US"/>
              <a:pPr/>
              <a:t>‹#›</a:t>
            </a:fld>
            <a:endParaRPr lang="en-US" altLang="en-US"/>
          </a:p>
        </p:txBody>
      </p:sp>
      <p:sp>
        <p:nvSpPr>
          <p:cNvPr id="7" name="Rectangle 16">
            <a:extLst>
              <a:ext uri="{FF2B5EF4-FFF2-40B4-BE49-F238E27FC236}">
                <a16:creationId xmlns:a16="http://schemas.microsoft.com/office/drawing/2014/main" id="{2B2FDD48-A515-AE23-1AE8-2DADC8687CC7}"/>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965872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186C5CBF-DAE8-419E-AE03-5A3C1E00D324}"/>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n-US"/>
          </a:p>
        </p:txBody>
      </p:sp>
      <p:sp>
        <p:nvSpPr>
          <p:cNvPr id="23555" name="Rectangle 3">
            <a:extLst>
              <a:ext uri="{FF2B5EF4-FFF2-40B4-BE49-F238E27FC236}">
                <a16:creationId xmlns:a16="http://schemas.microsoft.com/office/drawing/2014/main" id="{336DB87B-2F6A-4336-960B-65C9138F4BFD}"/>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anose="020B0604020202020204" pitchFamily="34" charset="0"/>
              </a:defRPr>
            </a:lvl1pPr>
          </a:lstStyle>
          <a:p>
            <a:fld id="{366A6024-0CB2-0A4E-AFE7-4260877397C8}" type="slidenum">
              <a:rPr lang="en-US" altLang="en-US"/>
              <a:pPr/>
              <a:t>‹#›</a:t>
            </a:fld>
            <a:endParaRPr lang="en-US" altLang="en-US"/>
          </a:p>
        </p:txBody>
      </p:sp>
      <p:grpSp>
        <p:nvGrpSpPr>
          <p:cNvPr id="1028" name="Group 4">
            <a:extLst>
              <a:ext uri="{FF2B5EF4-FFF2-40B4-BE49-F238E27FC236}">
                <a16:creationId xmlns:a16="http://schemas.microsoft.com/office/drawing/2014/main" id="{F65D39EC-A781-344E-16F9-49430C79C013}"/>
              </a:ext>
            </a:extLst>
          </p:cNvPr>
          <p:cNvGrpSpPr>
            <a:grpSpLocks/>
          </p:cNvGrpSpPr>
          <p:nvPr/>
        </p:nvGrpSpPr>
        <p:grpSpPr bwMode="auto">
          <a:xfrm>
            <a:off x="0" y="0"/>
            <a:ext cx="9144000" cy="546100"/>
            <a:chOff x="0" y="0"/>
            <a:chExt cx="5760" cy="344"/>
          </a:xfrm>
        </p:grpSpPr>
        <p:sp>
          <p:nvSpPr>
            <p:cNvPr id="1032" name="Rectangle 5">
              <a:extLst>
                <a:ext uri="{FF2B5EF4-FFF2-40B4-BE49-F238E27FC236}">
                  <a16:creationId xmlns:a16="http://schemas.microsoft.com/office/drawing/2014/main" id="{BFAB4C21-28DF-4CBC-9AA9-A04D0996C104}"/>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3" name="Rectangle 6">
              <a:extLst>
                <a:ext uri="{FF2B5EF4-FFF2-40B4-BE49-F238E27FC236}">
                  <a16:creationId xmlns:a16="http://schemas.microsoft.com/office/drawing/2014/main" id="{C91D9A5A-5F5B-46B2-B8AC-A5E26CAAF5B6}"/>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z="2400">
                <a:latin typeface="Times New Roman" panose="02020603050405020304" pitchFamily="18" charset="0"/>
              </a:endParaRPr>
            </a:p>
          </p:txBody>
        </p:sp>
        <p:sp>
          <p:nvSpPr>
            <p:cNvPr id="1034" name="Rectangle 7">
              <a:extLst>
                <a:ext uri="{FF2B5EF4-FFF2-40B4-BE49-F238E27FC236}">
                  <a16:creationId xmlns:a16="http://schemas.microsoft.com/office/drawing/2014/main" id="{56CFAA82-D7BB-4BD6-B71E-DF995F738D0F}"/>
                </a:ext>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solidFill>
                  <a:schemeClr val="hlink"/>
                </a:solidFill>
              </a:endParaRPr>
            </a:p>
          </p:txBody>
        </p:sp>
        <p:sp>
          <p:nvSpPr>
            <p:cNvPr id="1035" name="Rectangle 8">
              <a:extLst>
                <a:ext uri="{FF2B5EF4-FFF2-40B4-BE49-F238E27FC236}">
                  <a16:creationId xmlns:a16="http://schemas.microsoft.com/office/drawing/2014/main" id="{0EEE048C-73D3-4505-A8BD-26F4EEC6C3BA}"/>
                </a:ext>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solidFill>
                  <a:schemeClr val="hlink"/>
                </a:solidFill>
              </a:endParaRPr>
            </a:p>
          </p:txBody>
        </p:sp>
        <p:sp>
          <p:nvSpPr>
            <p:cNvPr id="1036" name="Rectangle 9">
              <a:extLst>
                <a:ext uri="{FF2B5EF4-FFF2-40B4-BE49-F238E27FC236}">
                  <a16:creationId xmlns:a16="http://schemas.microsoft.com/office/drawing/2014/main" id="{33240C15-E478-430A-8BDE-625E8F790165}"/>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solidFill>
                  <a:schemeClr val="accent2"/>
                </a:solidFill>
              </a:endParaRPr>
            </a:p>
          </p:txBody>
        </p:sp>
        <p:sp>
          <p:nvSpPr>
            <p:cNvPr id="1037" name="Rectangle 10">
              <a:extLst>
                <a:ext uri="{FF2B5EF4-FFF2-40B4-BE49-F238E27FC236}">
                  <a16:creationId xmlns:a16="http://schemas.microsoft.com/office/drawing/2014/main" id="{237B03EE-BB9B-41C3-A4C3-66229F503BFB}"/>
                </a:ext>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solidFill>
                  <a:schemeClr val="hlink"/>
                </a:solidFill>
              </a:endParaRPr>
            </a:p>
          </p:txBody>
        </p:sp>
        <p:sp>
          <p:nvSpPr>
            <p:cNvPr id="1038" name="Rectangle 11">
              <a:extLst>
                <a:ext uri="{FF2B5EF4-FFF2-40B4-BE49-F238E27FC236}">
                  <a16:creationId xmlns:a16="http://schemas.microsoft.com/office/drawing/2014/main" id="{3276E54E-553F-4059-9F3C-02CE27B56D90}"/>
                </a:ext>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z="2400">
                <a:latin typeface="Times New Roman" panose="02020603050405020304" pitchFamily="18" charset="0"/>
              </a:endParaRPr>
            </a:p>
          </p:txBody>
        </p:sp>
        <p:sp>
          <p:nvSpPr>
            <p:cNvPr id="1039" name="Rectangle 12">
              <a:extLst>
                <a:ext uri="{FF2B5EF4-FFF2-40B4-BE49-F238E27FC236}">
                  <a16:creationId xmlns:a16="http://schemas.microsoft.com/office/drawing/2014/main" id="{84C3F8AE-3231-4612-837A-F67A7CD22E3E}"/>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solidFill>
                  <a:schemeClr val="accent2"/>
                </a:solidFill>
              </a:endParaRPr>
            </a:p>
          </p:txBody>
        </p:sp>
        <p:sp>
          <p:nvSpPr>
            <p:cNvPr id="1040" name="Rectangle 13">
              <a:extLst>
                <a:ext uri="{FF2B5EF4-FFF2-40B4-BE49-F238E27FC236}">
                  <a16:creationId xmlns:a16="http://schemas.microsoft.com/office/drawing/2014/main" id="{DC2BC397-453B-42CB-B8CB-30686B9BC3C4}"/>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solidFill>
                  <a:schemeClr val="accent2"/>
                </a:solidFill>
              </a:endParaRPr>
            </a:p>
          </p:txBody>
        </p:sp>
      </p:grpSp>
      <p:sp>
        <p:nvSpPr>
          <p:cNvPr id="1029" name="Rectangle 14">
            <a:extLst>
              <a:ext uri="{FF2B5EF4-FFF2-40B4-BE49-F238E27FC236}">
                <a16:creationId xmlns:a16="http://schemas.microsoft.com/office/drawing/2014/main" id="{686688C3-E2ED-4600-D8D2-A1C242FC1D20}"/>
              </a:ext>
            </a:extLst>
          </p:cNvPr>
          <p:cNvSpPr>
            <a:spLocks noGrp="1" noChangeArrowheads="1"/>
          </p:cNvSpPr>
          <p:nvPr>
            <p:ph type="title"/>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Rectangle 15">
            <a:extLst>
              <a:ext uri="{FF2B5EF4-FFF2-40B4-BE49-F238E27FC236}">
                <a16:creationId xmlns:a16="http://schemas.microsoft.com/office/drawing/2014/main" id="{91789BFC-7FBA-D59B-8AA6-84A8E72B6AAF}"/>
              </a:ext>
            </a:extLst>
          </p:cNvPr>
          <p:cNvSpPr>
            <a:spLocks noGrp="1" noChangeArrowheads="1"/>
          </p:cNvSpPr>
          <p:nvPr>
            <p:ph type="body" idx="1"/>
          </p:nvPr>
        </p:nvSpPr>
        <p:spPr bwMode="auto">
          <a:xfrm>
            <a:off x="457200" y="19812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3568" name="Rectangle 16">
            <a:extLst>
              <a:ext uri="{FF2B5EF4-FFF2-40B4-BE49-F238E27FC236}">
                <a16:creationId xmlns:a16="http://schemas.microsoft.com/office/drawing/2014/main" id="{5ED84A8B-D8EB-4777-AE11-8B3DA531747B}"/>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722"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EE0956B-CC09-2C9C-8B6D-7F71BF864CE1}"/>
              </a:ext>
            </a:extLst>
          </p:cNvPr>
          <p:cNvSpPr>
            <a:spLocks noGrp="1" noChangeArrowheads="1"/>
          </p:cNvSpPr>
          <p:nvPr>
            <p:ph type="ctrTitle"/>
          </p:nvPr>
        </p:nvSpPr>
        <p:spPr/>
        <p:txBody>
          <a:bodyPr/>
          <a:lstStyle/>
          <a:p>
            <a:pPr eaLnBrk="1" hangingPunct="1"/>
            <a:r>
              <a:rPr lang="en-US" altLang="en-US">
                <a:latin typeface="Times New Roman" panose="02020603050405020304" pitchFamily="18" charset="0"/>
              </a:rPr>
              <a:t>CHĂM SÓC NGƯỜI BỆNH KÉO TẠ</a:t>
            </a:r>
          </a:p>
        </p:txBody>
      </p:sp>
      <p:sp>
        <p:nvSpPr>
          <p:cNvPr id="3075" name="Rectangle 3">
            <a:extLst>
              <a:ext uri="{FF2B5EF4-FFF2-40B4-BE49-F238E27FC236}">
                <a16:creationId xmlns:a16="http://schemas.microsoft.com/office/drawing/2014/main" id="{A4AE511D-9776-536B-8B3A-6CD794CD23EC}"/>
              </a:ext>
            </a:extLst>
          </p:cNvPr>
          <p:cNvSpPr>
            <a:spLocks noGrp="1" noChangeArrowheads="1"/>
          </p:cNvSpPr>
          <p:nvPr>
            <p:ph type="subTitle" idx="1"/>
          </p:nvPr>
        </p:nvSpPr>
        <p:spPr/>
        <p:txBody>
          <a:bodyPr/>
          <a:lstStyle/>
          <a:p>
            <a:pPr eaLnBrk="1" hangingPunct="1"/>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9996F7B9-84D1-3255-C2A9-6930FFC5B736}"/>
              </a:ext>
            </a:extLst>
          </p:cNvPr>
          <p:cNvSpPr>
            <a:spLocks noGrp="1" noChangeArrowheads="1"/>
          </p:cNvSpPr>
          <p:nvPr>
            <p:ph type="title"/>
          </p:nvPr>
        </p:nvSpPr>
        <p:spPr/>
        <p:txBody>
          <a:bodyPr/>
          <a:lstStyle/>
          <a:p>
            <a:pPr eaLnBrk="1" hangingPunct="1"/>
            <a:endParaRPr lang="en-US" altLang="en-US"/>
          </a:p>
        </p:txBody>
      </p:sp>
      <p:sp>
        <p:nvSpPr>
          <p:cNvPr id="12291" name="Rectangle 3">
            <a:extLst>
              <a:ext uri="{FF2B5EF4-FFF2-40B4-BE49-F238E27FC236}">
                <a16:creationId xmlns:a16="http://schemas.microsoft.com/office/drawing/2014/main" id="{F44AC283-00DE-88EC-4211-A88A8F231D0D}"/>
              </a:ext>
            </a:extLst>
          </p:cNvPr>
          <p:cNvSpPr>
            <a:spLocks noGrp="1" noChangeArrowheads="1"/>
          </p:cNvSpPr>
          <p:nvPr>
            <p:ph type="body" idx="1"/>
          </p:nvPr>
        </p:nvSpPr>
        <p:spPr>
          <a:xfrm>
            <a:off x="457200" y="685800"/>
            <a:ext cx="8229600" cy="5440363"/>
          </a:xfrm>
        </p:spPr>
        <p:txBody>
          <a:bodyPr/>
          <a:lstStyle/>
          <a:p>
            <a:pPr eaLnBrk="1" hangingPunct="1">
              <a:buFont typeface="Wingdings" pitchFamily="2" charset="2"/>
              <a:buNone/>
            </a:pPr>
            <a:r>
              <a:rPr lang="en-US" altLang="en-US">
                <a:latin typeface="Times New Roman" panose="02020603050405020304" pitchFamily="18" charset="0"/>
              </a:rPr>
              <a:t>4.3. Do nằm lâu</a:t>
            </a:r>
          </a:p>
          <a:p>
            <a:pPr eaLnBrk="1" hangingPunct="1">
              <a:buFontTx/>
              <a:buChar char="-"/>
            </a:pPr>
            <a:r>
              <a:rPr lang="en-US" altLang="en-US">
                <a:latin typeface="Times New Roman" panose="02020603050405020304" pitchFamily="18" charset="0"/>
              </a:rPr>
              <a:t>Ứ đọng phổi</a:t>
            </a:r>
          </a:p>
          <a:p>
            <a:pPr eaLnBrk="1" hangingPunct="1">
              <a:buFontTx/>
              <a:buChar char="-"/>
            </a:pPr>
            <a:r>
              <a:rPr lang="en-US" altLang="en-US">
                <a:latin typeface="Times New Roman" panose="02020603050405020304" pitchFamily="18" charset="0"/>
              </a:rPr>
              <a:t>Táo bón</a:t>
            </a:r>
          </a:p>
          <a:p>
            <a:pPr eaLnBrk="1" hangingPunct="1">
              <a:buFontTx/>
              <a:buChar char="-"/>
            </a:pPr>
            <a:r>
              <a:rPr lang="en-US" altLang="en-US">
                <a:latin typeface="Times New Roman" panose="02020603050405020304" pitchFamily="18" charset="0"/>
              </a:rPr>
              <a:t>Chậm liền xương, loãng xương: calci cần được hấp thu từ máu vào xương nhờ quá trình vận động, tập luyện. Do mất calci qua vùng xương gãy, do thiếu vận động, do cung cấp các chất dinh dưỡng, nên có nguy cơ chậm liền xương, loãng xương</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6BADD234-4389-E26A-56F9-F25CDEBC366F}"/>
              </a:ext>
            </a:extLst>
          </p:cNvPr>
          <p:cNvSpPr>
            <a:spLocks noGrp="1" noChangeArrowheads="1"/>
          </p:cNvSpPr>
          <p:nvPr>
            <p:ph type="title"/>
          </p:nvPr>
        </p:nvSpPr>
        <p:spPr/>
        <p:txBody>
          <a:bodyPr/>
          <a:lstStyle/>
          <a:p>
            <a:pPr eaLnBrk="1" hangingPunct="1"/>
            <a:endParaRPr lang="en-US" altLang="en-US"/>
          </a:p>
        </p:txBody>
      </p:sp>
      <p:sp>
        <p:nvSpPr>
          <p:cNvPr id="13315" name="Rectangle 3">
            <a:extLst>
              <a:ext uri="{FF2B5EF4-FFF2-40B4-BE49-F238E27FC236}">
                <a16:creationId xmlns:a16="http://schemas.microsoft.com/office/drawing/2014/main" id="{8D8F69A2-BA16-5F64-574B-3D8B484BC431}"/>
              </a:ext>
            </a:extLst>
          </p:cNvPr>
          <p:cNvSpPr>
            <a:spLocks noGrp="1" noChangeArrowheads="1"/>
          </p:cNvSpPr>
          <p:nvPr>
            <p:ph type="body" idx="1"/>
          </p:nvPr>
        </p:nvSpPr>
        <p:spPr/>
        <p:txBody>
          <a:bodyPr/>
          <a:lstStyle/>
          <a:p>
            <a:pPr eaLnBrk="1" hangingPunct="1">
              <a:buFontTx/>
              <a:buChar char="-"/>
            </a:pPr>
            <a:r>
              <a:rPr lang="en-US" altLang="en-US">
                <a:latin typeface="Times New Roman" panose="02020603050405020304" pitchFamily="18" charset="0"/>
              </a:rPr>
              <a:t>Nhiễm trùng đường tiết niệu</a:t>
            </a:r>
          </a:p>
          <a:p>
            <a:pPr eaLnBrk="1" hangingPunct="1">
              <a:buFontTx/>
              <a:buChar char="-"/>
            </a:pPr>
            <a:r>
              <a:rPr lang="en-US" altLang="en-US">
                <a:latin typeface="Times New Roman" panose="02020603050405020304" pitchFamily="18" charset="0"/>
              </a:rPr>
              <a:t>Viêm xương</a:t>
            </a:r>
          </a:p>
          <a:p>
            <a:pPr eaLnBrk="1" hangingPunct="1">
              <a:buFontTx/>
              <a:buChar char="-"/>
            </a:pPr>
            <a:r>
              <a:rPr lang="en-US" altLang="en-US">
                <a:latin typeface="Times New Roman" panose="02020603050405020304" pitchFamily="18" charset="0"/>
              </a:rPr>
              <a:t>Teo cơ- cứng khớp</a:t>
            </a:r>
          </a:p>
          <a:p>
            <a:pPr eaLnBrk="1" hangingPunct="1">
              <a:buFontTx/>
              <a:buChar char="-"/>
            </a:pPr>
            <a:r>
              <a:rPr lang="en-US" altLang="en-US">
                <a:latin typeface="Times New Roman" panose="02020603050405020304" pitchFamily="18" charset="0"/>
              </a:rPr>
              <a:t>Rối loạn dinh dưỡng</a:t>
            </a:r>
          </a:p>
          <a:p>
            <a:pPr eaLnBrk="1" hangingPunct="1">
              <a:buFontTx/>
              <a:buChar char="-"/>
            </a:pPr>
            <a:r>
              <a:rPr lang="en-US" altLang="en-US">
                <a:latin typeface="Times New Roman" panose="02020603050405020304" pitchFamily="18" charset="0"/>
              </a:rPr>
              <a:t>Viêm tắc tĩnh mạch: thường xảy ra ở người béo phì, người già.</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a:extLst>
              <a:ext uri="{FF2B5EF4-FFF2-40B4-BE49-F238E27FC236}">
                <a16:creationId xmlns:a16="http://schemas.microsoft.com/office/drawing/2014/main" id="{80D5C9CC-AB4A-636B-325B-1D4CD4447FB5}"/>
              </a:ext>
            </a:extLst>
          </p:cNvPr>
          <p:cNvSpPr>
            <a:spLocks noGrp="1" noChangeArrowheads="1"/>
          </p:cNvSpPr>
          <p:nvPr>
            <p:ph type="body" idx="1"/>
          </p:nvPr>
        </p:nvSpPr>
        <p:spPr>
          <a:xfrm>
            <a:off x="457200" y="838200"/>
            <a:ext cx="8229600" cy="5029200"/>
          </a:xfrm>
        </p:spPr>
        <p:txBody>
          <a:bodyPr/>
          <a:lstStyle/>
          <a:p>
            <a:pPr eaLnBrk="1" hangingPunct="1">
              <a:lnSpc>
                <a:spcPct val="90000"/>
              </a:lnSpc>
              <a:buFont typeface="Wingdings" pitchFamily="2" charset="2"/>
              <a:buNone/>
            </a:pPr>
            <a:r>
              <a:rPr lang="en-US" altLang="en-US">
                <a:latin typeface="Times New Roman" panose="02020603050405020304" pitchFamily="18" charset="0"/>
              </a:rPr>
              <a:t>5. Chăm sóc người bệnh kéo tạ</a:t>
            </a:r>
          </a:p>
          <a:p>
            <a:pPr eaLnBrk="1" hangingPunct="1">
              <a:lnSpc>
                <a:spcPct val="90000"/>
              </a:lnSpc>
              <a:buFont typeface="Wingdings" pitchFamily="2" charset="2"/>
              <a:buNone/>
            </a:pPr>
            <a:r>
              <a:rPr lang="en-US" altLang="en-US">
                <a:latin typeface="Times New Roman" panose="02020603050405020304" pitchFamily="18" charset="0"/>
              </a:rPr>
              <a:t>5.1 Nhận định</a:t>
            </a:r>
          </a:p>
          <a:p>
            <a:pPr eaLnBrk="1" hangingPunct="1">
              <a:lnSpc>
                <a:spcPct val="90000"/>
              </a:lnSpc>
              <a:buFontTx/>
              <a:buChar char="-"/>
            </a:pPr>
            <a:r>
              <a:rPr lang="en-US" altLang="en-US">
                <a:latin typeface="Times New Roman" panose="02020603050405020304" pitchFamily="18" charset="0"/>
              </a:rPr>
              <a:t>Toàn thân</a:t>
            </a:r>
          </a:p>
          <a:p>
            <a:pPr eaLnBrk="1" hangingPunct="1">
              <a:lnSpc>
                <a:spcPct val="90000"/>
              </a:lnSpc>
              <a:buFontTx/>
              <a:buChar char="-"/>
            </a:pPr>
            <a:r>
              <a:rPr lang="en-US" altLang="en-US">
                <a:latin typeface="Times New Roman" panose="02020603050405020304" pitchFamily="18" charset="0"/>
              </a:rPr>
              <a:t>Tại chỗ: phần mềm vùng xuyên kim và vùng lân cận có nhiễm, phù nề, rối loạn dinh dưỡng không?</a:t>
            </a:r>
          </a:p>
          <a:p>
            <a:pPr eaLnBrk="1" hangingPunct="1">
              <a:lnSpc>
                <a:spcPct val="90000"/>
              </a:lnSpc>
              <a:buFontTx/>
              <a:buChar char="-"/>
            </a:pPr>
            <a:r>
              <a:rPr lang="en-US" altLang="en-US">
                <a:latin typeface="Times New Roman" panose="02020603050405020304" pitchFamily="18" charset="0"/>
              </a:rPr>
              <a:t>Nhận định về thần kinh xem có bị tổn thương không?</a:t>
            </a:r>
          </a:p>
          <a:p>
            <a:pPr eaLnBrk="1" hangingPunct="1">
              <a:lnSpc>
                <a:spcPct val="90000"/>
              </a:lnSpc>
              <a:buFontTx/>
              <a:buChar char="-"/>
            </a:pPr>
            <a:r>
              <a:rPr lang="en-US" altLang="en-US">
                <a:latin typeface="Times New Roman" panose="02020603050405020304" pitchFamily="18" charset="0"/>
              </a:rPr>
              <a:t>Nhận định về tuần hoàn</a:t>
            </a:r>
          </a:p>
          <a:p>
            <a:pPr eaLnBrk="1" hangingPunct="1">
              <a:lnSpc>
                <a:spcPct val="90000"/>
              </a:lnSpc>
              <a:buFontTx/>
              <a:buChar char="-"/>
            </a:pPr>
            <a:endParaRPr lang="en-US" altLang="en-US">
              <a:latin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7CC5BF67-AD7C-35BC-4134-1BD279F79066}"/>
              </a:ext>
            </a:extLst>
          </p:cNvPr>
          <p:cNvSpPr>
            <a:spLocks noGrp="1" noChangeArrowheads="1"/>
          </p:cNvSpPr>
          <p:nvPr>
            <p:ph type="body" idx="1"/>
          </p:nvPr>
        </p:nvSpPr>
        <p:spPr/>
        <p:txBody>
          <a:bodyPr/>
          <a:lstStyle/>
          <a:p>
            <a:pPr eaLnBrk="1" hangingPunct="1">
              <a:buFont typeface="Wingdings" pitchFamily="2" charset="2"/>
              <a:buNone/>
            </a:pPr>
            <a:r>
              <a:rPr lang="en-US" altLang="en-US">
                <a:latin typeface="Times New Roman" panose="02020603050405020304" pitchFamily="18" charset="0"/>
              </a:rPr>
              <a:t>5.2 Các vấn đề chăm sóc</a:t>
            </a:r>
          </a:p>
          <a:p>
            <a:pPr eaLnBrk="1" hangingPunct="1">
              <a:buFontTx/>
              <a:buChar char="-"/>
            </a:pPr>
            <a:r>
              <a:rPr lang="en-US" altLang="en-US">
                <a:latin typeface="Times New Roman" panose="02020603050405020304" pitchFamily="18" charset="0"/>
              </a:rPr>
              <a:t>Nguy cơ biến chứng viêm phổi, nhiễm trùng tiết niệu</a:t>
            </a:r>
          </a:p>
          <a:p>
            <a:pPr eaLnBrk="1" hangingPunct="1">
              <a:buFontTx/>
              <a:buChar char="-"/>
            </a:pPr>
            <a:r>
              <a:rPr lang="en-US" altLang="en-US">
                <a:latin typeface="Times New Roman" panose="02020603050405020304" pitchFamily="18" charset="0"/>
              </a:rPr>
              <a:t>Nguy cơ viêm nhiễm nơi xuyên kim</a:t>
            </a:r>
          </a:p>
          <a:p>
            <a:pPr eaLnBrk="1" hangingPunct="1">
              <a:buFontTx/>
              <a:buChar char="-"/>
            </a:pPr>
            <a:r>
              <a:rPr lang="en-US" altLang="en-US">
                <a:latin typeface="Times New Roman" panose="02020603050405020304" pitchFamily="18" charset="0"/>
              </a:rPr>
              <a:t>Nguy cơ loét ép những vùng tỳ đè</a:t>
            </a:r>
          </a:p>
          <a:p>
            <a:pPr eaLnBrk="1" hangingPunct="1">
              <a:buFontTx/>
              <a:buChar char="-"/>
            </a:pPr>
            <a:r>
              <a:rPr lang="en-US" altLang="en-US">
                <a:latin typeface="Times New Roman" panose="02020603050405020304" pitchFamily="18" charset="0"/>
              </a:rPr>
              <a:t>Nguy cơ có biến dạng trục chi</a:t>
            </a:r>
          </a:p>
          <a:p>
            <a:pPr eaLnBrk="1" hangingPunct="1">
              <a:buFontTx/>
              <a:buNone/>
            </a:pPr>
            <a:endParaRPr lang="en-US" altLang="en-US">
              <a:latin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F59505F3-DC78-648E-663C-50EEB0A8EFDD}"/>
              </a:ext>
            </a:extLst>
          </p:cNvPr>
          <p:cNvSpPr>
            <a:spLocks noGrp="1" noChangeArrowheads="1"/>
          </p:cNvSpPr>
          <p:nvPr>
            <p:ph type="title"/>
          </p:nvPr>
        </p:nvSpPr>
        <p:spPr/>
        <p:txBody>
          <a:bodyPr/>
          <a:lstStyle/>
          <a:p>
            <a:pPr eaLnBrk="1" hangingPunct="1"/>
            <a:endParaRPr lang="en-US" altLang="en-US"/>
          </a:p>
        </p:txBody>
      </p:sp>
      <p:sp>
        <p:nvSpPr>
          <p:cNvPr id="16387" name="Rectangle 3">
            <a:extLst>
              <a:ext uri="{FF2B5EF4-FFF2-40B4-BE49-F238E27FC236}">
                <a16:creationId xmlns:a16="http://schemas.microsoft.com/office/drawing/2014/main" id="{3F8E59FD-6077-44E3-5DFB-32940B145BD1}"/>
              </a:ext>
            </a:extLst>
          </p:cNvPr>
          <p:cNvSpPr>
            <a:spLocks noGrp="1" noChangeArrowheads="1"/>
          </p:cNvSpPr>
          <p:nvPr>
            <p:ph type="body" idx="1"/>
          </p:nvPr>
        </p:nvSpPr>
        <p:spPr/>
        <p:txBody>
          <a:bodyPr/>
          <a:lstStyle/>
          <a:p>
            <a:pPr eaLnBrk="1" hangingPunct="1">
              <a:buFont typeface="Wingdings" pitchFamily="2" charset="2"/>
              <a:buNone/>
            </a:pPr>
            <a:r>
              <a:rPr lang="en-US" altLang="en-US" sz="2800">
                <a:latin typeface="Times New Roman" panose="02020603050405020304" pitchFamily="18" charset="0"/>
              </a:rPr>
              <a:t>5.3 Lập và thực hiện kế hoạch chăm sóc</a:t>
            </a:r>
          </a:p>
          <a:p>
            <a:pPr eaLnBrk="1" hangingPunct="1">
              <a:buFont typeface="Wingdings" pitchFamily="2" charset="2"/>
              <a:buNone/>
            </a:pPr>
            <a:r>
              <a:rPr lang="en-US" altLang="en-US" sz="2800">
                <a:latin typeface="Times New Roman" panose="02020603050405020304" pitchFamily="18" charset="0"/>
              </a:rPr>
              <a:t>5.3.1 Trước khi kéo tạ</a:t>
            </a:r>
          </a:p>
          <a:p>
            <a:pPr eaLnBrk="1" hangingPunct="1">
              <a:buFontTx/>
              <a:buChar char="-"/>
            </a:pPr>
            <a:r>
              <a:rPr lang="en-US" altLang="en-US" sz="2800">
                <a:latin typeface="Times New Roman" panose="02020603050405020304" pitchFamily="18" charset="0"/>
              </a:rPr>
              <a:t>Đánh giá tình trạng của người bệnh và nơi tổn thương</a:t>
            </a:r>
          </a:p>
          <a:p>
            <a:pPr eaLnBrk="1" hangingPunct="1">
              <a:buFontTx/>
              <a:buChar char="-"/>
            </a:pPr>
            <a:r>
              <a:rPr lang="en-US" altLang="en-US" sz="2800">
                <a:latin typeface="Times New Roman" panose="02020603050405020304" pitchFamily="18" charset="0"/>
              </a:rPr>
              <a:t>Nắm vững mục đích kéo tạ</a:t>
            </a:r>
          </a:p>
          <a:p>
            <a:pPr eaLnBrk="1" hangingPunct="1">
              <a:buFontTx/>
              <a:buChar char="-"/>
            </a:pPr>
            <a:r>
              <a:rPr lang="en-US" altLang="en-US" sz="2800">
                <a:latin typeface="Times New Roman" panose="02020603050405020304" pitchFamily="18" charset="0"/>
              </a:rPr>
              <a:t>Dự kiến tư thế nằm và vận động cho từng người bệnh</a:t>
            </a:r>
          </a:p>
          <a:p>
            <a:pPr eaLnBrk="1" hangingPunct="1">
              <a:buFontTx/>
              <a:buChar char="-"/>
            </a:pPr>
            <a:r>
              <a:rPr lang="en-US" altLang="en-US" sz="2800">
                <a:latin typeface="Times New Roman" panose="02020603050405020304" pitchFamily="18" charset="0"/>
              </a:rPr>
              <a:t>Chuẩn bị dụng cụ</a:t>
            </a:r>
          </a:p>
          <a:p>
            <a:pPr eaLnBrk="1" hangingPunct="1">
              <a:buFontTx/>
              <a:buChar char="-"/>
            </a:pPr>
            <a:r>
              <a:rPr lang="en-US" altLang="en-US" sz="2800">
                <a:latin typeface="Times New Roman" panose="02020603050405020304" pitchFamily="18" charset="0"/>
              </a:rPr>
              <a:t>Chuẩn bị người bệnh</a:t>
            </a:r>
          </a:p>
          <a:p>
            <a:pPr eaLnBrk="1" hangingPunct="1">
              <a:buFontTx/>
              <a:buNone/>
            </a:pPr>
            <a:endParaRPr lang="en-US" altLang="en-US" sz="2800">
              <a:latin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a:extLst>
              <a:ext uri="{FF2B5EF4-FFF2-40B4-BE49-F238E27FC236}">
                <a16:creationId xmlns:a16="http://schemas.microsoft.com/office/drawing/2014/main" id="{83AFD987-E537-5D58-5EAE-0F3C5F8E923B}"/>
              </a:ext>
            </a:extLst>
          </p:cNvPr>
          <p:cNvSpPr>
            <a:spLocks noGrp="1" noChangeArrowheads="1"/>
          </p:cNvSpPr>
          <p:nvPr>
            <p:ph type="body" idx="1"/>
          </p:nvPr>
        </p:nvSpPr>
        <p:spPr>
          <a:xfrm>
            <a:off x="457200" y="609600"/>
            <a:ext cx="8229600" cy="6248400"/>
          </a:xfrm>
        </p:spPr>
        <p:txBody>
          <a:bodyPr/>
          <a:lstStyle/>
          <a:p>
            <a:pPr eaLnBrk="1" hangingPunct="1">
              <a:lnSpc>
                <a:spcPct val="80000"/>
              </a:lnSpc>
              <a:buFont typeface="Wingdings" pitchFamily="2" charset="2"/>
              <a:buNone/>
            </a:pPr>
            <a:r>
              <a:rPr lang="en-US" altLang="en-US" sz="2800">
                <a:latin typeface="Times New Roman" panose="02020603050405020304" pitchFamily="18" charset="0"/>
              </a:rPr>
              <a:t>5.3.2 Trong khi kéo tạ</a:t>
            </a:r>
          </a:p>
          <a:p>
            <a:pPr eaLnBrk="1" hangingPunct="1">
              <a:lnSpc>
                <a:spcPct val="80000"/>
              </a:lnSpc>
              <a:buFontTx/>
              <a:buChar char="-"/>
            </a:pPr>
            <a:r>
              <a:rPr lang="en-US" altLang="en-US" sz="2800">
                <a:latin typeface="Times New Roman" panose="02020603050405020304" pitchFamily="18" charset="0"/>
              </a:rPr>
              <a:t>Thay băng vô khuẩn hàng ngày tại vị trí xuyên kim hoặc nơi dán băng dính</a:t>
            </a:r>
          </a:p>
          <a:p>
            <a:pPr eaLnBrk="1" hangingPunct="1">
              <a:lnSpc>
                <a:spcPct val="80000"/>
              </a:lnSpc>
              <a:buFontTx/>
              <a:buChar char="-"/>
            </a:pPr>
            <a:r>
              <a:rPr lang="en-US" altLang="en-US" sz="2800">
                <a:latin typeface="Times New Roman" panose="02020603050405020304" pitchFamily="18" charset="0"/>
              </a:rPr>
              <a:t>Hệ thống kéo tạ: hướng dây phải trùng với hướng trục chi</a:t>
            </a:r>
          </a:p>
          <a:p>
            <a:pPr eaLnBrk="1" hangingPunct="1">
              <a:lnSpc>
                <a:spcPct val="80000"/>
              </a:lnSpc>
              <a:buFontTx/>
              <a:buChar char="-"/>
            </a:pPr>
            <a:r>
              <a:rPr lang="en-US" altLang="en-US" sz="2800">
                <a:latin typeface="Times New Roman" panose="02020603050405020304" pitchFamily="18" charset="0"/>
              </a:rPr>
              <a:t>Hệ thống ròng rọc phải trơn nhẵn, dây phải trượt dễ dàng trên dòng dọc</a:t>
            </a:r>
          </a:p>
          <a:p>
            <a:pPr eaLnBrk="1" hangingPunct="1">
              <a:lnSpc>
                <a:spcPct val="80000"/>
              </a:lnSpc>
              <a:buFontTx/>
              <a:buChar char="-"/>
            </a:pPr>
            <a:r>
              <a:rPr lang="en-US" altLang="en-US" sz="2800">
                <a:latin typeface="Times New Roman" panose="02020603050405020304" pitchFamily="18" charset="0"/>
              </a:rPr>
              <a:t>Các nút dây buộc phải chắc, không để rơi tạ. Tạ cách mặt đất 20cm</a:t>
            </a:r>
          </a:p>
          <a:p>
            <a:pPr eaLnBrk="1" hangingPunct="1">
              <a:lnSpc>
                <a:spcPct val="80000"/>
              </a:lnSpc>
              <a:buFontTx/>
              <a:buChar char="-"/>
            </a:pPr>
            <a:r>
              <a:rPr lang="en-US" altLang="en-US" sz="2800">
                <a:latin typeface="Times New Roman" panose="02020603050405020304" pitchFamily="18" charset="0"/>
              </a:rPr>
              <a:t>Trọng lượng tạ tùy theo nơi tổn thương:</a:t>
            </a:r>
          </a:p>
          <a:p>
            <a:pPr eaLnBrk="1" hangingPunct="1">
              <a:lnSpc>
                <a:spcPct val="80000"/>
              </a:lnSpc>
              <a:buFontTx/>
              <a:buNone/>
            </a:pPr>
            <a:r>
              <a:rPr lang="en-US" altLang="en-US" sz="2800">
                <a:latin typeface="Times New Roman" panose="02020603050405020304" pitchFamily="18" charset="0"/>
              </a:rPr>
              <a:t>  + Đối với chi trên: trọng lượng tạ= 1/14 đến 1/10 trọng lượng cơ thể</a:t>
            </a:r>
          </a:p>
          <a:p>
            <a:pPr eaLnBrk="1" hangingPunct="1">
              <a:lnSpc>
                <a:spcPct val="80000"/>
              </a:lnSpc>
              <a:buFontTx/>
              <a:buNone/>
            </a:pPr>
            <a:r>
              <a:rPr lang="en-US" altLang="en-US" sz="2800">
                <a:latin typeface="Times New Roman" panose="02020603050405020304" pitchFamily="18" charset="0"/>
              </a:rPr>
              <a:t>  + Đối với chi dưới, trọng lượng tạ= 1/8 đến 1/6 trọng lượng cơ thể</a:t>
            </a:r>
          </a:p>
          <a:p>
            <a:pPr eaLnBrk="1" hangingPunct="1">
              <a:lnSpc>
                <a:spcPct val="80000"/>
              </a:lnSpc>
              <a:buFontTx/>
              <a:buNone/>
            </a:pPr>
            <a:r>
              <a:rPr lang="en-US" altLang="en-US" sz="2800">
                <a:latin typeface="Times New Roman" panose="02020603050405020304" pitchFamily="18" charset="0"/>
              </a:rPr>
              <a:t>  + Đối với cột sống cổ trọng lượng tạ= 2 đến 2,5 kg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7A02A074-0A16-AC63-F0D2-A63488F0AD85}"/>
              </a:ext>
            </a:extLst>
          </p:cNvPr>
          <p:cNvSpPr>
            <a:spLocks noGrp="1" noChangeArrowheads="1"/>
          </p:cNvSpPr>
          <p:nvPr>
            <p:ph type="body" idx="1"/>
          </p:nvPr>
        </p:nvSpPr>
        <p:spPr>
          <a:xfrm>
            <a:off x="457200" y="609600"/>
            <a:ext cx="8229600" cy="6019800"/>
          </a:xfrm>
        </p:spPr>
        <p:txBody>
          <a:bodyPr/>
          <a:lstStyle/>
          <a:p>
            <a:pPr eaLnBrk="1" hangingPunct="1">
              <a:lnSpc>
                <a:spcPct val="80000"/>
              </a:lnSpc>
              <a:buFontTx/>
              <a:buChar char="-"/>
            </a:pPr>
            <a:r>
              <a:rPr lang="en-US" altLang="en-US" sz="2800">
                <a:latin typeface="Times New Roman" panose="02020603050405020304" pitchFamily="18" charset="0"/>
              </a:rPr>
              <a:t>Chăm sóc chi kéo tạ hàng ngày</a:t>
            </a:r>
          </a:p>
          <a:p>
            <a:pPr eaLnBrk="1" hangingPunct="1">
              <a:lnSpc>
                <a:spcPct val="150000"/>
              </a:lnSpc>
              <a:buFontTx/>
              <a:buNone/>
            </a:pPr>
            <a:r>
              <a:rPr lang="en-US" altLang="en-US" sz="2800">
                <a:latin typeface="Times New Roman" panose="02020603050405020304" pitchFamily="18" charset="0"/>
              </a:rPr>
              <a:t>  + Đo độ dài của chi so với bên lành. Nếu kéo quá mạnh làm cho các đầu xương xa nhau, gây ra kích thích co thắt mạch, dẫn đến rối loạn tuần hoàn và rối loạn nuôi dưỡng mạn tính.</a:t>
            </a:r>
          </a:p>
          <a:p>
            <a:pPr eaLnBrk="1" hangingPunct="1">
              <a:lnSpc>
                <a:spcPct val="150000"/>
              </a:lnSpc>
              <a:buFontTx/>
              <a:buNone/>
            </a:pPr>
            <a:r>
              <a:rPr lang="en-US" altLang="en-US" sz="2800">
                <a:latin typeface="Times New Roman" panose="02020603050405020304" pitchFamily="18" charset="0"/>
              </a:rPr>
              <a:t>  + Hậu quả của loạn dưỡng toàn bộ chi: chậm liền xương, can hóa , gãy lại, khớp giả.</a:t>
            </a:r>
          </a:p>
          <a:p>
            <a:pPr eaLnBrk="1" hangingPunct="1">
              <a:lnSpc>
                <a:spcPct val="150000"/>
              </a:lnSpc>
              <a:buFontTx/>
              <a:buNone/>
            </a:pPr>
            <a:r>
              <a:rPr lang="en-US" altLang="en-US" sz="2800">
                <a:latin typeface="Times New Roman" panose="02020603050405020304" pitchFamily="18" charset="0"/>
              </a:rPr>
              <a:t>  + Toàn thân: hô hấp, tuần hoàn, nhiệt độ, đại tiểu tiện</a:t>
            </a:r>
          </a:p>
          <a:p>
            <a:pPr eaLnBrk="1" hangingPunct="1">
              <a:lnSpc>
                <a:spcPct val="150000"/>
              </a:lnSpc>
              <a:buFontTx/>
              <a:buNone/>
            </a:pPr>
            <a:r>
              <a:rPr lang="en-US" altLang="en-US" sz="2800">
                <a:latin typeface="Times New Roman" panose="02020603050405020304" pitchFamily="18" charset="0"/>
              </a:rPr>
              <a:t>  + Kiểm tra độ ẩm của da nơi tiếp xúc, tỳ nén.</a:t>
            </a:r>
          </a:p>
          <a:p>
            <a:pPr eaLnBrk="1" hangingPunct="1">
              <a:lnSpc>
                <a:spcPct val="150000"/>
              </a:lnSpc>
              <a:buFontTx/>
              <a:buNone/>
            </a:pPr>
            <a:r>
              <a:rPr lang="en-US" altLang="en-US" sz="2800">
                <a:latin typeface="Times New Roman" panose="02020603050405020304" pitchFamily="18" charset="0"/>
              </a:rPr>
              <a:t>  + Tình trạng vệ sinh da</a:t>
            </a:r>
          </a:p>
          <a:p>
            <a:pPr eaLnBrk="1" hangingPunct="1">
              <a:lnSpc>
                <a:spcPct val="150000"/>
              </a:lnSpc>
              <a:buFontTx/>
              <a:buNone/>
            </a:pPr>
            <a:r>
              <a:rPr lang="en-US" altLang="en-US" sz="2800">
                <a:latin typeface="Times New Roman" panose="02020603050405020304" pitchFamily="18" charset="0"/>
              </a:rPr>
              <a:t>  + Tình trạng tiết mồ hôi</a:t>
            </a:r>
          </a:p>
          <a:p>
            <a:pPr eaLnBrk="1" hangingPunct="1">
              <a:lnSpc>
                <a:spcPct val="150000"/>
              </a:lnSpc>
              <a:buFontTx/>
              <a:buNone/>
            </a:pPr>
            <a:endParaRPr lang="en-US" altLang="en-US" sz="2800">
              <a:latin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a:extLst>
              <a:ext uri="{FF2B5EF4-FFF2-40B4-BE49-F238E27FC236}">
                <a16:creationId xmlns:a16="http://schemas.microsoft.com/office/drawing/2014/main" id="{3EFE420D-C979-3BF4-DC47-2473E68AE1F1}"/>
              </a:ext>
            </a:extLst>
          </p:cNvPr>
          <p:cNvSpPr>
            <a:spLocks noGrp="1" noChangeArrowheads="1"/>
          </p:cNvSpPr>
          <p:nvPr>
            <p:ph type="body" idx="1"/>
          </p:nvPr>
        </p:nvSpPr>
        <p:spPr>
          <a:xfrm>
            <a:off x="762000" y="533400"/>
            <a:ext cx="8229600" cy="5592763"/>
          </a:xfrm>
        </p:spPr>
        <p:txBody>
          <a:bodyPr/>
          <a:lstStyle/>
          <a:p>
            <a:pPr eaLnBrk="1" hangingPunct="1">
              <a:buFontTx/>
              <a:buChar char="-"/>
            </a:pPr>
            <a:r>
              <a:rPr lang="en-US" altLang="en-US" sz="2800">
                <a:latin typeface="Times New Roman" panose="02020603050405020304" pitchFamily="18" charset="0"/>
              </a:rPr>
              <a:t>Hướng dẫn người bệnh tự đổi tư thế</a:t>
            </a:r>
          </a:p>
          <a:p>
            <a:pPr eaLnBrk="1" hangingPunct="1">
              <a:buFontTx/>
              <a:buChar char="-"/>
            </a:pPr>
            <a:r>
              <a:rPr lang="en-US" altLang="en-US" sz="2800">
                <a:latin typeface="Times New Roman" panose="02020603050405020304" pitchFamily="18" charset="0"/>
              </a:rPr>
              <a:t>Xoa bóp, lau khô vùng tỳ đè</a:t>
            </a:r>
          </a:p>
          <a:p>
            <a:pPr eaLnBrk="1" hangingPunct="1">
              <a:buFontTx/>
              <a:buChar char="-"/>
            </a:pPr>
            <a:r>
              <a:rPr lang="en-US" altLang="en-US" sz="2800">
                <a:latin typeface="Times New Roman" panose="02020603050405020304" pitchFamily="18" charset="0"/>
              </a:rPr>
              <a:t>Tập luyện  vận động các chi</a:t>
            </a:r>
          </a:p>
          <a:p>
            <a:pPr eaLnBrk="1" hangingPunct="1">
              <a:buFontTx/>
              <a:buNone/>
            </a:pPr>
            <a:r>
              <a:rPr lang="en-US" altLang="en-US" sz="2800">
                <a:latin typeface="Times New Roman" panose="02020603050405020304" pitchFamily="18" charset="0"/>
              </a:rPr>
              <a:t>5.3.3 Sau kéo tạ</a:t>
            </a:r>
          </a:p>
          <a:p>
            <a:pPr eaLnBrk="1" hangingPunct="1">
              <a:buFontTx/>
              <a:buChar char="-"/>
            </a:pPr>
            <a:r>
              <a:rPr lang="en-US" altLang="en-US" sz="2800">
                <a:latin typeface="Times New Roman" panose="02020603050405020304" pitchFamily="18" charset="0"/>
              </a:rPr>
              <a:t>Tập ngồi theo tư thế Fowler rồi chuyển sang tư thế ngồi không dựa lưng</a:t>
            </a:r>
          </a:p>
          <a:p>
            <a:pPr eaLnBrk="1" hangingPunct="1">
              <a:buFontTx/>
              <a:buChar char="-"/>
            </a:pPr>
            <a:r>
              <a:rPr lang="en-US" altLang="en-US" sz="2800">
                <a:latin typeface="Times New Roman" panose="02020603050405020304" pitchFamily="18" charset="0"/>
              </a:rPr>
              <a:t>Ngồi bỏ thõng hai chân ra khỏi thành giường, vận động hai khớp cổ chân</a:t>
            </a:r>
          </a:p>
          <a:p>
            <a:pPr eaLnBrk="1" hangingPunct="1">
              <a:buFontTx/>
              <a:buChar char="-"/>
            </a:pPr>
            <a:r>
              <a:rPr lang="en-US" altLang="en-US" sz="2800">
                <a:latin typeface="Times New Roman" panose="02020603050405020304" pitchFamily="18" charset="0"/>
              </a:rPr>
              <a:t>Đứng thẳng hai chân</a:t>
            </a:r>
          </a:p>
          <a:p>
            <a:pPr eaLnBrk="1" hangingPunct="1">
              <a:buFontTx/>
              <a:buChar char="-"/>
            </a:pPr>
            <a:r>
              <a:rPr lang="en-US" altLang="en-US" sz="2800">
                <a:latin typeface="Times New Roman" panose="02020603050405020304" pitchFamily="18" charset="0"/>
              </a:rPr>
              <a:t>Đi lại có tay vịn trên mặt đất bawnggf phẳng</a:t>
            </a:r>
          </a:p>
          <a:p>
            <a:pPr eaLnBrk="1" hangingPunct="1">
              <a:buFontTx/>
              <a:buChar char="-"/>
            </a:pPr>
            <a:r>
              <a:rPr lang="en-US" altLang="en-US" sz="2800">
                <a:latin typeface="Times New Roman" panose="02020603050405020304" pitchFamily="18" charset="0"/>
              </a:rPr>
              <a:t>Đi lại trên mặt đát ngồ ghề</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EC25596A-5A0C-48E0-F1DA-EFD7720AEE4E}"/>
              </a:ext>
            </a:extLst>
          </p:cNvPr>
          <p:cNvSpPr>
            <a:spLocks noGrp="1" noChangeArrowheads="1"/>
          </p:cNvSpPr>
          <p:nvPr>
            <p:ph type="body" idx="1"/>
          </p:nvPr>
        </p:nvSpPr>
        <p:spPr>
          <a:xfrm>
            <a:off x="457200" y="0"/>
            <a:ext cx="8229600" cy="6858000"/>
          </a:xfrm>
        </p:spPr>
        <p:txBody>
          <a:bodyPr/>
          <a:lstStyle/>
          <a:p>
            <a:pPr marL="812800" indent="-812800" eaLnBrk="1" hangingPunct="1">
              <a:buFont typeface="Wingdings" pitchFamily="2" charset="2"/>
              <a:buNone/>
            </a:pPr>
            <a:endParaRPr lang="en-US" altLang="en-US" sz="2800">
              <a:latin typeface="Times New Roman" panose="02020603050405020304" pitchFamily="18" charset="0"/>
            </a:endParaRPr>
          </a:p>
          <a:p>
            <a:pPr marL="812800" indent="-812800" eaLnBrk="1" hangingPunct="1">
              <a:buFontTx/>
              <a:buAutoNum type="arabicPeriod"/>
            </a:pPr>
            <a:r>
              <a:rPr lang="en-US" altLang="en-US" sz="2800">
                <a:latin typeface="Times New Roman" panose="02020603050405020304" pitchFamily="18" charset="0"/>
              </a:rPr>
              <a:t>Khái niệm</a:t>
            </a:r>
          </a:p>
          <a:p>
            <a:pPr marL="812800" indent="-812800" eaLnBrk="1" hangingPunct="1">
              <a:buFontTx/>
              <a:buChar char="-"/>
            </a:pPr>
            <a:r>
              <a:rPr lang="en-US" altLang="en-US" sz="2800">
                <a:latin typeface="Times New Roman" panose="02020603050405020304" pitchFamily="18" charset="0"/>
              </a:rPr>
              <a:t>Kéo tạ là phương pháp dựa tre trọng lượng(của 1 tạ kéo) làm mỏi cơ để nắn lại xương</a:t>
            </a:r>
          </a:p>
          <a:p>
            <a:pPr marL="812800" indent="-812800" eaLnBrk="1" hangingPunct="1">
              <a:buFontTx/>
              <a:buChar char="-"/>
            </a:pPr>
            <a:r>
              <a:rPr lang="en-US" altLang="en-US" sz="2800">
                <a:latin typeface="Times New Roman" panose="02020603050405020304" pitchFamily="18" charset="0"/>
              </a:rPr>
              <a:t>Kéo tạ chỉ là giai đoạn đầu của các phương pháp điều trị khác như bó bột hay mổ kết hợp xương.</a:t>
            </a:r>
          </a:p>
          <a:p>
            <a:pPr marL="812800" indent="-812800" eaLnBrk="1" hangingPunct="1">
              <a:buFontTx/>
              <a:buChar char="-"/>
            </a:pPr>
            <a:r>
              <a:rPr lang="en-US" altLang="en-US" sz="2800">
                <a:latin typeface="Times New Roman" panose="02020603050405020304" pitchFamily="18" charset="0"/>
              </a:rPr>
              <a:t>Có 2 lực tham gia lực kéo, đó là: trọng lượng tạ và trọng lượng người bệnh( tư thế của người bệnh).</a:t>
            </a:r>
          </a:p>
          <a:p>
            <a:pPr marL="812800" indent="-812800" eaLnBrk="1" hangingPunct="1">
              <a:buFontTx/>
              <a:buChar char="-"/>
            </a:pPr>
            <a:r>
              <a:rPr lang="en-US" altLang="en-US" sz="2800">
                <a:latin typeface="Times New Roman" panose="02020603050405020304" pitchFamily="18" charset="0"/>
              </a:rPr>
              <a:t>Kéo tạ là kéo liên tục lâu dài để vừa nắn vừa bất động.</a:t>
            </a:r>
          </a:p>
          <a:p>
            <a:pPr marL="812800" indent="-812800" eaLnBrk="1" hangingPunct="1">
              <a:buFontTx/>
              <a:buChar char="-"/>
            </a:pPr>
            <a:r>
              <a:rPr lang="en-US" altLang="en-US" sz="2800">
                <a:latin typeface="Times New Roman" panose="02020603050405020304" pitchFamily="18" charset="0"/>
              </a:rPr>
              <a:t>Kéo nắn là kéo liên tục trong thời gian ngắn để nắn gãy xương trước khi bất động các hình thức khác.</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5C9EEC3F-0421-94EF-0BC1-8315BCEED032}"/>
              </a:ext>
            </a:extLst>
          </p:cNvPr>
          <p:cNvSpPr>
            <a:spLocks noGrp="1" noChangeArrowheads="1"/>
          </p:cNvSpPr>
          <p:nvPr>
            <p:ph type="body" idx="1"/>
          </p:nvPr>
        </p:nvSpPr>
        <p:spPr>
          <a:xfrm>
            <a:off x="0" y="381000"/>
            <a:ext cx="8229600" cy="8001000"/>
          </a:xfrm>
        </p:spPr>
        <p:txBody>
          <a:bodyPr/>
          <a:lstStyle/>
          <a:p>
            <a:pPr eaLnBrk="1" hangingPunct="1">
              <a:lnSpc>
                <a:spcPct val="90000"/>
              </a:lnSpc>
              <a:buFont typeface="Wingdings" pitchFamily="2" charset="2"/>
              <a:buNone/>
            </a:pPr>
            <a:r>
              <a:rPr lang="en-US" altLang="en-US">
                <a:latin typeface="Times New Roman" panose="02020603050405020304" pitchFamily="18" charset="0"/>
              </a:rPr>
              <a:t>2. Mục đích của kéo tạ</a:t>
            </a:r>
          </a:p>
          <a:p>
            <a:pPr eaLnBrk="1" hangingPunct="1">
              <a:lnSpc>
                <a:spcPct val="90000"/>
              </a:lnSpc>
              <a:buFont typeface="Wingdings" pitchFamily="2" charset="2"/>
              <a:buNone/>
            </a:pPr>
            <a:r>
              <a:rPr lang="en-US" altLang="en-US">
                <a:latin typeface="Times New Roman" panose="02020603050405020304" pitchFamily="18" charset="0"/>
              </a:rPr>
              <a:t>2.1 Kéo tạ để điều trị</a:t>
            </a:r>
          </a:p>
          <a:p>
            <a:pPr eaLnBrk="1" hangingPunct="1">
              <a:lnSpc>
                <a:spcPct val="90000"/>
              </a:lnSpc>
              <a:buFontTx/>
              <a:buChar char="-"/>
            </a:pPr>
            <a:r>
              <a:rPr lang="en-US" altLang="en-US">
                <a:latin typeface="Times New Roman" panose="02020603050405020304" pitchFamily="18" charset="0"/>
              </a:rPr>
              <a:t>Dùng trong nắn chỉnh một số trường hợp gãy xương ở trẻ em, người lớn. Mục đích để giữ thẳng trục, giữ độ dài trong quá trình liền xương.</a:t>
            </a:r>
          </a:p>
          <a:p>
            <a:pPr eaLnBrk="1" hangingPunct="1">
              <a:lnSpc>
                <a:spcPct val="90000"/>
              </a:lnSpc>
              <a:buFontTx/>
              <a:buChar char="-"/>
            </a:pPr>
            <a:r>
              <a:rPr lang="en-US" altLang="en-US">
                <a:latin typeface="Times New Roman" panose="02020603050405020304" pitchFamily="18" charset="0"/>
              </a:rPr>
              <a:t>Dùng trong nắn chỉnh dần một số trường hợp co gân, cơ, khớp, dưa về tư thế cơ năng.</a:t>
            </a:r>
          </a:p>
          <a:p>
            <a:pPr eaLnBrk="1" hangingPunct="1">
              <a:lnSpc>
                <a:spcPct val="90000"/>
              </a:lnSpc>
              <a:buFontTx/>
              <a:buNone/>
            </a:pPr>
            <a:r>
              <a:rPr lang="en-US" altLang="en-US">
                <a:latin typeface="Times New Roman" panose="02020603050405020304" pitchFamily="18" charset="0"/>
              </a:rPr>
              <a:t>2.2. Kéo để chuẩn bị</a:t>
            </a:r>
          </a:p>
          <a:p>
            <a:pPr eaLnBrk="1" hangingPunct="1">
              <a:lnSpc>
                <a:spcPct val="90000"/>
              </a:lnSpc>
              <a:buFontTx/>
              <a:buNone/>
            </a:pPr>
            <a:r>
              <a:rPr lang="en-US" altLang="en-US">
                <a:latin typeface="Times New Roman" panose="02020603050405020304" pitchFamily="18" charset="0"/>
              </a:rPr>
              <a:t>- Dùng trong gãy xương di lệch nhiều kéo để giảm di lệch chồng xương, chuẩn bị cho mổ xương sau đó ít ngày hoặc để đạt độ dài cũ của xương rồi chuyển sang bất động bằng bột tiếp tục</a:t>
            </a:r>
          </a:p>
          <a:p>
            <a:pPr eaLnBrk="1" hangingPunct="1">
              <a:lnSpc>
                <a:spcPct val="90000"/>
              </a:lnSpc>
              <a:buFont typeface="Wingdings" pitchFamily="2" charset="2"/>
              <a:buNone/>
            </a:pPr>
            <a:endParaRPr lang="en-US" altLang="en-US">
              <a:latin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a16="http://schemas.microsoft.com/office/drawing/2014/main" id="{1B06658C-87F2-200A-8C65-778E6C2841BC}"/>
              </a:ext>
            </a:extLst>
          </p:cNvPr>
          <p:cNvSpPr>
            <a:spLocks noGrp="1" noChangeArrowheads="1"/>
          </p:cNvSpPr>
          <p:nvPr>
            <p:ph type="body" idx="1"/>
          </p:nvPr>
        </p:nvSpPr>
        <p:spPr>
          <a:xfrm>
            <a:off x="436563" y="228600"/>
            <a:ext cx="8229600" cy="8001000"/>
          </a:xfrm>
        </p:spPr>
        <p:txBody>
          <a:bodyPr/>
          <a:lstStyle/>
          <a:p>
            <a:pPr eaLnBrk="1" hangingPunct="1">
              <a:buFont typeface="Wingdings" pitchFamily="2" charset="2"/>
              <a:buNone/>
            </a:pPr>
            <a:r>
              <a:rPr lang="en-US" altLang="en-US" sz="2800">
                <a:latin typeface="Times New Roman" panose="02020603050405020304" pitchFamily="18" charset="0"/>
              </a:rPr>
              <a:t>3. Các kiểu kéo</a:t>
            </a:r>
          </a:p>
          <a:p>
            <a:pPr eaLnBrk="1" hangingPunct="1">
              <a:buFont typeface="Wingdings" pitchFamily="2" charset="2"/>
              <a:buNone/>
            </a:pPr>
            <a:r>
              <a:rPr lang="en-US" altLang="en-US" sz="2800">
                <a:latin typeface="Times New Roman" panose="02020603050405020304" pitchFamily="18" charset="0"/>
              </a:rPr>
              <a:t>3.1. Kéo bằng tay</a:t>
            </a:r>
          </a:p>
          <a:p>
            <a:pPr eaLnBrk="1" hangingPunct="1">
              <a:buFontTx/>
              <a:buChar char="-"/>
            </a:pPr>
            <a:r>
              <a:rPr lang="en-US" altLang="en-US" sz="2800">
                <a:latin typeface="Times New Roman" panose="02020603050405020304" pitchFamily="18" charset="0"/>
              </a:rPr>
              <a:t>Kéo bằng tay trong những trường hợp gẫy xương hay trật khớp.</a:t>
            </a:r>
          </a:p>
          <a:p>
            <a:pPr eaLnBrk="1" hangingPunct="1">
              <a:buFontTx/>
              <a:buNone/>
            </a:pPr>
            <a:r>
              <a:rPr lang="en-US" altLang="en-US" sz="2800">
                <a:latin typeface="Times New Roman" panose="02020603050405020304" pitchFamily="18" charset="0"/>
              </a:rPr>
              <a:t>3.2. Kéo qua da</a:t>
            </a:r>
          </a:p>
          <a:p>
            <a:pPr eaLnBrk="1" hangingPunct="1">
              <a:buFontTx/>
              <a:buChar char="-"/>
            </a:pPr>
            <a:r>
              <a:rPr lang="en-US" altLang="en-US" sz="2800">
                <a:latin typeface="Times New Roman" panose="02020603050405020304" pitchFamily="18" charset="0"/>
              </a:rPr>
              <a:t>Kéo xương áp dụng gián tiếp qua da. </a:t>
            </a:r>
          </a:p>
          <a:p>
            <a:pPr eaLnBrk="1" hangingPunct="1">
              <a:buFontTx/>
              <a:buChar char="-"/>
            </a:pPr>
            <a:r>
              <a:rPr lang="en-US" altLang="en-US" sz="2800">
                <a:latin typeface="Times New Roman" panose="02020603050405020304" pitchFamily="18" charset="0"/>
              </a:rPr>
              <a:t>Kéo qua da với băng keo bản rộng hay băng bản rộng tới da hay qua giày ống.</a:t>
            </a:r>
          </a:p>
          <a:p>
            <a:pPr eaLnBrk="1" hangingPunct="1">
              <a:buFontTx/>
              <a:buChar char="-"/>
            </a:pPr>
            <a:r>
              <a:rPr lang="en-US" altLang="en-US" sz="2800">
                <a:latin typeface="Times New Roman" panose="02020603050405020304" pitchFamily="18" charset="0"/>
              </a:rPr>
              <a:t>Kéo qua da chỉ dùng kéo xương tạm thời ở trẻ em, hạn chế ở người lớn vì da không chịu lực kéo cho đến khi liền xương.</a:t>
            </a:r>
          </a:p>
          <a:p>
            <a:pPr eaLnBrk="1" hangingPunct="1">
              <a:buFontTx/>
              <a:buChar char="-"/>
            </a:pPr>
            <a:r>
              <a:rPr lang="en-US" altLang="en-US" sz="2800">
                <a:latin typeface="Times New Roman" panose="02020603050405020304" pitchFamily="18" charset="0"/>
              </a:rPr>
              <a:t>Trọng lượng tạ giới hạn từ 2,3 đến 3,6Kg.</a:t>
            </a:r>
          </a:p>
          <a:p>
            <a:pPr eaLnBrk="1" hangingPunct="1">
              <a:buFontTx/>
              <a:buChar char="-"/>
            </a:pPr>
            <a:r>
              <a:rPr lang="en-US" altLang="en-US" sz="2800">
                <a:latin typeface="Times New Roman" panose="02020603050405020304" pitchFamily="18" charset="0"/>
              </a:rPr>
              <a:t>Chống chỉ định kéo qua da khi da có vết thương, trầy da, viêm da, suy giảm tuần hoàn, loét, giãn tĩnh mạch, bệnh thần kinh ngoại biên.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5933A57F-1B6B-07D5-FC77-3A10932418C9}"/>
              </a:ext>
            </a:extLst>
          </p:cNvPr>
          <p:cNvSpPr>
            <a:spLocks noGrp="1" noChangeArrowheads="1"/>
          </p:cNvSpPr>
          <p:nvPr>
            <p:ph type="title"/>
          </p:nvPr>
        </p:nvSpPr>
        <p:spPr/>
        <p:txBody>
          <a:bodyPr/>
          <a:lstStyle/>
          <a:p>
            <a:pPr eaLnBrk="1" hangingPunct="1"/>
            <a:endParaRPr lang="en-US" altLang="en-US"/>
          </a:p>
        </p:txBody>
      </p:sp>
      <p:sp>
        <p:nvSpPr>
          <p:cNvPr id="7171" name="Rectangle 3">
            <a:extLst>
              <a:ext uri="{FF2B5EF4-FFF2-40B4-BE49-F238E27FC236}">
                <a16:creationId xmlns:a16="http://schemas.microsoft.com/office/drawing/2014/main" id="{1DC17A57-1BF6-14DC-DC74-6E9CCD817526}"/>
              </a:ext>
            </a:extLst>
          </p:cNvPr>
          <p:cNvSpPr>
            <a:spLocks noGrp="1" noChangeArrowheads="1"/>
          </p:cNvSpPr>
          <p:nvPr>
            <p:ph type="body" idx="1"/>
          </p:nvPr>
        </p:nvSpPr>
        <p:spPr/>
        <p:txBody>
          <a:bodyPr/>
          <a:lstStyle/>
          <a:p>
            <a:pPr eaLnBrk="1" hangingPunct="1">
              <a:lnSpc>
                <a:spcPct val="90000"/>
              </a:lnSpc>
              <a:buFontTx/>
              <a:buChar char="-"/>
            </a:pPr>
            <a:r>
              <a:rPr lang="en-US" altLang="en-US">
                <a:latin typeface="Times New Roman" panose="02020603050405020304" pitchFamily="18" charset="0"/>
              </a:rPr>
              <a:t>Biến chứng của kéo qua da:</a:t>
            </a:r>
          </a:p>
          <a:p>
            <a:pPr eaLnBrk="1" hangingPunct="1">
              <a:lnSpc>
                <a:spcPct val="90000"/>
              </a:lnSpc>
              <a:buFontTx/>
              <a:buNone/>
            </a:pPr>
            <a:r>
              <a:rPr lang="en-US" altLang="en-US">
                <a:latin typeface="Times New Roman" panose="02020603050405020304" pitchFamily="18" charset="0"/>
              </a:rPr>
              <a:t>  + Da bị dị ứng do băng keo hay cao su</a:t>
            </a:r>
          </a:p>
          <a:p>
            <a:pPr eaLnBrk="1" hangingPunct="1">
              <a:lnSpc>
                <a:spcPct val="90000"/>
              </a:lnSpc>
              <a:buFontTx/>
              <a:buNone/>
            </a:pPr>
            <a:r>
              <a:rPr lang="en-US" altLang="en-US">
                <a:latin typeface="Times New Roman" panose="02020603050405020304" pitchFamily="18" charset="0"/>
              </a:rPr>
              <a:t>  + Da bị kích thích từ dây nịt, dây đai, dây đeo.</a:t>
            </a:r>
          </a:p>
          <a:p>
            <a:pPr eaLnBrk="1" hangingPunct="1">
              <a:lnSpc>
                <a:spcPct val="90000"/>
              </a:lnSpc>
              <a:buFontTx/>
              <a:buNone/>
            </a:pPr>
            <a:r>
              <a:rPr lang="en-US" altLang="en-US">
                <a:latin typeface="Times New Roman" panose="02020603050405020304" pitchFamily="18" charset="0"/>
              </a:rPr>
              <a:t>  + Liệt dây thần kinh ngoại biên do chèn ép đầu xương chày bên.</a:t>
            </a:r>
          </a:p>
          <a:p>
            <a:pPr eaLnBrk="1" hangingPunct="1">
              <a:lnSpc>
                <a:spcPct val="90000"/>
              </a:lnSpc>
              <a:buFontTx/>
              <a:buNone/>
            </a:pPr>
            <a:r>
              <a:rPr lang="en-US" altLang="en-US">
                <a:latin typeface="Times New Roman" panose="02020603050405020304" pitchFamily="18" charset="0"/>
              </a:rPr>
              <a:t>  + Loét da chung quanh xương quay và xương trụ.</a:t>
            </a:r>
          </a:p>
          <a:p>
            <a:pPr eaLnBrk="1" hangingPunct="1">
              <a:lnSpc>
                <a:spcPct val="90000"/>
              </a:lnSpc>
              <a:buFontTx/>
              <a:buChar char="-"/>
            </a:pPr>
            <a:r>
              <a:rPr lang="en-US" altLang="en-US">
                <a:latin typeface="Times New Roman" panose="02020603050405020304" pitchFamily="18" charset="0"/>
              </a:rPr>
              <a:t>Nếu dùng băng dính keo qua da phải khô, sạch, cạo lông ở vùng chi kéo.</a:t>
            </a:r>
          </a:p>
          <a:p>
            <a:pPr eaLnBrk="1" hangingPunct="1">
              <a:lnSpc>
                <a:spcPct val="90000"/>
              </a:lnSpc>
              <a:buFontTx/>
              <a:buNone/>
            </a:pPr>
            <a:endParaRPr lang="en-US" altLang="en-US">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80403CC8-6278-BF8A-EB38-AAC738073DD0}"/>
              </a:ext>
            </a:extLst>
          </p:cNvPr>
          <p:cNvSpPr>
            <a:spLocks noGrp="1" noChangeArrowheads="1"/>
          </p:cNvSpPr>
          <p:nvPr>
            <p:ph type="title"/>
          </p:nvPr>
        </p:nvSpPr>
        <p:spPr/>
        <p:txBody>
          <a:bodyPr/>
          <a:lstStyle/>
          <a:p>
            <a:pPr eaLnBrk="1" hangingPunct="1"/>
            <a:endParaRPr lang="en-US" altLang="en-US"/>
          </a:p>
        </p:txBody>
      </p:sp>
      <p:sp>
        <p:nvSpPr>
          <p:cNvPr id="8195" name="Rectangle 3">
            <a:extLst>
              <a:ext uri="{FF2B5EF4-FFF2-40B4-BE49-F238E27FC236}">
                <a16:creationId xmlns:a16="http://schemas.microsoft.com/office/drawing/2014/main" id="{646387C4-16AE-21D7-4FD3-B699A7CB5E3E}"/>
              </a:ext>
            </a:extLst>
          </p:cNvPr>
          <p:cNvSpPr>
            <a:spLocks noGrp="1" noChangeArrowheads="1"/>
          </p:cNvSpPr>
          <p:nvPr>
            <p:ph type="body" idx="1"/>
          </p:nvPr>
        </p:nvSpPr>
        <p:spPr/>
        <p:txBody>
          <a:bodyPr/>
          <a:lstStyle/>
          <a:p>
            <a:pPr eaLnBrk="1" hangingPunct="1">
              <a:buFont typeface="Wingdings" pitchFamily="2" charset="2"/>
              <a:buNone/>
            </a:pPr>
            <a:r>
              <a:rPr lang="en-US" altLang="en-US">
                <a:latin typeface="Times New Roman" panose="02020603050405020304" pitchFamily="18" charset="0"/>
              </a:rPr>
              <a:t>3.3 Kéo qua xương</a:t>
            </a:r>
          </a:p>
          <a:p>
            <a:pPr eaLnBrk="1" hangingPunct="1">
              <a:buFontTx/>
              <a:buChar char="-"/>
            </a:pPr>
            <a:r>
              <a:rPr lang="en-US" altLang="en-US">
                <a:latin typeface="Times New Roman" panose="02020603050405020304" pitchFamily="18" charset="0"/>
              </a:rPr>
              <a:t>Kéo qua xương áp dụng tới lực kéo trực tiếp trên một phần cơ thể bởi đinh, vít, và kẹp bên trong xương.</a:t>
            </a:r>
          </a:p>
          <a:p>
            <a:pPr eaLnBrk="1" hangingPunct="1">
              <a:buFontTx/>
              <a:buChar char="-"/>
            </a:pPr>
            <a:r>
              <a:rPr lang="en-US" altLang="en-US">
                <a:latin typeface="Times New Roman" panose="02020603050405020304" pitchFamily="18" charset="0"/>
              </a:rPr>
              <a:t>Có nhiều loại khung khác nhau như: khung Braun, Thomas, Rieunau, Russel.</a:t>
            </a:r>
          </a:p>
          <a:p>
            <a:pPr eaLnBrk="1" hangingPunct="1">
              <a:buFontTx/>
              <a:buChar char="-"/>
            </a:pPr>
            <a:endParaRPr lang="en-US" altLang="en-US">
              <a:latin typeface="Times New Roman" panose="02020603050405020304" pitchFamily="18" charset="0"/>
            </a:endParaRPr>
          </a:p>
        </p:txBody>
      </p:sp>
      <p:sp>
        <p:nvSpPr>
          <p:cNvPr id="8196" name="Rectangle 4">
            <a:extLst>
              <a:ext uri="{FF2B5EF4-FFF2-40B4-BE49-F238E27FC236}">
                <a16:creationId xmlns:a16="http://schemas.microsoft.com/office/drawing/2014/main" id="{DED4E7D3-6E69-86EC-C5BE-E53B7BF722AF}"/>
              </a:ext>
            </a:extLst>
          </p:cNvPr>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bg2"/>
              </a:buClr>
              <a:buSzPct val="75000"/>
              <a:buFont typeface="Wingdings"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defRPr>
            </a:lvl9pPr>
          </a:lstStyle>
          <a:p>
            <a:pPr eaLnBrk="1" hangingPunct="1"/>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A685C29A-A535-EBAA-4AA6-4E288A92351E}"/>
              </a:ext>
            </a:extLst>
          </p:cNvPr>
          <p:cNvSpPr>
            <a:spLocks noGrp="1" noChangeArrowheads="1"/>
          </p:cNvSpPr>
          <p:nvPr>
            <p:ph type="title"/>
          </p:nvPr>
        </p:nvSpPr>
        <p:spPr/>
        <p:txBody>
          <a:bodyPr/>
          <a:lstStyle/>
          <a:p>
            <a:pPr eaLnBrk="1" hangingPunct="1"/>
            <a:endParaRPr lang="en-US" altLang="en-US"/>
          </a:p>
        </p:txBody>
      </p:sp>
      <p:sp>
        <p:nvSpPr>
          <p:cNvPr id="9219" name="Rectangle 3">
            <a:extLst>
              <a:ext uri="{FF2B5EF4-FFF2-40B4-BE49-F238E27FC236}">
                <a16:creationId xmlns:a16="http://schemas.microsoft.com/office/drawing/2014/main" id="{4E6EAF8D-C9BD-7C5E-B1C5-A9A2552EABBD}"/>
              </a:ext>
            </a:extLst>
          </p:cNvPr>
          <p:cNvSpPr>
            <a:spLocks noGrp="1" noChangeArrowheads="1"/>
          </p:cNvSpPr>
          <p:nvPr>
            <p:ph type="body" idx="1"/>
          </p:nvPr>
        </p:nvSpPr>
        <p:spPr/>
        <p:txBody>
          <a:bodyPr/>
          <a:lstStyle/>
          <a:p>
            <a:pPr eaLnBrk="1" hangingPunct="1"/>
            <a:endParaRPr lang="en-US" altLang="en-US"/>
          </a:p>
        </p:txBody>
      </p:sp>
      <p:pic>
        <p:nvPicPr>
          <p:cNvPr id="9220" name="Picture 4" descr="image062">
            <a:extLst>
              <a:ext uri="{FF2B5EF4-FFF2-40B4-BE49-F238E27FC236}">
                <a16:creationId xmlns:a16="http://schemas.microsoft.com/office/drawing/2014/main" id="{71E289C6-F514-9039-2313-AB84DE44DB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88913"/>
            <a:ext cx="7696200" cy="641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243E0D28-D7C8-7991-7D60-4E8A76F13567}"/>
              </a:ext>
            </a:extLst>
          </p:cNvPr>
          <p:cNvSpPr>
            <a:spLocks noGrp="1" noChangeArrowheads="1"/>
          </p:cNvSpPr>
          <p:nvPr>
            <p:ph type="title"/>
          </p:nvPr>
        </p:nvSpPr>
        <p:spPr/>
        <p:txBody>
          <a:bodyPr/>
          <a:lstStyle/>
          <a:p>
            <a:pPr eaLnBrk="1" hangingPunct="1"/>
            <a:endParaRPr lang="en-US" altLang="en-US"/>
          </a:p>
        </p:txBody>
      </p:sp>
      <p:sp>
        <p:nvSpPr>
          <p:cNvPr id="10243" name="Rectangle 3">
            <a:extLst>
              <a:ext uri="{FF2B5EF4-FFF2-40B4-BE49-F238E27FC236}">
                <a16:creationId xmlns:a16="http://schemas.microsoft.com/office/drawing/2014/main" id="{F7D08923-5FF9-3D6C-701A-A35CA58BAC7A}"/>
              </a:ext>
            </a:extLst>
          </p:cNvPr>
          <p:cNvSpPr>
            <a:spLocks noGrp="1" noChangeArrowheads="1"/>
          </p:cNvSpPr>
          <p:nvPr>
            <p:ph type="body" idx="1"/>
          </p:nvPr>
        </p:nvSpPr>
        <p:spPr/>
        <p:txBody>
          <a:bodyPr/>
          <a:lstStyle/>
          <a:p>
            <a:pPr eaLnBrk="1" hangingPunct="1"/>
            <a:endParaRPr lang="en-US" altLang="en-US"/>
          </a:p>
        </p:txBody>
      </p:sp>
      <p:pic>
        <p:nvPicPr>
          <p:cNvPr id="10244" name="Picture 4" descr="image063">
            <a:extLst>
              <a:ext uri="{FF2B5EF4-FFF2-40B4-BE49-F238E27FC236}">
                <a16:creationId xmlns:a16="http://schemas.microsoft.com/office/drawing/2014/main" id="{B8A51BC4-1812-857D-5668-1B9EF3998F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77875"/>
            <a:ext cx="9144000" cy="553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81A2310-7254-617A-BC19-C3DCAA35700E}"/>
              </a:ext>
            </a:extLst>
          </p:cNvPr>
          <p:cNvSpPr>
            <a:spLocks noGrp="1" noChangeArrowheads="1"/>
          </p:cNvSpPr>
          <p:nvPr>
            <p:ph type="title"/>
          </p:nvPr>
        </p:nvSpPr>
        <p:spPr/>
        <p:txBody>
          <a:bodyPr/>
          <a:lstStyle/>
          <a:p>
            <a:pPr eaLnBrk="1" hangingPunct="1"/>
            <a:endParaRPr lang="en-US" altLang="en-US"/>
          </a:p>
        </p:txBody>
      </p:sp>
      <p:sp>
        <p:nvSpPr>
          <p:cNvPr id="11267" name="Rectangle 3">
            <a:extLst>
              <a:ext uri="{FF2B5EF4-FFF2-40B4-BE49-F238E27FC236}">
                <a16:creationId xmlns:a16="http://schemas.microsoft.com/office/drawing/2014/main" id="{D23F396B-21E0-A248-8F0B-799FE67795F3}"/>
              </a:ext>
            </a:extLst>
          </p:cNvPr>
          <p:cNvSpPr>
            <a:spLocks noGrp="1" noChangeArrowheads="1"/>
          </p:cNvSpPr>
          <p:nvPr>
            <p:ph type="body" idx="1"/>
          </p:nvPr>
        </p:nvSpPr>
        <p:spPr/>
        <p:txBody>
          <a:bodyPr/>
          <a:lstStyle/>
          <a:p>
            <a:pPr eaLnBrk="1" hangingPunct="1">
              <a:buFont typeface="Wingdings" pitchFamily="2" charset="2"/>
              <a:buNone/>
            </a:pPr>
            <a:r>
              <a:rPr lang="en-US" altLang="en-US">
                <a:latin typeface="Times New Roman" panose="02020603050405020304" pitchFamily="18" charset="0"/>
              </a:rPr>
              <a:t>4. Biến chứng</a:t>
            </a:r>
          </a:p>
          <a:p>
            <a:pPr eaLnBrk="1" hangingPunct="1">
              <a:buFont typeface="Wingdings" pitchFamily="2" charset="2"/>
              <a:buNone/>
            </a:pPr>
            <a:r>
              <a:rPr lang="en-US" altLang="en-US">
                <a:latin typeface="Times New Roman" panose="02020603050405020304" pitchFamily="18" charset="0"/>
              </a:rPr>
              <a:t>4.1. Do xuyên đinh</a:t>
            </a:r>
          </a:p>
          <a:p>
            <a:pPr eaLnBrk="1" hangingPunct="1">
              <a:buFontTx/>
              <a:buChar char="-"/>
            </a:pPr>
            <a:r>
              <a:rPr lang="en-US" altLang="en-US">
                <a:latin typeface="Times New Roman" panose="02020603050405020304" pitchFamily="18" charset="0"/>
              </a:rPr>
              <a:t>Chảy máu nơi xuyên kim, nguy cơ nhiễm trùng tại vị trí xuyên kim.</a:t>
            </a:r>
          </a:p>
          <a:p>
            <a:pPr eaLnBrk="1" hangingPunct="1">
              <a:buFontTx/>
              <a:buNone/>
            </a:pPr>
            <a:r>
              <a:rPr lang="en-US" altLang="en-US">
                <a:latin typeface="Times New Roman" panose="02020603050405020304" pitchFamily="18" charset="0"/>
              </a:rPr>
              <a:t>4.2 Do kéo:</a:t>
            </a:r>
          </a:p>
          <a:p>
            <a:pPr eaLnBrk="1" hangingPunct="1">
              <a:buFontTx/>
              <a:buChar char="-"/>
            </a:pPr>
            <a:r>
              <a:rPr lang="en-US" altLang="en-US">
                <a:latin typeface="Times New Roman" panose="02020603050405020304" pitchFamily="18" charset="0"/>
              </a:rPr>
              <a:t>Tư thế không đúng: làm chậm tiến trình lành xương, khớp giả, can giả.</a:t>
            </a:r>
          </a:p>
          <a:p>
            <a:pPr eaLnBrk="1" hangingPunct="1">
              <a:buFontTx/>
              <a:buChar char="-"/>
            </a:pPr>
            <a:r>
              <a:rPr lang="en-US" altLang="en-US">
                <a:latin typeface="Times New Roman" panose="02020603050405020304" pitchFamily="18" charset="0"/>
              </a:rPr>
              <a:t>Trọng lượng tạ kéo không đúng</a:t>
            </a:r>
          </a:p>
          <a:p>
            <a:pPr eaLnBrk="1" hangingPunct="1">
              <a:buFontTx/>
              <a:buNone/>
            </a:pPr>
            <a:endParaRPr lang="en-US" altLang="en-US">
              <a:latin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Pixel</Template>
  <TotalTime>254</TotalTime>
  <Words>1116</Words>
  <Application>Microsoft Macintosh PowerPoint</Application>
  <PresentationFormat>On-screen Show (4:3)</PresentationFormat>
  <Paragraphs>90</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Wingdings</vt:lpstr>
      <vt:lpstr>Calibri</vt:lpstr>
      <vt:lpstr>Arial Black</vt:lpstr>
      <vt:lpstr>Times New Roman</vt:lpstr>
      <vt:lpstr>Pixel</vt:lpstr>
      <vt:lpstr>CHĂM SÓC NGƯỜI BỆNH KÉO TẠ</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CHĂM SÓC NGƯỜI BỆNH KÉO TẠ</dc:title>
  <dc:creator>HC</dc:creator>
  <cp:lastModifiedBy>Microsoft Office User</cp:lastModifiedBy>
  <cp:revision>27</cp:revision>
  <dcterms:created xsi:type="dcterms:W3CDTF">2010-11-21T13:49:42Z</dcterms:created>
  <dcterms:modified xsi:type="dcterms:W3CDTF">2023-02-28T16:59:03Z</dcterms:modified>
</cp:coreProperties>
</file>