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sldIdLst>
    <p:sldId id="256" r:id="rId2"/>
    <p:sldId id="257" r:id="rId3"/>
    <p:sldId id="261" r:id="rId4"/>
    <p:sldId id="298" r:id="rId5"/>
    <p:sldId id="299" r:id="rId6"/>
    <p:sldId id="258" r:id="rId7"/>
    <p:sldId id="259" r:id="rId8"/>
    <p:sldId id="260" r:id="rId9"/>
    <p:sldId id="262" r:id="rId10"/>
    <p:sldId id="263" r:id="rId11"/>
    <p:sldId id="264" r:id="rId12"/>
    <p:sldId id="265" r:id="rId13"/>
    <p:sldId id="283" r:id="rId14"/>
    <p:sldId id="273" r:id="rId15"/>
    <p:sldId id="300" r:id="rId16"/>
    <p:sldId id="301" r:id="rId17"/>
    <p:sldId id="279" r:id="rId18"/>
    <p:sldId id="280"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1071BC4B-0287-4BC2-8647-3893FF3E977C}">
          <p14:sldIdLst>
            <p14:sldId id="256"/>
            <p14:sldId id="257"/>
            <p14:sldId id="261"/>
            <p14:sldId id="298"/>
            <p14:sldId id="299"/>
            <p14:sldId id="258"/>
            <p14:sldId id="259"/>
            <p14:sldId id="260"/>
            <p14:sldId id="262"/>
            <p14:sldId id="263"/>
            <p14:sldId id="264"/>
            <p14:sldId id="265"/>
            <p14:sldId id="283"/>
            <p14:sldId id="273"/>
            <p14:sldId id="300"/>
            <p14:sldId id="301"/>
            <p14:sldId id="279"/>
            <p14:sldId id="280"/>
          </p14:sldIdLst>
        </p14:section>
        <p14:section name="Untitled Section" id="{82D0BAA5-3C76-43C6-869C-1121E5E40D86}">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34" autoAdjust="0"/>
    <p:restoredTop sz="77818" autoAdjust="0"/>
  </p:normalViewPr>
  <p:slideViewPr>
    <p:cSldViewPr>
      <p:cViewPr varScale="1">
        <p:scale>
          <a:sx n="49" d="100"/>
          <a:sy n="49" d="100"/>
        </p:scale>
        <p:origin x="192" y="3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4781B4-FA79-4C45-A23E-75FABF411F95}" type="datetimeFigureOut">
              <a:rPr lang="en-US" smtClean="0"/>
              <a:pPr/>
              <a:t>3/1/2023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EA5E5A7-BA70-40C0-B6E9-516097113A4D}" type="slidenum">
              <a:rPr lang="en-US" smtClean="0"/>
              <a:pPr/>
              <a:t>‹#›</a:t>
            </a:fld>
            <a:endParaRPr lang="en-US"/>
          </a:p>
        </p:txBody>
      </p:sp>
    </p:spTree>
    <p:extLst>
      <p:ext uri="{BB962C8B-B14F-4D97-AF65-F5344CB8AC3E}">
        <p14:creationId xmlns:p14="http://schemas.microsoft.com/office/powerpoint/2010/main" val="20923952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a:t>Tình</a:t>
            </a:r>
            <a:r>
              <a:rPr lang="en-US" baseline="0" dirty="0"/>
              <a:t> </a:t>
            </a:r>
            <a:r>
              <a:rPr lang="en-US" baseline="0" dirty="0" err="1"/>
              <a:t>trạng</a:t>
            </a:r>
            <a:r>
              <a:rPr lang="en-US" baseline="0" dirty="0"/>
              <a:t> ý </a:t>
            </a:r>
            <a:r>
              <a:rPr lang="en-US" baseline="0" dirty="0" err="1"/>
              <a:t>thức</a:t>
            </a:r>
            <a:r>
              <a:rPr lang="en-US" baseline="0" dirty="0"/>
              <a:t> </a:t>
            </a:r>
            <a:r>
              <a:rPr lang="en-US" baseline="0" dirty="0" err="1"/>
              <a:t>phụ</a:t>
            </a:r>
            <a:r>
              <a:rPr lang="en-US" baseline="0" dirty="0"/>
              <a:t> </a:t>
            </a:r>
            <a:r>
              <a:rPr lang="en-US" baseline="0" dirty="0" err="1"/>
              <a:t>thuộc</a:t>
            </a:r>
            <a:r>
              <a:rPr lang="en-US" baseline="0" dirty="0"/>
              <a:t> </a:t>
            </a:r>
            <a:r>
              <a:rPr lang="en-US" baseline="0" dirty="0" err="1"/>
              <a:t>vào</a:t>
            </a:r>
            <a:r>
              <a:rPr lang="en-US" baseline="0" dirty="0"/>
              <a:t> </a:t>
            </a:r>
            <a:r>
              <a:rPr lang="en-US" baseline="0" dirty="0" err="1"/>
              <a:t>sự</a:t>
            </a:r>
            <a:r>
              <a:rPr lang="en-US" baseline="0" dirty="0"/>
              <a:t> </a:t>
            </a:r>
            <a:r>
              <a:rPr lang="en-US" baseline="0" dirty="0" err="1"/>
              <a:t>nguyên</a:t>
            </a:r>
            <a:r>
              <a:rPr lang="en-US" baseline="0" dirty="0"/>
              <a:t> </a:t>
            </a:r>
            <a:r>
              <a:rPr lang="en-US" baseline="0" dirty="0" err="1"/>
              <a:t>vẹn</a:t>
            </a:r>
            <a:r>
              <a:rPr lang="en-US" baseline="0" dirty="0"/>
              <a:t> </a:t>
            </a:r>
            <a:r>
              <a:rPr lang="en-US" baseline="0" dirty="0" err="1"/>
              <a:t>của</a:t>
            </a:r>
            <a:r>
              <a:rPr lang="en-US" baseline="0" dirty="0"/>
              <a:t> </a:t>
            </a:r>
            <a:r>
              <a:rPr lang="en-US" baseline="0" dirty="0" err="1"/>
              <a:t>hai</a:t>
            </a:r>
            <a:r>
              <a:rPr lang="en-US" baseline="0" dirty="0"/>
              <a:t> </a:t>
            </a:r>
            <a:r>
              <a:rPr lang="en-US" baseline="0" dirty="0" err="1"/>
              <a:t>bán</a:t>
            </a:r>
            <a:r>
              <a:rPr lang="en-US" baseline="0" dirty="0"/>
              <a:t> </a:t>
            </a:r>
            <a:r>
              <a:rPr lang="en-US" baseline="0" dirty="0" err="1"/>
              <a:t>cầu</a:t>
            </a:r>
            <a:r>
              <a:rPr lang="en-US" baseline="0" dirty="0"/>
              <a:t> </a:t>
            </a:r>
            <a:r>
              <a:rPr lang="en-US" baseline="0" dirty="0" err="1"/>
              <a:t>đại</a:t>
            </a:r>
            <a:r>
              <a:rPr lang="en-US" baseline="0" dirty="0"/>
              <a:t> </a:t>
            </a:r>
            <a:r>
              <a:rPr lang="en-US" baseline="0" dirty="0" err="1"/>
              <a:t>não,não</a:t>
            </a:r>
            <a:r>
              <a:rPr lang="en-US" baseline="0" dirty="0"/>
              <a:t> </a:t>
            </a:r>
            <a:r>
              <a:rPr lang="en-US" baseline="0" dirty="0" err="1"/>
              <a:t>giữa</a:t>
            </a:r>
            <a:r>
              <a:rPr lang="en-US" baseline="0" dirty="0"/>
              <a:t>, </a:t>
            </a:r>
            <a:r>
              <a:rPr lang="en-US" baseline="0" dirty="0" err="1"/>
              <a:t>hạ</a:t>
            </a:r>
            <a:r>
              <a:rPr lang="en-US" baseline="0" dirty="0"/>
              <a:t> </a:t>
            </a:r>
            <a:r>
              <a:rPr lang="en-US" baseline="0" dirty="0" err="1"/>
              <a:t>đồi</a:t>
            </a:r>
            <a:r>
              <a:rPr lang="en-US" baseline="0" dirty="0"/>
              <a:t>, </a:t>
            </a:r>
            <a:r>
              <a:rPr lang="en-US" baseline="0" dirty="0" err="1"/>
              <a:t>đồi</a:t>
            </a:r>
            <a:r>
              <a:rPr lang="en-US" baseline="0" dirty="0"/>
              <a:t> </a:t>
            </a:r>
            <a:r>
              <a:rPr lang="en-US" baseline="0" dirty="0" err="1"/>
              <a:t>thị</a:t>
            </a:r>
            <a:r>
              <a:rPr lang="en-US" baseline="0" dirty="0"/>
              <a:t>. </a:t>
            </a:r>
            <a:r>
              <a:rPr lang="en-US" baseline="0" dirty="0" err="1"/>
              <a:t>Hôn</a:t>
            </a:r>
            <a:r>
              <a:rPr lang="en-US" baseline="0" dirty="0"/>
              <a:t> </a:t>
            </a:r>
            <a:r>
              <a:rPr lang="en-US" baseline="0" dirty="0" err="1"/>
              <a:t>mê</a:t>
            </a:r>
            <a:r>
              <a:rPr lang="en-US" baseline="0" dirty="0"/>
              <a:t> </a:t>
            </a:r>
            <a:r>
              <a:rPr lang="en-US" baseline="0" dirty="0" err="1"/>
              <a:t>là</a:t>
            </a:r>
            <a:r>
              <a:rPr lang="en-US" baseline="0" dirty="0"/>
              <a:t> </a:t>
            </a:r>
            <a:r>
              <a:rPr lang="en-US" baseline="0" dirty="0" err="1"/>
              <a:t>hậu</a:t>
            </a:r>
            <a:r>
              <a:rPr lang="en-US" baseline="0" dirty="0"/>
              <a:t> </a:t>
            </a:r>
            <a:r>
              <a:rPr lang="en-US" baseline="0" dirty="0" err="1"/>
              <a:t>quả</a:t>
            </a:r>
            <a:r>
              <a:rPr lang="en-US" baseline="0" dirty="0"/>
              <a:t> </a:t>
            </a:r>
            <a:r>
              <a:rPr lang="en-US" baseline="0" dirty="0" err="1"/>
              <a:t>của</a:t>
            </a:r>
            <a:r>
              <a:rPr lang="en-US" baseline="0" dirty="0"/>
              <a:t> </a:t>
            </a:r>
            <a:r>
              <a:rPr lang="en-US" baseline="0" dirty="0" err="1"/>
              <a:t>tổn</a:t>
            </a:r>
            <a:r>
              <a:rPr lang="en-US" baseline="0" dirty="0"/>
              <a:t> </a:t>
            </a:r>
            <a:r>
              <a:rPr lang="en-US" baseline="0" dirty="0" err="1"/>
              <a:t>thương</a:t>
            </a:r>
            <a:r>
              <a:rPr lang="en-US" baseline="0" dirty="0"/>
              <a:t> 2 </a:t>
            </a:r>
            <a:r>
              <a:rPr lang="en-US" baseline="0" dirty="0" err="1"/>
              <a:t>bán</a:t>
            </a:r>
            <a:r>
              <a:rPr lang="en-US" baseline="0" dirty="0"/>
              <a:t> </a:t>
            </a:r>
            <a:r>
              <a:rPr lang="en-US" baseline="0" dirty="0" err="1"/>
              <a:t>cầu</a:t>
            </a:r>
            <a:r>
              <a:rPr lang="en-US" baseline="0" dirty="0"/>
              <a:t> </a:t>
            </a:r>
            <a:r>
              <a:rPr lang="en-US" baseline="0" dirty="0" err="1"/>
              <a:t>não</a:t>
            </a:r>
            <a:r>
              <a:rPr lang="en-US" baseline="0" dirty="0"/>
              <a:t> (ý </a:t>
            </a:r>
            <a:r>
              <a:rPr lang="en-US" baseline="0" dirty="0" err="1"/>
              <a:t>thức</a:t>
            </a:r>
            <a:r>
              <a:rPr lang="en-US" baseline="0" dirty="0"/>
              <a:t>) hay </a:t>
            </a:r>
            <a:r>
              <a:rPr lang="en-US" baseline="0" dirty="0" err="1"/>
              <a:t>tổn</a:t>
            </a:r>
            <a:r>
              <a:rPr lang="en-US" baseline="0" dirty="0"/>
              <a:t> </a:t>
            </a:r>
            <a:r>
              <a:rPr lang="en-US" baseline="0" dirty="0" err="1"/>
              <a:t>thương</a:t>
            </a:r>
            <a:r>
              <a:rPr lang="en-US" baseline="0" dirty="0"/>
              <a:t>  </a:t>
            </a:r>
            <a:r>
              <a:rPr lang="en-US" baseline="0" dirty="0" err="1"/>
              <a:t>hệ</a:t>
            </a:r>
            <a:r>
              <a:rPr lang="en-US" baseline="0" dirty="0"/>
              <a:t> </a:t>
            </a:r>
            <a:r>
              <a:rPr lang="en-US" baseline="0" dirty="0" err="1"/>
              <a:t>thống</a:t>
            </a:r>
            <a:r>
              <a:rPr lang="en-US" baseline="0" dirty="0"/>
              <a:t> </a:t>
            </a:r>
            <a:r>
              <a:rPr lang="en-US" baseline="0" dirty="0" err="1"/>
              <a:t>lưới</a:t>
            </a:r>
            <a:r>
              <a:rPr lang="en-US" baseline="0" dirty="0"/>
              <a:t> </a:t>
            </a:r>
            <a:r>
              <a:rPr lang="en-US" baseline="0" dirty="0" err="1"/>
              <a:t>hoạt</a:t>
            </a:r>
            <a:r>
              <a:rPr lang="en-US" baseline="0" dirty="0"/>
              <a:t> </a:t>
            </a:r>
            <a:r>
              <a:rPr lang="en-US" baseline="0" dirty="0" err="1"/>
              <a:t>hóa</a:t>
            </a:r>
            <a:r>
              <a:rPr lang="en-US" baseline="0" dirty="0"/>
              <a:t>  (</a:t>
            </a:r>
            <a:r>
              <a:rPr lang="en-US" baseline="0" dirty="0" err="1"/>
              <a:t>thức</a:t>
            </a:r>
            <a:r>
              <a:rPr lang="en-US" baseline="0" dirty="0"/>
              <a:t> </a:t>
            </a:r>
            <a:r>
              <a:rPr lang="en-US" baseline="0" dirty="0" err="1"/>
              <a:t>tỉnh</a:t>
            </a:r>
            <a:r>
              <a:rPr lang="en-US" baseline="0" dirty="0"/>
              <a:t>)</a:t>
            </a:r>
          </a:p>
          <a:p>
            <a:r>
              <a:rPr lang="en-US" baseline="0" dirty="0" err="1"/>
              <a:t>Hội</a:t>
            </a:r>
            <a:r>
              <a:rPr lang="en-US" baseline="0" dirty="0"/>
              <a:t> </a:t>
            </a:r>
            <a:r>
              <a:rPr lang="en-US" baseline="0" dirty="0" err="1"/>
              <a:t>chứng</a:t>
            </a:r>
            <a:r>
              <a:rPr lang="en-US" baseline="0" dirty="0"/>
              <a:t> </a:t>
            </a:r>
            <a:r>
              <a:rPr lang="en-US" baseline="0" dirty="0" err="1"/>
              <a:t>khóa</a:t>
            </a:r>
            <a:r>
              <a:rPr lang="en-US" baseline="0" dirty="0"/>
              <a:t> </a:t>
            </a:r>
            <a:r>
              <a:rPr lang="en-US" baseline="0" dirty="0" err="1"/>
              <a:t>trong</a:t>
            </a:r>
            <a:r>
              <a:rPr lang="en-US" baseline="0" dirty="0"/>
              <a:t> (sang </a:t>
            </a:r>
            <a:r>
              <a:rPr lang="en-US" baseline="0" dirty="0" err="1"/>
              <a:t>thương</a:t>
            </a:r>
            <a:r>
              <a:rPr lang="en-US" baseline="0" dirty="0"/>
              <a:t> </a:t>
            </a:r>
            <a:r>
              <a:rPr lang="en-US" baseline="0" dirty="0" err="1"/>
              <a:t>vùng</a:t>
            </a:r>
            <a:r>
              <a:rPr lang="en-US" baseline="0" dirty="0"/>
              <a:t> </a:t>
            </a:r>
            <a:r>
              <a:rPr lang="en-US" baseline="0" dirty="0" err="1"/>
              <a:t>cầu</a:t>
            </a:r>
            <a:r>
              <a:rPr lang="en-US" baseline="0" dirty="0"/>
              <a:t> </a:t>
            </a:r>
            <a:r>
              <a:rPr lang="en-US" baseline="0" dirty="0" err="1"/>
              <a:t>não</a:t>
            </a:r>
            <a:r>
              <a:rPr lang="en-US" baseline="0" dirty="0"/>
              <a:t> </a:t>
            </a:r>
            <a:r>
              <a:rPr lang="en-US" baseline="0" dirty="0" err="1"/>
              <a:t>thấp</a:t>
            </a:r>
            <a:r>
              <a:rPr lang="en-US" baseline="0"/>
              <a:t>): </a:t>
            </a:r>
            <a:r>
              <a:rPr lang="en-US" baseline="0" dirty="0" err="1"/>
              <a:t>không</a:t>
            </a:r>
            <a:r>
              <a:rPr lang="en-US" baseline="0" dirty="0"/>
              <a:t> </a:t>
            </a:r>
            <a:r>
              <a:rPr lang="en-US" baseline="0" dirty="0" err="1"/>
              <a:t>có</a:t>
            </a:r>
            <a:r>
              <a:rPr lang="en-US" baseline="0" dirty="0"/>
              <a:t> </a:t>
            </a:r>
            <a:r>
              <a:rPr lang="en-US" baseline="0" dirty="0" err="1"/>
              <a:t>hôn</a:t>
            </a:r>
            <a:r>
              <a:rPr lang="en-US" baseline="0" dirty="0"/>
              <a:t> </a:t>
            </a:r>
            <a:r>
              <a:rPr lang="en-US" baseline="0" dirty="0" err="1"/>
              <a:t>mê</a:t>
            </a:r>
            <a:r>
              <a:rPr lang="en-US" baseline="0" dirty="0"/>
              <a:t> do </a:t>
            </a:r>
            <a:r>
              <a:rPr lang="en-US" baseline="0" dirty="0" err="1"/>
              <a:t>tổn</a:t>
            </a:r>
            <a:r>
              <a:rPr lang="en-US" baseline="0" dirty="0"/>
              <a:t> </a:t>
            </a:r>
            <a:r>
              <a:rPr lang="en-US" baseline="0" dirty="0" err="1"/>
              <a:t>thương</a:t>
            </a:r>
            <a:r>
              <a:rPr lang="en-US" baseline="0" dirty="0"/>
              <a:t> ở </a:t>
            </a:r>
            <a:r>
              <a:rPr lang="en-US" baseline="0" dirty="0" err="1"/>
              <a:t>dưới</a:t>
            </a:r>
            <a:r>
              <a:rPr lang="en-US" baseline="0" dirty="0"/>
              <a:t> </a:t>
            </a:r>
            <a:r>
              <a:rPr lang="en-US" baseline="0" dirty="0" err="1"/>
              <a:t>cầu</a:t>
            </a:r>
            <a:r>
              <a:rPr lang="en-US" baseline="0" dirty="0"/>
              <a:t> </a:t>
            </a:r>
            <a:r>
              <a:rPr lang="en-US" baseline="0" dirty="0" err="1"/>
              <a:t>não</a:t>
            </a:r>
            <a:r>
              <a:rPr lang="en-US" baseline="0" dirty="0"/>
              <a:t> </a:t>
            </a:r>
            <a:r>
              <a:rPr lang="en-US" baseline="0" dirty="0" err="1"/>
              <a:t>giữa</a:t>
            </a:r>
            <a:r>
              <a:rPr lang="en-US" baseline="0" dirty="0"/>
              <a:t> </a:t>
            </a:r>
            <a:r>
              <a:rPr lang="en-US" baseline="0" dirty="0" err="1"/>
              <a:t>nên</a:t>
            </a:r>
            <a:r>
              <a:rPr lang="en-US" baseline="0" dirty="0"/>
              <a:t> </a:t>
            </a:r>
            <a:r>
              <a:rPr lang="en-US" baseline="0" dirty="0" err="1"/>
              <a:t>không</a:t>
            </a:r>
            <a:r>
              <a:rPr lang="en-US" baseline="0" dirty="0"/>
              <a:t> </a:t>
            </a:r>
            <a:r>
              <a:rPr lang="en-US" baseline="0" dirty="0" err="1"/>
              <a:t>ảnh</a:t>
            </a:r>
            <a:r>
              <a:rPr lang="en-US" baseline="0" dirty="0"/>
              <a:t> </a:t>
            </a:r>
            <a:r>
              <a:rPr lang="en-US" baseline="0" dirty="0" err="1"/>
              <a:t>hưởng</a:t>
            </a:r>
            <a:r>
              <a:rPr lang="en-US" baseline="0" dirty="0"/>
              <a:t> </a:t>
            </a:r>
            <a:r>
              <a:rPr lang="en-US" baseline="0" dirty="0" err="1"/>
              <a:t>đến</a:t>
            </a:r>
            <a:r>
              <a:rPr lang="en-US" baseline="0" dirty="0"/>
              <a:t> </a:t>
            </a:r>
            <a:r>
              <a:rPr lang="en-US" baseline="0" dirty="0" err="1"/>
              <a:t>hệ</a:t>
            </a:r>
            <a:r>
              <a:rPr lang="en-US" baseline="0" dirty="0"/>
              <a:t> </a:t>
            </a:r>
            <a:r>
              <a:rPr lang="en-US" baseline="0" dirty="0" err="1"/>
              <a:t>thống</a:t>
            </a:r>
            <a:r>
              <a:rPr lang="en-US" baseline="0" dirty="0"/>
              <a:t> </a:t>
            </a:r>
            <a:r>
              <a:rPr lang="en-US" baseline="0" dirty="0" err="1"/>
              <a:t>lưới</a:t>
            </a:r>
            <a:r>
              <a:rPr lang="en-US" baseline="0" dirty="0"/>
              <a:t> </a:t>
            </a:r>
            <a:r>
              <a:rPr lang="en-US" baseline="0" dirty="0" err="1"/>
              <a:t>hoạt</a:t>
            </a:r>
            <a:r>
              <a:rPr lang="en-US" baseline="0" dirty="0"/>
              <a:t> </a:t>
            </a:r>
            <a:r>
              <a:rPr lang="en-US" baseline="0" dirty="0" err="1"/>
              <a:t>hóa</a:t>
            </a:r>
            <a:r>
              <a:rPr lang="en-US" baseline="0" dirty="0"/>
              <a:t> </a:t>
            </a:r>
            <a:r>
              <a:rPr lang="en-US" baseline="0" dirty="0" err="1"/>
              <a:t>và</a:t>
            </a:r>
            <a:r>
              <a:rPr lang="en-US" baseline="0" dirty="0"/>
              <a:t> </a:t>
            </a:r>
            <a:r>
              <a:rPr lang="en-US" baseline="0" dirty="0" err="1"/>
              <a:t>bán</a:t>
            </a:r>
            <a:r>
              <a:rPr lang="en-US" baseline="0" dirty="0"/>
              <a:t> </a:t>
            </a:r>
            <a:r>
              <a:rPr lang="en-US" baseline="0" dirty="0" err="1"/>
              <a:t>cầu</a:t>
            </a:r>
            <a:r>
              <a:rPr lang="en-US" baseline="0" dirty="0"/>
              <a:t> </a:t>
            </a:r>
            <a:r>
              <a:rPr lang="en-US" baseline="0" dirty="0" err="1"/>
              <a:t>não</a:t>
            </a:r>
            <a:endParaRPr lang="en-US" dirty="0"/>
          </a:p>
        </p:txBody>
      </p:sp>
      <p:sp>
        <p:nvSpPr>
          <p:cNvPr id="4" name="Slide Number Placeholder 3"/>
          <p:cNvSpPr>
            <a:spLocks noGrp="1"/>
          </p:cNvSpPr>
          <p:nvPr>
            <p:ph type="sldNum" sz="quarter" idx="10"/>
          </p:nvPr>
        </p:nvSpPr>
        <p:spPr/>
        <p:txBody>
          <a:bodyPr/>
          <a:lstStyle/>
          <a:p>
            <a:fld id="{0EA5E5A7-BA70-40C0-B6E9-516097113A4D}" type="slidenum">
              <a:rPr lang="en-US" smtClean="0"/>
              <a:pPr/>
              <a:t>2</a:t>
            </a:fld>
            <a:endParaRPr lang="en-US"/>
          </a:p>
        </p:txBody>
      </p:sp>
    </p:spTree>
    <p:extLst>
      <p:ext uri="{BB962C8B-B14F-4D97-AF65-F5344CB8AC3E}">
        <p14:creationId xmlns:p14="http://schemas.microsoft.com/office/powerpoint/2010/main" val="32674634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pl-PL" sz="1200" kern="1200" dirty="0">
                <a:solidFill>
                  <a:schemeClr val="tx1"/>
                </a:solidFill>
                <a:latin typeface="+mn-lt"/>
                <a:ea typeface="+mn-ea"/>
                <a:cs typeface="+mn-cs"/>
              </a:rPr>
              <a:t>15 điểm: bình thư­­­­ờng.</a:t>
            </a:r>
            <a:endParaRPr lang="en-US" sz="1200" kern="1200" dirty="0">
              <a:solidFill>
                <a:schemeClr val="tx1"/>
              </a:solidFill>
              <a:latin typeface="+mn-lt"/>
              <a:ea typeface="+mn-ea"/>
              <a:cs typeface="+mn-cs"/>
            </a:endParaRPr>
          </a:p>
          <a:p>
            <a:r>
              <a:rPr lang="pl-PL" sz="1200" kern="1200" dirty="0">
                <a:solidFill>
                  <a:schemeClr val="tx1"/>
                </a:solidFill>
                <a:latin typeface="+mn-lt"/>
                <a:ea typeface="+mn-ea"/>
                <a:cs typeface="+mn-cs"/>
              </a:rPr>
              <a:t>- 13-14 điểm: rối loạn ý thức nhẹ.</a:t>
            </a:r>
            <a:endParaRPr lang="en-US" sz="1200" kern="1200" dirty="0">
              <a:solidFill>
                <a:schemeClr val="tx1"/>
              </a:solidFill>
              <a:latin typeface="+mn-lt"/>
              <a:ea typeface="+mn-ea"/>
              <a:cs typeface="+mn-cs"/>
            </a:endParaRPr>
          </a:p>
          <a:p>
            <a:r>
              <a:rPr lang="pl-PL" sz="1200" kern="1200" dirty="0">
                <a:solidFill>
                  <a:schemeClr val="tx1"/>
                </a:solidFill>
                <a:latin typeface="+mn-lt"/>
                <a:ea typeface="+mn-ea"/>
                <a:cs typeface="+mn-cs"/>
              </a:rPr>
              <a:t>- 9-12 điểm: rối loạn ý thức vừa.</a:t>
            </a:r>
            <a:endParaRPr lang="en-US" sz="1200" kern="1200" dirty="0">
              <a:solidFill>
                <a:schemeClr val="tx1"/>
              </a:solidFill>
              <a:latin typeface="+mn-lt"/>
              <a:ea typeface="+mn-ea"/>
              <a:cs typeface="+mn-cs"/>
            </a:endParaRPr>
          </a:p>
          <a:p>
            <a:r>
              <a:rPr lang="pl-PL" sz="1200" kern="1200" dirty="0">
                <a:solidFill>
                  <a:schemeClr val="tx1"/>
                </a:solidFill>
                <a:latin typeface="+mn-lt"/>
                <a:ea typeface="+mn-ea"/>
                <a:cs typeface="+mn-cs"/>
              </a:rPr>
              <a:t>- 6 đến 8 điểm: rối loạn ý thức nặng.</a:t>
            </a:r>
            <a:endParaRPr lang="en-US" sz="1200" kern="1200" dirty="0">
              <a:solidFill>
                <a:schemeClr val="tx1"/>
              </a:solidFill>
              <a:latin typeface="+mn-lt"/>
              <a:ea typeface="+mn-ea"/>
              <a:cs typeface="+mn-cs"/>
            </a:endParaRPr>
          </a:p>
          <a:p>
            <a:r>
              <a:rPr lang="pl-PL" sz="1200" kern="1200" dirty="0">
                <a:solidFill>
                  <a:schemeClr val="tx1"/>
                </a:solidFill>
                <a:latin typeface="+mn-lt"/>
                <a:ea typeface="+mn-ea"/>
                <a:cs typeface="+mn-cs"/>
              </a:rPr>
              <a:t>- 4 đến 5 điểm: hôn mê sâu.</a:t>
            </a:r>
            <a:endParaRPr lang="en-US" sz="1200" kern="1200" dirty="0">
              <a:solidFill>
                <a:schemeClr val="tx1"/>
              </a:solidFill>
              <a:latin typeface="+mn-lt"/>
              <a:ea typeface="+mn-ea"/>
              <a:cs typeface="+mn-cs"/>
            </a:endParaRPr>
          </a:p>
          <a:p>
            <a:r>
              <a:rPr lang="pl-PL" sz="1200" kern="1200" dirty="0">
                <a:solidFill>
                  <a:schemeClr val="tx1"/>
                </a:solidFill>
                <a:latin typeface="+mn-lt"/>
                <a:ea typeface="+mn-ea"/>
                <a:cs typeface="+mn-cs"/>
              </a:rPr>
              <a:t>- 3 điểm: hôn mê rất sâu, đe doạ không hồi phục(trừ trường hợp ngộ độc thuốc an thần).</a:t>
            </a:r>
            <a:endParaRPr lang="en-US" sz="1200" kern="1200" dirty="0">
              <a:solidFill>
                <a:schemeClr val="tx1"/>
              </a:solidFill>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0EA5E5A7-BA70-40C0-B6E9-516097113A4D}" type="slidenum">
              <a:rPr lang="en-US" smtClean="0"/>
              <a:pPr/>
              <a:t>6</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E2V4M5</a:t>
            </a:r>
          </a:p>
        </p:txBody>
      </p:sp>
      <p:sp>
        <p:nvSpPr>
          <p:cNvPr id="4" name="Slide Number Placeholder 3"/>
          <p:cNvSpPr>
            <a:spLocks noGrp="1"/>
          </p:cNvSpPr>
          <p:nvPr>
            <p:ph type="sldNum" sz="quarter" idx="10"/>
          </p:nvPr>
        </p:nvSpPr>
        <p:spPr/>
        <p:txBody>
          <a:bodyPr/>
          <a:lstStyle/>
          <a:p>
            <a:fld id="{0EA5E5A7-BA70-40C0-B6E9-516097113A4D}" type="slidenum">
              <a:rPr lang="en-US" smtClean="0"/>
              <a:pPr/>
              <a:t>8</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E2V2M4</a:t>
            </a:r>
          </a:p>
        </p:txBody>
      </p:sp>
      <p:sp>
        <p:nvSpPr>
          <p:cNvPr id="4" name="Slide Number Placeholder 3"/>
          <p:cNvSpPr>
            <a:spLocks noGrp="1"/>
          </p:cNvSpPr>
          <p:nvPr>
            <p:ph type="sldNum" sz="quarter" idx="10"/>
          </p:nvPr>
        </p:nvSpPr>
        <p:spPr/>
        <p:txBody>
          <a:bodyPr/>
          <a:lstStyle/>
          <a:p>
            <a:fld id="{0EA5E5A7-BA70-40C0-B6E9-516097113A4D}" type="slidenum">
              <a:rPr lang="en-US" smtClean="0"/>
              <a:pPr/>
              <a:t>12</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32E7FC36-AC4E-44EC-A84C-D0539C824869}" type="datetimeFigureOut">
              <a:rPr lang="en-US" smtClean="0"/>
              <a:pPr/>
              <a:t>3/1/2023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5B02B89-D007-4E6A-86F2-D840DC796119}"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2E7FC36-AC4E-44EC-A84C-D0539C824869}" type="datetimeFigureOut">
              <a:rPr lang="en-US" smtClean="0"/>
              <a:pPr/>
              <a:t>3/1/2023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5B02B89-D007-4E6A-86F2-D840DC796119}"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2E7FC36-AC4E-44EC-A84C-D0539C824869}" type="datetimeFigureOut">
              <a:rPr lang="en-US" smtClean="0"/>
              <a:pPr/>
              <a:t>3/1/2023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5B02B89-D007-4E6A-86F2-D840DC796119}"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2E7FC36-AC4E-44EC-A84C-D0539C824869}" type="datetimeFigureOut">
              <a:rPr lang="en-US" smtClean="0"/>
              <a:pPr/>
              <a:t>3/1/2023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5B02B89-D007-4E6A-86F2-D840DC796119}"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2E7FC36-AC4E-44EC-A84C-D0539C824869}" type="datetimeFigureOut">
              <a:rPr lang="en-US" smtClean="0"/>
              <a:pPr/>
              <a:t>3/1/2023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5B02B89-D007-4E6A-86F2-D840DC796119}"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32E7FC36-AC4E-44EC-A84C-D0539C824869}" type="datetimeFigureOut">
              <a:rPr lang="en-US" smtClean="0"/>
              <a:pPr/>
              <a:t>3/1/2023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5B02B89-D007-4E6A-86F2-D840DC796119}"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32E7FC36-AC4E-44EC-A84C-D0539C824869}" type="datetimeFigureOut">
              <a:rPr lang="en-US" smtClean="0"/>
              <a:pPr/>
              <a:t>3/1/2023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5B02B89-D007-4E6A-86F2-D840DC796119}"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32E7FC36-AC4E-44EC-A84C-D0539C824869}" type="datetimeFigureOut">
              <a:rPr lang="en-US" smtClean="0"/>
              <a:pPr/>
              <a:t>3/1/2023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5B02B89-D007-4E6A-86F2-D840DC796119}"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2E7FC36-AC4E-44EC-A84C-D0539C824869}" type="datetimeFigureOut">
              <a:rPr lang="en-US" smtClean="0"/>
              <a:pPr/>
              <a:t>3/1/2023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5B02B89-D007-4E6A-86F2-D840DC796119}"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2E7FC36-AC4E-44EC-A84C-D0539C824869}" type="datetimeFigureOut">
              <a:rPr lang="en-US" smtClean="0"/>
              <a:pPr/>
              <a:t>3/1/2023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5B02B89-D007-4E6A-86F2-D840DC796119}"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2E7FC36-AC4E-44EC-A84C-D0539C824869}" type="datetimeFigureOut">
              <a:rPr lang="en-US" smtClean="0"/>
              <a:pPr/>
              <a:t>3/1/2023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5B02B89-D007-4E6A-86F2-D840DC796119}"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2E7FC36-AC4E-44EC-A84C-D0539C824869}" type="datetimeFigureOut">
              <a:rPr lang="en-US" smtClean="0"/>
              <a:pPr/>
              <a:t>3/1/2023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5B02B89-D007-4E6A-86F2-D840DC796119}"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0" y="228601"/>
            <a:ext cx="7772400" cy="990600"/>
          </a:xfrm>
        </p:spPr>
        <p:txBody>
          <a:bodyPr/>
          <a:lstStyle/>
          <a:p>
            <a:r>
              <a:rPr lang="en-US" dirty="0"/>
              <a:t>CSNB HÔN MÊ</a:t>
            </a:r>
          </a:p>
        </p:txBody>
      </p:sp>
      <p:sp>
        <p:nvSpPr>
          <p:cNvPr id="3" name="Subtitle 2"/>
          <p:cNvSpPr>
            <a:spLocks noGrp="1"/>
          </p:cNvSpPr>
          <p:nvPr>
            <p:ph type="subTitle" idx="1"/>
          </p:nvPr>
        </p:nvSpPr>
        <p:spPr/>
        <p:txBody>
          <a:bodyPr/>
          <a:lstStyle/>
          <a:p>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09600" y="1143000"/>
            <a:ext cx="8077200" cy="5334000"/>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Nhận</a:t>
            </a:r>
            <a:r>
              <a:rPr lang="en-US" dirty="0"/>
              <a:t> </a:t>
            </a:r>
            <a:r>
              <a:rPr lang="en-US" dirty="0" err="1"/>
              <a:t>định</a:t>
            </a:r>
            <a:r>
              <a:rPr lang="en-US" dirty="0"/>
              <a:t>: </a:t>
            </a:r>
            <a:r>
              <a:rPr lang="en-US" dirty="0" err="1"/>
              <a:t>đường</a:t>
            </a:r>
            <a:r>
              <a:rPr lang="en-US" dirty="0"/>
              <a:t> </a:t>
            </a:r>
            <a:r>
              <a:rPr lang="en-US" dirty="0" err="1"/>
              <a:t>thở</a:t>
            </a:r>
            <a:r>
              <a:rPr lang="en-US" dirty="0"/>
              <a:t> </a:t>
            </a:r>
            <a:r>
              <a:rPr lang="en-US" dirty="0" err="1"/>
              <a:t>và</a:t>
            </a:r>
            <a:r>
              <a:rPr lang="en-US" dirty="0"/>
              <a:t> </a:t>
            </a:r>
            <a:r>
              <a:rPr lang="en-US" dirty="0" err="1"/>
              <a:t>hô</a:t>
            </a:r>
            <a:r>
              <a:rPr lang="en-US" dirty="0"/>
              <a:t> </a:t>
            </a:r>
            <a:r>
              <a:rPr lang="en-US" dirty="0" err="1"/>
              <a:t>hấp</a:t>
            </a:r>
            <a:endParaRPr lang="en-US" dirty="0"/>
          </a:p>
        </p:txBody>
      </p:sp>
      <p:sp>
        <p:nvSpPr>
          <p:cNvPr id="3" name="Content Placeholder 2"/>
          <p:cNvSpPr>
            <a:spLocks noGrp="1"/>
          </p:cNvSpPr>
          <p:nvPr>
            <p:ph idx="1"/>
          </p:nvPr>
        </p:nvSpPr>
        <p:spPr/>
        <p:txBody>
          <a:bodyPr/>
          <a:lstStyle/>
          <a:p>
            <a:r>
              <a:rPr lang="en-US" dirty="0" err="1"/>
              <a:t>Đường</a:t>
            </a:r>
            <a:r>
              <a:rPr lang="en-US" dirty="0"/>
              <a:t> </a:t>
            </a:r>
            <a:r>
              <a:rPr lang="en-US" dirty="0" err="1"/>
              <a:t>thở</a:t>
            </a:r>
            <a:r>
              <a:rPr lang="en-US" dirty="0"/>
              <a:t> </a:t>
            </a:r>
            <a:r>
              <a:rPr lang="en-US" dirty="0" err="1"/>
              <a:t>nhiều</a:t>
            </a:r>
            <a:r>
              <a:rPr lang="en-US" dirty="0"/>
              <a:t> </a:t>
            </a:r>
            <a:r>
              <a:rPr lang="en-US" dirty="0" err="1"/>
              <a:t>đờm</a:t>
            </a:r>
            <a:r>
              <a:rPr lang="en-US" dirty="0"/>
              <a:t> </a:t>
            </a:r>
            <a:r>
              <a:rPr lang="en-US" dirty="0" err="1"/>
              <a:t>rãi</a:t>
            </a:r>
            <a:r>
              <a:rPr lang="en-US" dirty="0"/>
              <a:t>, </a:t>
            </a:r>
            <a:r>
              <a:rPr lang="en-US" dirty="0" err="1"/>
              <a:t>tiếng</a:t>
            </a:r>
            <a:r>
              <a:rPr lang="en-US" dirty="0"/>
              <a:t> </a:t>
            </a:r>
            <a:r>
              <a:rPr lang="en-US" dirty="0" err="1"/>
              <a:t>thở</a:t>
            </a:r>
            <a:r>
              <a:rPr lang="en-US" dirty="0"/>
              <a:t> </a:t>
            </a:r>
            <a:r>
              <a:rPr lang="en-US" dirty="0" err="1"/>
              <a:t>khò</a:t>
            </a:r>
            <a:r>
              <a:rPr lang="en-US" dirty="0"/>
              <a:t> </a:t>
            </a:r>
            <a:r>
              <a:rPr lang="en-US" dirty="0" err="1"/>
              <a:t>khè</a:t>
            </a:r>
            <a:endParaRPr lang="en-US" dirty="0"/>
          </a:p>
          <a:p>
            <a:r>
              <a:rPr lang="en-US" dirty="0" err="1"/>
              <a:t>Môi</a:t>
            </a:r>
            <a:r>
              <a:rPr lang="en-US" dirty="0"/>
              <a:t>, </a:t>
            </a:r>
            <a:r>
              <a:rPr lang="en-US" dirty="0" err="1"/>
              <a:t>đầu</a:t>
            </a:r>
            <a:r>
              <a:rPr lang="en-US" dirty="0"/>
              <a:t> chi </a:t>
            </a:r>
            <a:r>
              <a:rPr lang="en-US" dirty="0" err="1"/>
              <a:t>tím</a:t>
            </a:r>
            <a:r>
              <a:rPr lang="en-US" dirty="0"/>
              <a:t> </a:t>
            </a:r>
            <a:r>
              <a:rPr lang="en-US" dirty="0" err="1"/>
              <a:t>nhẹ</a:t>
            </a:r>
            <a:endParaRPr lang="en-US" dirty="0"/>
          </a:p>
          <a:p>
            <a:r>
              <a:rPr lang="en-US" dirty="0" err="1"/>
              <a:t>Nhịp</a:t>
            </a:r>
            <a:r>
              <a:rPr lang="en-US" dirty="0"/>
              <a:t> </a:t>
            </a:r>
            <a:r>
              <a:rPr lang="en-US" dirty="0" err="1"/>
              <a:t>thở</a:t>
            </a:r>
            <a:r>
              <a:rPr lang="en-US" dirty="0"/>
              <a:t> 28l/p, SpO</a:t>
            </a:r>
            <a:r>
              <a:rPr lang="en-US" baseline="-25000" dirty="0"/>
              <a:t>2  </a:t>
            </a:r>
            <a:r>
              <a:rPr lang="en-US" dirty="0"/>
              <a:t>89% </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Nhận</a:t>
            </a:r>
            <a:r>
              <a:rPr lang="en-US" dirty="0"/>
              <a:t> </a:t>
            </a:r>
            <a:r>
              <a:rPr lang="en-US" dirty="0" err="1"/>
              <a:t>định</a:t>
            </a:r>
            <a:r>
              <a:rPr lang="en-US" dirty="0"/>
              <a:t>: </a:t>
            </a:r>
            <a:r>
              <a:rPr lang="en-US" dirty="0" err="1"/>
              <a:t>tuần</a:t>
            </a:r>
            <a:r>
              <a:rPr lang="en-US" dirty="0"/>
              <a:t> </a:t>
            </a:r>
            <a:r>
              <a:rPr lang="en-US" dirty="0" err="1"/>
              <a:t>hoàn</a:t>
            </a:r>
            <a:endParaRPr lang="en-US" dirty="0"/>
          </a:p>
        </p:txBody>
      </p:sp>
      <p:sp>
        <p:nvSpPr>
          <p:cNvPr id="3" name="Content Placeholder 2"/>
          <p:cNvSpPr>
            <a:spLocks noGrp="1"/>
          </p:cNvSpPr>
          <p:nvPr>
            <p:ph idx="1"/>
          </p:nvPr>
        </p:nvSpPr>
        <p:spPr/>
        <p:txBody>
          <a:bodyPr/>
          <a:lstStyle/>
          <a:p>
            <a:r>
              <a:rPr lang="en-US" dirty="0" err="1"/>
              <a:t>Mạch</a:t>
            </a:r>
            <a:r>
              <a:rPr lang="en-US" dirty="0"/>
              <a:t> </a:t>
            </a:r>
            <a:r>
              <a:rPr lang="en-US" dirty="0" err="1"/>
              <a:t>đều</a:t>
            </a:r>
            <a:r>
              <a:rPr lang="en-US" dirty="0"/>
              <a:t> 100l/p</a:t>
            </a:r>
          </a:p>
          <a:p>
            <a:r>
              <a:rPr lang="en-US" dirty="0"/>
              <a:t>HA 80/50 mmHg</a:t>
            </a:r>
          </a:p>
          <a:p>
            <a:pPr algn="ctr">
              <a:buNone/>
            </a:pPr>
            <a:r>
              <a:rPr lang="en-US" dirty="0" err="1"/>
              <a:t>Nhận</a:t>
            </a:r>
            <a:r>
              <a:rPr lang="en-US" dirty="0"/>
              <a:t> </a:t>
            </a:r>
            <a:r>
              <a:rPr lang="en-US" dirty="0" err="1"/>
              <a:t>định</a:t>
            </a:r>
            <a:r>
              <a:rPr lang="en-US" dirty="0"/>
              <a:t>: </a:t>
            </a:r>
            <a:r>
              <a:rPr lang="en-US" dirty="0" err="1"/>
              <a:t>thân</a:t>
            </a:r>
            <a:r>
              <a:rPr lang="en-US" dirty="0"/>
              <a:t> </a:t>
            </a:r>
            <a:r>
              <a:rPr lang="en-US" dirty="0" err="1"/>
              <a:t>nhiệt</a:t>
            </a:r>
            <a:endParaRPr lang="en-US" dirty="0"/>
          </a:p>
          <a:p>
            <a:pPr>
              <a:buNone/>
            </a:pPr>
            <a:r>
              <a:rPr lang="en-US" dirty="0"/>
              <a:t>T</a:t>
            </a:r>
            <a:r>
              <a:rPr lang="en-US" baseline="30000" dirty="0"/>
              <a:t>0</a:t>
            </a:r>
            <a:r>
              <a:rPr lang="en-US" dirty="0"/>
              <a:t>  39</a:t>
            </a:r>
            <a:r>
              <a:rPr lang="en-US" baseline="30000" dirty="0"/>
              <a:t>0</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Nhận</a:t>
            </a:r>
            <a:r>
              <a:rPr lang="en-US" dirty="0"/>
              <a:t> </a:t>
            </a:r>
            <a:r>
              <a:rPr lang="en-US" dirty="0" err="1"/>
              <a:t>định</a:t>
            </a:r>
            <a:r>
              <a:rPr lang="en-US" dirty="0"/>
              <a:t>: </a:t>
            </a:r>
            <a:r>
              <a:rPr lang="en-US" dirty="0" err="1"/>
              <a:t>tình</a:t>
            </a:r>
            <a:r>
              <a:rPr lang="en-US" dirty="0"/>
              <a:t> </a:t>
            </a:r>
            <a:r>
              <a:rPr lang="en-US" dirty="0" err="1"/>
              <a:t>trạng</a:t>
            </a:r>
            <a:r>
              <a:rPr lang="en-US" dirty="0"/>
              <a:t> ý </a:t>
            </a:r>
            <a:r>
              <a:rPr lang="en-US" dirty="0" err="1"/>
              <a:t>thức</a:t>
            </a:r>
            <a:endParaRPr lang="en-US" dirty="0"/>
          </a:p>
        </p:txBody>
      </p:sp>
      <p:sp>
        <p:nvSpPr>
          <p:cNvPr id="3" name="Content Placeholder 2"/>
          <p:cNvSpPr>
            <a:spLocks noGrp="1"/>
          </p:cNvSpPr>
          <p:nvPr>
            <p:ph idx="1"/>
          </p:nvPr>
        </p:nvSpPr>
        <p:spPr/>
        <p:txBody>
          <a:bodyPr/>
          <a:lstStyle/>
          <a:p>
            <a:pPr lvl="0">
              <a:buNone/>
            </a:pPr>
            <a:r>
              <a:rPr lang="en-US" b="1" dirty="0"/>
              <a:t>    </a:t>
            </a:r>
            <a:r>
              <a:rPr lang="en-US" b="1" dirty="0" err="1"/>
              <a:t>Người</a:t>
            </a:r>
            <a:r>
              <a:rPr lang="en-US" b="1" dirty="0"/>
              <a:t> </a:t>
            </a:r>
            <a:r>
              <a:rPr lang="en-US" b="1" dirty="0" err="1"/>
              <a:t>bệnh</a:t>
            </a:r>
            <a:r>
              <a:rPr lang="en-US" b="1" dirty="0"/>
              <a:t> </a:t>
            </a:r>
            <a:r>
              <a:rPr lang="en-US" b="1" dirty="0" err="1"/>
              <a:t>mở</a:t>
            </a:r>
            <a:r>
              <a:rPr lang="en-US" b="1" dirty="0"/>
              <a:t> </a:t>
            </a:r>
            <a:r>
              <a:rPr lang="en-US" b="1" dirty="0" err="1"/>
              <a:t>mắt</a:t>
            </a:r>
            <a:r>
              <a:rPr lang="en-US" b="1" dirty="0"/>
              <a:t> </a:t>
            </a:r>
            <a:r>
              <a:rPr lang="en-US" b="1" dirty="0" err="1"/>
              <a:t>khi</a:t>
            </a:r>
            <a:r>
              <a:rPr lang="en-US" b="1" dirty="0"/>
              <a:t> </a:t>
            </a:r>
            <a:r>
              <a:rPr lang="en-US" b="1" dirty="0" err="1"/>
              <a:t>gây</a:t>
            </a:r>
            <a:r>
              <a:rPr lang="en-US" b="1" dirty="0"/>
              <a:t> </a:t>
            </a:r>
            <a:r>
              <a:rPr lang="en-US" b="1" dirty="0" err="1"/>
              <a:t>đau</a:t>
            </a:r>
            <a:r>
              <a:rPr lang="en-US" b="1" dirty="0"/>
              <a:t>, co chi </a:t>
            </a:r>
            <a:r>
              <a:rPr lang="en-US" b="1" dirty="0" err="1"/>
              <a:t>lại</a:t>
            </a:r>
            <a:r>
              <a:rPr lang="en-US" b="1" dirty="0"/>
              <a:t> </a:t>
            </a:r>
            <a:r>
              <a:rPr lang="en-US" b="1" dirty="0" err="1"/>
              <a:t>khi</a:t>
            </a:r>
            <a:r>
              <a:rPr lang="en-US" b="1" dirty="0"/>
              <a:t> </a:t>
            </a:r>
            <a:r>
              <a:rPr lang="en-US" b="1" dirty="0" err="1"/>
              <a:t>bị</a:t>
            </a:r>
            <a:r>
              <a:rPr lang="en-US" b="1" dirty="0"/>
              <a:t> </a:t>
            </a:r>
            <a:r>
              <a:rPr lang="en-US" b="1" dirty="0" err="1"/>
              <a:t>kích</a:t>
            </a:r>
            <a:r>
              <a:rPr lang="en-US" b="1" dirty="0"/>
              <a:t> </a:t>
            </a:r>
            <a:r>
              <a:rPr lang="en-US" b="1" dirty="0" err="1"/>
              <a:t>thích</a:t>
            </a:r>
            <a:r>
              <a:rPr lang="en-US" b="1" dirty="0"/>
              <a:t> </a:t>
            </a:r>
            <a:r>
              <a:rPr lang="en-US" b="1" dirty="0" err="1"/>
              <a:t>đau</a:t>
            </a:r>
            <a:r>
              <a:rPr lang="en-US" b="1" dirty="0"/>
              <a:t>, </a:t>
            </a:r>
            <a:r>
              <a:rPr lang="en-US" b="1" dirty="0" err="1"/>
              <a:t>rên</a:t>
            </a:r>
            <a:r>
              <a:rPr lang="en-US" b="1" dirty="0"/>
              <a:t> </a:t>
            </a:r>
            <a:r>
              <a:rPr lang="en-US" b="1" dirty="0" err="1"/>
              <a:t>rỉ</a:t>
            </a:r>
            <a:r>
              <a:rPr lang="en-US" b="1" dirty="0"/>
              <a:t> </a:t>
            </a:r>
            <a:r>
              <a:rPr lang="en-US" b="1" dirty="0" err="1"/>
              <a:t>không</a:t>
            </a:r>
            <a:r>
              <a:rPr lang="en-US" b="1" dirty="0"/>
              <a:t> </a:t>
            </a:r>
            <a:r>
              <a:rPr lang="en-US" b="1" dirty="0" err="1"/>
              <a:t>rõ</a:t>
            </a:r>
            <a:r>
              <a:rPr lang="en-US" b="1" dirty="0"/>
              <a:t> </a:t>
            </a:r>
            <a:r>
              <a:rPr lang="en-US" b="1" dirty="0" err="1"/>
              <a:t>tiếng</a:t>
            </a:r>
            <a:r>
              <a:rPr lang="en-US" b="1" dirty="0"/>
              <a:t>. Glasgow???</a:t>
            </a:r>
          </a:p>
          <a:p>
            <a:pPr>
              <a:buNone/>
            </a:pPr>
            <a:r>
              <a:rPr lang="en-US" sz="4400" dirty="0"/>
              <a:t>                                   </a:t>
            </a:r>
            <a:r>
              <a:rPr lang="en-US" sz="4400" dirty="0">
                <a:solidFill>
                  <a:srgbClr val="FF0000"/>
                </a:solidFill>
              </a:rPr>
              <a:t>E2M4V2</a:t>
            </a:r>
          </a:p>
          <a:p>
            <a:pPr lvl="0">
              <a:buNone/>
            </a:pPr>
            <a:endParaRPr lang="en-US" b="1" dirty="0"/>
          </a:p>
          <a:p>
            <a:pPr lvl="0">
              <a:buNone/>
            </a:pPr>
            <a:endParaRPr lang="en-US" b="1" dirty="0"/>
          </a:p>
          <a:p>
            <a:pPr lvl="0">
              <a:buNone/>
            </a:pPr>
            <a:endParaRPr lang="en-US" dirty="0"/>
          </a:p>
          <a:p>
            <a:pPr lvl="0">
              <a:buNone/>
            </a:pPr>
            <a:endParaRPr lang="en-US" dirty="0"/>
          </a:p>
        </p:txBody>
      </p:sp>
      <p:sp>
        <p:nvSpPr>
          <p:cNvPr id="4" name="Right Arrow 3"/>
          <p:cNvSpPr/>
          <p:nvPr/>
        </p:nvSpPr>
        <p:spPr>
          <a:xfrm>
            <a:off x="1524000" y="3505200"/>
            <a:ext cx="1219200" cy="3048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vi-VN"/>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0"/>
            <a:ext cx="9143999" cy="6858000"/>
          </a:xfrm>
        </p:spPr>
      </p:pic>
    </p:spTree>
    <p:extLst>
      <p:ext uri="{BB962C8B-B14F-4D97-AF65-F5344CB8AC3E}">
        <p14:creationId xmlns:p14="http://schemas.microsoft.com/office/powerpoint/2010/main" val="194921303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020762"/>
          </a:xfrm>
        </p:spPr>
        <p:txBody>
          <a:bodyPr>
            <a:noAutofit/>
          </a:bodyPr>
          <a:lstStyle/>
          <a:p>
            <a:r>
              <a:rPr lang="en-US" sz="3600" dirty="0" err="1"/>
              <a:t>Nhận</a:t>
            </a:r>
            <a:r>
              <a:rPr lang="en-US" sz="3600" dirty="0"/>
              <a:t> </a:t>
            </a:r>
            <a:r>
              <a:rPr lang="en-US" sz="3600" dirty="0" err="1"/>
              <a:t>định</a:t>
            </a:r>
            <a:r>
              <a:rPr lang="en-US" sz="3600" dirty="0"/>
              <a:t> </a:t>
            </a:r>
            <a:r>
              <a:rPr lang="en-US" sz="3600" dirty="0" err="1"/>
              <a:t>sau</a:t>
            </a:r>
            <a:r>
              <a:rPr lang="en-US" sz="3600" dirty="0"/>
              <a:t> </a:t>
            </a:r>
            <a:r>
              <a:rPr lang="en-US" sz="3600" dirty="0" err="1"/>
              <a:t>xử</a:t>
            </a:r>
            <a:r>
              <a:rPr lang="en-US" sz="3600" dirty="0"/>
              <a:t> </a:t>
            </a:r>
            <a:r>
              <a:rPr lang="en-US" sz="3600" dirty="0" err="1"/>
              <a:t>trí</a:t>
            </a:r>
            <a:r>
              <a:rPr lang="en-US" sz="3600" dirty="0"/>
              <a:t> </a:t>
            </a:r>
            <a:r>
              <a:rPr lang="en-US" sz="3600" dirty="0" err="1"/>
              <a:t>cấp</a:t>
            </a:r>
            <a:r>
              <a:rPr lang="en-US" sz="3600" dirty="0"/>
              <a:t> </a:t>
            </a:r>
            <a:r>
              <a:rPr lang="en-US" sz="3600" dirty="0" err="1"/>
              <a:t>cứu</a:t>
            </a:r>
            <a:br>
              <a:rPr lang="en-US" sz="3600" dirty="0"/>
            </a:br>
            <a:r>
              <a:rPr lang="en-US" sz="2800" dirty="0" err="1"/>
              <a:t>Chẩn</a:t>
            </a:r>
            <a:r>
              <a:rPr lang="en-US" sz="2800" dirty="0"/>
              <a:t> </a:t>
            </a:r>
            <a:r>
              <a:rPr lang="en-US" sz="2800" dirty="0" err="1"/>
              <a:t>đoán</a:t>
            </a:r>
            <a:r>
              <a:rPr lang="en-US" sz="2800" dirty="0"/>
              <a:t>: </a:t>
            </a:r>
            <a:r>
              <a:rPr lang="en-US" sz="2800" dirty="0" err="1"/>
              <a:t>sốc</a:t>
            </a:r>
            <a:r>
              <a:rPr lang="en-US" sz="2800" dirty="0"/>
              <a:t> </a:t>
            </a:r>
            <a:r>
              <a:rPr lang="en-US" sz="2800" dirty="0" err="1"/>
              <a:t>nhiễm</a:t>
            </a:r>
            <a:r>
              <a:rPr lang="en-US" sz="2800" dirty="0"/>
              <a:t> </a:t>
            </a:r>
            <a:r>
              <a:rPr lang="en-US" sz="2800" dirty="0" err="1"/>
              <a:t>khuẩn</a:t>
            </a:r>
            <a:r>
              <a:rPr lang="en-US" sz="2800" dirty="0"/>
              <a:t>/</a:t>
            </a:r>
            <a:r>
              <a:rPr lang="en-US" sz="2800" dirty="0" err="1"/>
              <a:t>viêm</a:t>
            </a:r>
            <a:r>
              <a:rPr lang="en-US" sz="2800" dirty="0"/>
              <a:t> </a:t>
            </a:r>
            <a:r>
              <a:rPr lang="en-US" sz="2800" dirty="0" err="1"/>
              <a:t>phổi</a:t>
            </a:r>
            <a:r>
              <a:rPr lang="en-US" sz="2800" dirty="0"/>
              <a:t>/TBMMN</a:t>
            </a:r>
          </a:p>
        </p:txBody>
      </p:sp>
      <p:sp>
        <p:nvSpPr>
          <p:cNvPr id="3" name="Content Placeholder 2"/>
          <p:cNvSpPr>
            <a:spLocks noGrp="1"/>
          </p:cNvSpPr>
          <p:nvPr>
            <p:ph idx="1"/>
          </p:nvPr>
        </p:nvSpPr>
        <p:spPr>
          <a:xfrm>
            <a:off x="457200" y="1447800"/>
            <a:ext cx="8382000" cy="5029200"/>
          </a:xfrm>
        </p:spPr>
        <p:txBody>
          <a:bodyPr>
            <a:normAutofit fontScale="77500" lnSpcReduction="20000"/>
          </a:bodyPr>
          <a:lstStyle/>
          <a:p>
            <a:pPr>
              <a:lnSpc>
                <a:spcPct val="160000"/>
              </a:lnSpc>
              <a:spcBef>
                <a:spcPts val="0"/>
              </a:spcBef>
            </a:pPr>
            <a:r>
              <a:rPr lang="en-US" dirty="0" err="1"/>
              <a:t>Đường</a:t>
            </a:r>
            <a:r>
              <a:rPr lang="en-US" dirty="0"/>
              <a:t> </a:t>
            </a:r>
            <a:r>
              <a:rPr lang="en-US" dirty="0" err="1"/>
              <a:t>thở</a:t>
            </a:r>
            <a:r>
              <a:rPr lang="en-US" dirty="0"/>
              <a:t> </a:t>
            </a:r>
            <a:r>
              <a:rPr lang="en-US" dirty="0" err="1"/>
              <a:t>nhiều</a:t>
            </a:r>
            <a:r>
              <a:rPr lang="en-US" dirty="0"/>
              <a:t> </a:t>
            </a:r>
            <a:r>
              <a:rPr lang="en-US" dirty="0" err="1"/>
              <a:t>đờm</a:t>
            </a:r>
            <a:r>
              <a:rPr lang="en-US" dirty="0"/>
              <a:t> </a:t>
            </a:r>
            <a:r>
              <a:rPr lang="en-US" dirty="0" err="1"/>
              <a:t>rãi</a:t>
            </a:r>
            <a:r>
              <a:rPr lang="en-US" dirty="0"/>
              <a:t>, </a:t>
            </a:r>
            <a:r>
              <a:rPr lang="en-US" dirty="0" err="1"/>
              <a:t>Nhịp</a:t>
            </a:r>
            <a:r>
              <a:rPr lang="en-US" dirty="0"/>
              <a:t> </a:t>
            </a:r>
            <a:r>
              <a:rPr lang="en-US" dirty="0" err="1"/>
              <a:t>thở</a:t>
            </a:r>
            <a:r>
              <a:rPr lang="en-US" dirty="0"/>
              <a:t> 25l/p, SpO</a:t>
            </a:r>
            <a:r>
              <a:rPr lang="en-US" baseline="-25000" dirty="0"/>
              <a:t>2 </a:t>
            </a:r>
            <a:r>
              <a:rPr lang="en-US" dirty="0"/>
              <a:t>91% </a:t>
            </a:r>
          </a:p>
          <a:p>
            <a:pPr>
              <a:lnSpc>
                <a:spcPct val="160000"/>
              </a:lnSpc>
              <a:spcBef>
                <a:spcPts val="0"/>
              </a:spcBef>
            </a:pPr>
            <a:r>
              <a:rPr lang="en-US" dirty="0" err="1"/>
              <a:t>Mạch</a:t>
            </a:r>
            <a:r>
              <a:rPr lang="en-US" dirty="0"/>
              <a:t> </a:t>
            </a:r>
            <a:r>
              <a:rPr lang="en-US" dirty="0" err="1"/>
              <a:t>đều</a:t>
            </a:r>
            <a:r>
              <a:rPr lang="en-US" dirty="0"/>
              <a:t> 100l/p, HA 90/50 mmHg, T</a:t>
            </a:r>
            <a:r>
              <a:rPr lang="en-US" baseline="30000" dirty="0"/>
              <a:t>0</a:t>
            </a:r>
            <a:r>
              <a:rPr lang="en-US" dirty="0"/>
              <a:t>  39</a:t>
            </a:r>
            <a:r>
              <a:rPr lang="en-US" baseline="30000" dirty="0"/>
              <a:t>0</a:t>
            </a:r>
            <a:endParaRPr lang="en-US" dirty="0"/>
          </a:p>
          <a:p>
            <a:pPr>
              <a:lnSpc>
                <a:spcPct val="160000"/>
              </a:lnSpc>
              <a:spcBef>
                <a:spcPts val="0"/>
              </a:spcBef>
            </a:pPr>
            <a:r>
              <a:rPr lang="en-US" dirty="0"/>
              <a:t>Glasgow 8 </a:t>
            </a:r>
            <a:r>
              <a:rPr lang="en-US" dirty="0" err="1"/>
              <a:t>điểm</a:t>
            </a:r>
            <a:endParaRPr lang="en-US" dirty="0"/>
          </a:p>
          <a:p>
            <a:pPr>
              <a:lnSpc>
                <a:spcPct val="160000"/>
              </a:lnSpc>
              <a:spcBef>
                <a:spcPts val="0"/>
              </a:spcBef>
            </a:pPr>
            <a:r>
              <a:rPr lang="en-US" dirty="0" err="1"/>
              <a:t>sonde</a:t>
            </a:r>
            <a:r>
              <a:rPr lang="en-US" dirty="0"/>
              <a:t> </a:t>
            </a:r>
            <a:r>
              <a:rPr lang="en-US" dirty="0" err="1"/>
              <a:t>tiểu</a:t>
            </a:r>
            <a:r>
              <a:rPr lang="en-US" dirty="0"/>
              <a:t> </a:t>
            </a:r>
            <a:r>
              <a:rPr lang="en-US" dirty="0" err="1"/>
              <a:t>đã</a:t>
            </a:r>
            <a:r>
              <a:rPr lang="en-US" dirty="0"/>
              <a:t> </a:t>
            </a:r>
            <a:r>
              <a:rPr lang="en-US" dirty="0" err="1"/>
              <a:t>đặt</a:t>
            </a:r>
            <a:r>
              <a:rPr lang="en-US" dirty="0"/>
              <a:t> 3 </a:t>
            </a:r>
            <a:r>
              <a:rPr lang="en-US" dirty="0" err="1"/>
              <a:t>tuần</a:t>
            </a:r>
            <a:r>
              <a:rPr lang="en-US" dirty="0"/>
              <a:t>, </a:t>
            </a:r>
            <a:r>
              <a:rPr lang="en-US" dirty="0" err="1"/>
              <a:t>nước</a:t>
            </a:r>
            <a:r>
              <a:rPr lang="en-US" dirty="0"/>
              <a:t> </a:t>
            </a:r>
            <a:r>
              <a:rPr lang="en-US" dirty="0" err="1"/>
              <a:t>tiểu</a:t>
            </a:r>
            <a:r>
              <a:rPr lang="en-US" dirty="0"/>
              <a:t> </a:t>
            </a:r>
            <a:r>
              <a:rPr lang="en-US" dirty="0" err="1"/>
              <a:t>đục</a:t>
            </a:r>
            <a:r>
              <a:rPr lang="en-US" dirty="0"/>
              <a:t> 700ml/24h, </a:t>
            </a:r>
            <a:r>
              <a:rPr lang="en-US" dirty="0" err="1"/>
              <a:t>lỗ</a:t>
            </a:r>
            <a:r>
              <a:rPr lang="en-US" dirty="0"/>
              <a:t> </a:t>
            </a:r>
            <a:r>
              <a:rPr lang="en-US" dirty="0" err="1"/>
              <a:t>sáo</a:t>
            </a:r>
            <a:r>
              <a:rPr lang="en-US" dirty="0"/>
              <a:t> </a:t>
            </a:r>
            <a:r>
              <a:rPr lang="en-US" dirty="0" err="1"/>
              <a:t>đỏ</a:t>
            </a:r>
            <a:endParaRPr lang="en-US" dirty="0"/>
          </a:p>
          <a:p>
            <a:pPr>
              <a:lnSpc>
                <a:spcPct val="160000"/>
              </a:lnSpc>
              <a:spcBef>
                <a:spcPts val="0"/>
              </a:spcBef>
            </a:pPr>
            <a:r>
              <a:rPr lang="en-US" dirty="0" err="1"/>
              <a:t>Hơn</a:t>
            </a:r>
            <a:r>
              <a:rPr lang="en-US" dirty="0"/>
              <a:t> 1 </a:t>
            </a:r>
            <a:r>
              <a:rPr lang="en-US" dirty="0" err="1"/>
              <a:t>ngày</a:t>
            </a:r>
            <a:r>
              <a:rPr lang="en-US" dirty="0"/>
              <a:t> nay BN </a:t>
            </a:r>
            <a:r>
              <a:rPr lang="en-US" dirty="0" err="1"/>
              <a:t>không</a:t>
            </a:r>
            <a:r>
              <a:rPr lang="en-US" dirty="0"/>
              <a:t> </a:t>
            </a:r>
            <a:r>
              <a:rPr lang="en-US" dirty="0" err="1"/>
              <a:t>ăn</a:t>
            </a:r>
            <a:r>
              <a:rPr lang="en-US" dirty="0"/>
              <a:t> </a:t>
            </a:r>
            <a:r>
              <a:rPr lang="en-US" dirty="0" err="1"/>
              <a:t>được</a:t>
            </a:r>
            <a:r>
              <a:rPr lang="en-US" dirty="0"/>
              <a:t>, </a:t>
            </a:r>
            <a:r>
              <a:rPr lang="en-US" dirty="0" err="1"/>
              <a:t>đại</a:t>
            </a:r>
            <a:r>
              <a:rPr lang="en-US" dirty="0"/>
              <a:t> </a:t>
            </a:r>
            <a:r>
              <a:rPr lang="en-US" dirty="0" err="1"/>
              <a:t>tiện</a:t>
            </a:r>
            <a:r>
              <a:rPr lang="en-US" dirty="0"/>
              <a:t> </a:t>
            </a:r>
            <a:r>
              <a:rPr lang="en-US" dirty="0" err="1"/>
              <a:t>không</a:t>
            </a:r>
            <a:r>
              <a:rPr lang="en-US" dirty="0"/>
              <a:t> </a:t>
            </a:r>
            <a:r>
              <a:rPr lang="en-US" dirty="0" err="1"/>
              <a:t>tự</a:t>
            </a:r>
            <a:r>
              <a:rPr lang="en-US" dirty="0"/>
              <a:t> </a:t>
            </a:r>
            <a:r>
              <a:rPr lang="en-US" dirty="0" err="1"/>
              <a:t>chủ</a:t>
            </a:r>
            <a:endParaRPr lang="en-US" dirty="0"/>
          </a:p>
          <a:p>
            <a:pPr>
              <a:lnSpc>
                <a:spcPct val="160000"/>
              </a:lnSpc>
              <a:spcBef>
                <a:spcPts val="0"/>
              </a:spcBef>
            </a:pPr>
            <a:r>
              <a:rPr lang="en-US" dirty="0" err="1"/>
              <a:t>Da</a:t>
            </a:r>
            <a:r>
              <a:rPr lang="en-US" dirty="0"/>
              <a:t> </a:t>
            </a:r>
            <a:r>
              <a:rPr lang="en-US" dirty="0" err="1"/>
              <a:t>vùng</a:t>
            </a:r>
            <a:r>
              <a:rPr lang="en-US" dirty="0"/>
              <a:t> </a:t>
            </a:r>
            <a:r>
              <a:rPr lang="en-US" dirty="0" err="1"/>
              <a:t>cùng</a:t>
            </a:r>
            <a:r>
              <a:rPr lang="en-US" dirty="0"/>
              <a:t> </a:t>
            </a:r>
            <a:r>
              <a:rPr lang="en-US" dirty="0" err="1"/>
              <a:t>cụt</a:t>
            </a:r>
            <a:r>
              <a:rPr lang="en-US" dirty="0"/>
              <a:t> </a:t>
            </a:r>
            <a:r>
              <a:rPr lang="en-US" dirty="0" err="1"/>
              <a:t>loét</a:t>
            </a:r>
            <a:r>
              <a:rPr lang="en-US" dirty="0"/>
              <a:t> </a:t>
            </a:r>
            <a:r>
              <a:rPr lang="en-US" dirty="0" err="1"/>
              <a:t>độ</a:t>
            </a:r>
            <a:r>
              <a:rPr lang="en-US" dirty="0"/>
              <a:t> 1</a:t>
            </a:r>
          </a:p>
          <a:p>
            <a:pPr>
              <a:lnSpc>
                <a:spcPct val="160000"/>
              </a:lnSpc>
              <a:spcBef>
                <a:spcPts val="0"/>
              </a:spcBef>
            </a:pPr>
            <a:r>
              <a:rPr lang="en-US" dirty="0" err="1"/>
              <a:t>Liệt</a:t>
            </a:r>
            <a:r>
              <a:rPr lang="en-US" dirty="0"/>
              <a:t> </a:t>
            </a:r>
            <a:r>
              <a:rPr lang="en-US" dirty="0" err="1"/>
              <a:t>nửa</a:t>
            </a:r>
            <a:r>
              <a:rPr lang="en-US" dirty="0"/>
              <a:t> </a:t>
            </a:r>
            <a:r>
              <a:rPr lang="en-US" dirty="0" err="1"/>
              <a:t>người</a:t>
            </a:r>
            <a:r>
              <a:rPr lang="en-US" dirty="0"/>
              <a:t> </a:t>
            </a:r>
            <a:r>
              <a:rPr lang="en-US" dirty="0" err="1"/>
              <a:t>bên</a:t>
            </a:r>
            <a:r>
              <a:rPr lang="en-US" dirty="0"/>
              <a:t> </a:t>
            </a:r>
            <a:r>
              <a:rPr lang="en-US" dirty="0" err="1"/>
              <a:t>phải</a:t>
            </a:r>
            <a:endParaRPr lang="en-US" dirty="0"/>
          </a:p>
          <a:p>
            <a:pPr marL="0" indent="0">
              <a:buNone/>
            </a:pP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400" dirty="0" err="1">
                <a:solidFill>
                  <a:srgbClr val="FF0000"/>
                </a:solidFill>
              </a:rPr>
              <a:t>Nội</a:t>
            </a:r>
            <a:r>
              <a:rPr lang="en-US" sz="3400" dirty="0">
                <a:solidFill>
                  <a:srgbClr val="FF0000"/>
                </a:solidFill>
              </a:rPr>
              <a:t> dung </a:t>
            </a:r>
            <a:r>
              <a:rPr lang="en-US" sz="3400" dirty="0" err="1">
                <a:solidFill>
                  <a:srgbClr val="FF0000"/>
                </a:solidFill>
              </a:rPr>
              <a:t>cần</a:t>
            </a:r>
            <a:r>
              <a:rPr lang="en-US" sz="3400" dirty="0">
                <a:solidFill>
                  <a:srgbClr val="FF0000"/>
                </a:solidFill>
              </a:rPr>
              <a:t> </a:t>
            </a:r>
            <a:r>
              <a:rPr lang="en-US" sz="3400" dirty="0" err="1">
                <a:solidFill>
                  <a:srgbClr val="FF0000"/>
                </a:solidFill>
              </a:rPr>
              <a:t>nhận</a:t>
            </a:r>
            <a:r>
              <a:rPr lang="en-US" sz="3400" dirty="0">
                <a:solidFill>
                  <a:srgbClr val="FF0000"/>
                </a:solidFill>
              </a:rPr>
              <a:t> </a:t>
            </a:r>
            <a:r>
              <a:rPr lang="en-US" sz="3400" dirty="0" err="1">
                <a:solidFill>
                  <a:srgbClr val="FF0000"/>
                </a:solidFill>
              </a:rPr>
              <a:t>định</a:t>
            </a:r>
            <a:r>
              <a:rPr lang="en-US" sz="3400" dirty="0">
                <a:solidFill>
                  <a:srgbClr val="FF0000"/>
                </a:solidFill>
              </a:rPr>
              <a:t> </a:t>
            </a:r>
            <a:r>
              <a:rPr lang="en-US" sz="3400" dirty="0" err="1">
                <a:solidFill>
                  <a:srgbClr val="FF0000"/>
                </a:solidFill>
              </a:rPr>
              <a:t>người</a:t>
            </a:r>
            <a:r>
              <a:rPr lang="en-US" sz="3400" dirty="0">
                <a:solidFill>
                  <a:srgbClr val="FF0000"/>
                </a:solidFill>
              </a:rPr>
              <a:t> </a:t>
            </a:r>
            <a:r>
              <a:rPr lang="en-US" sz="3400" dirty="0" err="1">
                <a:solidFill>
                  <a:srgbClr val="FF0000"/>
                </a:solidFill>
              </a:rPr>
              <a:t>bệnh</a:t>
            </a:r>
            <a:r>
              <a:rPr lang="en-US" sz="3400" dirty="0">
                <a:solidFill>
                  <a:srgbClr val="FF0000"/>
                </a:solidFill>
              </a:rPr>
              <a:t> </a:t>
            </a:r>
            <a:r>
              <a:rPr lang="en-US" sz="3400" dirty="0" err="1">
                <a:solidFill>
                  <a:srgbClr val="FF0000"/>
                </a:solidFill>
              </a:rPr>
              <a:t>hôn</a:t>
            </a:r>
            <a:r>
              <a:rPr lang="en-US" sz="3400" dirty="0">
                <a:solidFill>
                  <a:srgbClr val="FF0000"/>
                </a:solidFill>
              </a:rPr>
              <a:t> </a:t>
            </a:r>
            <a:r>
              <a:rPr lang="en-US" sz="3400" dirty="0" err="1">
                <a:solidFill>
                  <a:srgbClr val="FF0000"/>
                </a:solidFill>
              </a:rPr>
              <a:t>mê</a:t>
            </a:r>
            <a:endParaRPr lang="en-US" sz="3400" dirty="0">
              <a:solidFill>
                <a:srgbClr val="FF0000"/>
              </a:solidFill>
            </a:endParaRPr>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416965662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020762"/>
          </a:xfrm>
        </p:spPr>
        <p:txBody>
          <a:bodyPr>
            <a:noAutofit/>
          </a:bodyPr>
          <a:lstStyle/>
          <a:p>
            <a:r>
              <a:rPr lang="en-US" sz="3600" dirty="0" err="1"/>
              <a:t>Nhận</a:t>
            </a:r>
            <a:r>
              <a:rPr lang="en-US" sz="3600" dirty="0"/>
              <a:t> </a:t>
            </a:r>
            <a:r>
              <a:rPr lang="en-US" sz="3600" dirty="0" err="1"/>
              <a:t>định</a:t>
            </a:r>
            <a:r>
              <a:rPr lang="en-US" sz="3600" dirty="0"/>
              <a:t> </a:t>
            </a:r>
            <a:r>
              <a:rPr lang="en-US" sz="3600" dirty="0" err="1"/>
              <a:t>sau</a:t>
            </a:r>
            <a:r>
              <a:rPr lang="en-US" sz="3600" dirty="0"/>
              <a:t> </a:t>
            </a:r>
            <a:r>
              <a:rPr lang="en-US" sz="3600" dirty="0" err="1"/>
              <a:t>xử</a:t>
            </a:r>
            <a:r>
              <a:rPr lang="en-US" sz="3600" dirty="0"/>
              <a:t> </a:t>
            </a:r>
            <a:r>
              <a:rPr lang="en-US" sz="3600" dirty="0" err="1"/>
              <a:t>trí</a:t>
            </a:r>
            <a:r>
              <a:rPr lang="en-US" sz="3600" dirty="0"/>
              <a:t> </a:t>
            </a:r>
            <a:r>
              <a:rPr lang="en-US" sz="3600" dirty="0" err="1"/>
              <a:t>cấp</a:t>
            </a:r>
            <a:r>
              <a:rPr lang="en-US" sz="3600" dirty="0"/>
              <a:t> </a:t>
            </a:r>
            <a:r>
              <a:rPr lang="en-US" sz="3600" dirty="0" err="1"/>
              <a:t>cứu</a:t>
            </a:r>
            <a:br>
              <a:rPr lang="en-US" sz="3600" dirty="0"/>
            </a:br>
            <a:r>
              <a:rPr lang="en-US" sz="2800" dirty="0" err="1"/>
              <a:t>Chẩn</a:t>
            </a:r>
            <a:r>
              <a:rPr lang="en-US" sz="2800" dirty="0"/>
              <a:t> </a:t>
            </a:r>
            <a:r>
              <a:rPr lang="en-US" sz="2800" dirty="0" err="1"/>
              <a:t>đoán</a:t>
            </a:r>
            <a:r>
              <a:rPr lang="en-US" sz="2800" dirty="0"/>
              <a:t>: </a:t>
            </a:r>
            <a:r>
              <a:rPr lang="en-US" sz="2800" dirty="0" err="1"/>
              <a:t>sốc</a:t>
            </a:r>
            <a:r>
              <a:rPr lang="en-US" sz="2800" dirty="0"/>
              <a:t> </a:t>
            </a:r>
            <a:r>
              <a:rPr lang="en-US" sz="2800" dirty="0" err="1"/>
              <a:t>nhiễm</a:t>
            </a:r>
            <a:r>
              <a:rPr lang="en-US" sz="2800" dirty="0"/>
              <a:t> </a:t>
            </a:r>
            <a:r>
              <a:rPr lang="en-US" sz="2800" dirty="0" err="1"/>
              <a:t>khuẩn</a:t>
            </a:r>
            <a:r>
              <a:rPr lang="en-US" sz="2800" dirty="0"/>
              <a:t>/</a:t>
            </a:r>
            <a:r>
              <a:rPr lang="en-US" sz="2800" dirty="0" err="1"/>
              <a:t>viêm</a:t>
            </a:r>
            <a:r>
              <a:rPr lang="en-US" sz="2800" dirty="0"/>
              <a:t> </a:t>
            </a:r>
            <a:r>
              <a:rPr lang="en-US" sz="2800" dirty="0" err="1"/>
              <a:t>phổi</a:t>
            </a:r>
            <a:r>
              <a:rPr lang="en-US" sz="2800" dirty="0"/>
              <a:t>/TBMMN</a:t>
            </a:r>
          </a:p>
        </p:txBody>
      </p:sp>
      <p:sp>
        <p:nvSpPr>
          <p:cNvPr id="3" name="Content Placeholder 2"/>
          <p:cNvSpPr>
            <a:spLocks noGrp="1"/>
          </p:cNvSpPr>
          <p:nvPr>
            <p:ph idx="1"/>
          </p:nvPr>
        </p:nvSpPr>
        <p:spPr>
          <a:xfrm>
            <a:off x="457200" y="1447800"/>
            <a:ext cx="8382000" cy="5029200"/>
          </a:xfrm>
        </p:spPr>
        <p:txBody>
          <a:bodyPr>
            <a:normAutofit fontScale="77500" lnSpcReduction="20000"/>
          </a:bodyPr>
          <a:lstStyle/>
          <a:p>
            <a:pPr>
              <a:lnSpc>
                <a:spcPct val="160000"/>
              </a:lnSpc>
              <a:spcBef>
                <a:spcPts val="0"/>
              </a:spcBef>
            </a:pPr>
            <a:r>
              <a:rPr lang="en-US" dirty="0" err="1"/>
              <a:t>Đường</a:t>
            </a:r>
            <a:r>
              <a:rPr lang="en-US" dirty="0"/>
              <a:t> </a:t>
            </a:r>
            <a:r>
              <a:rPr lang="en-US" dirty="0" err="1"/>
              <a:t>thở</a:t>
            </a:r>
            <a:r>
              <a:rPr lang="en-US" dirty="0"/>
              <a:t> </a:t>
            </a:r>
            <a:r>
              <a:rPr lang="en-US" dirty="0" err="1"/>
              <a:t>nhiều</a:t>
            </a:r>
            <a:r>
              <a:rPr lang="en-US" dirty="0"/>
              <a:t> </a:t>
            </a:r>
            <a:r>
              <a:rPr lang="en-US" dirty="0" err="1"/>
              <a:t>đờm</a:t>
            </a:r>
            <a:r>
              <a:rPr lang="en-US" dirty="0"/>
              <a:t> </a:t>
            </a:r>
            <a:r>
              <a:rPr lang="en-US" dirty="0" err="1"/>
              <a:t>rãi</a:t>
            </a:r>
            <a:r>
              <a:rPr lang="en-US" dirty="0"/>
              <a:t>, </a:t>
            </a:r>
            <a:r>
              <a:rPr lang="en-US" dirty="0" err="1"/>
              <a:t>Nhịp</a:t>
            </a:r>
            <a:r>
              <a:rPr lang="en-US" dirty="0"/>
              <a:t> </a:t>
            </a:r>
            <a:r>
              <a:rPr lang="en-US" dirty="0" err="1"/>
              <a:t>thở</a:t>
            </a:r>
            <a:r>
              <a:rPr lang="en-US" dirty="0"/>
              <a:t> 25l/p, SpO</a:t>
            </a:r>
            <a:r>
              <a:rPr lang="en-US" baseline="-25000" dirty="0"/>
              <a:t>2 </a:t>
            </a:r>
            <a:r>
              <a:rPr lang="en-US" dirty="0"/>
              <a:t>91% </a:t>
            </a:r>
          </a:p>
          <a:p>
            <a:pPr>
              <a:lnSpc>
                <a:spcPct val="160000"/>
              </a:lnSpc>
              <a:spcBef>
                <a:spcPts val="0"/>
              </a:spcBef>
            </a:pPr>
            <a:r>
              <a:rPr lang="en-US" dirty="0" err="1"/>
              <a:t>Mạch</a:t>
            </a:r>
            <a:r>
              <a:rPr lang="en-US" dirty="0"/>
              <a:t> </a:t>
            </a:r>
            <a:r>
              <a:rPr lang="en-US" dirty="0" err="1"/>
              <a:t>đều</a:t>
            </a:r>
            <a:r>
              <a:rPr lang="en-US" dirty="0"/>
              <a:t> 100l/p, HA 90/50 mmHg, T</a:t>
            </a:r>
            <a:r>
              <a:rPr lang="en-US" baseline="30000" dirty="0"/>
              <a:t>0</a:t>
            </a:r>
            <a:r>
              <a:rPr lang="en-US" dirty="0"/>
              <a:t>  39</a:t>
            </a:r>
            <a:r>
              <a:rPr lang="en-US" baseline="30000" dirty="0"/>
              <a:t>0</a:t>
            </a:r>
            <a:endParaRPr lang="en-US" dirty="0"/>
          </a:p>
          <a:p>
            <a:pPr>
              <a:lnSpc>
                <a:spcPct val="160000"/>
              </a:lnSpc>
              <a:spcBef>
                <a:spcPts val="0"/>
              </a:spcBef>
            </a:pPr>
            <a:r>
              <a:rPr lang="en-US" dirty="0"/>
              <a:t>Glasgow 8 </a:t>
            </a:r>
            <a:r>
              <a:rPr lang="en-US" dirty="0" err="1"/>
              <a:t>điểm</a:t>
            </a:r>
            <a:endParaRPr lang="en-US" dirty="0"/>
          </a:p>
          <a:p>
            <a:pPr>
              <a:lnSpc>
                <a:spcPct val="160000"/>
              </a:lnSpc>
              <a:spcBef>
                <a:spcPts val="0"/>
              </a:spcBef>
            </a:pPr>
            <a:r>
              <a:rPr lang="en-US" dirty="0" err="1"/>
              <a:t>sonde</a:t>
            </a:r>
            <a:r>
              <a:rPr lang="en-US" dirty="0"/>
              <a:t> </a:t>
            </a:r>
            <a:r>
              <a:rPr lang="en-US" dirty="0" err="1"/>
              <a:t>tiểu</a:t>
            </a:r>
            <a:r>
              <a:rPr lang="en-US" dirty="0"/>
              <a:t> </a:t>
            </a:r>
            <a:r>
              <a:rPr lang="en-US" dirty="0" err="1"/>
              <a:t>đã</a:t>
            </a:r>
            <a:r>
              <a:rPr lang="en-US" dirty="0"/>
              <a:t> </a:t>
            </a:r>
            <a:r>
              <a:rPr lang="en-US" dirty="0" err="1"/>
              <a:t>đặt</a:t>
            </a:r>
            <a:r>
              <a:rPr lang="en-US" dirty="0"/>
              <a:t> 3 </a:t>
            </a:r>
            <a:r>
              <a:rPr lang="en-US" dirty="0" err="1"/>
              <a:t>tuần</a:t>
            </a:r>
            <a:r>
              <a:rPr lang="en-US" dirty="0"/>
              <a:t>, </a:t>
            </a:r>
            <a:r>
              <a:rPr lang="en-US" dirty="0" err="1"/>
              <a:t>nước</a:t>
            </a:r>
            <a:r>
              <a:rPr lang="en-US" dirty="0"/>
              <a:t> </a:t>
            </a:r>
            <a:r>
              <a:rPr lang="en-US" dirty="0" err="1"/>
              <a:t>tiểu</a:t>
            </a:r>
            <a:r>
              <a:rPr lang="en-US" dirty="0"/>
              <a:t> </a:t>
            </a:r>
            <a:r>
              <a:rPr lang="en-US" dirty="0" err="1"/>
              <a:t>đục</a:t>
            </a:r>
            <a:r>
              <a:rPr lang="en-US" dirty="0"/>
              <a:t> 700ml/24h, </a:t>
            </a:r>
            <a:r>
              <a:rPr lang="en-US" dirty="0" err="1"/>
              <a:t>lỗ</a:t>
            </a:r>
            <a:r>
              <a:rPr lang="en-US" dirty="0"/>
              <a:t> </a:t>
            </a:r>
            <a:r>
              <a:rPr lang="en-US" dirty="0" err="1"/>
              <a:t>sáo</a:t>
            </a:r>
            <a:r>
              <a:rPr lang="en-US" dirty="0"/>
              <a:t> </a:t>
            </a:r>
            <a:r>
              <a:rPr lang="en-US" dirty="0" err="1"/>
              <a:t>đỏ</a:t>
            </a:r>
            <a:endParaRPr lang="en-US" dirty="0"/>
          </a:p>
          <a:p>
            <a:pPr>
              <a:lnSpc>
                <a:spcPct val="160000"/>
              </a:lnSpc>
              <a:spcBef>
                <a:spcPts val="0"/>
              </a:spcBef>
            </a:pPr>
            <a:r>
              <a:rPr lang="en-US" dirty="0" err="1"/>
              <a:t>Hơn</a:t>
            </a:r>
            <a:r>
              <a:rPr lang="en-US" dirty="0"/>
              <a:t> 1 </a:t>
            </a:r>
            <a:r>
              <a:rPr lang="en-US" dirty="0" err="1"/>
              <a:t>ngày</a:t>
            </a:r>
            <a:r>
              <a:rPr lang="en-US" dirty="0"/>
              <a:t> nay BN </a:t>
            </a:r>
            <a:r>
              <a:rPr lang="en-US" dirty="0" err="1"/>
              <a:t>không</a:t>
            </a:r>
            <a:r>
              <a:rPr lang="en-US" dirty="0"/>
              <a:t> </a:t>
            </a:r>
            <a:r>
              <a:rPr lang="en-US" dirty="0" err="1"/>
              <a:t>ăn</a:t>
            </a:r>
            <a:r>
              <a:rPr lang="en-US" dirty="0"/>
              <a:t> </a:t>
            </a:r>
            <a:r>
              <a:rPr lang="en-US" dirty="0" err="1"/>
              <a:t>được</a:t>
            </a:r>
            <a:r>
              <a:rPr lang="en-US" dirty="0"/>
              <a:t>, </a:t>
            </a:r>
            <a:r>
              <a:rPr lang="en-US" dirty="0" err="1"/>
              <a:t>đại</a:t>
            </a:r>
            <a:r>
              <a:rPr lang="en-US" dirty="0"/>
              <a:t> </a:t>
            </a:r>
            <a:r>
              <a:rPr lang="en-US" dirty="0" err="1"/>
              <a:t>tiện</a:t>
            </a:r>
            <a:r>
              <a:rPr lang="en-US" dirty="0"/>
              <a:t> </a:t>
            </a:r>
            <a:r>
              <a:rPr lang="en-US" dirty="0" err="1"/>
              <a:t>không</a:t>
            </a:r>
            <a:r>
              <a:rPr lang="en-US" dirty="0"/>
              <a:t> </a:t>
            </a:r>
            <a:r>
              <a:rPr lang="en-US" dirty="0" err="1"/>
              <a:t>tự</a:t>
            </a:r>
            <a:r>
              <a:rPr lang="en-US" dirty="0"/>
              <a:t> </a:t>
            </a:r>
            <a:r>
              <a:rPr lang="en-US" dirty="0" err="1"/>
              <a:t>chủ</a:t>
            </a:r>
            <a:endParaRPr lang="en-US" dirty="0"/>
          </a:p>
          <a:p>
            <a:pPr>
              <a:lnSpc>
                <a:spcPct val="160000"/>
              </a:lnSpc>
              <a:spcBef>
                <a:spcPts val="0"/>
              </a:spcBef>
            </a:pPr>
            <a:r>
              <a:rPr lang="en-US" dirty="0" err="1"/>
              <a:t>Da</a:t>
            </a:r>
            <a:r>
              <a:rPr lang="en-US" dirty="0"/>
              <a:t> </a:t>
            </a:r>
            <a:r>
              <a:rPr lang="en-US" dirty="0" err="1"/>
              <a:t>vùng</a:t>
            </a:r>
            <a:r>
              <a:rPr lang="en-US" dirty="0"/>
              <a:t> </a:t>
            </a:r>
            <a:r>
              <a:rPr lang="en-US" dirty="0" err="1"/>
              <a:t>cùng</a:t>
            </a:r>
            <a:r>
              <a:rPr lang="en-US" dirty="0"/>
              <a:t> </a:t>
            </a:r>
            <a:r>
              <a:rPr lang="en-US" dirty="0" err="1"/>
              <a:t>cụt</a:t>
            </a:r>
            <a:r>
              <a:rPr lang="en-US" dirty="0"/>
              <a:t> </a:t>
            </a:r>
            <a:r>
              <a:rPr lang="en-US" dirty="0" err="1"/>
              <a:t>loét</a:t>
            </a:r>
            <a:r>
              <a:rPr lang="en-US" dirty="0"/>
              <a:t> </a:t>
            </a:r>
            <a:r>
              <a:rPr lang="en-US" dirty="0" err="1"/>
              <a:t>độ</a:t>
            </a:r>
            <a:r>
              <a:rPr lang="en-US" dirty="0"/>
              <a:t> 1</a:t>
            </a:r>
          </a:p>
          <a:p>
            <a:pPr>
              <a:lnSpc>
                <a:spcPct val="160000"/>
              </a:lnSpc>
              <a:spcBef>
                <a:spcPts val="0"/>
              </a:spcBef>
            </a:pPr>
            <a:r>
              <a:rPr lang="en-US" dirty="0" err="1"/>
              <a:t>Liệt</a:t>
            </a:r>
            <a:r>
              <a:rPr lang="en-US" dirty="0"/>
              <a:t> </a:t>
            </a:r>
            <a:r>
              <a:rPr lang="en-US" dirty="0" err="1"/>
              <a:t>nửa</a:t>
            </a:r>
            <a:r>
              <a:rPr lang="en-US" dirty="0"/>
              <a:t> </a:t>
            </a:r>
            <a:r>
              <a:rPr lang="en-US" dirty="0" err="1"/>
              <a:t>người</a:t>
            </a:r>
            <a:r>
              <a:rPr lang="en-US" dirty="0"/>
              <a:t> </a:t>
            </a:r>
            <a:r>
              <a:rPr lang="en-US" dirty="0" err="1"/>
              <a:t>bên</a:t>
            </a:r>
            <a:r>
              <a:rPr lang="en-US" dirty="0"/>
              <a:t> </a:t>
            </a:r>
            <a:r>
              <a:rPr lang="en-US" dirty="0" err="1"/>
              <a:t>phải</a:t>
            </a:r>
            <a:endParaRPr lang="en-US" dirty="0"/>
          </a:p>
          <a:p>
            <a:pPr algn="ctr">
              <a:lnSpc>
                <a:spcPct val="160000"/>
              </a:lnSpc>
              <a:spcBef>
                <a:spcPts val="0"/>
              </a:spcBef>
              <a:buNone/>
            </a:pPr>
            <a:r>
              <a:rPr lang="en-US" dirty="0" err="1">
                <a:solidFill>
                  <a:srgbClr val="FF0000"/>
                </a:solidFill>
              </a:rPr>
              <a:t>Chẩn</a:t>
            </a:r>
            <a:r>
              <a:rPr lang="en-US" dirty="0">
                <a:solidFill>
                  <a:srgbClr val="FF0000"/>
                </a:solidFill>
              </a:rPr>
              <a:t> </a:t>
            </a:r>
            <a:r>
              <a:rPr lang="en-US" dirty="0" err="1">
                <a:solidFill>
                  <a:srgbClr val="FF0000"/>
                </a:solidFill>
              </a:rPr>
              <a:t>đoán</a:t>
            </a:r>
            <a:r>
              <a:rPr lang="en-US" dirty="0">
                <a:solidFill>
                  <a:srgbClr val="FF0000"/>
                </a:solidFill>
              </a:rPr>
              <a:t> </a:t>
            </a:r>
            <a:r>
              <a:rPr lang="en-US" dirty="0" err="1">
                <a:solidFill>
                  <a:srgbClr val="FF0000"/>
                </a:solidFill>
              </a:rPr>
              <a:t>điều</a:t>
            </a:r>
            <a:r>
              <a:rPr lang="en-US" dirty="0">
                <a:solidFill>
                  <a:srgbClr val="FF0000"/>
                </a:solidFill>
              </a:rPr>
              <a:t> </a:t>
            </a:r>
            <a:r>
              <a:rPr lang="en-US" dirty="0" err="1">
                <a:solidFill>
                  <a:srgbClr val="FF0000"/>
                </a:solidFill>
              </a:rPr>
              <a:t>dưỡng</a:t>
            </a:r>
            <a:r>
              <a:rPr lang="en-US" dirty="0">
                <a:solidFill>
                  <a:srgbClr val="FF0000"/>
                </a:solidFill>
              </a:rPr>
              <a:t>???</a:t>
            </a:r>
          </a:p>
          <a:p>
            <a:endParaRPr lang="en-US" dirty="0"/>
          </a:p>
        </p:txBody>
      </p:sp>
    </p:spTree>
    <p:extLst>
      <p:ext uri="{BB962C8B-B14F-4D97-AF65-F5344CB8AC3E}">
        <p14:creationId xmlns:p14="http://schemas.microsoft.com/office/powerpoint/2010/main" val="368122161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381000"/>
            <a:ext cx="8229600" cy="5745163"/>
          </a:xfrm>
        </p:spPr>
        <p:txBody>
          <a:bodyPr>
            <a:normAutofit/>
          </a:bodyPr>
          <a:lstStyle/>
          <a:p>
            <a:pPr>
              <a:buNone/>
            </a:pPr>
            <a:r>
              <a:rPr lang="da-DK" b="1" dirty="0"/>
              <a:t>     Người bệnh hôn mê sốt 38</a:t>
            </a:r>
            <a:r>
              <a:rPr lang="da-DK" b="1" baseline="30000" dirty="0"/>
              <a:t>0</a:t>
            </a:r>
            <a:r>
              <a:rPr lang="da-DK" b="1" dirty="0"/>
              <a:t> , đường thở nhiều đờm dãi, nhịp thở 30l/p, SpO</a:t>
            </a:r>
            <a:r>
              <a:rPr lang="da-DK" b="1" baseline="-25000" dirty="0"/>
              <a:t>2</a:t>
            </a:r>
            <a:r>
              <a:rPr lang="da-DK" b="1" dirty="0"/>
              <a:t> 88%, m 100l/p, HA 160/80mmHg, da vùng cùng cụt đỏ, ẩm, lạnh, đặt sonde tiểu 5 ngày nay. Chẩn đoán điều dưỡng nào đúng:</a:t>
            </a:r>
            <a:endParaRPr lang="en-US" dirty="0"/>
          </a:p>
          <a:p>
            <a:pPr>
              <a:buNone/>
            </a:pPr>
            <a:r>
              <a:rPr lang="da-DK" dirty="0"/>
              <a:t>A. Nguy cơ huyết áp cao</a:t>
            </a:r>
            <a:endParaRPr lang="en-US" dirty="0"/>
          </a:p>
          <a:p>
            <a:pPr>
              <a:buNone/>
            </a:pPr>
            <a:r>
              <a:rPr lang="da-DK" dirty="0"/>
              <a:t>B. Nguy cơ </a:t>
            </a:r>
            <a:r>
              <a:rPr lang="da-DK"/>
              <a:t>khó thở</a:t>
            </a:r>
            <a:endParaRPr lang="en-US" dirty="0"/>
          </a:p>
          <a:p>
            <a:pPr>
              <a:buNone/>
            </a:pPr>
            <a:r>
              <a:rPr lang="da-DK" dirty="0"/>
              <a:t>C. Nguy cơ nhiễm khuẩn đường tiết niệu</a:t>
            </a:r>
            <a:endParaRPr lang="en-US" dirty="0"/>
          </a:p>
          <a:p>
            <a:pPr>
              <a:buNone/>
            </a:pPr>
            <a:r>
              <a:rPr lang="da-DK" dirty="0"/>
              <a:t>D. Nguy cơ loét ép</a:t>
            </a:r>
            <a:endParaRPr lang="en-US" dirty="0"/>
          </a:p>
          <a:p>
            <a:endParaRPr lang="en-US" dirty="0"/>
          </a:p>
        </p:txBody>
      </p:sp>
      <p:sp>
        <p:nvSpPr>
          <p:cNvPr id="4" name="4-Point Star 3"/>
          <p:cNvSpPr/>
          <p:nvPr/>
        </p:nvSpPr>
        <p:spPr>
          <a:xfrm>
            <a:off x="304800" y="4191000"/>
            <a:ext cx="685800" cy="457200"/>
          </a:xfrm>
          <a:prstGeom prst="star4">
            <a:avLst>
              <a:gd name="adj" fmla="val 50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304800"/>
            <a:ext cx="8382000" cy="6172200"/>
          </a:xfrm>
        </p:spPr>
        <p:txBody>
          <a:bodyPr>
            <a:normAutofit/>
          </a:bodyPr>
          <a:lstStyle/>
          <a:p>
            <a:pPr>
              <a:buNone/>
            </a:pPr>
            <a:r>
              <a:rPr lang="da-DK" b="1" dirty="0"/>
              <a:t> Người bệnh hôn mê sốt 38</a:t>
            </a:r>
            <a:r>
              <a:rPr lang="da-DK" b="1" baseline="30000" dirty="0"/>
              <a:t>0</a:t>
            </a:r>
            <a:r>
              <a:rPr lang="da-DK" b="1" dirty="0"/>
              <a:t> , đường thở nhiều đờm dãi, nhịp thở 30l/p, SpO</a:t>
            </a:r>
            <a:r>
              <a:rPr lang="da-DK" b="1" baseline="-25000" dirty="0"/>
              <a:t>2</a:t>
            </a:r>
            <a:r>
              <a:rPr lang="da-DK" b="1" dirty="0"/>
              <a:t> 88%, m 100l/p, HA 160/80mmHg, da vùng cùng cụt đỏ, ẩm, lạnh. Chẩn đoán điều dưỡng nào cần ưu tiên:</a:t>
            </a:r>
            <a:endParaRPr lang="en-US" dirty="0"/>
          </a:p>
          <a:p>
            <a:pPr marL="514350" indent="-514350">
              <a:buAutoNum type="alphaUcPeriod"/>
            </a:pPr>
            <a:r>
              <a:rPr lang="da-DK" dirty="0"/>
              <a:t>Sốt 38</a:t>
            </a:r>
            <a:r>
              <a:rPr lang="da-DK" baseline="30000" dirty="0"/>
              <a:t>0 </a:t>
            </a:r>
            <a:r>
              <a:rPr lang="da-DK" dirty="0"/>
              <a:t>liên quan đến nhiễm khuẩn đường hô hấp</a:t>
            </a:r>
            <a:endParaRPr lang="en-US" dirty="0"/>
          </a:p>
          <a:p>
            <a:pPr marL="514350" indent="-514350">
              <a:buNone/>
            </a:pPr>
            <a:r>
              <a:rPr lang="da-DK" dirty="0"/>
              <a:t>B. Khó thở liên quan đền tăng tiết đờm dãi đường thở</a:t>
            </a:r>
            <a:endParaRPr lang="en-US" dirty="0"/>
          </a:p>
          <a:p>
            <a:pPr>
              <a:buNone/>
            </a:pPr>
            <a:r>
              <a:rPr lang="da-DK" dirty="0"/>
              <a:t>C. Huyết áp cao </a:t>
            </a:r>
            <a:endParaRPr lang="en-US" dirty="0"/>
          </a:p>
          <a:p>
            <a:pPr>
              <a:buNone/>
            </a:pPr>
            <a:r>
              <a:rPr lang="da-DK" dirty="0"/>
              <a:t>D. Người bệnh hôn mê loét độ 1 ở vùng cùng cụt </a:t>
            </a:r>
            <a:endParaRPr lang="en-US" dirty="0"/>
          </a:p>
          <a:p>
            <a:endParaRPr lang="en-US" dirty="0"/>
          </a:p>
        </p:txBody>
      </p:sp>
      <p:sp>
        <p:nvSpPr>
          <p:cNvPr id="4" name="4-Point Star 3"/>
          <p:cNvSpPr/>
          <p:nvPr/>
        </p:nvSpPr>
        <p:spPr>
          <a:xfrm>
            <a:off x="304800" y="3429000"/>
            <a:ext cx="685800" cy="457200"/>
          </a:xfrm>
          <a:prstGeom prst="star4">
            <a:avLst>
              <a:gd name="adj" fmla="val 50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ĐỊNH NGHĨA</a:t>
            </a:r>
          </a:p>
        </p:txBody>
      </p:sp>
      <p:sp>
        <p:nvSpPr>
          <p:cNvPr id="3" name="Content Placeholder 2"/>
          <p:cNvSpPr>
            <a:spLocks noGrp="1"/>
          </p:cNvSpPr>
          <p:nvPr>
            <p:ph idx="1"/>
          </p:nvPr>
        </p:nvSpPr>
        <p:spPr/>
        <p:txBody>
          <a:bodyPr/>
          <a:lstStyle/>
          <a:p>
            <a:pPr>
              <a:lnSpc>
                <a:spcPct val="150000"/>
              </a:lnSpc>
            </a:pPr>
            <a:r>
              <a:rPr lang="pl-PL" dirty="0"/>
              <a:t>Hôn mê là tình trạng mất khả năng thức tỉnh và mất ý thức, nghĩa là mất khả năng nhận thức và đáp ứng phù hợp với các tác nhân kích thích bên ngoài, có thể kèm theo rối loạn chức năng sống và rối loạn thực vật.</a:t>
            </a:r>
            <a:endParaRPr lang="en-US" dirty="0"/>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r>
              <a:rPr lang="en-US" b="1" dirty="0"/>
              <a:t> </a:t>
            </a:r>
            <a:r>
              <a:rPr lang="en-US" b="1" dirty="0" err="1"/>
              <a:t>Biểu</a:t>
            </a:r>
            <a:r>
              <a:rPr lang="en-US" b="1" dirty="0"/>
              <a:t> </a:t>
            </a:r>
            <a:r>
              <a:rPr lang="en-US" b="1" dirty="0" err="1"/>
              <a:t>hiện</a:t>
            </a:r>
            <a:r>
              <a:rPr lang="en-US" b="1" dirty="0"/>
              <a:t> </a:t>
            </a:r>
            <a:r>
              <a:rPr lang="en-US" b="1" dirty="0" err="1"/>
              <a:t>mất</a:t>
            </a:r>
            <a:r>
              <a:rPr lang="en-US" b="1" dirty="0"/>
              <a:t> </a:t>
            </a:r>
            <a:r>
              <a:rPr lang="en-US" b="1" dirty="0" err="1"/>
              <a:t>khả</a:t>
            </a:r>
            <a:r>
              <a:rPr lang="en-US" b="1" dirty="0"/>
              <a:t> </a:t>
            </a:r>
            <a:r>
              <a:rPr lang="en-US" b="1" dirty="0" err="1"/>
              <a:t>năng</a:t>
            </a:r>
            <a:r>
              <a:rPr lang="en-US" b="1" dirty="0"/>
              <a:t> </a:t>
            </a:r>
            <a:r>
              <a:rPr lang="en-US" b="1" dirty="0" err="1"/>
              <a:t>thức</a:t>
            </a:r>
            <a:r>
              <a:rPr lang="en-US" b="1" dirty="0"/>
              <a:t> </a:t>
            </a:r>
            <a:r>
              <a:rPr lang="en-US" b="1" dirty="0" err="1"/>
              <a:t>tỉnh</a:t>
            </a:r>
            <a:r>
              <a:rPr lang="en-US" b="1" dirty="0"/>
              <a:t> </a:t>
            </a:r>
            <a:r>
              <a:rPr lang="en-US" b="1" dirty="0" err="1"/>
              <a:t>trên</a:t>
            </a:r>
            <a:r>
              <a:rPr lang="en-US" b="1" dirty="0"/>
              <a:t> </a:t>
            </a:r>
            <a:r>
              <a:rPr lang="en-US" b="1" dirty="0" err="1"/>
              <a:t>người</a:t>
            </a:r>
            <a:r>
              <a:rPr lang="en-US" b="1" dirty="0"/>
              <a:t> </a:t>
            </a:r>
            <a:r>
              <a:rPr lang="en-US" b="1" dirty="0" err="1"/>
              <a:t>bệnh</a:t>
            </a:r>
            <a:r>
              <a:rPr lang="en-US" b="1" dirty="0"/>
              <a:t> </a:t>
            </a:r>
            <a:r>
              <a:rPr lang="en-US" b="1" dirty="0" err="1"/>
              <a:t>hôn</a:t>
            </a:r>
            <a:r>
              <a:rPr lang="en-US" b="1" dirty="0"/>
              <a:t> </a:t>
            </a:r>
            <a:r>
              <a:rPr lang="en-US" b="1" dirty="0" err="1"/>
              <a:t>mê</a:t>
            </a:r>
            <a:r>
              <a:rPr lang="en-US" b="1" dirty="0"/>
              <a:t> </a:t>
            </a:r>
            <a:r>
              <a:rPr lang="en-US" b="1" dirty="0" err="1"/>
              <a:t>là</a:t>
            </a:r>
            <a:r>
              <a:rPr lang="en-US" b="1" dirty="0"/>
              <a:t>: </a:t>
            </a:r>
            <a:endParaRPr lang="en-US" dirty="0"/>
          </a:p>
          <a:p>
            <a:pPr>
              <a:buNone/>
            </a:pPr>
            <a:r>
              <a:rPr lang="en-US" dirty="0"/>
              <a:t>A. </a:t>
            </a:r>
            <a:r>
              <a:rPr lang="en-US" dirty="0" err="1"/>
              <a:t>Không</a:t>
            </a:r>
            <a:r>
              <a:rPr lang="en-US" dirty="0"/>
              <a:t> </a:t>
            </a:r>
            <a:r>
              <a:rPr lang="en-US" dirty="0" err="1"/>
              <a:t>mở</a:t>
            </a:r>
            <a:r>
              <a:rPr lang="en-US" dirty="0"/>
              <a:t> </a:t>
            </a:r>
            <a:r>
              <a:rPr lang="en-US" dirty="0" err="1"/>
              <a:t>mắt</a:t>
            </a:r>
            <a:r>
              <a:rPr lang="en-US" dirty="0"/>
              <a:t> </a:t>
            </a:r>
            <a:r>
              <a:rPr lang="en-US" dirty="0" err="1"/>
              <a:t>tư</a:t>
            </a:r>
            <a:r>
              <a:rPr lang="en-US" dirty="0"/>
              <a:t> </a:t>
            </a:r>
            <a:r>
              <a:rPr lang="en-US" dirty="0" err="1"/>
              <a:t>nhiên</a:t>
            </a:r>
            <a:endParaRPr lang="en-US" dirty="0"/>
          </a:p>
          <a:p>
            <a:pPr>
              <a:buNone/>
            </a:pPr>
            <a:r>
              <a:rPr lang="en-US" dirty="0"/>
              <a:t>B. </a:t>
            </a:r>
            <a:r>
              <a:rPr lang="en-US" dirty="0" err="1"/>
              <a:t>Trả</a:t>
            </a:r>
            <a:r>
              <a:rPr lang="en-US" dirty="0"/>
              <a:t> </a:t>
            </a:r>
            <a:r>
              <a:rPr lang="en-US" dirty="0" err="1"/>
              <a:t>lời</a:t>
            </a:r>
            <a:r>
              <a:rPr lang="en-US" dirty="0"/>
              <a:t> </a:t>
            </a:r>
            <a:r>
              <a:rPr lang="en-US" dirty="0" err="1"/>
              <a:t>lẫn</a:t>
            </a:r>
            <a:r>
              <a:rPr lang="en-US" dirty="0"/>
              <a:t> </a:t>
            </a:r>
            <a:r>
              <a:rPr lang="en-US" dirty="0" err="1"/>
              <a:t>lộn</a:t>
            </a:r>
            <a:r>
              <a:rPr lang="en-US" dirty="0"/>
              <a:t>, </a:t>
            </a:r>
            <a:r>
              <a:rPr lang="en-US" dirty="0" err="1"/>
              <a:t>mất</a:t>
            </a:r>
            <a:r>
              <a:rPr lang="en-US" dirty="0"/>
              <a:t> </a:t>
            </a:r>
            <a:r>
              <a:rPr lang="en-US" dirty="0" err="1"/>
              <a:t>định</a:t>
            </a:r>
            <a:r>
              <a:rPr lang="en-US" dirty="0"/>
              <a:t> </a:t>
            </a:r>
            <a:r>
              <a:rPr lang="en-US" dirty="0" err="1"/>
              <a:t>hướng</a:t>
            </a:r>
            <a:endParaRPr lang="en-US" dirty="0"/>
          </a:p>
          <a:p>
            <a:pPr>
              <a:buNone/>
            </a:pPr>
            <a:r>
              <a:rPr lang="en-US" dirty="0"/>
              <a:t>C. </a:t>
            </a:r>
            <a:r>
              <a:rPr lang="en-US" dirty="0" err="1"/>
              <a:t>Đáp</a:t>
            </a:r>
            <a:r>
              <a:rPr lang="en-US" dirty="0"/>
              <a:t> </a:t>
            </a:r>
            <a:r>
              <a:rPr lang="en-US" dirty="0" err="1"/>
              <a:t>ứng</a:t>
            </a:r>
            <a:r>
              <a:rPr lang="en-US" dirty="0"/>
              <a:t> </a:t>
            </a:r>
            <a:r>
              <a:rPr lang="en-US" dirty="0" err="1"/>
              <a:t>vận</a:t>
            </a:r>
            <a:r>
              <a:rPr lang="en-US" dirty="0"/>
              <a:t> </a:t>
            </a:r>
            <a:r>
              <a:rPr lang="en-US" dirty="0" err="1"/>
              <a:t>động</a:t>
            </a:r>
            <a:r>
              <a:rPr lang="en-US" dirty="0"/>
              <a:t> </a:t>
            </a:r>
            <a:r>
              <a:rPr lang="en-US" dirty="0" err="1"/>
              <a:t>không</a:t>
            </a:r>
            <a:r>
              <a:rPr lang="en-US" dirty="0"/>
              <a:t> </a:t>
            </a:r>
            <a:r>
              <a:rPr lang="en-US" dirty="0" err="1"/>
              <a:t>chính</a:t>
            </a:r>
            <a:r>
              <a:rPr lang="en-US" dirty="0"/>
              <a:t> </a:t>
            </a:r>
            <a:r>
              <a:rPr lang="en-US" dirty="0" err="1"/>
              <a:t>xác</a:t>
            </a:r>
            <a:endParaRPr lang="en-US" dirty="0"/>
          </a:p>
          <a:p>
            <a:pPr>
              <a:buNone/>
            </a:pPr>
            <a:r>
              <a:rPr lang="en-US" dirty="0"/>
              <a:t>D. </a:t>
            </a:r>
            <a:r>
              <a:rPr lang="en-US" dirty="0" err="1"/>
              <a:t>Tất</a:t>
            </a:r>
            <a:r>
              <a:rPr lang="en-US" dirty="0"/>
              <a:t> </a:t>
            </a:r>
            <a:r>
              <a:rPr lang="en-US" dirty="0" err="1"/>
              <a:t>cả</a:t>
            </a:r>
            <a:r>
              <a:rPr lang="en-US" dirty="0"/>
              <a:t> </a:t>
            </a:r>
            <a:r>
              <a:rPr lang="en-US" dirty="0" err="1"/>
              <a:t>các</a:t>
            </a:r>
            <a:r>
              <a:rPr lang="en-US" dirty="0"/>
              <a:t> ý </a:t>
            </a:r>
            <a:r>
              <a:rPr lang="en-US" dirty="0" err="1"/>
              <a:t>trên</a:t>
            </a:r>
            <a:r>
              <a:rPr lang="en-US" dirty="0"/>
              <a:t> </a:t>
            </a:r>
            <a:r>
              <a:rPr lang="en-US" dirty="0" err="1"/>
              <a:t>đều</a:t>
            </a:r>
            <a:r>
              <a:rPr lang="en-US" dirty="0"/>
              <a:t> </a:t>
            </a:r>
            <a:r>
              <a:rPr lang="en-US" dirty="0" err="1"/>
              <a:t>sai</a:t>
            </a:r>
            <a:r>
              <a:rPr lang="en-US" dirty="0"/>
              <a:t> </a:t>
            </a:r>
          </a:p>
        </p:txBody>
      </p:sp>
      <p:sp>
        <p:nvSpPr>
          <p:cNvPr id="4" name="4-Point Star 3"/>
          <p:cNvSpPr/>
          <p:nvPr/>
        </p:nvSpPr>
        <p:spPr>
          <a:xfrm>
            <a:off x="304800" y="2743200"/>
            <a:ext cx="685800" cy="457200"/>
          </a:xfrm>
          <a:prstGeom prst="star4">
            <a:avLst>
              <a:gd name="adj" fmla="val 50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NGUYÊN NHÂN</a:t>
            </a:r>
          </a:p>
        </p:txBody>
      </p:sp>
      <p:sp>
        <p:nvSpPr>
          <p:cNvPr id="3" name="Content Placeholder 2"/>
          <p:cNvSpPr>
            <a:spLocks noGrp="1"/>
          </p:cNvSpPr>
          <p:nvPr>
            <p:ph idx="1"/>
          </p:nvPr>
        </p:nvSpPr>
        <p:spPr/>
        <p:txBody>
          <a:bodyPr>
            <a:normAutofit fontScale="92500" lnSpcReduction="20000"/>
          </a:bodyPr>
          <a:lstStyle/>
          <a:p>
            <a:r>
              <a:rPr lang="pl-PL" dirty="0"/>
              <a:t>Hôn mê trong các bệnh lý tổn thương mạch máu não: hôn mê thường có kèm theo hội chứng liệt khu trú.</a:t>
            </a:r>
            <a:endParaRPr lang="en-US" dirty="0"/>
          </a:p>
          <a:p>
            <a:r>
              <a:rPr lang="pl-PL" dirty="0"/>
              <a:t>Hôn mê liên quan đến bệnh lý nhiễm trùng: hôn mê thường kèm theo biểu hiện nhiễm trùng, hội chứng màng não....</a:t>
            </a:r>
            <a:endParaRPr lang="en-US" dirty="0"/>
          </a:p>
          <a:p>
            <a:r>
              <a:rPr lang="pl-PL" dirty="0"/>
              <a:t>Hôn mê liên quan đến bệnh lý có co giật</a:t>
            </a:r>
            <a:endParaRPr lang="en-US" dirty="0"/>
          </a:p>
          <a:p>
            <a:r>
              <a:rPr lang="pl-PL" dirty="0"/>
              <a:t>Hôn mê liên quan đến bệnh lý chuyển hóa</a:t>
            </a:r>
            <a:endParaRPr lang="en-US" dirty="0"/>
          </a:p>
          <a:p>
            <a:r>
              <a:rPr lang="pl-PL" dirty="0"/>
              <a:t>Hôn mê liên quan đến ngộ độc</a:t>
            </a:r>
            <a:endParaRPr lang="en-US" dirty="0"/>
          </a:p>
          <a:p>
            <a:r>
              <a:rPr lang="pl-PL" dirty="0"/>
              <a:t>Hôn mê liên quan đến chấn thương sọ não</a:t>
            </a:r>
            <a:endParaRPr lang="en-US" dirty="0"/>
          </a:p>
          <a:p>
            <a:endParaRPr lang="en-US" dirty="0"/>
          </a:p>
        </p:txBody>
      </p:sp>
    </p:spTree>
    <p:extLst>
      <p:ext uri="{BB962C8B-B14F-4D97-AF65-F5344CB8AC3E}">
        <p14:creationId xmlns:p14="http://schemas.microsoft.com/office/powerpoint/2010/main" val="1755559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Times New Roman" panose="02020603050405020304" pitchFamily="18" charset="0"/>
                <a:cs typeface="Times New Roman" panose="02020603050405020304" pitchFamily="18" charset="0"/>
              </a:rPr>
              <a:t>TRIỆU CHỨNG LÂM SÀNG</a:t>
            </a:r>
          </a:p>
        </p:txBody>
      </p:sp>
      <p:sp>
        <p:nvSpPr>
          <p:cNvPr id="3" name="Content Placeholder 2"/>
          <p:cNvSpPr>
            <a:spLocks noGrp="1"/>
          </p:cNvSpPr>
          <p:nvPr>
            <p:ph idx="1"/>
          </p:nvPr>
        </p:nvSpPr>
        <p:spPr/>
        <p:txBody>
          <a:bodyPr>
            <a:normAutofit/>
          </a:bodyPr>
          <a:lstStyle/>
          <a:p>
            <a:r>
              <a:rPr lang="en-US" dirty="0" err="1"/>
              <a:t>Các</a:t>
            </a:r>
            <a:r>
              <a:rPr lang="en-US" dirty="0"/>
              <a:t> </a:t>
            </a:r>
            <a:r>
              <a:rPr lang="en-US" dirty="0" err="1"/>
              <a:t>biểu</a:t>
            </a:r>
            <a:r>
              <a:rPr lang="en-US" dirty="0"/>
              <a:t> </a:t>
            </a:r>
            <a:r>
              <a:rPr lang="en-US" dirty="0" err="1"/>
              <a:t>hiện</a:t>
            </a:r>
            <a:r>
              <a:rPr lang="en-US" dirty="0"/>
              <a:t> </a:t>
            </a:r>
            <a:r>
              <a:rPr lang="en-US" dirty="0" err="1"/>
              <a:t>lâm</a:t>
            </a:r>
            <a:r>
              <a:rPr lang="en-US" dirty="0"/>
              <a:t> </a:t>
            </a:r>
            <a:r>
              <a:rPr lang="en-US" dirty="0" err="1"/>
              <a:t>sàng</a:t>
            </a:r>
            <a:r>
              <a:rPr lang="en-US" dirty="0"/>
              <a:t> </a:t>
            </a:r>
            <a:r>
              <a:rPr lang="en-US" dirty="0" err="1"/>
              <a:t>của</a:t>
            </a:r>
            <a:r>
              <a:rPr lang="en-US" dirty="0"/>
              <a:t> </a:t>
            </a:r>
            <a:r>
              <a:rPr lang="en-US" dirty="0" err="1"/>
              <a:t>nguyên</a:t>
            </a:r>
            <a:r>
              <a:rPr lang="en-US" dirty="0"/>
              <a:t> </a:t>
            </a:r>
            <a:r>
              <a:rPr lang="en-US" dirty="0" err="1"/>
              <a:t>nhân</a:t>
            </a:r>
            <a:r>
              <a:rPr lang="en-US" dirty="0"/>
              <a:t> </a:t>
            </a:r>
            <a:r>
              <a:rPr lang="en-US" dirty="0" err="1"/>
              <a:t>dẫn</a:t>
            </a:r>
            <a:r>
              <a:rPr lang="en-US" dirty="0"/>
              <a:t> </a:t>
            </a:r>
            <a:r>
              <a:rPr lang="en-US" dirty="0" err="1"/>
              <a:t>đến</a:t>
            </a:r>
            <a:r>
              <a:rPr lang="en-US" dirty="0"/>
              <a:t> </a:t>
            </a:r>
            <a:r>
              <a:rPr lang="en-US" dirty="0" err="1"/>
              <a:t>hôn</a:t>
            </a:r>
            <a:r>
              <a:rPr lang="en-US" dirty="0"/>
              <a:t> </a:t>
            </a:r>
            <a:r>
              <a:rPr lang="en-US" dirty="0" err="1"/>
              <a:t>mê</a:t>
            </a:r>
            <a:endParaRPr lang="en-US" dirty="0"/>
          </a:p>
          <a:p>
            <a:r>
              <a:rPr lang="pl-PL" dirty="0"/>
              <a:t>Rối loạn ý thức</a:t>
            </a:r>
            <a:endParaRPr lang="en-US" dirty="0"/>
          </a:p>
          <a:p>
            <a:r>
              <a:rPr lang="pl-PL" dirty="0"/>
              <a:t>Rối loạn hô hấp</a:t>
            </a:r>
            <a:endParaRPr lang="en-US" dirty="0"/>
          </a:p>
          <a:p>
            <a:r>
              <a:rPr lang="en-US" dirty="0" err="1"/>
              <a:t>Rối</a:t>
            </a:r>
            <a:r>
              <a:rPr lang="en-US" dirty="0"/>
              <a:t> </a:t>
            </a:r>
            <a:r>
              <a:rPr lang="en-US" dirty="0" err="1"/>
              <a:t>loạn</a:t>
            </a:r>
            <a:r>
              <a:rPr lang="en-US" dirty="0"/>
              <a:t> </a:t>
            </a:r>
            <a:r>
              <a:rPr lang="en-US" dirty="0" err="1"/>
              <a:t>tuần</a:t>
            </a:r>
            <a:r>
              <a:rPr lang="en-US" dirty="0"/>
              <a:t> </a:t>
            </a:r>
            <a:r>
              <a:rPr lang="en-US" dirty="0" err="1"/>
              <a:t>hoàn</a:t>
            </a:r>
            <a:endParaRPr lang="en-US" dirty="0"/>
          </a:p>
          <a:p>
            <a:r>
              <a:rPr lang="en-US" dirty="0" err="1"/>
              <a:t>Rối</a:t>
            </a:r>
            <a:r>
              <a:rPr lang="en-US" dirty="0"/>
              <a:t> </a:t>
            </a:r>
            <a:r>
              <a:rPr lang="en-US" dirty="0" err="1"/>
              <a:t>loạn</a:t>
            </a:r>
            <a:r>
              <a:rPr lang="en-US" dirty="0"/>
              <a:t> </a:t>
            </a:r>
            <a:r>
              <a:rPr lang="en-US" dirty="0" err="1"/>
              <a:t>thân</a:t>
            </a:r>
            <a:r>
              <a:rPr lang="en-US" dirty="0"/>
              <a:t> </a:t>
            </a:r>
            <a:r>
              <a:rPr lang="en-US" dirty="0" err="1"/>
              <a:t>nhiệt</a:t>
            </a:r>
            <a:endParaRPr lang="en-US" dirty="0"/>
          </a:p>
          <a:p>
            <a:r>
              <a:rPr lang="pl-PL" dirty="0"/>
              <a:t>Rối loạn thần kinh</a:t>
            </a:r>
            <a:endParaRPr lang="en-US" dirty="0"/>
          </a:p>
        </p:txBody>
      </p:sp>
    </p:spTree>
    <p:extLst>
      <p:ext uri="{BB962C8B-B14F-4D97-AF65-F5344CB8AC3E}">
        <p14:creationId xmlns:p14="http://schemas.microsoft.com/office/powerpoint/2010/main" val="32437020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639762"/>
          </a:xfrm>
        </p:spPr>
        <p:txBody>
          <a:bodyPr>
            <a:normAutofit fontScale="90000"/>
          </a:bodyPr>
          <a:lstStyle/>
          <a:p>
            <a:r>
              <a:rPr lang="en-US" dirty="0" err="1"/>
              <a:t>Thang</a:t>
            </a:r>
            <a:r>
              <a:rPr lang="en-US" dirty="0"/>
              <a:t> </a:t>
            </a:r>
            <a:r>
              <a:rPr lang="en-US" dirty="0" err="1"/>
              <a:t>điểm</a:t>
            </a:r>
            <a:r>
              <a:rPr lang="en-US" dirty="0"/>
              <a:t> Glasgow</a:t>
            </a:r>
          </a:p>
        </p:txBody>
      </p:sp>
      <p:graphicFrame>
        <p:nvGraphicFramePr>
          <p:cNvPr id="4" name="Content Placeholder 3"/>
          <p:cNvGraphicFramePr>
            <a:graphicFrameLocks noGrp="1"/>
          </p:cNvGraphicFramePr>
          <p:nvPr>
            <p:ph idx="1"/>
          </p:nvPr>
        </p:nvGraphicFramePr>
        <p:xfrm>
          <a:off x="0" y="685800"/>
          <a:ext cx="9144000" cy="6172200"/>
        </p:xfrm>
        <a:graphic>
          <a:graphicData uri="http://schemas.openxmlformats.org/drawingml/2006/table">
            <a:tbl>
              <a:tblPr firstRow="1" bandRow="1">
                <a:tableStyleId>{5C22544A-7EE6-4342-B048-85BDC9FD1C3A}</a:tableStyleId>
              </a:tblPr>
              <a:tblGrid>
                <a:gridCol w="1524000">
                  <a:extLst>
                    <a:ext uri="{9D8B030D-6E8A-4147-A177-3AD203B41FA5}">
                      <a16:colId xmlns:a16="http://schemas.microsoft.com/office/drawing/2014/main" val="20000"/>
                    </a:ext>
                  </a:extLst>
                </a:gridCol>
                <a:gridCol w="6604000">
                  <a:extLst>
                    <a:ext uri="{9D8B030D-6E8A-4147-A177-3AD203B41FA5}">
                      <a16:colId xmlns:a16="http://schemas.microsoft.com/office/drawing/2014/main" val="20001"/>
                    </a:ext>
                  </a:extLst>
                </a:gridCol>
                <a:gridCol w="1016000">
                  <a:extLst>
                    <a:ext uri="{9D8B030D-6E8A-4147-A177-3AD203B41FA5}">
                      <a16:colId xmlns:a16="http://schemas.microsoft.com/office/drawing/2014/main" val="20002"/>
                    </a:ext>
                  </a:extLst>
                </a:gridCol>
              </a:tblGrid>
              <a:tr h="363064">
                <a:tc>
                  <a:txBody>
                    <a:bodyPr/>
                    <a:lstStyle/>
                    <a:p>
                      <a:pPr marL="0" marR="0" algn="ctr">
                        <a:lnSpc>
                          <a:spcPct val="100000"/>
                        </a:lnSpc>
                        <a:spcBef>
                          <a:spcPts val="0"/>
                        </a:spcBef>
                        <a:spcAft>
                          <a:spcPts val="0"/>
                        </a:spcAft>
                      </a:pPr>
                      <a:r>
                        <a:rPr lang="en-US" sz="2000" b="1" dirty="0" err="1">
                          <a:latin typeface="Calibri"/>
                          <a:ea typeface="Times New Roman"/>
                          <a:cs typeface="Times New Roman"/>
                        </a:rPr>
                        <a:t>Chỉ</a:t>
                      </a:r>
                      <a:r>
                        <a:rPr lang="en-US" sz="2000" b="1" dirty="0">
                          <a:latin typeface="Calibri"/>
                          <a:ea typeface="Times New Roman"/>
                          <a:cs typeface="Times New Roman"/>
                        </a:rPr>
                        <a:t> </a:t>
                      </a:r>
                      <a:r>
                        <a:rPr lang="en-US" sz="2000" b="1" dirty="0" err="1">
                          <a:latin typeface="Calibri"/>
                          <a:ea typeface="Times New Roman"/>
                          <a:cs typeface="Times New Roman"/>
                        </a:rPr>
                        <a:t>tiêu</a:t>
                      </a:r>
                      <a:r>
                        <a:rPr lang="en-US" sz="2000" b="1" dirty="0">
                          <a:latin typeface="Calibri"/>
                          <a:ea typeface="Times New Roman"/>
                          <a:cs typeface="Times New Roman"/>
                        </a:rPr>
                        <a:t> </a:t>
                      </a:r>
                      <a:endParaRPr lang="en-US" sz="2000" dirty="0">
                        <a:latin typeface="Calibri"/>
                        <a:ea typeface="Times New Roman"/>
                        <a:cs typeface="Times New Roman"/>
                      </a:endParaRPr>
                    </a:p>
                  </a:txBody>
                  <a:tcPr marL="68580" marR="68580" marT="12065" marB="0" anchor="ctr"/>
                </a:tc>
                <a:tc>
                  <a:txBody>
                    <a:bodyPr/>
                    <a:lstStyle/>
                    <a:p>
                      <a:pPr marL="0" marR="0" algn="ctr">
                        <a:lnSpc>
                          <a:spcPct val="100000"/>
                        </a:lnSpc>
                        <a:spcBef>
                          <a:spcPts val="0"/>
                        </a:spcBef>
                        <a:spcAft>
                          <a:spcPts val="0"/>
                        </a:spcAft>
                      </a:pPr>
                      <a:r>
                        <a:rPr lang="en-US" sz="2000" b="1" dirty="0" err="1">
                          <a:latin typeface="Calibri"/>
                          <a:ea typeface="Times New Roman"/>
                          <a:cs typeface="Times New Roman"/>
                        </a:rPr>
                        <a:t>Biểu</a:t>
                      </a:r>
                      <a:r>
                        <a:rPr lang="en-US" sz="2000" b="1" dirty="0">
                          <a:latin typeface="Calibri"/>
                          <a:ea typeface="Times New Roman"/>
                          <a:cs typeface="Times New Roman"/>
                        </a:rPr>
                        <a:t> </a:t>
                      </a:r>
                      <a:r>
                        <a:rPr lang="en-US" sz="2000" b="1" dirty="0" err="1">
                          <a:latin typeface="Calibri"/>
                          <a:ea typeface="Times New Roman"/>
                          <a:cs typeface="Times New Roman"/>
                        </a:rPr>
                        <a:t>hiện</a:t>
                      </a:r>
                      <a:r>
                        <a:rPr lang="en-US" sz="2000" b="1" dirty="0">
                          <a:latin typeface="Calibri"/>
                          <a:ea typeface="Times New Roman"/>
                          <a:cs typeface="Times New Roman"/>
                        </a:rPr>
                        <a:t> </a:t>
                      </a:r>
                      <a:endParaRPr lang="en-US" sz="2000" dirty="0">
                        <a:latin typeface="Calibri"/>
                        <a:ea typeface="Times New Roman"/>
                        <a:cs typeface="Times New Roman"/>
                      </a:endParaRPr>
                    </a:p>
                  </a:txBody>
                  <a:tcPr marL="68580" marR="68580" marT="12065" marB="0" anchor="ctr"/>
                </a:tc>
                <a:tc>
                  <a:txBody>
                    <a:bodyPr/>
                    <a:lstStyle/>
                    <a:p>
                      <a:pPr marL="0" marR="0" algn="ctr">
                        <a:lnSpc>
                          <a:spcPct val="100000"/>
                        </a:lnSpc>
                        <a:spcBef>
                          <a:spcPts val="0"/>
                        </a:spcBef>
                        <a:spcAft>
                          <a:spcPts val="0"/>
                        </a:spcAft>
                      </a:pPr>
                      <a:r>
                        <a:rPr lang="en-US" sz="2000" b="1" dirty="0" err="1">
                          <a:latin typeface="Calibri"/>
                          <a:ea typeface="Times New Roman"/>
                          <a:cs typeface="Times New Roman"/>
                        </a:rPr>
                        <a:t>Điểm</a:t>
                      </a:r>
                      <a:r>
                        <a:rPr lang="en-US" sz="2000" b="1" dirty="0">
                          <a:latin typeface="Calibri"/>
                          <a:ea typeface="Times New Roman"/>
                          <a:cs typeface="Times New Roman"/>
                        </a:rPr>
                        <a:t> </a:t>
                      </a:r>
                      <a:endParaRPr lang="en-US" sz="2000" dirty="0">
                        <a:latin typeface="Calibri"/>
                        <a:ea typeface="Times New Roman"/>
                        <a:cs typeface="Times New Roman"/>
                      </a:endParaRPr>
                    </a:p>
                  </a:txBody>
                  <a:tcPr marL="68580" marR="68580" marT="12065" marB="0" anchor="ctr"/>
                </a:tc>
                <a:extLst>
                  <a:ext uri="{0D108BD9-81ED-4DB2-BD59-A6C34878D82A}">
                    <a16:rowId xmlns:a16="http://schemas.microsoft.com/office/drawing/2014/main" val="10000"/>
                  </a:ext>
                </a:extLst>
              </a:tr>
              <a:tr h="1543050">
                <a:tc>
                  <a:txBody>
                    <a:bodyPr/>
                    <a:lstStyle/>
                    <a:p>
                      <a:pPr marL="0" marR="0" algn="just">
                        <a:lnSpc>
                          <a:spcPct val="100000"/>
                        </a:lnSpc>
                        <a:spcBef>
                          <a:spcPts val="0"/>
                        </a:spcBef>
                        <a:spcAft>
                          <a:spcPts val="0"/>
                        </a:spcAft>
                      </a:pPr>
                      <a:r>
                        <a:rPr lang="en-US" sz="2000" dirty="0" err="1">
                          <a:latin typeface="Calibri"/>
                          <a:ea typeface="Times New Roman"/>
                          <a:cs typeface="Times New Roman"/>
                        </a:rPr>
                        <a:t>Đáp</a:t>
                      </a:r>
                      <a:r>
                        <a:rPr lang="en-US" sz="2000" dirty="0">
                          <a:latin typeface="Calibri"/>
                          <a:ea typeface="Times New Roman"/>
                          <a:cs typeface="Times New Roman"/>
                        </a:rPr>
                        <a:t> </a:t>
                      </a:r>
                      <a:r>
                        <a:rPr lang="en-US" sz="2000" dirty="0" err="1">
                          <a:latin typeface="Calibri"/>
                          <a:ea typeface="Times New Roman"/>
                          <a:cs typeface="Times New Roman"/>
                        </a:rPr>
                        <a:t>ứng</a:t>
                      </a:r>
                      <a:r>
                        <a:rPr lang="en-US" sz="2000" dirty="0">
                          <a:latin typeface="Calibri"/>
                          <a:ea typeface="Times New Roman"/>
                          <a:cs typeface="Times New Roman"/>
                        </a:rPr>
                        <a:t> </a:t>
                      </a:r>
                    </a:p>
                    <a:p>
                      <a:pPr marL="0" marR="0" algn="just">
                        <a:lnSpc>
                          <a:spcPct val="100000"/>
                        </a:lnSpc>
                        <a:spcBef>
                          <a:spcPts val="0"/>
                        </a:spcBef>
                        <a:spcAft>
                          <a:spcPts val="0"/>
                        </a:spcAft>
                      </a:pPr>
                      <a:r>
                        <a:rPr lang="en-US" sz="2000" dirty="0" err="1">
                          <a:latin typeface="Calibri"/>
                          <a:ea typeface="Times New Roman"/>
                          <a:cs typeface="Times New Roman"/>
                        </a:rPr>
                        <a:t>mở</a:t>
                      </a:r>
                      <a:r>
                        <a:rPr lang="en-US" sz="2000" dirty="0">
                          <a:latin typeface="Calibri"/>
                          <a:ea typeface="Times New Roman"/>
                          <a:cs typeface="Times New Roman"/>
                        </a:rPr>
                        <a:t> </a:t>
                      </a:r>
                    </a:p>
                    <a:p>
                      <a:pPr marL="0" marR="0" algn="just">
                        <a:lnSpc>
                          <a:spcPct val="100000"/>
                        </a:lnSpc>
                        <a:spcBef>
                          <a:spcPts val="0"/>
                        </a:spcBef>
                        <a:spcAft>
                          <a:spcPts val="0"/>
                        </a:spcAft>
                      </a:pPr>
                      <a:r>
                        <a:rPr lang="en-US" sz="2000" dirty="0" err="1">
                          <a:latin typeface="Calibri"/>
                          <a:ea typeface="Times New Roman"/>
                          <a:cs typeface="Times New Roman"/>
                        </a:rPr>
                        <a:t>mắt</a:t>
                      </a:r>
                      <a:r>
                        <a:rPr lang="en-US" sz="2000" dirty="0">
                          <a:latin typeface="Calibri"/>
                          <a:ea typeface="Times New Roman"/>
                          <a:cs typeface="Times New Roman"/>
                        </a:rPr>
                        <a:t> </a:t>
                      </a:r>
                    </a:p>
                  </a:txBody>
                  <a:tcPr marL="68580" marR="68580" marT="12065" marB="0" anchor="ctr"/>
                </a:tc>
                <a:tc>
                  <a:txBody>
                    <a:bodyPr/>
                    <a:lstStyle/>
                    <a:p>
                      <a:pPr marL="0" marR="0" algn="just">
                        <a:lnSpc>
                          <a:spcPct val="100000"/>
                        </a:lnSpc>
                        <a:spcBef>
                          <a:spcPts val="0"/>
                        </a:spcBef>
                        <a:spcAft>
                          <a:spcPts val="0"/>
                        </a:spcAft>
                      </a:pPr>
                      <a:r>
                        <a:rPr lang="en-US" sz="2000" dirty="0" err="1">
                          <a:latin typeface="Calibri"/>
                          <a:ea typeface="Times New Roman"/>
                          <a:cs typeface="Times New Roman"/>
                        </a:rPr>
                        <a:t>Mở</a:t>
                      </a:r>
                      <a:r>
                        <a:rPr lang="en-US" sz="2000" dirty="0">
                          <a:latin typeface="Calibri"/>
                          <a:ea typeface="Times New Roman"/>
                          <a:cs typeface="Times New Roman"/>
                        </a:rPr>
                        <a:t> </a:t>
                      </a:r>
                      <a:r>
                        <a:rPr lang="en-US" sz="2000" dirty="0" err="1">
                          <a:latin typeface="Calibri"/>
                          <a:ea typeface="Times New Roman"/>
                          <a:cs typeface="Times New Roman"/>
                        </a:rPr>
                        <a:t>mắt</a:t>
                      </a:r>
                      <a:r>
                        <a:rPr lang="en-US" sz="2000" dirty="0">
                          <a:latin typeface="Calibri"/>
                          <a:ea typeface="Times New Roman"/>
                          <a:cs typeface="Times New Roman"/>
                        </a:rPr>
                        <a:t> </a:t>
                      </a:r>
                      <a:r>
                        <a:rPr lang="en-US" sz="2000" dirty="0" err="1">
                          <a:latin typeface="Calibri"/>
                          <a:ea typeface="Times New Roman"/>
                          <a:cs typeface="Times New Roman"/>
                        </a:rPr>
                        <a:t>tự</a:t>
                      </a:r>
                      <a:r>
                        <a:rPr lang="en-US" sz="2000" dirty="0">
                          <a:latin typeface="Calibri"/>
                          <a:ea typeface="Times New Roman"/>
                          <a:cs typeface="Times New Roman"/>
                        </a:rPr>
                        <a:t> </a:t>
                      </a:r>
                      <a:r>
                        <a:rPr lang="en-US" sz="2000" dirty="0" err="1">
                          <a:latin typeface="Calibri"/>
                          <a:ea typeface="Times New Roman"/>
                          <a:cs typeface="Times New Roman"/>
                        </a:rPr>
                        <a:t>nhiên</a:t>
                      </a:r>
                      <a:r>
                        <a:rPr lang="en-US" sz="2000" dirty="0">
                          <a:latin typeface="Calibri"/>
                          <a:ea typeface="Times New Roman"/>
                          <a:cs typeface="Times New Roman"/>
                        </a:rPr>
                        <a:t> </a:t>
                      </a:r>
                    </a:p>
                    <a:p>
                      <a:pPr marL="0" marR="0" algn="just">
                        <a:lnSpc>
                          <a:spcPct val="100000"/>
                        </a:lnSpc>
                        <a:spcBef>
                          <a:spcPts val="0"/>
                        </a:spcBef>
                        <a:spcAft>
                          <a:spcPts val="0"/>
                        </a:spcAft>
                      </a:pPr>
                      <a:r>
                        <a:rPr lang="en-US" sz="2000" dirty="0" err="1">
                          <a:latin typeface="Calibri"/>
                          <a:ea typeface="Times New Roman"/>
                          <a:cs typeface="Times New Roman"/>
                        </a:rPr>
                        <a:t>Mở</a:t>
                      </a:r>
                      <a:r>
                        <a:rPr lang="en-US" sz="2000" dirty="0">
                          <a:latin typeface="Calibri"/>
                          <a:ea typeface="Times New Roman"/>
                          <a:cs typeface="Times New Roman"/>
                        </a:rPr>
                        <a:t> </a:t>
                      </a:r>
                      <a:r>
                        <a:rPr lang="en-US" sz="2000" dirty="0" err="1">
                          <a:latin typeface="Calibri"/>
                          <a:ea typeface="Times New Roman"/>
                          <a:cs typeface="Times New Roman"/>
                        </a:rPr>
                        <a:t>mắt</a:t>
                      </a:r>
                      <a:r>
                        <a:rPr lang="en-US" sz="2000" dirty="0">
                          <a:latin typeface="Calibri"/>
                          <a:ea typeface="Times New Roman"/>
                          <a:cs typeface="Times New Roman"/>
                        </a:rPr>
                        <a:t> </a:t>
                      </a:r>
                      <a:r>
                        <a:rPr lang="en-US" sz="2000" dirty="0" err="1">
                          <a:latin typeface="Calibri"/>
                          <a:ea typeface="Times New Roman"/>
                          <a:cs typeface="Times New Roman"/>
                        </a:rPr>
                        <a:t>khi</a:t>
                      </a:r>
                      <a:r>
                        <a:rPr lang="en-US" sz="2000" dirty="0">
                          <a:latin typeface="Calibri"/>
                          <a:ea typeface="Times New Roman"/>
                          <a:cs typeface="Times New Roman"/>
                        </a:rPr>
                        <a:t> </a:t>
                      </a:r>
                      <a:r>
                        <a:rPr lang="en-US" sz="2000" dirty="0" err="1">
                          <a:latin typeface="Calibri"/>
                          <a:ea typeface="Times New Roman"/>
                          <a:cs typeface="Times New Roman"/>
                        </a:rPr>
                        <a:t>gọi</a:t>
                      </a:r>
                      <a:r>
                        <a:rPr lang="en-US" sz="2000" dirty="0">
                          <a:latin typeface="Calibri"/>
                          <a:ea typeface="Times New Roman"/>
                          <a:cs typeface="Times New Roman"/>
                        </a:rPr>
                        <a:t>, </a:t>
                      </a:r>
                      <a:r>
                        <a:rPr lang="en-US" sz="2000" dirty="0" err="1">
                          <a:latin typeface="Calibri"/>
                          <a:ea typeface="Times New Roman"/>
                          <a:cs typeface="Times New Roman"/>
                        </a:rPr>
                        <a:t>khi</a:t>
                      </a:r>
                      <a:r>
                        <a:rPr lang="en-US" sz="2000" dirty="0">
                          <a:latin typeface="Calibri"/>
                          <a:ea typeface="Times New Roman"/>
                          <a:cs typeface="Times New Roman"/>
                        </a:rPr>
                        <a:t> </a:t>
                      </a:r>
                      <a:r>
                        <a:rPr lang="en-US" sz="2000" dirty="0" err="1">
                          <a:latin typeface="Calibri"/>
                          <a:ea typeface="Times New Roman"/>
                          <a:cs typeface="Times New Roman"/>
                        </a:rPr>
                        <a:t>ra</a:t>
                      </a:r>
                      <a:r>
                        <a:rPr lang="en-US" sz="2000" dirty="0">
                          <a:latin typeface="Calibri"/>
                          <a:ea typeface="Times New Roman"/>
                          <a:cs typeface="Times New Roman"/>
                        </a:rPr>
                        <a:t> </a:t>
                      </a:r>
                      <a:r>
                        <a:rPr lang="en-US" sz="2000" dirty="0" err="1">
                          <a:latin typeface="Calibri"/>
                          <a:ea typeface="Times New Roman"/>
                          <a:cs typeface="Times New Roman"/>
                        </a:rPr>
                        <a:t>lệnh</a:t>
                      </a:r>
                      <a:r>
                        <a:rPr lang="en-US" sz="2000" dirty="0">
                          <a:latin typeface="Calibri"/>
                          <a:ea typeface="Times New Roman"/>
                          <a:cs typeface="Times New Roman"/>
                        </a:rPr>
                        <a:t> </a:t>
                      </a:r>
                    </a:p>
                    <a:p>
                      <a:pPr marL="0" marR="0" algn="just">
                        <a:lnSpc>
                          <a:spcPct val="100000"/>
                        </a:lnSpc>
                        <a:spcBef>
                          <a:spcPts val="0"/>
                        </a:spcBef>
                        <a:spcAft>
                          <a:spcPts val="0"/>
                        </a:spcAft>
                      </a:pPr>
                      <a:r>
                        <a:rPr lang="en-US" sz="2000" dirty="0" err="1">
                          <a:latin typeface="Calibri"/>
                          <a:ea typeface="Times New Roman"/>
                          <a:cs typeface="Times New Roman"/>
                        </a:rPr>
                        <a:t>Mở</a:t>
                      </a:r>
                      <a:r>
                        <a:rPr lang="en-US" sz="2000" dirty="0">
                          <a:latin typeface="Calibri"/>
                          <a:ea typeface="Times New Roman"/>
                          <a:cs typeface="Times New Roman"/>
                        </a:rPr>
                        <a:t> </a:t>
                      </a:r>
                      <a:r>
                        <a:rPr lang="en-US" sz="2000" dirty="0" err="1">
                          <a:latin typeface="Calibri"/>
                          <a:ea typeface="Times New Roman"/>
                          <a:cs typeface="Times New Roman"/>
                        </a:rPr>
                        <a:t>mắt</a:t>
                      </a:r>
                      <a:r>
                        <a:rPr lang="en-US" sz="2000" dirty="0">
                          <a:latin typeface="Calibri"/>
                          <a:ea typeface="Times New Roman"/>
                          <a:cs typeface="Times New Roman"/>
                        </a:rPr>
                        <a:t> </a:t>
                      </a:r>
                      <a:r>
                        <a:rPr lang="en-US" sz="2000" dirty="0" err="1">
                          <a:latin typeface="Calibri"/>
                          <a:ea typeface="Times New Roman"/>
                          <a:cs typeface="Times New Roman"/>
                        </a:rPr>
                        <a:t>khi</a:t>
                      </a:r>
                      <a:r>
                        <a:rPr lang="en-US" sz="2000" dirty="0">
                          <a:latin typeface="Calibri"/>
                          <a:ea typeface="Times New Roman"/>
                          <a:cs typeface="Times New Roman"/>
                        </a:rPr>
                        <a:t> </a:t>
                      </a:r>
                      <a:r>
                        <a:rPr lang="en-US" sz="2000" dirty="0" err="1">
                          <a:latin typeface="Calibri"/>
                          <a:ea typeface="Times New Roman"/>
                          <a:cs typeface="Times New Roman"/>
                        </a:rPr>
                        <a:t>gây</a:t>
                      </a:r>
                      <a:r>
                        <a:rPr lang="en-US" sz="2000" dirty="0">
                          <a:latin typeface="Calibri"/>
                          <a:ea typeface="Times New Roman"/>
                          <a:cs typeface="Times New Roman"/>
                        </a:rPr>
                        <a:t> </a:t>
                      </a:r>
                      <a:r>
                        <a:rPr lang="en-US" sz="2000" dirty="0" err="1">
                          <a:latin typeface="Calibri"/>
                          <a:ea typeface="Times New Roman"/>
                          <a:cs typeface="Times New Roman"/>
                        </a:rPr>
                        <a:t>đau</a:t>
                      </a:r>
                      <a:r>
                        <a:rPr lang="en-US" sz="2000" dirty="0">
                          <a:latin typeface="Calibri"/>
                          <a:ea typeface="Times New Roman"/>
                          <a:cs typeface="Times New Roman"/>
                        </a:rPr>
                        <a:t> </a:t>
                      </a:r>
                    </a:p>
                    <a:p>
                      <a:pPr marL="0" marR="0" algn="just">
                        <a:lnSpc>
                          <a:spcPct val="100000"/>
                        </a:lnSpc>
                        <a:spcBef>
                          <a:spcPts val="0"/>
                        </a:spcBef>
                        <a:spcAft>
                          <a:spcPts val="0"/>
                        </a:spcAft>
                      </a:pPr>
                      <a:r>
                        <a:rPr lang="en-US" sz="2000" dirty="0" err="1">
                          <a:latin typeface="Calibri"/>
                          <a:ea typeface="Times New Roman"/>
                          <a:cs typeface="Times New Roman"/>
                        </a:rPr>
                        <a:t>Không</a:t>
                      </a:r>
                      <a:r>
                        <a:rPr lang="en-US" sz="2000" dirty="0">
                          <a:latin typeface="Calibri"/>
                          <a:ea typeface="Times New Roman"/>
                          <a:cs typeface="Times New Roman"/>
                        </a:rPr>
                        <a:t> </a:t>
                      </a:r>
                      <a:r>
                        <a:rPr lang="en-US" sz="2000" dirty="0" err="1">
                          <a:latin typeface="Calibri"/>
                          <a:ea typeface="Times New Roman"/>
                          <a:cs typeface="Times New Roman"/>
                        </a:rPr>
                        <a:t>mở</a:t>
                      </a:r>
                      <a:r>
                        <a:rPr lang="en-US" sz="2000" dirty="0">
                          <a:latin typeface="Calibri"/>
                          <a:ea typeface="Times New Roman"/>
                          <a:cs typeface="Times New Roman"/>
                        </a:rPr>
                        <a:t> </a:t>
                      </a:r>
                      <a:r>
                        <a:rPr lang="en-US" sz="2000" dirty="0" err="1">
                          <a:latin typeface="Calibri"/>
                          <a:ea typeface="Times New Roman"/>
                          <a:cs typeface="Times New Roman"/>
                        </a:rPr>
                        <a:t>mắt</a:t>
                      </a:r>
                      <a:r>
                        <a:rPr lang="en-US" sz="2000" dirty="0">
                          <a:latin typeface="Calibri"/>
                          <a:ea typeface="Times New Roman"/>
                          <a:cs typeface="Times New Roman"/>
                        </a:rPr>
                        <a:t> </a:t>
                      </a:r>
                      <a:r>
                        <a:rPr lang="en-US" sz="2000" dirty="0" err="1">
                          <a:latin typeface="Calibri"/>
                          <a:ea typeface="Times New Roman"/>
                          <a:cs typeface="Times New Roman"/>
                        </a:rPr>
                        <a:t>dù</a:t>
                      </a:r>
                      <a:r>
                        <a:rPr lang="en-US" sz="2000" dirty="0">
                          <a:latin typeface="Calibri"/>
                          <a:ea typeface="Times New Roman"/>
                          <a:cs typeface="Times New Roman"/>
                        </a:rPr>
                        <a:t> </a:t>
                      </a:r>
                      <a:r>
                        <a:rPr lang="en-US" sz="2000" dirty="0" err="1">
                          <a:latin typeface="Calibri"/>
                          <a:ea typeface="Times New Roman"/>
                          <a:cs typeface="Times New Roman"/>
                        </a:rPr>
                        <a:t>có</a:t>
                      </a:r>
                      <a:r>
                        <a:rPr lang="en-US" sz="2000" dirty="0">
                          <a:latin typeface="Calibri"/>
                          <a:ea typeface="Times New Roman"/>
                          <a:cs typeface="Times New Roman"/>
                        </a:rPr>
                        <a:t> </a:t>
                      </a:r>
                      <a:r>
                        <a:rPr lang="en-US" sz="2000" dirty="0" err="1">
                          <a:latin typeface="Calibri"/>
                          <a:ea typeface="Times New Roman"/>
                          <a:cs typeface="Times New Roman"/>
                        </a:rPr>
                        <a:t>kích</a:t>
                      </a:r>
                      <a:r>
                        <a:rPr lang="en-US" sz="2000" dirty="0">
                          <a:latin typeface="Calibri"/>
                          <a:ea typeface="Times New Roman"/>
                          <a:cs typeface="Times New Roman"/>
                        </a:rPr>
                        <a:t> </a:t>
                      </a:r>
                      <a:r>
                        <a:rPr lang="en-US" sz="2000" dirty="0" err="1">
                          <a:latin typeface="Calibri"/>
                          <a:ea typeface="Times New Roman"/>
                          <a:cs typeface="Times New Roman"/>
                        </a:rPr>
                        <a:t>thích</a:t>
                      </a:r>
                      <a:r>
                        <a:rPr lang="en-US" sz="2000" dirty="0">
                          <a:latin typeface="Calibri"/>
                          <a:ea typeface="Times New Roman"/>
                          <a:cs typeface="Times New Roman"/>
                        </a:rPr>
                        <a:t> </a:t>
                      </a:r>
                      <a:r>
                        <a:rPr lang="en-US" sz="2000" dirty="0" err="1">
                          <a:latin typeface="Calibri"/>
                          <a:ea typeface="Times New Roman"/>
                          <a:cs typeface="Times New Roman"/>
                        </a:rPr>
                        <a:t>gây</a:t>
                      </a:r>
                      <a:r>
                        <a:rPr lang="en-US" sz="2000" dirty="0">
                          <a:latin typeface="Calibri"/>
                          <a:ea typeface="Times New Roman"/>
                          <a:cs typeface="Times New Roman"/>
                        </a:rPr>
                        <a:t> </a:t>
                      </a:r>
                      <a:r>
                        <a:rPr lang="en-US" sz="2000" dirty="0" err="1">
                          <a:latin typeface="Calibri"/>
                          <a:ea typeface="Times New Roman"/>
                          <a:cs typeface="Times New Roman"/>
                        </a:rPr>
                        <a:t>đau</a:t>
                      </a:r>
                      <a:r>
                        <a:rPr lang="en-US" sz="2000" dirty="0">
                          <a:latin typeface="Calibri"/>
                          <a:ea typeface="Times New Roman"/>
                          <a:cs typeface="Times New Roman"/>
                        </a:rPr>
                        <a:t> </a:t>
                      </a:r>
                    </a:p>
                  </a:txBody>
                  <a:tcPr marL="68580" marR="68580" marT="12065" marB="0" anchor="ctr"/>
                </a:tc>
                <a:tc>
                  <a:txBody>
                    <a:bodyPr/>
                    <a:lstStyle/>
                    <a:p>
                      <a:pPr marL="0" marR="0" algn="just">
                        <a:lnSpc>
                          <a:spcPct val="100000"/>
                        </a:lnSpc>
                        <a:spcBef>
                          <a:spcPts val="0"/>
                        </a:spcBef>
                        <a:spcAft>
                          <a:spcPts val="0"/>
                        </a:spcAft>
                      </a:pPr>
                      <a:r>
                        <a:rPr lang="en-US" sz="2000">
                          <a:latin typeface="Calibri"/>
                          <a:ea typeface="Times New Roman"/>
                          <a:cs typeface="Times New Roman"/>
                        </a:rPr>
                        <a:t>4 </a:t>
                      </a:r>
                    </a:p>
                    <a:p>
                      <a:pPr marL="0" marR="0" algn="just">
                        <a:lnSpc>
                          <a:spcPct val="100000"/>
                        </a:lnSpc>
                        <a:spcBef>
                          <a:spcPts val="0"/>
                        </a:spcBef>
                        <a:spcAft>
                          <a:spcPts val="0"/>
                        </a:spcAft>
                      </a:pPr>
                      <a:r>
                        <a:rPr lang="en-US" sz="2000">
                          <a:latin typeface="Calibri"/>
                          <a:ea typeface="Times New Roman"/>
                          <a:cs typeface="Times New Roman"/>
                        </a:rPr>
                        <a:t>3 </a:t>
                      </a:r>
                    </a:p>
                    <a:p>
                      <a:pPr marL="0" marR="0" algn="just">
                        <a:lnSpc>
                          <a:spcPct val="100000"/>
                        </a:lnSpc>
                        <a:spcBef>
                          <a:spcPts val="0"/>
                        </a:spcBef>
                        <a:spcAft>
                          <a:spcPts val="0"/>
                        </a:spcAft>
                      </a:pPr>
                      <a:r>
                        <a:rPr lang="en-US" sz="2000">
                          <a:latin typeface="Calibri"/>
                          <a:ea typeface="Times New Roman"/>
                          <a:cs typeface="Times New Roman"/>
                        </a:rPr>
                        <a:t>2 </a:t>
                      </a:r>
                    </a:p>
                    <a:p>
                      <a:pPr marL="0" marR="0" algn="just">
                        <a:lnSpc>
                          <a:spcPct val="100000"/>
                        </a:lnSpc>
                        <a:spcBef>
                          <a:spcPts val="0"/>
                        </a:spcBef>
                        <a:spcAft>
                          <a:spcPts val="0"/>
                        </a:spcAft>
                      </a:pPr>
                      <a:r>
                        <a:rPr lang="en-US" sz="2000">
                          <a:latin typeface="Calibri"/>
                          <a:ea typeface="Times New Roman"/>
                          <a:cs typeface="Times New Roman"/>
                        </a:rPr>
                        <a:t>1 </a:t>
                      </a:r>
                    </a:p>
                  </a:txBody>
                  <a:tcPr marL="68580" marR="68580" marT="12065" marB="0" anchor="ctr"/>
                </a:tc>
                <a:extLst>
                  <a:ext uri="{0D108BD9-81ED-4DB2-BD59-A6C34878D82A}">
                    <a16:rowId xmlns:a16="http://schemas.microsoft.com/office/drawing/2014/main" val="10001"/>
                  </a:ext>
                </a:extLst>
              </a:tr>
              <a:tr h="2329707">
                <a:tc>
                  <a:txBody>
                    <a:bodyPr/>
                    <a:lstStyle/>
                    <a:p>
                      <a:pPr marL="0" marR="0" algn="just">
                        <a:lnSpc>
                          <a:spcPct val="100000"/>
                        </a:lnSpc>
                        <a:spcBef>
                          <a:spcPts val="0"/>
                        </a:spcBef>
                        <a:spcAft>
                          <a:spcPts val="0"/>
                        </a:spcAft>
                      </a:pPr>
                      <a:r>
                        <a:rPr lang="en-US" sz="2000">
                          <a:latin typeface="Calibri"/>
                          <a:ea typeface="Times New Roman"/>
                          <a:cs typeface="Times New Roman"/>
                        </a:rPr>
                        <a:t>  </a:t>
                      </a:r>
                    </a:p>
                    <a:p>
                      <a:pPr marL="0" marR="0" algn="just">
                        <a:lnSpc>
                          <a:spcPct val="100000"/>
                        </a:lnSpc>
                        <a:spcBef>
                          <a:spcPts val="0"/>
                        </a:spcBef>
                        <a:spcAft>
                          <a:spcPts val="0"/>
                        </a:spcAft>
                      </a:pPr>
                      <a:r>
                        <a:rPr lang="en-US" sz="2000">
                          <a:latin typeface="Calibri"/>
                          <a:ea typeface="Times New Roman"/>
                          <a:cs typeface="Times New Roman"/>
                        </a:rPr>
                        <a:t>Đáp ứng </a:t>
                      </a:r>
                    </a:p>
                    <a:p>
                      <a:pPr marL="0" marR="0" algn="just">
                        <a:lnSpc>
                          <a:spcPct val="100000"/>
                        </a:lnSpc>
                        <a:spcBef>
                          <a:spcPts val="0"/>
                        </a:spcBef>
                        <a:spcAft>
                          <a:spcPts val="0"/>
                        </a:spcAft>
                      </a:pPr>
                      <a:r>
                        <a:rPr lang="en-US" sz="2000">
                          <a:latin typeface="Calibri"/>
                          <a:ea typeface="Times New Roman"/>
                          <a:cs typeface="Times New Roman"/>
                        </a:rPr>
                        <a:t>vận động </a:t>
                      </a:r>
                    </a:p>
                  </a:txBody>
                  <a:tcPr marL="68580" marR="68580" marT="12065" marB="0" anchor="ctr"/>
                </a:tc>
                <a:tc>
                  <a:txBody>
                    <a:bodyPr/>
                    <a:lstStyle/>
                    <a:p>
                      <a:pPr marL="0" marR="0" algn="just">
                        <a:lnSpc>
                          <a:spcPct val="100000"/>
                        </a:lnSpc>
                        <a:spcBef>
                          <a:spcPts val="0"/>
                        </a:spcBef>
                        <a:spcAft>
                          <a:spcPts val="0"/>
                        </a:spcAft>
                      </a:pPr>
                      <a:r>
                        <a:rPr lang="en-US" sz="2000" dirty="0" err="1">
                          <a:latin typeface="Calibri"/>
                          <a:ea typeface="Times New Roman"/>
                          <a:cs typeface="Times New Roman"/>
                        </a:rPr>
                        <a:t>Vận</a:t>
                      </a:r>
                      <a:r>
                        <a:rPr lang="en-US" sz="2000" dirty="0">
                          <a:latin typeface="Calibri"/>
                          <a:ea typeface="Times New Roman"/>
                          <a:cs typeface="Times New Roman"/>
                        </a:rPr>
                        <a:t> </a:t>
                      </a:r>
                      <a:r>
                        <a:rPr lang="en-US" sz="2000" dirty="0" err="1">
                          <a:latin typeface="Calibri"/>
                          <a:ea typeface="Times New Roman"/>
                          <a:cs typeface="Times New Roman"/>
                        </a:rPr>
                        <a:t>động</a:t>
                      </a:r>
                      <a:r>
                        <a:rPr lang="en-US" sz="2000" dirty="0">
                          <a:latin typeface="Calibri"/>
                          <a:ea typeface="Times New Roman"/>
                          <a:cs typeface="Times New Roman"/>
                        </a:rPr>
                        <a:t> </a:t>
                      </a:r>
                      <a:r>
                        <a:rPr lang="en-US" sz="2000" dirty="0" err="1">
                          <a:latin typeface="Calibri"/>
                          <a:ea typeface="Times New Roman"/>
                          <a:cs typeface="Times New Roman"/>
                        </a:rPr>
                        <a:t>đúng</a:t>
                      </a:r>
                      <a:r>
                        <a:rPr lang="en-US" sz="2000" dirty="0">
                          <a:latin typeface="Calibri"/>
                          <a:ea typeface="Times New Roman"/>
                          <a:cs typeface="Times New Roman"/>
                        </a:rPr>
                        <a:t> </a:t>
                      </a:r>
                      <a:r>
                        <a:rPr lang="en-US" sz="2000" dirty="0" err="1">
                          <a:latin typeface="Calibri"/>
                          <a:ea typeface="Times New Roman"/>
                          <a:cs typeface="Times New Roman"/>
                        </a:rPr>
                        <a:t>theo</a:t>
                      </a:r>
                      <a:r>
                        <a:rPr lang="en-US" sz="2000" dirty="0">
                          <a:latin typeface="Calibri"/>
                          <a:ea typeface="Times New Roman"/>
                          <a:cs typeface="Times New Roman"/>
                        </a:rPr>
                        <a:t> </a:t>
                      </a:r>
                      <a:r>
                        <a:rPr lang="en-US" sz="2000" dirty="0" err="1">
                          <a:latin typeface="Calibri"/>
                          <a:ea typeface="Times New Roman"/>
                          <a:cs typeface="Times New Roman"/>
                        </a:rPr>
                        <a:t>mệnh</a:t>
                      </a:r>
                      <a:r>
                        <a:rPr lang="en-US" sz="2000" dirty="0">
                          <a:latin typeface="Calibri"/>
                          <a:ea typeface="Times New Roman"/>
                          <a:cs typeface="Times New Roman"/>
                        </a:rPr>
                        <a:t> </a:t>
                      </a:r>
                      <a:r>
                        <a:rPr lang="en-US" sz="2000" dirty="0" err="1">
                          <a:latin typeface="Calibri"/>
                          <a:ea typeface="Times New Roman"/>
                          <a:cs typeface="Times New Roman"/>
                        </a:rPr>
                        <a:t>lệnh</a:t>
                      </a:r>
                      <a:r>
                        <a:rPr lang="en-US" sz="2000" dirty="0">
                          <a:latin typeface="Calibri"/>
                          <a:ea typeface="Times New Roman"/>
                          <a:cs typeface="Times New Roman"/>
                        </a:rPr>
                        <a:t> </a:t>
                      </a:r>
                    </a:p>
                    <a:p>
                      <a:pPr marL="0" marR="0" algn="just">
                        <a:lnSpc>
                          <a:spcPct val="100000"/>
                        </a:lnSpc>
                        <a:spcBef>
                          <a:spcPts val="0"/>
                        </a:spcBef>
                        <a:spcAft>
                          <a:spcPts val="0"/>
                        </a:spcAft>
                      </a:pPr>
                      <a:r>
                        <a:rPr lang="en-US" sz="2000" dirty="0" err="1">
                          <a:latin typeface="Calibri"/>
                          <a:ea typeface="Times New Roman"/>
                          <a:cs typeface="Times New Roman"/>
                        </a:rPr>
                        <a:t>Các</a:t>
                      </a:r>
                      <a:r>
                        <a:rPr lang="en-US" sz="2000" dirty="0">
                          <a:latin typeface="Calibri"/>
                          <a:ea typeface="Times New Roman"/>
                          <a:cs typeface="Times New Roman"/>
                        </a:rPr>
                        <a:t> </a:t>
                      </a:r>
                      <a:r>
                        <a:rPr lang="en-US" sz="2000" dirty="0" err="1">
                          <a:latin typeface="Calibri"/>
                          <a:ea typeface="Times New Roman"/>
                          <a:cs typeface="Times New Roman"/>
                        </a:rPr>
                        <a:t>cử</a:t>
                      </a:r>
                      <a:r>
                        <a:rPr lang="en-US" sz="2000" dirty="0">
                          <a:latin typeface="Calibri"/>
                          <a:ea typeface="Times New Roman"/>
                          <a:cs typeface="Times New Roman"/>
                        </a:rPr>
                        <a:t> </a:t>
                      </a:r>
                      <a:r>
                        <a:rPr lang="en-US" sz="2000" dirty="0" err="1">
                          <a:latin typeface="Calibri"/>
                          <a:ea typeface="Times New Roman"/>
                          <a:cs typeface="Times New Roman"/>
                        </a:rPr>
                        <a:t>động</a:t>
                      </a:r>
                      <a:r>
                        <a:rPr lang="en-US" sz="2000" dirty="0">
                          <a:latin typeface="Calibri"/>
                          <a:ea typeface="Times New Roman"/>
                          <a:cs typeface="Times New Roman"/>
                        </a:rPr>
                        <a:t> </a:t>
                      </a:r>
                      <a:r>
                        <a:rPr lang="en-US" sz="2000" dirty="0" err="1">
                          <a:latin typeface="Calibri"/>
                          <a:ea typeface="Times New Roman"/>
                          <a:cs typeface="Times New Roman"/>
                        </a:rPr>
                        <a:t>cho</a:t>
                      </a:r>
                      <a:r>
                        <a:rPr lang="en-US" sz="2000" dirty="0">
                          <a:latin typeface="Calibri"/>
                          <a:ea typeface="Times New Roman"/>
                          <a:cs typeface="Times New Roman"/>
                        </a:rPr>
                        <a:t> </a:t>
                      </a:r>
                      <a:r>
                        <a:rPr lang="en-US" sz="2000" dirty="0" err="1">
                          <a:latin typeface="Calibri"/>
                          <a:ea typeface="Times New Roman"/>
                          <a:cs typeface="Times New Roman"/>
                        </a:rPr>
                        <a:t>thấy</a:t>
                      </a:r>
                      <a:r>
                        <a:rPr lang="en-US" sz="2000" dirty="0">
                          <a:latin typeface="Calibri"/>
                          <a:ea typeface="Times New Roman"/>
                          <a:cs typeface="Times New Roman"/>
                        </a:rPr>
                        <a:t> </a:t>
                      </a:r>
                      <a:r>
                        <a:rPr lang="en-US" sz="2000" dirty="0" err="1">
                          <a:latin typeface="Calibri"/>
                          <a:ea typeface="Times New Roman"/>
                          <a:cs typeface="Times New Roman"/>
                        </a:rPr>
                        <a:t>chính</a:t>
                      </a:r>
                      <a:r>
                        <a:rPr lang="en-US" sz="2000" dirty="0">
                          <a:latin typeface="Calibri"/>
                          <a:ea typeface="Times New Roman"/>
                          <a:cs typeface="Times New Roman"/>
                        </a:rPr>
                        <a:t> </a:t>
                      </a:r>
                      <a:r>
                        <a:rPr lang="en-US" sz="2000" dirty="0" err="1">
                          <a:latin typeface="Calibri"/>
                          <a:ea typeface="Times New Roman"/>
                          <a:cs typeface="Times New Roman"/>
                        </a:rPr>
                        <a:t>xác</a:t>
                      </a:r>
                      <a:r>
                        <a:rPr lang="en-US" sz="2000" dirty="0">
                          <a:latin typeface="Calibri"/>
                          <a:ea typeface="Times New Roman"/>
                          <a:cs typeface="Times New Roman"/>
                        </a:rPr>
                        <a:t> </a:t>
                      </a:r>
                      <a:r>
                        <a:rPr lang="en-US" sz="2000" dirty="0" err="1">
                          <a:latin typeface="Calibri"/>
                          <a:ea typeface="Times New Roman"/>
                          <a:cs typeface="Times New Roman"/>
                        </a:rPr>
                        <a:t>vị</a:t>
                      </a:r>
                      <a:r>
                        <a:rPr lang="en-US" sz="2000" dirty="0">
                          <a:latin typeface="Calibri"/>
                          <a:ea typeface="Times New Roman"/>
                          <a:cs typeface="Times New Roman"/>
                        </a:rPr>
                        <a:t> </a:t>
                      </a:r>
                      <a:r>
                        <a:rPr lang="en-US" sz="2000" dirty="0" err="1">
                          <a:latin typeface="Calibri"/>
                          <a:ea typeface="Times New Roman"/>
                          <a:cs typeface="Times New Roman"/>
                        </a:rPr>
                        <a:t>trí</a:t>
                      </a:r>
                      <a:r>
                        <a:rPr lang="en-US" sz="2000" dirty="0">
                          <a:latin typeface="Calibri"/>
                          <a:ea typeface="Times New Roman"/>
                          <a:cs typeface="Times New Roman"/>
                        </a:rPr>
                        <a:t> </a:t>
                      </a:r>
                      <a:r>
                        <a:rPr lang="en-US" sz="2000" dirty="0" err="1">
                          <a:latin typeface="Calibri"/>
                          <a:ea typeface="Times New Roman"/>
                          <a:cs typeface="Times New Roman"/>
                        </a:rPr>
                        <a:t>kích</a:t>
                      </a:r>
                      <a:r>
                        <a:rPr lang="en-US" sz="2000" dirty="0">
                          <a:latin typeface="Calibri"/>
                          <a:ea typeface="Times New Roman"/>
                          <a:cs typeface="Times New Roman"/>
                        </a:rPr>
                        <a:t> </a:t>
                      </a:r>
                      <a:r>
                        <a:rPr lang="en-US" sz="2000" dirty="0" err="1">
                          <a:latin typeface="Calibri"/>
                          <a:ea typeface="Times New Roman"/>
                          <a:cs typeface="Times New Roman"/>
                        </a:rPr>
                        <a:t>thích</a:t>
                      </a:r>
                      <a:r>
                        <a:rPr lang="en-US" sz="2000" dirty="0">
                          <a:latin typeface="Calibri"/>
                          <a:ea typeface="Times New Roman"/>
                          <a:cs typeface="Times New Roman"/>
                        </a:rPr>
                        <a:t> </a:t>
                      </a:r>
                      <a:r>
                        <a:rPr lang="en-US" sz="2000" dirty="0" err="1">
                          <a:latin typeface="Calibri"/>
                          <a:ea typeface="Times New Roman"/>
                          <a:cs typeface="Times New Roman"/>
                        </a:rPr>
                        <a:t>đau</a:t>
                      </a:r>
                      <a:r>
                        <a:rPr lang="en-US" sz="2000" dirty="0">
                          <a:latin typeface="Calibri"/>
                          <a:ea typeface="Times New Roman"/>
                          <a:cs typeface="Times New Roman"/>
                        </a:rPr>
                        <a:t> </a:t>
                      </a:r>
                    </a:p>
                    <a:p>
                      <a:pPr marL="0" marR="0" algn="just">
                        <a:lnSpc>
                          <a:spcPct val="100000"/>
                        </a:lnSpc>
                        <a:spcBef>
                          <a:spcPts val="0"/>
                        </a:spcBef>
                        <a:spcAft>
                          <a:spcPts val="0"/>
                        </a:spcAft>
                      </a:pPr>
                      <a:r>
                        <a:rPr lang="en-US" sz="2000" dirty="0" err="1">
                          <a:latin typeface="Calibri"/>
                          <a:ea typeface="Times New Roman"/>
                          <a:cs typeface="Times New Roman"/>
                        </a:rPr>
                        <a:t>Đáp</a:t>
                      </a:r>
                      <a:r>
                        <a:rPr lang="en-US" sz="2000" dirty="0">
                          <a:latin typeface="Calibri"/>
                          <a:ea typeface="Times New Roman"/>
                          <a:cs typeface="Times New Roman"/>
                        </a:rPr>
                        <a:t> </a:t>
                      </a:r>
                      <a:r>
                        <a:rPr lang="en-US" sz="2000" dirty="0" err="1">
                          <a:latin typeface="Calibri"/>
                          <a:ea typeface="Times New Roman"/>
                          <a:cs typeface="Times New Roman"/>
                        </a:rPr>
                        <a:t>ứng</a:t>
                      </a:r>
                      <a:r>
                        <a:rPr lang="en-US" sz="2000" dirty="0">
                          <a:latin typeface="Calibri"/>
                          <a:ea typeface="Times New Roman"/>
                          <a:cs typeface="Times New Roman"/>
                        </a:rPr>
                        <a:t> </a:t>
                      </a:r>
                      <a:r>
                        <a:rPr lang="en-US" sz="2000" dirty="0" err="1">
                          <a:latin typeface="Calibri"/>
                          <a:ea typeface="Times New Roman"/>
                          <a:cs typeface="Times New Roman"/>
                        </a:rPr>
                        <a:t>không</a:t>
                      </a:r>
                      <a:r>
                        <a:rPr lang="en-US" sz="2000" dirty="0">
                          <a:latin typeface="Calibri"/>
                          <a:ea typeface="Times New Roman"/>
                          <a:cs typeface="Times New Roman"/>
                        </a:rPr>
                        <a:t> </a:t>
                      </a:r>
                      <a:r>
                        <a:rPr lang="en-US" sz="2000" dirty="0" err="1">
                          <a:latin typeface="Calibri"/>
                          <a:ea typeface="Times New Roman"/>
                          <a:cs typeface="Times New Roman"/>
                        </a:rPr>
                        <a:t>thích</a:t>
                      </a:r>
                      <a:endParaRPr lang="en-US" sz="2000" dirty="0">
                        <a:latin typeface="Calibri"/>
                        <a:ea typeface="Times New Roman"/>
                        <a:cs typeface="Times New Roman"/>
                      </a:endParaRPr>
                    </a:p>
                    <a:p>
                      <a:pPr marL="0" marR="0" algn="just">
                        <a:lnSpc>
                          <a:spcPct val="100000"/>
                        </a:lnSpc>
                        <a:spcBef>
                          <a:spcPts val="0"/>
                        </a:spcBef>
                        <a:spcAft>
                          <a:spcPts val="0"/>
                        </a:spcAft>
                      </a:pPr>
                      <a:r>
                        <a:rPr lang="en-US" sz="2000" dirty="0" err="1">
                          <a:latin typeface="Calibri"/>
                          <a:ea typeface="Times New Roman"/>
                          <a:cs typeface="Times New Roman"/>
                        </a:rPr>
                        <a:t>Đáp</a:t>
                      </a:r>
                      <a:r>
                        <a:rPr lang="en-US" sz="2000" dirty="0">
                          <a:latin typeface="Calibri"/>
                          <a:ea typeface="Times New Roman"/>
                          <a:cs typeface="Times New Roman"/>
                        </a:rPr>
                        <a:t> </a:t>
                      </a:r>
                      <a:r>
                        <a:rPr lang="en-US" sz="2000" dirty="0" err="1">
                          <a:latin typeface="Calibri"/>
                          <a:ea typeface="Times New Roman"/>
                          <a:cs typeface="Times New Roman"/>
                        </a:rPr>
                        <a:t>ứng</a:t>
                      </a:r>
                      <a:r>
                        <a:rPr lang="en-US" sz="2000" dirty="0">
                          <a:latin typeface="Calibri"/>
                          <a:ea typeface="Times New Roman"/>
                          <a:cs typeface="Times New Roman"/>
                        </a:rPr>
                        <a:t> </a:t>
                      </a:r>
                      <a:r>
                        <a:rPr lang="en-US" sz="2000" dirty="0" err="1">
                          <a:latin typeface="Calibri"/>
                          <a:ea typeface="Times New Roman"/>
                          <a:cs typeface="Times New Roman"/>
                        </a:rPr>
                        <a:t>khi</a:t>
                      </a:r>
                      <a:r>
                        <a:rPr lang="en-US" sz="2000" dirty="0">
                          <a:latin typeface="Calibri"/>
                          <a:ea typeface="Times New Roman"/>
                          <a:cs typeface="Times New Roman"/>
                        </a:rPr>
                        <a:t> </a:t>
                      </a:r>
                      <a:r>
                        <a:rPr lang="en-US" sz="2000" dirty="0" err="1">
                          <a:latin typeface="Calibri"/>
                          <a:ea typeface="Times New Roman"/>
                          <a:cs typeface="Times New Roman"/>
                        </a:rPr>
                        <a:t>kích</a:t>
                      </a:r>
                      <a:r>
                        <a:rPr lang="en-US" sz="2000" dirty="0">
                          <a:latin typeface="Calibri"/>
                          <a:ea typeface="Times New Roman"/>
                          <a:cs typeface="Times New Roman"/>
                        </a:rPr>
                        <a:t> </a:t>
                      </a:r>
                      <a:r>
                        <a:rPr lang="en-US" sz="2000" dirty="0" err="1">
                          <a:latin typeface="Calibri"/>
                          <a:ea typeface="Times New Roman"/>
                          <a:cs typeface="Times New Roman"/>
                        </a:rPr>
                        <a:t>thích</a:t>
                      </a:r>
                      <a:r>
                        <a:rPr lang="en-US" sz="2000" dirty="0">
                          <a:latin typeface="Calibri"/>
                          <a:ea typeface="Times New Roman"/>
                          <a:cs typeface="Times New Roman"/>
                        </a:rPr>
                        <a:t> </a:t>
                      </a:r>
                      <a:r>
                        <a:rPr lang="en-US" sz="2000" dirty="0" err="1">
                          <a:latin typeface="Calibri"/>
                          <a:ea typeface="Times New Roman"/>
                          <a:cs typeface="Times New Roman"/>
                        </a:rPr>
                        <a:t>đau</a:t>
                      </a:r>
                      <a:r>
                        <a:rPr lang="en-US" sz="2000" dirty="0">
                          <a:latin typeface="Calibri"/>
                          <a:ea typeface="Times New Roman"/>
                          <a:cs typeface="Times New Roman"/>
                        </a:rPr>
                        <a:t> </a:t>
                      </a:r>
                      <a:r>
                        <a:rPr lang="en-US" sz="2000" dirty="0" err="1">
                          <a:latin typeface="Calibri"/>
                          <a:ea typeface="Times New Roman"/>
                          <a:cs typeface="Times New Roman"/>
                        </a:rPr>
                        <a:t>kiểu</a:t>
                      </a:r>
                      <a:r>
                        <a:rPr lang="en-US" sz="2000" dirty="0">
                          <a:latin typeface="Calibri"/>
                          <a:ea typeface="Times New Roman"/>
                          <a:cs typeface="Times New Roman"/>
                        </a:rPr>
                        <a:t> co </a:t>
                      </a:r>
                      <a:r>
                        <a:rPr lang="en-US" sz="2000" dirty="0" err="1">
                          <a:latin typeface="Calibri"/>
                          <a:ea typeface="Times New Roman"/>
                          <a:cs typeface="Times New Roman"/>
                        </a:rPr>
                        <a:t>cứng</a:t>
                      </a:r>
                      <a:r>
                        <a:rPr lang="en-US" sz="2000" dirty="0">
                          <a:latin typeface="Calibri"/>
                          <a:ea typeface="Times New Roman"/>
                          <a:cs typeface="Times New Roman"/>
                        </a:rPr>
                        <a:t> </a:t>
                      </a:r>
                      <a:r>
                        <a:rPr lang="en-US" sz="2000" dirty="0" err="1">
                          <a:latin typeface="Calibri"/>
                          <a:ea typeface="Times New Roman"/>
                          <a:cs typeface="Times New Roman"/>
                        </a:rPr>
                        <a:t>mất</a:t>
                      </a:r>
                      <a:r>
                        <a:rPr lang="en-US" sz="2000" dirty="0">
                          <a:latin typeface="Calibri"/>
                          <a:ea typeface="Times New Roman"/>
                          <a:cs typeface="Times New Roman"/>
                        </a:rPr>
                        <a:t> </a:t>
                      </a:r>
                      <a:r>
                        <a:rPr lang="en-US" sz="2000" dirty="0" err="1">
                          <a:latin typeface="Calibri"/>
                          <a:ea typeface="Times New Roman"/>
                          <a:cs typeface="Times New Roman"/>
                        </a:rPr>
                        <a:t>vỏ</a:t>
                      </a:r>
                      <a:r>
                        <a:rPr lang="en-US" sz="2000" dirty="0">
                          <a:latin typeface="Calibri"/>
                          <a:ea typeface="Times New Roman"/>
                          <a:cs typeface="Times New Roman"/>
                        </a:rPr>
                        <a:t> </a:t>
                      </a:r>
                    </a:p>
                    <a:p>
                      <a:pPr marL="0" marR="0" algn="just">
                        <a:lnSpc>
                          <a:spcPct val="100000"/>
                        </a:lnSpc>
                        <a:spcBef>
                          <a:spcPts val="0"/>
                        </a:spcBef>
                        <a:spcAft>
                          <a:spcPts val="0"/>
                        </a:spcAft>
                      </a:pPr>
                      <a:r>
                        <a:rPr lang="en-US" sz="2000" dirty="0" err="1">
                          <a:latin typeface="Calibri"/>
                          <a:ea typeface="Times New Roman"/>
                          <a:cs typeface="Times New Roman"/>
                        </a:rPr>
                        <a:t>Đáp</a:t>
                      </a:r>
                      <a:r>
                        <a:rPr lang="en-US" sz="2000" dirty="0">
                          <a:latin typeface="Calibri"/>
                          <a:ea typeface="Times New Roman"/>
                          <a:cs typeface="Times New Roman"/>
                        </a:rPr>
                        <a:t> </a:t>
                      </a:r>
                      <a:r>
                        <a:rPr lang="en-US" sz="2000" dirty="0" err="1">
                          <a:latin typeface="Calibri"/>
                          <a:ea typeface="Times New Roman"/>
                          <a:cs typeface="Times New Roman"/>
                        </a:rPr>
                        <a:t>ứng</a:t>
                      </a:r>
                      <a:r>
                        <a:rPr lang="en-US" sz="2000" dirty="0">
                          <a:latin typeface="Calibri"/>
                          <a:ea typeface="Times New Roman"/>
                          <a:cs typeface="Times New Roman"/>
                        </a:rPr>
                        <a:t> </a:t>
                      </a:r>
                      <a:r>
                        <a:rPr lang="en-US" sz="2000" dirty="0" err="1">
                          <a:latin typeface="Calibri"/>
                          <a:ea typeface="Times New Roman"/>
                          <a:cs typeface="Times New Roman"/>
                        </a:rPr>
                        <a:t>khi</a:t>
                      </a:r>
                      <a:r>
                        <a:rPr lang="en-US" sz="2000" dirty="0">
                          <a:latin typeface="Calibri"/>
                          <a:ea typeface="Times New Roman"/>
                          <a:cs typeface="Times New Roman"/>
                        </a:rPr>
                        <a:t> </a:t>
                      </a:r>
                      <a:r>
                        <a:rPr lang="en-US" sz="2000" dirty="0" err="1">
                          <a:latin typeface="Calibri"/>
                          <a:ea typeface="Times New Roman"/>
                          <a:cs typeface="Times New Roman"/>
                        </a:rPr>
                        <a:t>kích</a:t>
                      </a:r>
                      <a:r>
                        <a:rPr lang="en-US" sz="2000" dirty="0">
                          <a:latin typeface="Calibri"/>
                          <a:ea typeface="Times New Roman"/>
                          <a:cs typeface="Times New Roman"/>
                        </a:rPr>
                        <a:t> </a:t>
                      </a:r>
                      <a:r>
                        <a:rPr lang="en-US" sz="2000" dirty="0" err="1">
                          <a:latin typeface="Calibri"/>
                          <a:ea typeface="Times New Roman"/>
                          <a:cs typeface="Times New Roman"/>
                        </a:rPr>
                        <a:t>thích</a:t>
                      </a:r>
                      <a:r>
                        <a:rPr lang="en-US" sz="2000" dirty="0">
                          <a:latin typeface="Calibri"/>
                          <a:ea typeface="Times New Roman"/>
                          <a:cs typeface="Times New Roman"/>
                        </a:rPr>
                        <a:t> </a:t>
                      </a:r>
                      <a:r>
                        <a:rPr lang="en-US" sz="2000" dirty="0" err="1">
                          <a:latin typeface="Calibri"/>
                          <a:ea typeface="Times New Roman"/>
                          <a:cs typeface="Times New Roman"/>
                        </a:rPr>
                        <a:t>đau</a:t>
                      </a:r>
                      <a:r>
                        <a:rPr lang="en-US" sz="2000" dirty="0">
                          <a:latin typeface="Calibri"/>
                          <a:ea typeface="Times New Roman"/>
                          <a:cs typeface="Times New Roman"/>
                        </a:rPr>
                        <a:t> </a:t>
                      </a:r>
                      <a:r>
                        <a:rPr lang="en-US" sz="2000" dirty="0" err="1">
                          <a:latin typeface="Calibri"/>
                          <a:ea typeface="Times New Roman"/>
                          <a:cs typeface="Times New Roman"/>
                        </a:rPr>
                        <a:t>kiểu</a:t>
                      </a:r>
                      <a:r>
                        <a:rPr lang="en-US" sz="2000" dirty="0">
                          <a:latin typeface="Calibri"/>
                          <a:ea typeface="Times New Roman"/>
                          <a:cs typeface="Times New Roman"/>
                        </a:rPr>
                        <a:t> </a:t>
                      </a:r>
                      <a:r>
                        <a:rPr lang="en-US" sz="2000" dirty="0" err="1">
                          <a:latin typeface="Calibri"/>
                          <a:ea typeface="Times New Roman"/>
                          <a:cs typeface="Times New Roman"/>
                        </a:rPr>
                        <a:t>duỗi</a:t>
                      </a:r>
                      <a:r>
                        <a:rPr lang="en-US" sz="2000" dirty="0">
                          <a:latin typeface="Calibri"/>
                          <a:ea typeface="Times New Roman"/>
                          <a:cs typeface="Times New Roman"/>
                        </a:rPr>
                        <a:t> </a:t>
                      </a:r>
                      <a:r>
                        <a:rPr lang="en-US" sz="2000" dirty="0" err="1">
                          <a:latin typeface="Calibri"/>
                          <a:ea typeface="Times New Roman"/>
                          <a:cs typeface="Times New Roman"/>
                        </a:rPr>
                        <a:t>cứng</a:t>
                      </a:r>
                      <a:r>
                        <a:rPr lang="en-US" sz="2000" dirty="0">
                          <a:latin typeface="Calibri"/>
                          <a:ea typeface="Times New Roman"/>
                          <a:cs typeface="Times New Roman"/>
                        </a:rPr>
                        <a:t> </a:t>
                      </a:r>
                      <a:r>
                        <a:rPr lang="en-US" sz="2000" dirty="0" err="1">
                          <a:latin typeface="Calibri"/>
                          <a:ea typeface="Times New Roman"/>
                          <a:cs typeface="Times New Roman"/>
                        </a:rPr>
                        <a:t>mất</a:t>
                      </a:r>
                      <a:r>
                        <a:rPr lang="en-US" sz="2000" dirty="0">
                          <a:latin typeface="Calibri"/>
                          <a:ea typeface="Times New Roman"/>
                          <a:cs typeface="Times New Roman"/>
                        </a:rPr>
                        <a:t> </a:t>
                      </a:r>
                      <a:r>
                        <a:rPr lang="en-US" sz="2000" dirty="0" err="1">
                          <a:latin typeface="Calibri"/>
                          <a:ea typeface="Times New Roman"/>
                          <a:cs typeface="Times New Roman"/>
                        </a:rPr>
                        <a:t>não</a:t>
                      </a:r>
                      <a:r>
                        <a:rPr lang="en-US" sz="2000" dirty="0">
                          <a:latin typeface="Calibri"/>
                          <a:ea typeface="Times New Roman"/>
                          <a:cs typeface="Times New Roman"/>
                        </a:rPr>
                        <a:t> </a:t>
                      </a:r>
                    </a:p>
                    <a:p>
                      <a:pPr marL="0" marR="0" algn="just">
                        <a:lnSpc>
                          <a:spcPct val="100000"/>
                        </a:lnSpc>
                        <a:spcBef>
                          <a:spcPts val="0"/>
                        </a:spcBef>
                        <a:spcAft>
                          <a:spcPts val="0"/>
                        </a:spcAft>
                      </a:pPr>
                      <a:r>
                        <a:rPr lang="en-US" sz="2000" dirty="0" err="1">
                          <a:latin typeface="Calibri"/>
                          <a:ea typeface="Times New Roman"/>
                          <a:cs typeface="Times New Roman"/>
                        </a:rPr>
                        <a:t>Không</a:t>
                      </a:r>
                      <a:r>
                        <a:rPr lang="en-US" sz="2000" dirty="0">
                          <a:latin typeface="Calibri"/>
                          <a:ea typeface="Times New Roman"/>
                          <a:cs typeface="Times New Roman"/>
                        </a:rPr>
                        <a:t> </a:t>
                      </a:r>
                      <a:r>
                        <a:rPr lang="en-US" sz="2000" dirty="0" err="1">
                          <a:latin typeface="Calibri"/>
                          <a:ea typeface="Times New Roman"/>
                          <a:cs typeface="Times New Roman"/>
                        </a:rPr>
                        <a:t>đáp</a:t>
                      </a:r>
                      <a:r>
                        <a:rPr lang="en-US" sz="2000" dirty="0">
                          <a:latin typeface="Calibri"/>
                          <a:ea typeface="Times New Roman"/>
                          <a:cs typeface="Times New Roman"/>
                        </a:rPr>
                        <a:t> </a:t>
                      </a:r>
                      <a:r>
                        <a:rPr lang="en-US" sz="2000" dirty="0" err="1">
                          <a:latin typeface="Calibri"/>
                          <a:ea typeface="Times New Roman"/>
                          <a:cs typeface="Times New Roman"/>
                        </a:rPr>
                        <a:t>ứng</a:t>
                      </a:r>
                      <a:r>
                        <a:rPr lang="en-US" sz="2000" dirty="0">
                          <a:latin typeface="Calibri"/>
                          <a:ea typeface="Times New Roman"/>
                          <a:cs typeface="Times New Roman"/>
                        </a:rPr>
                        <a:t> </a:t>
                      </a:r>
                    </a:p>
                  </a:txBody>
                  <a:tcPr marL="68580" marR="68580" marT="12065" marB="0" anchor="ctr"/>
                </a:tc>
                <a:tc>
                  <a:txBody>
                    <a:bodyPr/>
                    <a:lstStyle/>
                    <a:p>
                      <a:pPr marL="0" marR="0" algn="just">
                        <a:lnSpc>
                          <a:spcPct val="100000"/>
                        </a:lnSpc>
                        <a:spcBef>
                          <a:spcPts val="0"/>
                        </a:spcBef>
                        <a:spcAft>
                          <a:spcPts val="0"/>
                        </a:spcAft>
                      </a:pPr>
                      <a:r>
                        <a:rPr lang="en-US" sz="2000">
                          <a:latin typeface="Calibri"/>
                          <a:ea typeface="Times New Roman"/>
                          <a:cs typeface="Times New Roman"/>
                        </a:rPr>
                        <a:t>6 </a:t>
                      </a:r>
                    </a:p>
                    <a:p>
                      <a:pPr marL="0" marR="0" algn="just">
                        <a:lnSpc>
                          <a:spcPct val="100000"/>
                        </a:lnSpc>
                        <a:spcBef>
                          <a:spcPts val="0"/>
                        </a:spcBef>
                        <a:spcAft>
                          <a:spcPts val="0"/>
                        </a:spcAft>
                      </a:pPr>
                      <a:r>
                        <a:rPr lang="en-US" sz="2000">
                          <a:latin typeface="Calibri"/>
                          <a:ea typeface="Times New Roman"/>
                          <a:cs typeface="Times New Roman"/>
                        </a:rPr>
                        <a:t>5 </a:t>
                      </a:r>
                    </a:p>
                    <a:p>
                      <a:pPr marL="0" marR="0" algn="just">
                        <a:lnSpc>
                          <a:spcPct val="100000"/>
                        </a:lnSpc>
                        <a:spcBef>
                          <a:spcPts val="0"/>
                        </a:spcBef>
                        <a:spcAft>
                          <a:spcPts val="0"/>
                        </a:spcAft>
                      </a:pPr>
                      <a:r>
                        <a:rPr lang="en-US" sz="2000">
                          <a:latin typeface="Calibri"/>
                          <a:ea typeface="Times New Roman"/>
                          <a:cs typeface="Times New Roman"/>
                        </a:rPr>
                        <a:t>4 </a:t>
                      </a:r>
                    </a:p>
                    <a:p>
                      <a:pPr marL="0" marR="0" algn="just">
                        <a:lnSpc>
                          <a:spcPct val="100000"/>
                        </a:lnSpc>
                        <a:spcBef>
                          <a:spcPts val="0"/>
                        </a:spcBef>
                        <a:spcAft>
                          <a:spcPts val="0"/>
                        </a:spcAft>
                      </a:pPr>
                      <a:r>
                        <a:rPr lang="en-US" sz="2000">
                          <a:latin typeface="Calibri"/>
                          <a:ea typeface="Times New Roman"/>
                          <a:cs typeface="Times New Roman"/>
                        </a:rPr>
                        <a:t>3 </a:t>
                      </a:r>
                    </a:p>
                    <a:p>
                      <a:pPr marL="0" marR="0" algn="just">
                        <a:lnSpc>
                          <a:spcPct val="100000"/>
                        </a:lnSpc>
                        <a:spcBef>
                          <a:spcPts val="0"/>
                        </a:spcBef>
                        <a:spcAft>
                          <a:spcPts val="0"/>
                        </a:spcAft>
                      </a:pPr>
                      <a:r>
                        <a:rPr lang="en-US" sz="2000">
                          <a:latin typeface="Calibri"/>
                          <a:ea typeface="Times New Roman"/>
                          <a:cs typeface="Times New Roman"/>
                        </a:rPr>
                        <a:t>2 </a:t>
                      </a:r>
                    </a:p>
                    <a:p>
                      <a:pPr marL="0" marR="0" algn="just">
                        <a:lnSpc>
                          <a:spcPct val="100000"/>
                        </a:lnSpc>
                        <a:spcBef>
                          <a:spcPts val="0"/>
                        </a:spcBef>
                        <a:spcAft>
                          <a:spcPts val="0"/>
                        </a:spcAft>
                      </a:pPr>
                      <a:r>
                        <a:rPr lang="en-US" sz="2000">
                          <a:latin typeface="Calibri"/>
                          <a:ea typeface="Times New Roman"/>
                          <a:cs typeface="Times New Roman"/>
                        </a:rPr>
                        <a:t>1 </a:t>
                      </a:r>
                    </a:p>
                  </a:txBody>
                  <a:tcPr marL="68580" marR="68580" marT="12065" marB="0" anchor="ctr"/>
                </a:tc>
                <a:extLst>
                  <a:ext uri="{0D108BD9-81ED-4DB2-BD59-A6C34878D82A}">
                    <a16:rowId xmlns:a16="http://schemas.microsoft.com/office/drawing/2014/main" val="10002"/>
                  </a:ext>
                </a:extLst>
              </a:tr>
              <a:tr h="1936379">
                <a:tc>
                  <a:txBody>
                    <a:bodyPr/>
                    <a:lstStyle/>
                    <a:p>
                      <a:pPr marL="0" marR="0" algn="just">
                        <a:lnSpc>
                          <a:spcPct val="100000"/>
                        </a:lnSpc>
                        <a:spcBef>
                          <a:spcPts val="0"/>
                        </a:spcBef>
                        <a:spcAft>
                          <a:spcPts val="0"/>
                        </a:spcAft>
                      </a:pPr>
                      <a:r>
                        <a:rPr lang="en-US" sz="2000">
                          <a:latin typeface="Calibri"/>
                          <a:ea typeface="Times New Roman"/>
                          <a:cs typeface="Times New Roman"/>
                        </a:rPr>
                        <a:t>Đáp ứng </a:t>
                      </a:r>
                    </a:p>
                    <a:p>
                      <a:pPr marL="0" marR="0" algn="just">
                        <a:lnSpc>
                          <a:spcPct val="100000"/>
                        </a:lnSpc>
                        <a:spcBef>
                          <a:spcPts val="0"/>
                        </a:spcBef>
                        <a:spcAft>
                          <a:spcPts val="0"/>
                        </a:spcAft>
                      </a:pPr>
                      <a:r>
                        <a:rPr lang="en-US" sz="2000">
                          <a:latin typeface="Calibri"/>
                          <a:ea typeface="Times New Roman"/>
                          <a:cs typeface="Times New Roman"/>
                        </a:rPr>
                        <a:t>lời </a:t>
                      </a:r>
                    </a:p>
                    <a:p>
                      <a:pPr marL="0" marR="0" algn="just">
                        <a:lnSpc>
                          <a:spcPct val="100000"/>
                        </a:lnSpc>
                        <a:spcBef>
                          <a:spcPts val="0"/>
                        </a:spcBef>
                        <a:spcAft>
                          <a:spcPts val="0"/>
                        </a:spcAft>
                      </a:pPr>
                      <a:r>
                        <a:rPr lang="en-US" sz="2000">
                          <a:latin typeface="Calibri"/>
                          <a:ea typeface="Times New Roman"/>
                          <a:cs typeface="Times New Roman"/>
                        </a:rPr>
                        <a:t>nói </a:t>
                      </a:r>
                    </a:p>
                  </a:txBody>
                  <a:tcPr marL="68580" marR="68580" marT="12065" marB="0" anchor="ctr"/>
                </a:tc>
                <a:tc>
                  <a:txBody>
                    <a:bodyPr/>
                    <a:lstStyle/>
                    <a:p>
                      <a:pPr marL="0" marR="0" algn="just">
                        <a:lnSpc>
                          <a:spcPct val="100000"/>
                        </a:lnSpc>
                        <a:spcBef>
                          <a:spcPts val="0"/>
                        </a:spcBef>
                        <a:spcAft>
                          <a:spcPts val="0"/>
                        </a:spcAft>
                      </a:pPr>
                      <a:r>
                        <a:rPr lang="es-ES" sz="2000" dirty="0" err="1">
                          <a:latin typeface="Calibri"/>
                          <a:ea typeface="Times New Roman"/>
                          <a:cs typeface="Times New Roman"/>
                        </a:rPr>
                        <a:t>Trả</a:t>
                      </a:r>
                      <a:r>
                        <a:rPr lang="es-ES" sz="2000" dirty="0">
                          <a:latin typeface="Calibri"/>
                          <a:ea typeface="Times New Roman"/>
                          <a:cs typeface="Times New Roman"/>
                        </a:rPr>
                        <a:t> </a:t>
                      </a:r>
                      <a:r>
                        <a:rPr lang="es-ES" sz="2000" dirty="0" err="1">
                          <a:latin typeface="Calibri"/>
                          <a:ea typeface="Times New Roman"/>
                          <a:cs typeface="Times New Roman"/>
                        </a:rPr>
                        <a:t>lời</a:t>
                      </a:r>
                      <a:r>
                        <a:rPr lang="es-ES" sz="2000" dirty="0">
                          <a:latin typeface="Calibri"/>
                          <a:ea typeface="Times New Roman"/>
                          <a:cs typeface="Times New Roman"/>
                        </a:rPr>
                        <a:t> </a:t>
                      </a:r>
                      <a:r>
                        <a:rPr lang="es-ES" sz="2000" dirty="0" err="1">
                          <a:latin typeface="Calibri"/>
                          <a:ea typeface="Times New Roman"/>
                          <a:cs typeface="Times New Roman"/>
                        </a:rPr>
                        <a:t>đúng</a:t>
                      </a:r>
                      <a:r>
                        <a:rPr lang="es-ES" sz="2000" dirty="0">
                          <a:latin typeface="Calibri"/>
                          <a:ea typeface="Times New Roman"/>
                          <a:cs typeface="Times New Roman"/>
                        </a:rPr>
                        <a:t> </a:t>
                      </a:r>
                      <a:r>
                        <a:rPr lang="es-ES" sz="2000" dirty="0" err="1">
                          <a:latin typeface="Calibri"/>
                          <a:ea typeface="Times New Roman"/>
                          <a:cs typeface="Times New Roman"/>
                        </a:rPr>
                        <a:t>câu</a:t>
                      </a:r>
                      <a:r>
                        <a:rPr lang="es-ES" sz="2000" dirty="0">
                          <a:latin typeface="Calibri"/>
                          <a:ea typeface="Times New Roman"/>
                          <a:cs typeface="Times New Roman"/>
                        </a:rPr>
                        <a:t> </a:t>
                      </a:r>
                      <a:r>
                        <a:rPr lang="es-ES" sz="2000" dirty="0" err="1">
                          <a:latin typeface="Calibri"/>
                          <a:ea typeface="Times New Roman"/>
                          <a:cs typeface="Times New Roman"/>
                        </a:rPr>
                        <a:t>hỏi</a:t>
                      </a:r>
                      <a:r>
                        <a:rPr lang="es-ES" sz="2000" dirty="0">
                          <a:latin typeface="Calibri"/>
                          <a:ea typeface="Times New Roman"/>
                          <a:cs typeface="Times New Roman"/>
                        </a:rPr>
                        <a:t> </a:t>
                      </a:r>
                      <a:endParaRPr lang="en-US" sz="2000" dirty="0">
                        <a:latin typeface="Calibri"/>
                        <a:ea typeface="Times New Roman"/>
                        <a:cs typeface="Times New Roman"/>
                      </a:endParaRPr>
                    </a:p>
                    <a:p>
                      <a:pPr marL="0" marR="0" algn="just">
                        <a:lnSpc>
                          <a:spcPct val="100000"/>
                        </a:lnSpc>
                        <a:spcBef>
                          <a:spcPts val="0"/>
                        </a:spcBef>
                        <a:spcAft>
                          <a:spcPts val="0"/>
                        </a:spcAft>
                      </a:pPr>
                      <a:r>
                        <a:rPr lang="es-ES" sz="2000" dirty="0" err="1">
                          <a:latin typeface="Calibri"/>
                          <a:ea typeface="Times New Roman"/>
                          <a:cs typeface="Times New Roman"/>
                        </a:rPr>
                        <a:t>Trả</a:t>
                      </a:r>
                      <a:r>
                        <a:rPr lang="es-ES" sz="2000" dirty="0">
                          <a:latin typeface="Calibri"/>
                          <a:ea typeface="Times New Roman"/>
                          <a:cs typeface="Times New Roman"/>
                        </a:rPr>
                        <a:t> </a:t>
                      </a:r>
                      <a:r>
                        <a:rPr lang="es-ES" sz="2000" dirty="0" err="1">
                          <a:latin typeface="Calibri"/>
                          <a:ea typeface="Times New Roman"/>
                          <a:cs typeface="Times New Roman"/>
                        </a:rPr>
                        <a:t>lời</a:t>
                      </a:r>
                      <a:r>
                        <a:rPr lang="es-ES" sz="2000" dirty="0">
                          <a:latin typeface="Calibri"/>
                          <a:ea typeface="Times New Roman"/>
                          <a:cs typeface="Times New Roman"/>
                        </a:rPr>
                        <a:t> </a:t>
                      </a:r>
                      <a:r>
                        <a:rPr lang="es-ES" sz="2000" dirty="0" err="1">
                          <a:latin typeface="Calibri"/>
                          <a:ea typeface="Times New Roman"/>
                          <a:cs typeface="Times New Roman"/>
                        </a:rPr>
                        <a:t>lẫn</a:t>
                      </a:r>
                      <a:r>
                        <a:rPr lang="es-ES" sz="2000" dirty="0">
                          <a:latin typeface="Calibri"/>
                          <a:ea typeface="Times New Roman"/>
                          <a:cs typeface="Times New Roman"/>
                        </a:rPr>
                        <a:t> </a:t>
                      </a:r>
                      <a:r>
                        <a:rPr lang="es-ES" sz="2000" dirty="0" err="1">
                          <a:latin typeface="Calibri"/>
                          <a:ea typeface="Times New Roman"/>
                          <a:cs typeface="Times New Roman"/>
                        </a:rPr>
                        <a:t>lộn</a:t>
                      </a:r>
                      <a:r>
                        <a:rPr lang="es-ES" sz="2000" dirty="0">
                          <a:latin typeface="Calibri"/>
                          <a:ea typeface="Times New Roman"/>
                          <a:cs typeface="Times New Roman"/>
                        </a:rPr>
                        <a:t>, </a:t>
                      </a:r>
                      <a:r>
                        <a:rPr lang="es-ES" sz="2000" dirty="0" err="1">
                          <a:latin typeface="Calibri"/>
                          <a:ea typeface="Times New Roman"/>
                          <a:cs typeface="Times New Roman"/>
                        </a:rPr>
                        <a:t>mất</a:t>
                      </a:r>
                      <a:r>
                        <a:rPr lang="es-ES" sz="2000" dirty="0">
                          <a:latin typeface="Calibri"/>
                          <a:ea typeface="Times New Roman"/>
                          <a:cs typeface="Times New Roman"/>
                        </a:rPr>
                        <a:t> </a:t>
                      </a:r>
                      <a:r>
                        <a:rPr lang="es-ES" sz="2000" dirty="0" err="1">
                          <a:latin typeface="Calibri"/>
                          <a:ea typeface="Times New Roman"/>
                          <a:cs typeface="Times New Roman"/>
                        </a:rPr>
                        <a:t>định</a:t>
                      </a:r>
                      <a:r>
                        <a:rPr lang="es-ES" sz="2000" dirty="0">
                          <a:latin typeface="Calibri"/>
                          <a:ea typeface="Times New Roman"/>
                          <a:cs typeface="Times New Roman"/>
                        </a:rPr>
                        <a:t> </a:t>
                      </a:r>
                      <a:r>
                        <a:rPr lang="es-ES" sz="2000" dirty="0" err="1">
                          <a:latin typeface="Calibri"/>
                          <a:ea typeface="Times New Roman"/>
                          <a:cs typeface="Times New Roman"/>
                        </a:rPr>
                        <a:t>hướng</a:t>
                      </a:r>
                      <a:r>
                        <a:rPr lang="en-US" sz="2000" dirty="0">
                          <a:latin typeface="Calibri"/>
                          <a:ea typeface="Times New Roman"/>
                          <a:cs typeface="Times New Roman"/>
                        </a:rPr>
                        <a:t> </a:t>
                      </a:r>
                    </a:p>
                    <a:p>
                      <a:pPr marL="0" marR="0" algn="just">
                        <a:lnSpc>
                          <a:spcPct val="100000"/>
                        </a:lnSpc>
                        <a:spcBef>
                          <a:spcPts val="0"/>
                        </a:spcBef>
                        <a:spcAft>
                          <a:spcPts val="0"/>
                        </a:spcAft>
                      </a:pPr>
                      <a:r>
                        <a:rPr lang="es-ES" sz="2000" dirty="0" err="1">
                          <a:latin typeface="Calibri"/>
                          <a:ea typeface="Times New Roman"/>
                          <a:cs typeface="Times New Roman"/>
                        </a:rPr>
                        <a:t>Trả</a:t>
                      </a:r>
                      <a:r>
                        <a:rPr lang="es-ES" sz="2000" dirty="0">
                          <a:latin typeface="Calibri"/>
                          <a:ea typeface="Times New Roman"/>
                          <a:cs typeface="Times New Roman"/>
                        </a:rPr>
                        <a:t> </a:t>
                      </a:r>
                      <a:r>
                        <a:rPr lang="es-ES" sz="2000" dirty="0" err="1">
                          <a:latin typeface="Calibri"/>
                          <a:ea typeface="Times New Roman"/>
                          <a:cs typeface="Times New Roman"/>
                        </a:rPr>
                        <a:t>lời</a:t>
                      </a:r>
                      <a:r>
                        <a:rPr lang="es-ES" sz="2000" dirty="0">
                          <a:latin typeface="Calibri"/>
                          <a:ea typeface="Times New Roman"/>
                          <a:cs typeface="Times New Roman"/>
                        </a:rPr>
                        <a:t> </a:t>
                      </a:r>
                      <a:r>
                        <a:rPr lang="es-ES" sz="2000" dirty="0" err="1">
                          <a:latin typeface="Calibri"/>
                          <a:ea typeface="Times New Roman"/>
                          <a:cs typeface="Times New Roman"/>
                        </a:rPr>
                        <a:t>không</a:t>
                      </a:r>
                      <a:r>
                        <a:rPr lang="es-ES" sz="2000" dirty="0">
                          <a:latin typeface="Calibri"/>
                          <a:ea typeface="Times New Roman"/>
                          <a:cs typeface="Times New Roman"/>
                        </a:rPr>
                        <a:t> </a:t>
                      </a:r>
                      <a:r>
                        <a:rPr lang="es-ES" sz="2000" dirty="0" err="1">
                          <a:latin typeface="Calibri"/>
                          <a:ea typeface="Times New Roman"/>
                          <a:cs typeface="Times New Roman"/>
                        </a:rPr>
                        <a:t>phù</a:t>
                      </a:r>
                      <a:r>
                        <a:rPr lang="es-ES" sz="2000" dirty="0">
                          <a:latin typeface="Calibri"/>
                          <a:ea typeface="Times New Roman"/>
                          <a:cs typeface="Times New Roman"/>
                        </a:rPr>
                        <a:t> </a:t>
                      </a:r>
                      <a:r>
                        <a:rPr lang="es-ES" sz="2000" dirty="0" err="1">
                          <a:latin typeface="Calibri"/>
                          <a:ea typeface="Times New Roman"/>
                          <a:cs typeface="Times New Roman"/>
                        </a:rPr>
                        <a:t>hợp</a:t>
                      </a:r>
                      <a:r>
                        <a:rPr lang="es-ES" sz="2000" dirty="0">
                          <a:latin typeface="Calibri"/>
                          <a:ea typeface="Times New Roman"/>
                          <a:cs typeface="Times New Roman"/>
                        </a:rPr>
                        <a:t> </a:t>
                      </a:r>
                      <a:r>
                        <a:rPr lang="es-ES" sz="2000" dirty="0" err="1">
                          <a:latin typeface="Calibri"/>
                          <a:ea typeface="Times New Roman"/>
                          <a:cs typeface="Times New Roman"/>
                        </a:rPr>
                        <a:t>câu</a:t>
                      </a:r>
                      <a:r>
                        <a:rPr lang="es-ES" sz="2000" dirty="0">
                          <a:latin typeface="Calibri"/>
                          <a:ea typeface="Times New Roman"/>
                          <a:cs typeface="Times New Roman"/>
                        </a:rPr>
                        <a:t> </a:t>
                      </a:r>
                      <a:r>
                        <a:rPr lang="es-ES" sz="2000" dirty="0" err="1">
                          <a:latin typeface="Calibri"/>
                          <a:ea typeface="Times New Roman"/>
                          <a:cs typeface="Times New Roman"/>
                        </a:rPr>
                        <a:t>hỏi</a:t>
                      </a:r>
                      <a:endParaRPr lang="en-US" sz="2000" dirty="0">
                        <a:latin typeface="Calibri"/>
                        <a:ea typeface="Times New Roman"/>
                        <a:cs typeface="Times New Roman"/>
                      </a:endParaRPr>
                    </a:p>
                    <a:p>
                      <a:pPr marL="0" marR="0" algn="just">
                        <a:lnSpc>
                          <a:spcPct val="100000"/>
                        </a:lnSpc>
                        <a:spcBef>
                          <a:spcPts val="0"/>
                        </a:spcBef>
                        <a:spcAft>
                          <a:spcPts val="0"/>
                        </a:spcAft>
                      </a:pPr>
                      <a:r>
                        <a:rPr lang="es-ES" sz="2000" dirty="0" err="1">
                          <a:latin typeface="Calibri"/>
                          <a:ea typeface="Times New Roman"/>
                          <a:cs typeface="Times New Roman"/>
                        </a:rPr>
                        <a:t>Trả</a:t>
                      </a:r>
                      <a:r>
                        <a:rPr lang="es-ES" sz="2000" dirty="0">
                          <a:latin typeface="Calibri"/>
                          <a:ea typeface="Times New Roman"/>
                          <a:cs typeface="Times New Roman"/>
                        </a:rPr>
                        <a:t> </a:t>
                      </a:r>
                      <a:r>
                        <a:rPr lang="es-ES" sz="2000" dirty="0" err="1">
                          <a:latin typeface="Calibri"/>
                          <a:ea typeface="Times New Roman"/>
                          <a:cs typeface="Times New Roman"/>
                        </a:rPr>
                        <a:t>lời</a:t>
                      </a:r>
                      <a:r>
                        <a:rPr lang="es-ES" sz="2000" dirty="0">
                          <a:latin typeface="Calibri"/>
                          <a:ea typeface="Times New Roman"/>
                          <a:cs typeface="Times New Roman"/>
                        </a:rPr>
                        <a:t> </a:t>
                      </a:r>
                      <a:r>
                        <a:rPr lang="es-ES" sz="2000" dirty="0" err="1">
                          <a:latin typeface="Calibri"/>
                          <a:ea typeface="Times New Roman"/>
                          <a:cs typeface="Times New Roman"/>
                        </a:rPr>
                        <a:t>không</a:t>
                      </a:r>
                      <a:r>
                        <a:rPr lang="es-ES" sz="2000" dirty="0">
                          <a:latin typeface="Calibri"/>
                          <a:ea typeface="Times New Roman"/>
                          <a:cs typeface="Times New Roman"/>
                        </a:rPr>
                        <a:t> </a:t>
                      </a:r>
                      <a:r>
                        <a:rPr lang="es-ES" sz="2000" dirty="0" err="1">
                          <a:latin typeface="Calibri"/>
                          <a:ea typeface="Times New Roman"/>
                          <a:cs typeface="Times New Roman"/>
                        </a:rPr>
                        <a:t>rõ</a:t>
                      </a:r>
                      <a:r>
                        <a:rPr lang="es-ES" sz="2000" dirty="0">
                          <a:latin typeface="Calibri"/>
                          <a:ea typeface="Times New Roman"/>
                          <a:cs typeface="Times New Roman"/>
                        </a:rPr>
                        <a:t> </a:t>
                      </a:r>
                      <a:r>
                        <a:rPr lang="es-ES" sz="2000" dirty="0" err="1">
                          <a:latin typeface="Calibri"/>
                          <a:ea typeface="Times New Roman"/>
                          <a:cs typeface="Times New Roman"/>
                        </a:rPr>
                        <a:t>tiếng</a:t>
                      </a:r>
                      <a:r>
                        <a:rPr lang="es-ES" sz="2000" dirty="0">
                          <a:latin typeface="Calibri"/>
                          <a:ea typeface="Times New Roman"/>
                          <a:cs typeface="Times New Roman"/>
                        </a:rPr>
                        <a:t>, </a:t>
                      </a:r>
                      <a:r>
                        <a:rPr lang="es-ES" sz="2000" dirty="0" err="1">
                          <a:latin typeface="Calibri"/>
                          <a:ea typeface="Times New Roman"/>
                          <a:cs typeface="Times New Roman"/>
                        </a:rPr>
                        <a:t>không</a:t>
                      </a:r>
                      <a:r>
                        <a:rPr lang="es-ES" sz="2000" dirty="0">
                          <a:latin typeface="Calibri"/>
                          <a:ea typeface="Times New Roman"/>
                          <a:cs typeface="Times New Roman"/>
                        </a:rPr>
                        <a:t> </a:t>
                      </a:r>
                      <a:r>
                        <a:rPr lang="es-ES" sz="2000" dirty="0" err="1">
                          <a:latin typeface="Calibri"/>
                          <a:ea typeface="Times New Roman"/>
                          <a:cs typeface="Times New Roman"/>
                        </a:rPr>
                        <a:t>hiểu</a:t>
                      </a:r>
                      <a:r>
                        <a:rPr lang="es-ES" sz="2000" dirty="0">
                          <a:latin typeface="Calibri"/>
                          <a:ea typeface="Times New Roman"/>
                          <a:cs typeface="Times New Roman"/>
                        </a:rPr>
                        <a:t> </a:t>
                      </a:r>
                      <a:r>
                        <a:rPr lang="es-ES" sz="2000" dirty="0" err="1">
                          <a:latin typeface="Calibri"/>
                          <a:ea typeface="Times New Roman"/>
                          <a:cs typeface="Times New Roman"/>
                        </a:rPr>
                        <a:t>được</a:t>
                      </a:r>
                      <a:r>
                        <a:rPr lang="en-US" sz="2000" dirty="0">
                          <a:latin typeface="Calibri"/>
                          <a:ea typeface="Times New Roman"/>
                          <a:cs typeface="Times New Roman"/>
                        </a:rPr>
                        <a:t> </a:t>
                      </a:r>
                    </a:p>
                    <a:p>
                      <a:pPr marL="0" marR="0" algn="just">
                        <a:lnSpc>
                          <a:spcPct val="100000"/>
                        </a:lnSpc>
                        <a:spcBef>
                          <a:spcPts val="0"/>
                        </a:spcBef>
                        <a:spcAft>
                          <a:spcPts val="0"/>
                        </a:spcAft>
                      </a:pPr>
                      <a:r>
                        <a:rPr lang="en-US" sz="2000" dirty="0" err="1">
                          <a:latin typeface="Calibri"/>
                          <a:ea typeface="Times New Roman"/>
                          <a:cs typeface="Times New Roman"/>
                        </a:rPr>
                        <a:t>Không</a:t>
                      </a:r>
                      <a:r>
                        <a:rPr lang="en-US" sz="2000" dirty="0">
                          <a:latin typeface="Calibri"/>
                          <a:ea typeface="Times New Roman"/>
                          <a:cs typeface="Times New Roman"/>
                        </a:rPr>
                        <a:t> </a:t>
                      </a:r>
                      <a:r>
                        <a:rPr lang="en-US" sz="2000" dirty="0" err="1">
                          <a:latin typeface="Calibri"/>
                          <a:ea typeface="Times New Roman"/>
                          <a:cs typeface="Times New Roman"/>
                        </a:rPr>
                        <a:t>trả</a:t>
                      </a:r>
                      <a:r>
                        <a:rPr lang="en-US" sz="2000" dirty="0">
                          <a:latin typeface="Calibri"/>
                          <a:ea typeface="Times New Roman"/>
                          <a:cs typeface="Times New Roman"/>
                        </a:rPr>
                        <a:t> </a:t>
                      </a:r>
                      <a:r>
                        <a:rPr lang="en-US" sz="2000" dirty="0" err="1">
                          <a:latin typeface="Calibri"/>
                          <a:ea typeface="Times New Roman"/>
                          <a:cs typeface="Times New Roman"/>
                        </a:rPr>
                        <a:t>lời</a:t>
                      </a:r>
                      <a:r>
                        <a:rPr lang="en-US" sz="2000" dirty="0">
                          <a:latin typeface="Calibri"/>
                          <a:ea typeface="Times New Roman"/>
                          <a:cs typeface="Times New Roman"/>
                        </a:rPr>
                        <a:t> </a:t>
                      </a:r>
                    </a:p>
                  </a:txBody>
                  <a:tcPr marL="68580" marR="68580" marT="12065" marB="0" anchor="ctr"/>
                </a:tc>
                <a:tc>
                  <a:txBody>
                    <a:bodyPr/>
                    <a:lstStyle/>
                    <a:p>
                      <a:pPr marL="0" marR="0" algn="just">
                        <a:lnSpc>
                          <a:spcPct val="100000"/>
                        </a:lnSpc>
                        <a:spcBef>
                          <a:spcPts val="0"/>
                        </a:spcBef>
                        <a:spcAft>
                          <a:spcPts val="0"/>
                        </a:spcAft>
                      </a:pPr>
                      <a:r>
                        <a:rPr lang="en-US" sz="2000" dirty="0">
                          <a:latin typeface="Calibri"/>
                          <a:ea typeface="Times New Roman"/>
                          <a:cs typeface="Times New Roman"/>
                        </a:rPr>
                        <a:t>5 </a:t>
                      </a:r>
                    </a:p>
                    <a:p>
                      <a:pPr marL="0" marR="0" algn="just">
                        <a:lnSpc>
                          <a:spcPct val="100000"/>
                        </a:lnSpc>
                        <a:spcBef>
                          <a:spcPts val="0"/>
                        </a:spcBef>
                        <a:spcAft>
                          <a:spcPts val="0"/>
                        </a:spcAft>
                      </a:pPr>
                      <a:r>
                        <a:rPr lang="en-US" sz="2000" dirty="0">
                          <a:latin typeface="Calibri"/>
                          <a:ea typeface="Times New Roman"/>
                          <a:cs typeface="Times New Roman"/>
                        </a:rPr>
                        <a:t>4 </a:t>
                      </a:r>
                    </a:p>
                    <a:p>
                      <a:pPr marL="0" marR="0" algn="just">
                        <a:lnSpc>
                          <a:spcPct val="100000"/>
                        </a:lnSpc>
                        <a:spcBef>
                          <a:spcPts val="0"/>
                        </a:spcBef>
                        <a:spcAft>
                          <a:spcPts val="0"/>
                        </a:spcAft>
                      </a:pPr>
                      <a:r>
                        <a:rPr lang="en-US" sz="2000" dirty="0">
                          <a:latin typeface="Calibri"/>
                          <a:ea typeface="Times New Roman"/>
                          <a:cs typeface="Times New Roman"/>
                        </a:rPr>
                        <a:t>3 </a:t>
                      </a:r>
                    </a:p>
                    <a:p>
                      <a:pPr marL="0" marR="0" algn="just">
                        <a:lnSpc>
                          <a:spcPct val="100000"/>
                        </a:lnSpc>
                        <a:spcBef>
                          <a:spcPts val="0"/>
                        </a:spcBef>
                        <a:spcAft>
                          <a:spcPts val="0"/>
                        </a:spcAft>
                      </a:pPr>
                      <a:r>
                        <a:rPr lang="en-US" sz="2000" dirty="0">
                          <a:latin typeface="Calibri"/>
                          <a:ea typeface="Times New Roman"/>
                          <a:cs typeface="Times New Roman"/>
                        </a:rPr>
                        <a:t>2 </a:t>
                      </a:r>
                    </a:p>
                    <a:p>
                      <a:pPr marL="0" marR="0" algn="just">
                        <a:lnSpc>
                          <a:spcPct val="100000"/>
                        </a:lnSpc>
                        <a:spcBef>
                          <a:spcPts val="0"/>
                        </a:spcBef>
                        <a:spcAft>
                          <a:spcPts val="0"/>
                        </a:spcAft>
                      </a:pPr>
                      <a:r>
                        <a:rPr lang="en-US" sz="2000" dirty="0">
                          <a:latin typeface="Calibri"/>
                          <a:ea typeface="Times New Roman"/>
                          <a:cs typeface="Times New Roman"/>
                        </a:rPr>
                        <a:t>1 </a:t>
                      </a:r>
                    </a:p>
                  </a:txBody>
                  <a:tcPr marL="68580" marR="68580" marT="12065" marB="0" anchor="ctr"/>
                </a:tc>
                <a:extLst>
                  <a:ext uri="{0D108BD9-81ED-4DB2-BD59-A6C34878D82A}">
                    <a16:rowId xmlns:a16="http://schemas.microsoft.com/office/drawing/2014/main" val="10003"/>
                  </a:ext>
                </a:extLst>
              </a:tr>
            </a:tbl>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lvl="0">
              <a:buNone/>
            </a:pPr>
            <a:r>
              <a:rPr lang="en-US" b="1" dirty="0"/>
              <a:t>Glasgow </a:t>
            </a:r>
            <a:r>
              <a:rPr lang="en-US" b="1" dirty="0" err="1"/>
              <a:t>của</a:t>
            </a:r>
            <a:r>
              <a:rPr lang="en-US" b="1" dirty="0"/>
              <a:t> </a:t>
            </a:r>
            <a:r>
              <a:rPr lang="en-US" b="1" dirty="0" err="1"/>
              <a:t>người</a:t>
            </a:r>
            <a:r>
              <a:rPr lang="en-US" b="1" dirty="0"/>
              <a:t> </a:t>
            </a:r>
            <a:r>
              <a:rPr lang="en-US" b="1" dirty="0" err="1"/>
              <a:t>bệnh</a:t>
            </a:r>
            <a:r>
              <a:rPr lang="en-US" b="1" dirty="0"/>
              <a:t> </a:t>
            </a:r>
            <a:r>
              <a:rPr lang="en-US" b="1" dirty="0" err="1"/>
              <a:t>đạt</a:t>
            </a:r>
            <a:r>
              <a:rPr lang="en-US" b="1" dirty="0"/>
              <a:t> 7 </a:t>
            </a:r>
            <a:r>
              <a:rPr lang="en-US" b="1" dirty="0" err="1"/>
              <a:t>điểm</a:t>
            </a:r>
            <a:r>
              <a:rPr lang="en-US" b="1" dirty="0"/>
              <a:t>, </a:t>
            </a:r>
            <a:r>
              <a:rPr lang="en-US" b="1" dirty="0" err="1"/>
              <a:t>điều</a:t>
            </a:r>
            <a:r>
              <a:rPr lang="en-US" b="1" dirty="0"/>
              <a:t> </a:t>
            </a:r>
            <a:r>
              <a:rPr lang="en-US" b="1" dirty="0" err="1"/>
              <a:t>dưỡng</a:t>
            </a:r>
            <a:r>
              <a:rPr lang="en-US" b="1" dirty="0"/>
              <a:t> </a:t>
            </a:r>
            <a:r>
              <a:rPr lang="en-US" b="1" dirty="0" err="1"/>
              <a:t>đánh</a:t>
            </a:r>
            <a:r>
              <a:rPr lang="en-US" b="1" dirty="0"/>
              <a:t> </a:t>
            </a:r>
            <a:r>
              <a:rPr lang="en-US" b="1" dirty="0" err="1"/>
              <a:t>giá</a:t>
            </a:r>
            <a:r>
              <a:rPr lang="en-US" b="1" dirty="0"/>
              <a:t> </a:t>
            </a:r>
            <a:r>
              <a:rPr lang="en-US" b="1" dirty="0" err="1"/>
              <a:t>mức</a:t>
            </a:r>
            <a:r>
              <a:rPr lang="en-US" b="1" dirty="0"/>
              <a:t> </a:t>
            </a:r>
            <a:r>
              <a:rPr lang="en-US" b="1" dirty="0" err="1"/>
              <a:t>độ</a:t>
            </a:r>
            <a:r>
              <a:rPr lang="en-US" b="1" dirty="0"/>
              <a:t> ý </a:t>
            </a:r>
            <a:r>
              <a:rPr lang="en-US" b="1" dirty="0" err="1"/>
              <a:t>thức</a:t>
            </a:r>
            <a:r>
              <a:rPr lang="en-US" b="1" dirty="0"/>
              <a:t> </a:t>
            </a:r>
            <a:r>
              <a:rPr lang="en-US" b="1" dirty="0" err="1"/>
              <a:t>của</a:t>
            </a:r>
            <a:r>
              <a:rPr lang="en-US" b="1" dirty="0"/>
              <a:t> </a:t>
            </a:r>
            <a:r>
              <a:rPr lang="en-US" b="1" dirty="0" err="1"/>
              <a:t>người</a:t>
            </a:r>
            <a:r>
              <a:rPr lang="en-US" b="1" dirty="0"/>
              <a:t> </a:t>
            </a:r>
            <a:r>
              <a:rPr lang="en-US" b="1" dirty="0" err="1"/>
              <a:t>bệnh</a:t>
            </a:r>
            <a:r>
              <a:rPr lang="en-US" b="1" dirty="0"/>
              <a:t>:</a:t>
            </a:r>
            <a:endParaRPr lang="en-US" dirty="0"/>
          </a:p>
          <a:p>
            <a:pPr lvl="0">
              <a:buNone/>
            </a:pPr>
            <a:r>
              <a:rPr lang="en-US" dirty="0"/>
              <a:t>A. R</a:t>
            </a:r>
            <a:r>
              <a:rPr lang="pl-PL" dirty="0"/>
              <a:t>ối loạn ý thức nhẹ</a:t>
            </a:r>
            <a:endParaRPr lang="en-US" dirty="0"/>
          </a:p>
          <a:p>
            <a:pPr lvl="0">
              <a:buNone/>
            </a:pPr>
            <a:r>
              <a:rPr lang="en-US" dirty="0"/>
              <a:t>B. </a:t>
            </a:r>
            <a:r>
              <a:rPr lang="pl-PL" dirty="0"/>
              <a:t>rối loạn ý thức vừa</a:t>
            </a:r>
            <a:endParaRPr lang="en-US" dirty="0"/>
          </a:p>
          <a:p>
            <a:pPr lvl="0">
              <a:buNone/>
            </a:pPr>
            <a:r>
              <a:rPr lang="en-US" dirty="0"/>
              <a:t>C. </a:t>
            </a:r>
            <a:r>
              <a:rPr lang="pl-PL" dirty="0"/>
              <a:t>rối loạn ý thức nặng</a:t>
            </a:r>
            <a:endParaRPr lang="en-US" dirty="0"/>
          </a:p>
          <a:p>
            <a:pPr lvl="0">
              <a:buNone/>
            </a:pPr>
            <a:r>
              <a:rPr lang="en-US" dirty="0"/>
              <a:t>D. </a:t>
            </a:r>
            <a:r>
              <a:rPr lang="pl-PL" dirty="0"/>
              <a:t>hôn mê sâu</a:t>
            </a:r>
            <a:endParaRPr lang="en-US" dirty="0"/>
          </a:p>
          <a:p>
            <a:endParaRPr lang="en-US" dirty="0"/>
          </a:p>
        </p:txBody>
      </p:sp>
      <p:sp>
        <p:nvSpPr>
          <p:cNvPr id="4" name="4-Point Star 3"/>
          <p:cNvSpPr/>
          <p:nvPr/>
        </p:nvSpPr>
        <p:spPr>
          <a:xfrm>
            <a:off x="304800" y="4419600"/>
            <a:ext cx="685800" cy="457200"/>
          </a:xfrm>
          <a:prstGeom prst="star4">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304800"/>
            <a:ext cx="8229600" cy="5821363"/>
          </a:xfrm>
        </p:spPr>
        <p:txBody>
          <a:bodyPr>
            <a:normAutofit/>
          </a:bodyPr>
          <a:lstStyle/>
          <a:p>
            <a:endParaRPr lang="fr-FR" b="1" dirty="0"/>
          </a:p>
          <a:p>
            <a:r>
              <a:rPr lang="pl-PL" dirty="0"/>
              <a:t>Người bệnh mở mắt khi gây đau, co chi lại khi bị kích thích đau, rên rỉ không rõ tiếng. Điều dưỡng đánh giá Glasgow đạt:</a:t>
            </a:r>
            <a:endParaRPr lang="en-US" dirty="0"/>
          </a:p>
          <a:p>
            <a:pPr marL="0" indent="0">
              <a:buNone/>
            </a:pPr>
            <a:r>
              <a:rPr lang="pl-PL" dirty="0"/>
              <a:t>A. 9 điểm</a:t>
            </a:r>
            <a:endParaRPr lang="en-US" dirty="0"/>
          </a:p>
          <a:p>
            <a:pPr marL="0" indent="0">
              <a:buNone/>
            </a:pPr>
            <a:r>
              <a:rPr lang="pl-PL" dirty="0"/>
              <a:t>B. 8 điểm</a:t>
            </a:r>
            <a:endParaRPr lang="en-US" dirty="0"/>
          </a:p>
          <a:p>
            <a:pPr marL="0" indent="0">
              <a:buNone/>
            </a:pPr>
            <a:r>
              <a:rPr lang="pl-PL" dirty="0"/>
              <a:t>C. 7 điểm</a:t>
            </a:r>
            <a:endParaRPr lang="en-US" dirty="0"/>
          </a:p>
          <a:p>
            <a:pPr marL="0" indent="0">
              <a:buNone/>
            </a:pPr>
            <a:r>
              <a:rPr lang="en-US" dirty="0"/>
              <a:t>D. 6 </a:t>
            </a:r>
            <a:r>
              <a:rPr lang="en-US" dirty="0" err="1"/>
              <a:t>điểm</a:t>
            </a:r>
            <a:endParaRPr lang="en-US" dirty="0"/>
          </a:p>
        </p:txBody>
      </p:sp>
      <p:sp>
        <p:nvSpPr>
          <p:cNvPr id="4" name="4-Point Star 3"/>
          <p:cNvSpPr/>
          <p:nvPr/>
        </p:nvSpPr>
        <p:spPr>
          <a:xfrm>
            <a:off x="228600" y="3086100"/>
            <a:ext cx="685800" cy="457200"/>
          </a:xfrm>
          <a:prstGeom prst="star4">
            <a:avLst>
              <a:gd name="adj" fmla="val 50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BÀI TẬP TÌNH HUỐNG</a:t>
            </a:r>
          </a:p>
        </p:txBody>
      </p:sp>
      <p:sp>
        <p:nvSpPr>
          <p:cNvPr id="3" name="Content Placeholder 2"/>
          <p:cNvSpPr>
            <a:spLocks noGrp="1"/>
          </p:cNvSpPr>
          <p:nvPr>
            <p:ph idx="1"/>
          </p:nvPr>
        </p:nvSpPr>
        <p:spPr/>
        <p:txBody>
          <a:bodyPr/>
          <a:lstStyle/>
          <a:p>
            <a:r>
              <a:rPr lang="en-US" dirty="0"/>
              <a:t>BN </a:t>
            </a:r>
            <a:r>
              <a:rPr lang="en-US" dirty="0" err="1"/>
              <a:t>nam</a:t>
            </a:r>
            <a:r>
              <a:rPr lang="en-US" dirty="0"/>
              <a:t> 75 </a:t>
            </a:r>
            <a:r>
              <a:rPr lang="en-US" dirty="0" err="1"/>
              <a:t>tuổi</a:t>
            </a:r>
            <a:r>
              <a:rPr lang="en-US" dirty="0"/>
              <a:t>, </a:t>
            </a:r>
            <a:r>
              <a:rPr lang="en-US" dirty="0" err="1"/>
              <a:t>tiền</a:t>
            </a:r>
            <a:r>
              <a:rPr lang="en-US" dirty="0"/>
              <a:t> </a:t>
            </a:r>
            <a:r>
              <a:rPr lang="en-US" dirty="0" err="1"/>
              <a:t>sử</a:t>
            </a:r>
            <a:r>
              <a:rPr lang="en-US" dirty="0"/>
              <a:t> tai </a:t>
            </a:r>
            <a:r>
              <a:rPr lang="en-US" dirty="0" err="1"/>
              <a:t>biến</a:t>
            </a:r>
            <a:r>
              <a:rPr lang="en-US" dirty="0"/>
              <a:t> </a:t>
            </a:r>
            <a:r>
              <a:rPr lang="en-US" dirty="0" err="1"/>
              <a:t>mạch</a:t>
            </a:r>
            <a:r>
              <a:rPr lang="en-US" dirty="0"/>
              <a:t> </a:t>
            </a:r>
            <a:r>
              <a:rPr lang="en-US" dirty="0" err="1"/>
              <a:t>máu</a:t>
            </a:r>
            <a:r>
              <a:rPr lang="en-US" dirty="0"/>
              <a:t> </a:t>
            </a:r>
            <a:r>
              <a:rPr lang="en-US" dirty="0" err="1"/>
              <a:t>não</a:t>
            </a:r>
            <a:r>
              <a:rPr lang="en-US" dirty="0"/>
              <a:t>  </a:t>
            </a:r>
            <a:r>
              <a:rPr lang="en-US" dirty="0" err="1"/>
              <a:t>vào</a:t>
            </a:r>
            <a:r>
              <a:rPr lang="en-US" dirty="0"/>
              <a:t> </a:t>
            </a:r>
            <a:r>
              <a:rPr lang="en-US" dirty="0" err="1"/>
              <a:t>viện</a:t>
            </a:r>
            <a:r>
              <a:rPr lang="en-US" dirty="0"/>
              <a:t> </a:t>
            </a:r>
            <a:r>
              <a:rPr lang="en-US" dirty="0" err="1"/>
              <a:t>trong</a:t>
            </a:r>
            <a:r>
              <a:rPr lang="en-US" dirty="0"/>
              <a:t> </a:t>
            </a:r>
            <a:r>
              <a:rPr lang="en-US" dirty="0" err="1"/>
              <a:t>tình</a:t>
            </a:r>
            <a:r>
              <a:rPr lang="en-US" dirty="0"/>
              <a:t> </a:t>
            </a:r>
            <a:r>
              <a:rPr lang="en-US" dirty="0" err="1"/>
              <a:t>trạng</a:t>
            </a:r>
            <a:r>
              <a:rPr lang="en-US" dirty="0"/>
              <a:t> </a:t>
            </a:r>
            <a:r>
              <a:rPr lang="da-DK" dirty="0"/>
              <a:t>hôn mê, sốt , đường thở nhiều đờm dãi. Là điều dưỡng tiếp nhận BN, e hãy tiến hành nhận định NB???</a:t>
            </a:r>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392</TotalTime>
  <Words>1141</Words>
  <Application>Microsoft Office PowerPoint</Application>
  <PresentationFormat>Trình chiếu Trên màn hình (4:3)</PresentationFormat>
  <Paragraphs>134</Paragraphs>
  <Slides>18</Slides>
  <Notes>4</Notes>
  <HiddenSlides>0</HiddenSlides>
  <MMClips>0</MMClips>
  <ScaleCrop>false</ScaleCrop>
  <HeadingPairs>
    <vt:vector size="6" baseType="variant">
      <vt:variant>
        <vt:lpstr>Phông được Dùng</vt:lpstr>
      </vt:variant>
      <vt:variant>
        <vt:i4>3</vt:i4>
      </vt:variant>
      <vt:variant>
        <vt:lpstr>Chủ đề</vt:lpstr>
      </vt:variant>
      <vt:variant>
        <vt:i4>1</vt:i4>
      </vt:variant>
      <vt:variant>
        <vt:lpstr>Tiêu đề Bản chiếu</vt:lpstr>
      </vt:variant>
      <vt:variant>
        <vt:i4>18</vt:i4>
      </vt:variant>
    </vt:vector>
  </HeadingPairs>
  <TitlesOfParts>
    <vt:vector size="22" baseType="lpstr">
      <vt:lpstr>Arial</vt:lpstr>
      <vt:lpstr>Calibri</vt:lpstr>
      <vt:lpstr>Times New Roman</vt:lpstr>
      <vt:lpstr>Office Theme</vt:lpstr>
      <vt:lpstr>CSNB HÔN MÊ</vt:lpstr>
      <vt:lpstr>ĐỊNH NGHĨA</vt:lpstr>
      <vt:lpstr>Bản trình bày PowerPoint</vt:lpstr>
      <vt:lpstr>NGUYÊN NHÂN</vt:lpstr>
      <vt:lpstr>TRIỆU CHỨNG LÂM SÀNG</vt:lpstr>
      <vt:lpstr>Thang điểm Glasgow</vt:lpstr>
      <vt:lpstr>Bản trình bày PowerPoint</vt:lpstr>
      <vt:lpstr>Bản trình bày PowerPoint</vt:lpstr>
      <vt:lpstr>BÀI TẬP TÌNH HUỐNG</vt:lpstr>
      <vt:lpstr>Nhận định: đường thở và hô hấp</vt:lpstr>
      <vt:lpstr>Nhận định: tuần hoàn</vt:lpstr>
      <vt:lpstr>Nhận định: tình trạng ý thức</vt:lpstr>
      <vt:lpstr>Bản trình bày PowerPoint</vt:lpstr>
      <vt:lpstr>Nhận định sau xử trí cấp cứu Chẩn đoán: sốc nhiễm khuẩn/viêm phổi/TBMMN</vt:lpstr>
      <vt:lpstr>Nội dung cần nhận định người bệnh hôn mê</vt:lpstr>
      <vt:lpstr>Nhận định sau xử trí cấp cứu Chẩn đoán: sốc nhiễm khuẩn/viêm phổi/TBMMN</vt:lpstr>
      <vt:lpstr>Bản trình bày PowerPoint</vt:lpstr>
      <vt:lpstr>Bản trình bày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CSNB HÔN MÊ</dc:title>
  <dc:creator>User</dc:creator>
  <cp:lastModifiedBy>PHAM HOANG MINH</cp:lastModifiedBy>
  <cp:revision>50</cp:revision>
  <dcterms:created xsi:type="dcterms:W3CDTF">2019-05-17T13:30:00Z</dcterms:created>
  <dcterms:modified xsi:type="dcterms:W3CDTF">2023-02-28T22:31:02Z</dcterms:modified>
</cp:coreProperties>
</file>