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747" r:id="rId2"/>
    <p:sldMasterId id="2147483760" r:id="rId3"/>
  </p:sldMasterIdLst>
  <p:notesMasterIdLst>
    <p:notesMasterId r:id="rId30"/>
  </p:notesMasterIdLst>
  <p:handoutMasterIdLst>
    <p:handoutMasterId r:id="rId31"/>
  </p:handoutMasterIdLst>
  <p:sldIdLst>
    <p:sldId id="500" r:id="rId4"/>
    <p:sldId id="358" r:id="rId5"/>
    <p:sldId id="457" r:id="rId6"/>
    <p:sldId id="459" r:id="rId7"/>
    <p:sldId id="723" r:id="rId8"/>
    <p:sldId id="724" r:id="rId9"/>
    <p:sldId id="725" r:id="rId10"/>
    <p:sldId id="726" r:id="rId11"/>
    <p:sldId id="727" r:id="rId12"/>
    <p:sldId id="728" r:id="rId13"/>
    <p:sldId id="729" r:id="rId14"/>
    <p:sldId id="719" r:id="rId15"/>
    <p:sldId id="733" r:id="rId16"/>
    <p:sldId id="734" r:id="rId17"/>
    <p:sldId id="735" r:id="rId18"/>
    <p:sldId id="736" r:id="rId19"/>
    <p:sldId id="737" r:id="rId20"/>
    <p:sldId id="738" r:id="rId21"/>
    <p:sldId id="739" r:id="rId22"/>
    <p:sldId id="740" r:id="rId23"/>
    <p:sldId id="732" r:id="rId24"/>
    <p:sldId id="741" r:id="rId25"/>
    <p:sldId id="742" r:id="rId26"/>
    <p:sldId id="743" r:id="rId27"/>
    <p:sldId id="744" r:id="rId28"/>
    <p:sldId id="745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to" panose="020F0502020204030203" pitchFamily="34" charset="0"/>
      <p:regular r:id="rId36"/>
      <p:bold r:id="rId37"/>
      <p:italic r:id="rId38"/>
    </p:embeddedFont>
    <p:embeddedFont>
      <p:font typeface="Microsoft Sans Serif" panose="020B0604020202020204" pitchFamily="34" charset="0"/>
      <p:regular r:id="rId39"/>
    </p:embeddedFont>
    <p:embeddedFont>
      <p:font typeface="Raleway" panose="020B0003030101060003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5820" autoAdjust="0"/>
  </p:normalViewPr>
  <p:slideViewPr>
    <p:cSldViewPr snapToGrid="0">
      <p:cViewPr varScale="1">
        <p:scale>
          <a:sx n="77" d="100"/>
          <a:sy n="77" d="100"/>
        </p:scale>
        <p:origin x="112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045FD5-7A59-452A-B4CD-1CF5179FA5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D5D2B-670B-4111-89D7-574BE3854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4E0D5-61E0-4E6C-94AB-063F9E7B151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BF050-A386-4927-B169-6B47D41AED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F2C8D-7239-48B4-A5CC-F928FB90B1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53791-327A-40C9-9D16-8F81CD7C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0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1889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9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36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58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8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2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08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93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94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24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75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1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02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08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32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07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88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39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6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8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2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2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3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5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9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2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20AF8-50FE-4142-AEE2-17FBC0752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12553"/>
            <a:ext cx="1572491" cy="10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2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8543EE-ACC5-47E1-BF09-5A782062963E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F70F5C-77EB-42F4-BC06-2318406BD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CE5537-B6FF-4DF8-AB28-B4259E7A0EF1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02BA7E7-95C1-4DD1-8296-08026E456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FC30C0-8D5A-42A5-B6AE-3F3AE044108B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0ECAD2-C14B-4BFC-97D2-E6DA26B31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0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0F9DA4-2B48-4778-A074-E6778E4C8D4F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CFA435-61C4-450C-9D6C-F28699391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183713-E22C-42DD-8845-0A86ED7D3AEA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E2CB2E-9E70-4C4C-B6B2-86906DA57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4ACD28-C6DD-45CD-B565-A720CA0F90E0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B9845FB-F4B5-4C9B-A9FC-C56C9183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101"/>
            <a:ext cx="27432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101"/>
            <a:ext cx="80772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FF8B8F7-5472-4D92-9836-A35D58E81ABC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B1408D-7154-4741-86D6-BB98628DF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2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2900">
              <a:defRPr/>
            </a:pPr>
            <a:endParaRPr lang="en-US" sz="1050">
              <a:solidFill>
                <a:srgbClr val="FFCC00"/>
              </a:solidFill>
            </a:endParaRPr>
          </a:p>
        </p:txBody>
      </p:sp>
      <p:sp useBgFill="1">
        <p:nvSpPr>
          <p:cNvPr id="4" name="Rounded Rectangle 3"/>
          <p:cNvSpPr/>
          <p:nvPr/>
        </p:nvSpPr>
        <p:spPr>
          <a:xfrm>
            <a:off x="65313" y="5243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2900">
              <a:defRPr/>
            </a:pPr>
            <a:endParaRPr lang="en-US" sz="1050">
              <a:solidFill>
                <a:srgbClr val="FF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76238" y="731046"/>
            <a:ext cx="9013825" cy="6905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2900">
              <a:defRPr/>
            </a:pPr>
            <a:endParaRPr lang="en-US" sz="1050">
              <a:solidFill>
                <a:srgbClr val="FF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38" y="708423"/>
            <a:ext cx="9013825" cy="3452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2900">
              <a:defRPr/>
            </a:pPr>
            <a:endParaRPr lang="en-US" sz="1050">
              <a:solidFill>
                <a:srgbClr val="FFCC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18" y="800100"/>
            <a:ext cx="9015413" cy="3452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2900">
              <a:defRPr/>
            </a:pPr>
            <a:endParaRPr lang="en-US" sz="1050">
              <a:solidFill>
                <a:srgbClr val="FFCC00"/>
              </a:solidFill>
            </a:endParaRPr>
          </a:p>
        </p:txBody>
      </p:sp>
      <p:sp>
        <p:nvSpPr>
          <p:cNvPr id="8" name="Slide Number Placeholder 28"/>
          <p:cNvSpPr txBox="1">
            <a:spLocks/>
          </p:cNvSpPr>
          <p:nvPr userDrawn="1"/>
        </p:nvSpPr>
        <p:spPr>
          <a:xfrm>
            <a:off x="8610600" y="4743450"/>
            <a:ext cx="304800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defTabSz="342900">
              <a:defRPr/>
            </a:pPr>
            <a:fld id="{52D16119-8FC1-4279-9AB1-AFD99DF095FC}" type="slidenum">
              <a:rPr lang="en-US" sz="1050" smtClean="0"/>
              <a:pPr defTabSz="342900">
                <a:defRPr/>
              </a:pPr>
              <a:t>‹#›</a:t>
            </a:fld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1"/>
            <a:ext cx="7772400" cy="571500"/>
          </a:xfrm>
        </p:spPr>
        <p:txBody>
          <a:bodyPr/>
          <a:lstStyle>
            <a:lvl1pPr algn="ctr">
              <a:buNone/>
              <a:defRPr sz="3000" b="0" cap="none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4629150"/>
            <a:ext cx="2476500" cy="357188"/>
          </a:xfrm>
        </p:spPr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F273E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7C20ABA-4E55-459F-9AD9-47B1FFAB9594}" type="datetime1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F273E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85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7C05-DE50-4357-B821-14B7751B393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1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7DB2-62C5-4C43-8985-9280208C653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4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20AF8-50FE-4142-AEE2-17FBC0752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12553"/>
            <a:ext cx="1572491" cy="10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3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410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60C7-B705-40B4-8FE5-2F58837E8EE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6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C306-A796-4072-A06F-DF38F055075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6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874A-B3A2-4B46-8903-8F6C11E82A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5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9928-0866-47A1-BD2F-FFA4FF154B7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0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56DB-ED55-4A31-B46F-837E5AF1B46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5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1C70-8400-44EA-A045-C6169687FDD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7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B096-A0CE-4635-B6B1-3F38B0BC0C9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1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E039-C0F3-423E-BA85-EBDC5F1517B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41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4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4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4F13-A324-4B0B-A505-89E0391673E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6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142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8F10-0961-4DF1-8D5C-C298DE7FBA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29662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1_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2" descr="Review Trường Cao đẳng Y tế Hà Nội (HMC) có tốt không?">
            <a:extLst>
              <a:ext uri="{FF2B5EF4-FFF2-40B4-BE49-F238E27FC236}">
                <a16:creationId xmlns:a16="http://schemas.microsoft.com/office/drawing/2014/main" id="{9B56F44E-47C4-4C48-A0B1-BFD13AAF97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6070" r="4905" b="6052"/>
          <a:stretch/>
        </p:blipFill>
        <p:spPr bwMode="auto">
          <a:xfrm>
            <a:off x="2629726" y="863331"/>
            <a:ext cx="3884548" cy="37849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92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136845"/>
      </p:ext>
    </p:extLst>
  </p:cSld>
  <p:clrMapOvr>
    <a:masterClrMapping/>
  </p:clrMapOvr>
  <p:transition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20AF8-50FE-4142-AEE2-17FBC0752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12553"/>
            <a:ext cx="1572491" cy="10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C2B04-35A2-64A1-D9CF-98A82DCA07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607042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4A2BAF-ACD0-231D-8B40-F2EEE13B8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65892-A94A-5A77-7E06-85658CD95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E67B5-B55B-8B8C-AB05-5A20BFFA8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51A4F-4098-4FB7-ABC5-586450789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11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4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CBBD21-1827-4509-855A-51D627B2B1CC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A6135-B663-4B19-9A23-9883D423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1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BFEB7E-E687-4FF5-8F88-2D945F47DA97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C3CCDE-C4F1-4363-B7A5-6CEDCA3CD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1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9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5C8E0A5-9ED4-46EC-A4BD-FE03C7192CA7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6F0755-B369-4CB5-BA72-BC4F6684E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4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5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0155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C8A492F-C1BF-4E10-96A1-2A070343F98D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2DB47B-7052-4AF8-B445-065F91234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2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730" r:id="rId4"/>
    <p:sldLayoutId id="214748373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4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6716DEE-84AA-4690-A3EA-4AFF7B48A638}" type="datetimeFigureOut">
              <a:rPr lang="en-US"/>
              <a:pPr>
                <a:defRPr/>
              </a:pPr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48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4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440583A-5F68-4ADC-BC3B-01A3CA7C8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1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4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45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4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026B7-4C4E-4E5C-A3DF-8D845B3ACA62}" type="slidenum">
              <a:rPr lang="fr-FR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0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jpg"/><Relationship Id="rId15" Type="http://schemas.openxmlformats.org/officeDocument/2006/relationships/image" Target="../media/image84.jpg"/><Relationship Id="rId10" Type="http://schemas.openxmlformats.org/officeDocument/2006/relationships/image" Target="../media/image79.png"/><Relationship Id="rId4" Type="http://schemas.openxmlformats.org/officeDocument/2006/relationships/image" Target="../media/image73.jpg"/><Relationship Id="rId9" Type="http://schemas.openxmlformats.org/officeDocument/2006/relationships/image" Target="../media/image78.png"/><Relationship Id="rId14" Type="http://schemas.openxmlformats.org/officeDocument/2006/relationships/image" Target="../media/image8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97.png"/><Relationship Id="rId1" Type="http://schemas.openxmlformats.org/officeDocument/2006/relationships/tags" Target="../tags/tag1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97.png"/><Relationship Id="rId1" Type="http://schemas.openxmlformats.org/officeDocument/2006/relationships/tags" Target="../tags/tag14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5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jp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tags" Target="../tags/tag16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56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tags" Target="../tags/tag17.xml"/><Relationship Id="rId6" Type="http://schemas.openxmlformats.org/officeDocument/2006/relationships/image" Target="../media/image141.jpg"/><Relationship Id="rId11" Type="http://schemas.openxmlformats.org/officeDocument/2006/relationships/image" Target="../media/image146.png"/><Relationship Id="rId5" Type="http://schemas.openxmlformats.org/officeDocument/2006/relationships/image" Target="../media/image140.jp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39.jp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tags" Target="../tags/tag18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6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9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9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0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3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1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3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5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4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5.xml"/><Relationship Id="rId5" Type="http://schemas.openxmlformats.org/officeDocument/2006/relationships/image" Target="../media/image189.jpg"/><Relationship Id="rId4" Type="http://schemas.openxmlformats.org/officeDocument/2006/relationships/image" Target="../media/image1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7.png"/><Relationship Id="rId18" Type="http://schemas.openxmlformats.org/officeDocument/2006/relationships/image" Target="../media/image200.png"/><Relationship Id="rId26" Type="http://schemas.openxmlformats.org/officeDocument/2006/relationships/image" Target="../media/image208.png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203.png"/><Relationship Id="rId7" Type="http://schemas.openxmlformats.org/officeDocument/2006/relationships/image" Target="../media/image192.png"/><Relationship Id="rId12" Type="http://schemas.openxmlformats.org/officeDocument/2006/relationships/image" Target="../media/image196.png"/><Relationship Id="rId17" Type="http://schemas.openxmlformats.org/officeDocument/2006/relationships/image" Target="../media/image199.png"/><Relationship Id="rId25" Type="http://schemas.openxmlformats.org/officeDocument/2006/relationships/image" Target="../media/image207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98.png"/><Relationship Id="rId20" Type="http://schemas.openxmlformats.org/officeDocument/2006/relationships/image" Target="../media/image202.png"/><Relationship Id="rId1" Type="http://schemas.openxmlformats.org/officeDocument/2006/relationships/tags" Target="../tags/tag26.xml"/><Relationship Id="rId6" Type="http://schemas.openxmlformats.org/officeDocument/2006/relationships/image" Target="../media/image58.png"/><Relationship Id="rId11" Type="http://schemas.openxmlformats.org/officeDocument/2006/relationships/image" Target="../media/image195.png"/><Relationship Id="rId24" Type="http://schemas.openxmlformats.org/officeDocument/2006/relationships/image" Target="../media/image206.png"/><Relationship Id="rId5" Type="http://schemas.openxmlformats.org/officeDocument/2006/relationships/image" Target="../media/image191.png"/><Relationship Id="rId15" Type="http://schemas.openxmlformats.org/officeDocument/2006/relationships/image" Target="../media/image68.png"/><Relationship Id="rId23" Type="http://schemas.openxmlformats.org/officeDocument/2006/relationships/image" Target="../media/image205.png"/><Relationship Id="rId10" Type="http://schemas.openxmlformats.org/officeDocument/2006/relationships/image" Target="../media/image194.png"/><Relationship Id="rId19" Type="http://schemas.openxmlformats.org/officeDocument/2006/relationships/image" Target="../media/image201.png"/><Relationship Id="rId4" Type="http://schemas.openxmlformats.org/officeDocument/2006/relationships/image" Target="../media/image190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2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1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7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22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9.png"/><Relationship Id="rId1" Type="http://schemas.openxmlformats.org/officeDocument/2006/relationships/tags" Target="../tags/tag9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a">
            <a:extLst>
              <a:ext uri="{FF2B5EF4-FFF2-40B4-BE49-F238E27FC236}">
                <a16:creationId xmlns:a16="http://schemas.microsoft.com/office/drawing/2014/main" id="{AE4CDC67-FBC9-782B-126F-A925B048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6" y="84535"/>
            <a:ext cx="844153" cy="8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AB22F872-054E-C8CC-C0C2-8C87EE83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678" y="1074091"/>
            <a:ext cx="6082643" cy="1314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Thuốc kháng virus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32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4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 LOẠI THUỐC KHÁNG VIRUS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44BF901-307E-F2E3-B3B6-D4F81484907F}"/>
              </a:ext>
            </a:extLst>
          </p:cNvPr>
          <p:cNvSpPr txBox="1"/>
          <p:nvPr/>
        </p:nvSpPr>
        <p:spPr>
          <a:xfrm>
            <a:off x="1187881" y="1146774"/>
            <a:ext cx="7956119" cy="2516874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9525">
              <a:spcBef>
                <a:spcPts val="326"/>
              </a:spcBef>
            </a:pPr>
            <a:r>
              <a:rPr sz="2100" b="1" spc="-8" dirty="0">
                <a:solidFill>
                  <a:srgbClr val="009900"/>
                </a:solidFill>
              </a:rPr>
              <a:t>Phân</a:t>
            </a:r>
            <a:r>
              <a:rPr sz="2100" b="1" dirty="0">
                <a:solidFill>
                  <a:srgbClr val="009900"/>
                </a:solidFill>
              </a:rPr>
              <a:t> </a:t>
            </a:r>
            <a:r>
              <a:rPr sz="2100" b="1" spc="-4" dirty="0">
                <a:solidFill>
                  <a:srgbClr val="009900"/>
                </a:solidFill>
              </a:rPr>
              <a:t>loại</a:t>
            </a:r>
            <a:r>
              <a:rPr sz="2100" b="1" spc="-8" dirty="0">
                <a:solidFill>
                  <a:srgbClr val="009900"/>
                </a:solidFill>
              </a:rPr>
              <a:t> </a:t>
            </a:r>
            <a:r>
              <a:rPr sz="2100" b="1" spc="-4" dirty="0">
                <a:solidFill>
                  <a:srgbClr val="009900"/>
                </a:solidFill>
              </a:rPr>
              <a:t>theo</a:t>
            </a:r>
            <a:r>
              <a:rPr sz="2100" b="1" dirty="0">
                <a:solidFill>
                  <a:srgbClr val="009900"/>
                </a:solidFill>
              </a:rPr>
              <a:t> </a:t>
            </a:r>
            <a:r>
              <a:rPr sz="2100" b="1" spc="-4" dirty="0">
                <a:solidFill>
                  <a:srgbClr val="009900"/>
                </a:solidFill>
              </a:rPr>
              <a:t>bệnh:</a:t>
            </a:r>
            <a:endParaRPr sz="2100"/>
          </a:p>
          <a:p>
            <a:pPr marL="9525">
              <a:spcBef>
                <a:spcPts val="251"/>
              </a:spcBef>
              <a:tabLst>
                <a:tab pos="437674" algn="l"/>
                <a:tab pos="438150" algn="l"/>
                <a:tab pos="1430179" algn="l"/>
                <a:tab pos="2407920" algn="l"/>
                <a:tab pos="3116580" algn="l"/>
                <a:tab pos="4625816" algn="l"/>
              </a:tabLst>
            </a:pPr>
            <a:r>
              <a:rPr lang="en-GB" sz="2100" b="1"/>
              <a:t>1. </a:t>
            </a:r>
            <a:r>
              <a:rPr sz="2100" b="1"/>
              <a:t>Thuốc</a:t>
            </a:r>
            <a:r>
              <a:rPr sz="2100" b="1" dirty="0"/>
              <a:t>	</a:t>
            </a:r>
            <a:r>
              <a:rPr sz="2100" b="1" spc="-4" dirty="0"/>
              <a:t>kháng	HIV</a:t>
            </a:r>
            <a:r>
              <a:rPr sz="2100" spc="-4" dirty="0">
                <a:latin typeface="Microsoft Sans Serif"/>
                <a:cs typeface="Microsoft Sans Serif"/>
              </a:rPr>
              <a:t>:	</a:t>
            </a:r>
            <a:r>
              <a:rPr sz="2100" b="1" spc="-4" dirty="0">
                <a:solidFill>
                  <a:srgbClr val="FF0000"/>
                </a:solidFill>
              </a:rPr>
              <a:t>zidovudin,	</a:t>
            </a:r>
            <a:r>
              <a:rPr sz="2100" b="1" spc="-4">
                <a:solidFill>
                  <a:srgbClr val="FF0000"/>
                </a:solidFill>
              </a:rPr>
              <a:t>lamivudin,</a:t>
            </a:r>
            <a:r>
              <a:rPr lang="en-GB" sz="2100" b="1" spc="-4">
                <a:solidFill>
                  <a:srgbClr val="FF0000"/>
                </a:solidFill>
              </a:rPr>
              <a:t> </a:t>
            </a:r>
            <a:r>
              <a:rPr sz="2100" spc="-4">
                <a:latin typeface="Microsoft Sans Serif"/>
                <a:cs typeface="Microsoft Sans Serif"/>
              </a:rPr>
              <a:t>stavudin</a:t>
            </a:r>
            <a:r>
              <a:rPr sz="2100" spc="-4" dirty="0">
                <a:latin typeface="Microsoft Sans Serif"/>
                <a:cs typeface="Microsoft Sans Serif"/>
              </a:rPr>
              <a:t>,</a:t>
            </a:r>
            <a:r>
              <a:rPr sz="2100" spc="30" dirty="0">
                <a:latin typeface="Microsoft Sans Serif"/>
                <a:cs typeface="Microsoft Sans Serif"/>
              </a:rPr>
              <a:t> </a:t>
            </a:r>
            <a:r>
              <a:rPr sz="2100" spc="-4" dirty="0">
                <a:latin typeface="Microsoft Sans Serif"/>
                <a:cs typeface="Microsoft Sans Serif"/>
              </a:rPr>
              <a:t>nevirapin,</a:t>
            </a:r>
            <a:r>
              <a:rPr sz="2100" spc="45" dirty="0">
                <a:latin typeface="Microsoft Sans Serif"/>
                <a:cs typeface="Microsoft Sans Serif"/>
              </a:rPr>
              <a:t> </a:t>
            </a:r>
            <a:r>
              <a:rPr sz="2100" spc="-19" dirty="0">
                <a:latin typeface="Microsoft Sans Serif"/>
                <a:cs typeface="Microsoft Sans Serif"/>
              </a:rPr>
              <a:t>indinavir,</a:t>
            </a:r>
            <a:r>
              <a:rPr sz="2100" spc="38" dirty="0">
                <a:latin typeface="Microsoft Sans Serif"/>
                <a:cs typeface="Microsoft Sans Serif"/>
              </a:rPr>
              <a:t> </a:t>
            </a:r>
            <a:r>
              <a:rPr sz="2100" spc="-4" dirty="0">
                <a:latin typeface="Microsoft Sans Serif"/>
                <a:cs typeface="Microsoft Sans Serif"/>
              </a:rPr>
              <a:t>saquinavir</a:t>
            </a:r>
            <a:endParaRPr sz="2100">
              <a:latin typeface="Microsoft Sans Serif"/>
              <a:cs typeface="Microsoft Sans Serif"/>
            </a:endParaRPr>
          </a:p>
          <a:p>
            <a:pPr marL="9525" marR="104775">
              <a:lnSpc>
                <a:spcPts val="2775"/>
              </a:lnSpc>
              <a:spcBef>
                <a:spcPts val="131"/>
              </a:spcBef>
              <a:buAutoNum type="arabicPlain" startAt="2"/>
              <a:tabLst>
                <a:tab pos="321944" algn="l"/>
              </a:tabLst>
            </a:pPr>
            <a:r>
              <a:rPr lang="en-GB" sz="2100" b="1" spc="-8"/>
              <a:t>. </a:t>
            </a:r>
            <a:r>
              <a:rPr sz="2100" b="1" spc="-8"/>
              <a:t>Thuốc</a:t>
            </a:r>
            <a:r>
              <a:rPr lang="en-GB" sz="2100" b="1" spc="26"/>
              <a:t> </a:t>
            </a:r>
            <a:r>
              <a:rPr sz="2100" b="1" spc="-4"/>
              <a:t>điều </a:t>
            </a:r>
            <a:r>
              <a:rPr sz="2100" b="1" dirty="0"/>
              <a:t>trị </a:t>
            </a:r>
            <a:r>
              <a:rPr sz="2100" b="1" spc="-4" dirty="0"/>
              <a:t>Herpes:</a:t>
            </a:r>
            <a:r>
              <a:rPr sz="2100" b="1" spc="30" dirty="0"/>
              <a:t> </a:t>
            </a:r>
            <a:r>
              <a:rPr sz="2100" b="1" spc="-15" dirty="0">
                <a:solidFill>
                  <a:srgbClr val="FF0000"/>
                </a:solidFill>
              </a:rPr>
              <a:t>acyclovir,</a:t>
            </a:r>
            <a:r>
              <a:rPr sz="2100" b="1" spc="34" dirty="0">
                <a:solidFill>
                  <a:srgbClr val="FF0000"/>
                </a:solidFill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ganciclovir, </a:t>
            </a:r>
            <a:r>
              <a:rPr sz="2100" spc="-548" dirty="0">
                <a:latin typeface="Microsoft Sans Serif"/>
                <a:cs typeface="Microsoft Sans Serif"/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penciclovir,</a:t>
            </a:r>
            <a:r>
              <a:rPr sz="2100" spc="38" dirty="0">
                <a:latin typeface="Microsoft Sans Serif"/>
                <a:cs typeface="Microsoft Sans Serif"/>
              </a:rPr>
              <a:t> </a:t>
            </a:r>
            <a:r>
              <a:rPr sz="2100" b="1" spc="-4" dirty="0">
                <a:solidFill>
                  <a:srgbClr val="FF0000"/>
                </a:solidFill>
              </a:rPr>
              <a:t>idoxuridin</a:t>
            </a:r>
            <a:endParaRPr sz="2100"/>
          </a:p>
          <a:p>
            <a:pPr marL="9048">
              <a:spcBef>
                <a:spcPts val="116"/>
              </a:spcBef>
              <a:tabLst>
                <a:tab pos="388619" algn="l"/>
                <a:tab pos="389096" algn="l"/>
                <a:tab pos="1332071" algn="l"/>
                <a:tab pos="2021205" algn="l"/>
                <a:tab pos="2431733" algn="l"/>
                <a:tab pos="3210401" algn="l"/>
                <a:tab pos="4762976" algn="l"/>
              </a:tabLst>
            </a:pPr>
            <a:r>
              <a:rPr lang="en-GB" sz="2100" b="1" spc="-4"/>
              <a:t>3. </a:t>
            </a:r>
            <a:r>
              <a:rPr sz="2100" b="1" spc="-4"/>
              <a:t>Thuốc</a:t>
            </a:r>
            <a:r>
              <a:rPr sz="2100" b="1" spc="-4" dirty="0"/>
              <a:t>	điều	</a:t>
            </a:r>
            <a:r>
              <a:rPr sz="2100" b="1" dirty="0"/>
              <a:t>trị	</a:t>
            </a:r>
            <a:r>
              <a:rPr sz="2100" b="1" spc="-8" dirty="0"/>
              <a:t>cúm</a:t>
            </a:r>
            <a:r>
              <a:rPr sz="2100" b="1" spc="-8" dirty="0">
                <a:solidFill>
                  <a:srgbClr val="FF0000"/>
                </a:solidFill>
              </a:rPr>
              <a:t>:	</a:t>
            </a:r>
            <a:r>
              <a:rPr sz="2100" b="1" spc="-4" dirty="0">
                <a:solidFill>
                  <a:srgbClr val="FF0000"/>
                </a:solidFill>
              </a:rPr>
              <a:t>oseltamivir	</a:t>
            </a:r>
            <a:r>
              <a:rPr sz="2100" b="1" spc="-19" dirty="0">
                <a:solidFill>
                  <a:srgbClr val="FF0000"/>
                </a:solidFill>
              </a:rPr>
              <a:t>(</a:t>
            </a:r>
            <a:r>
              <a:rPr sz="2100" b="1" spc="-19">
                <a:solidFill>
                  <a:srgbClr val="FF0000"/>
                </a:solidFill>
              </a:rPr>
              <a:t>Tamiflu),</a:t>
            </a:r>
            <a:r>
              <a:rPr lang="en-GB" sz="2100" b="1" spc="-19">
                <a:solidFill>
                  <a:srgbClr val="FF0000"/>
                </a:solidFill>
              </a:rPr>
              <a:t> </a:t>
            </a:r>
            <a:r>
              <a:rPr sz="2100" spc="-4">
                <a:latin typeface="Microsoft Sans Serif"/>
                <a:cs typeface="Microsoft Sans Serif"/>
              </a:rPr>
              <a:t>ribavirin</a:t>
            </a:r>
            <a:r>
              <a:rPr sz="2100" spc="-4" dirty="0">
                <a:latin typeface="Microsoft Sans Serif"/>
                <a:cs typeface="Microsoft Sans Serif"/>
              </a:rPr>
              <a:t>,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spc="-4" dirty="0">
                <a:latin typeface="Microsoft Sans Serif"/>
                <a:cs typeface="Microsoft Sans Serif"/>
              </a:rPr>
              <a:t>rimantadin</a:t>
            </a:r>
            <a:endParaRPr sz="2100">
              <a:latin typeface="Microsoft Sans Serif"/>
              <a:cs typeface="Microsoft Sans Serif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3758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3961A72D-4383-7182-C2F0-15B94207ECE2}"/>
              </a:ext>
            </a:extLst>
          </p:cNvPr>
          <p:cNvGrpSpPr/>
          <p:nvPr/>
        </p:nvGrpSpPr>
        <p:grpSpPr>
          <a:xfrm>
            <a:off x="1839071" y="1049275"/>
            <a:ext cx="4270534" cy="3991451"/>
            <a:chOff x="928094" y="1399032"/>
            <a:chExt cx="5694045" cy="5321935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D0D24DA3-AC57-BDC0-6202-919ED43237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1527" y="1399032"/>
              <a:ext cx="3540252" cy="2948940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764C81C2-B4DF-0882-669F-65F2BEDCD98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0" y="3851148"/>
              <a:ext cx="2866644" cy="2869692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B5B9F4EB-5BB3-952B-EA4F-AB16C2002C81}"/>
                </a:ext>
              </a:extLst>
            </p:cNvPr>
            <p:cNvSpPr/>
            <p:nvPr/>
          </p:nvSpPr>
          <p:spPr>
            <a:xfrm>
              <a:off x="3040437" y="2291452"/>
              <a:ext cx="388620" cy="212090"/>
            </a:xfrm>
            <a:custGeom>
              <a:avLst/>
              <a:gdLst/>
              <a:ahLst/>
              <a:cxnLst/>
              <a:rect l="l" t="t" r="r" b="b"/>
              <a:pathLst>
                <a:path w="388620" h="212089">
                  <a:moveTo>
                    <a:pt x="41543" y="0"/>
                  </a:moveTo>
                  <a:lnTo>
                    <a:pt x="0" y="0"/>
                  </a:lnTo>
                  <a:lnTo>
                    <a:pt x="0" y="211745"/>
                  </a:lnTo>
                  <a:lnTo>
                    <a:pt x="39666" y="211745"/>
                  </a:lnTo>
                  <a:lnTo>
                    <a:pt x="39666" y="73663"/>
                  </a:lnTo>
                  <a:lnTo>
                    <a:pt x="86623" y="73663"/>
                  </a:lnTo>
                  <a:lnTo>
                    <a:pt x="41543" y="0"/>
                  </a:lnTo>
                  <a:close/>
                </a:path>
                <a:path w="388620" h="212089">
                  <a:moveTo>
                    <a:pt x="86623" y="73663"/>
                  </a:moveTo>
                  <a:lnTo>
                    <a:pt x="39666" y="73663"/>
                  </a:lnTo>
                  <a:lnTo>
                    <a:pt x="124933" y="211745"/>
                  </a:lnTo>
                  <a:lnTo>
                    <a:pt x="167795" y="211745"/>
                  </a:lnTo>
                  <a:lnTo>
                    <a:pt x="167795" y="141485"/>
                  </a:lnTo>
                  <a:lnTo>
                    <a:pt x="128129" y="141485"/>
                  </a:lnTo>
                  <a:lnTo>
                    <a:pt x="86623" y="73663"/>
                  </a:lnTo>
                  <a:close/>
                </a:path>
                <a:path w="388620" h="212089">
                  <a:moveTo>
                    <a:pt x="167795" y="0"/>
                  </a:moveTo>
                  <a:lnTo>
                    <a:pt x="128129" y="0"/>
                  </a:lnTo>
                  <a:lnTo>
                    <a:pt x="128129" y="141485"/>
                  </a:lnTo>
                  <a:lnTo>
                    <a:pt x="167795" y="141485"/>
                  </a:lnTo>
                  <a:lnTo>
                    <a:pt x="167795" y="0"/>
                  </a:lnTo>
                  <a:close/>
                </a:path>
                <a:path w="388620" h="212089">
                  <a:moveTo>
                    <a:pt x="262142" y="0"/>
                  </a:moveTo>
                  <a:lnTo>
                    <a:pt x="219432" y="0"/>
                  </a:lnTo>
                  <a:lnTo>
                    <a:pt x="219432" y="211745"/>
                  </a:lnTo>
                  <a:lnTo>
                    <a:pt x="262142" y="211745"/>
                  </a:lnTo>
                  <a:lnTo>
                    <a:pt x="262142" y="119132"/>
                  </a:lnTo>
                  <a:lnTo>
                    <a:pt x="388547" y="119132"/>
                  </a:lnTo>
                  <a:lnTo>
                    <a:pt x="388547" y="83316"/>
                  </a:lnTo>
                  <a:lnTo>
                    <a:pt x="262142" y="83316"/>
                  </a:lnTo>
                  <a:lnTo>
                    <a:pt x="262142" y="0"/>
                  </a:lnTo>
                  <a:close/>
                </a:path>
                <a:path w="388620" h="212089">
                  <a:moveTo>
                    <a:pt x="388547" y="119132"/>
                  </a:moveTo>
                  <a:lnTo>
                    <a:pt x="345837" y="119132"/>
                  </a:lnTo>
                  <a:lnTo>
                    <a:pt x="345837" y="211745"/>
                  </a:lnTo>
                  <a:lnTo>
                    <a:pt x="388547" y="211745"/>
                  </a:lnTo>
                  <a:lnTo>
                    <a:pt x="388547" y="119132"/>
                  </a:lnTo>
                  <a:close/>
                </a:path>
                <a:path w="388620" h="212089">
                  <a:moveTo>
                    <a:pt x="388547" y="0"/>
                  </a:moveTo>
                  <a:lnTo>
                    <a:pt x="345837" y="0"/>
                  </a:lnTo>
                  <a:lnTo>
                    <a:pt x="345837" y="83316"/>
                  </a:lnTo>
                  <a:lnTo>
                    <a:pt x="388547" y="83316"/>
                  </a:lnTo>
                  <a:lnTo>
                    <a:pt x="3885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EDDFC194-4162-8255-AC2A-16F673CDA2A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9527" y="3028420"/>
              <a:ext cx="205106" cy="219086"/>
            </a:xfrm>
            <a:prstGeom prst="rect">
              <a:avLst/>
            </a:prstGeom>
          </p:spPr>
        </p:pic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D881E710-DF20-3EBB-F334-864E3D59F671}"/>
                </a:ext>
              </a:extLst>
            </p:cNvPr>
            <p:cNvSpPr/>
            <p:nvPr/>
          </p:nvSpPr>
          <p:spPr>
            <a:xfrm>
              <a:off x="2256917" y="2134476"/>
              <a:ext cx="889000" cy="937260"/>
            </a:xfrm>
            <a:custGeom>
              <a:avLst/>
              <a:gdLst/>
              <a:ahLst/>
              <a:cxnLst/>
              <a:rect l="l" t="t" r="r" b="b"/>
              <a:pathLst>
                <a:path w="889000" h="937260">
                  <a:moveTo>
                    <a:pt x="105638" y="298208"/>
                  </a:moveTo>
                  <a:lnTo>
                    <a:pt x="98818" y="291350"/>
                  </a:lnTo>
                  <a:lnTo>
                    <a:pt x="82029" y="291350"/>
                  </a:lnTo>
                  <a:lnTo>
                    <a:pt x="75196" y="298208"/>
                  </a:lnTo>
                  <a:lnTo>
                    <a:pt x="75196" y="724242"/>
                  </a:lnTo>
                  <a:lnTo>
                    <a:pt x="82029" y="731075"/>
                  </a:lnTo>
                  <a:lnTo>
                    <a:pt x="98818" y="731075"/>
                  </a:lnTo>
                  <a:lnTo>
                    <a:pt x="105638" y="724242"/>
                  </a:lnTo>
                  <a:lnTo>
                    <a:pt x="105638" y="306514"/>
                  </a:lnTo>
                  <a:lnTo>
                    <a:pt x="105638" y="298208"/>
                  </a:lnTo>
                  <a:close/>
                </a:path>
                <a:path w="889000" h="937260">
                  <a:moveTo>
                    <a:pt x="741006" y="179082"/>
                  </a:moveTo>
                  <a:lnTo>
                    <a:pt x="738492" y="169938"/>
                  </a:lnTo>
                  <a:lnTo>
                    <a:pt x="455498" y="6248"/>
                  </a:lnTo>
                  <a:lnTo>
                    <a:pt x="453351" y="2540"/>
                  </a:lnTo>
                  <a:lnTo>
                    <a:pt x="445287" y="342"/>
                  </a:lnTo>
                  <a:lnTo>
                    <a:pt x="444703" y="0"/>
                  </a:lnTo>
                  <a:lnTo>
                    <a:pt x="444373" y="101"/>
                  </a:lnTo>
                  <a:lnTo>
                    <a:pt x="444042" y="0"/>
                  </a:lnTo>
                  <a:lnTo>
                    <a:pt x="443445" y="342"/>
                  </a:lnTo>
                  <a:lnTo>
                    <a:pt x="435394" y="2540"/>
                  </a:lnTo>
                  <a:lnTo>
                    <a:pt x="433235" y="6248"/>
                  </a:lnTo>
                  <a:lnTo>
                    <a:pt x="13462" y="248932"/>
                  </a:lnTo>
                  <a:lnTo>
                    <a:pt x="8978" y="248932"/>
                  </a:lnTo>
                  <a:lnTo>
                    <a:pt x="2895" y="255054"/>
                  </a:lnTo>
                  <a:lnTo>
                    <a:pt x="2489" y="255282"/>
                  </a:lnTo>
                  <a:lnTo>
                    <a:pt x="2413" y="255524"/>
                  </a:lnTo>
                  <a:lnTo>
                    <a:pt x="2159" y="255790"/>
                  </a:lnTo>
                  <a:lnTo>
                    <a:pt x="2159" y="256540"/>
                  </a:lnTo>
                  <a:lnTo>
                    <a:pt x="0" y="264680"/>
                  </a:lnTo>
                  <a:lnTo>
                    <a:pt x="2159" y="268414"/>
                  </a:lnTo>
                  <a:lnTo>
                    <a:pt x="2159" y="766483"/>
                  </a:lnTo>
                  <a:lnTo>
                    <a:pt x="8978" y="773315"/>
                  </a:lnTo>
                  <a:lnTo>
                    <a:pt x="25793" y="773315"/>
                  </a:lnTo>
                  <a:lnTo>
                    <a:pt x="32588" y="766483"/>
                  </a:lnTo>
                  <a:lnTo>
                    <a:pt x="32588" y="273100"/>
                  </a:lnTo>
                  <a:lnTo>
                    <a:pt x="444246" y="34950"/>
                  </a:lnTo>
                  <a:lnTo>
                    <a:pt x="716000" y="192036"/>
                  </a:lnTo>
                  <a:lnTo>
                    <a:pt x="723277" y="196354"/>
                  </a:lnTo>
                  <a:lnTo>
                    <a:pt x="732586" y="193814"/>
                  </a:lnTo>
                  <a:lnTo>
                    <a:pt x="741006" y="179082"/>
                  </a:lnTo>
                  <a:close/>
                </a:path>
                <a:path w="889000" h="937260">
                  <a:moveTo>
                    <a:pt x="888695" y="757745"/>
                  </a:moveTo>
                  <a:lnTo>
                    <a:pt x="886536" y="753999"/>
                  </a:lnTo>
                  <a:lnTo>
                    <a:pt x="886536" y="411708"/>
                  </a:lnTo>
                  <a:lnTo>
                    <a:pt x="879741" y="404901"/>
                  </a:lnTo>
                  <a:lnTo>
                    <a:pt x="862926" y="404901"/>
                  </a:lnTo>
                  <a:lnTo>
                    <a:pt x="856094" y="411708"/>
                  </a:lnTo>
                  <a:lnTo>
                    <a:pt x="856094" y="749274"/>
                  </a:lnTo>
                  <a:lnTo>
                    <a:pt x="584263" y="906475"/>
                  </a:lnTo>
                  <a:lnTo>
                    <a:pt x="576986" y="910666"/>
                  </a:lnTo>
                  <a:lnTo>
                    <a:pt x="574509" y="919988"/>
                  </a:lnTo>
                  <a:lnTo>
                    <a:pt x="582904" y="934567"/>
                  </a:lnTo>
                  <a:lnTo>
                    <a:pt x="592213" y="937082"/>
                  </a:lnTo>
                  <a:lnTo>
                    <a:pt x="875398" y="773315"/>
                  </a:lnTo>
                  <a:lnTo>
                    <a:pt x="879741" y="773315"/>
                  </a:lnTo>
                  <a:lnTo>
                    <a:pt x="885609" y="767410"/>
                  </a:lnTo>
                  <a:lnTo>
                    <a:pt x="886206" y="767067"/>
                  </a:lnTo>
                  <a:lnTo>
                    <a:pt x="886294" y="766724"/>
                  </a:lnTo>
                  <a:lnTo>
                    <a:pt x="886536" y="766483"/>
                  </a:lnTo>
                  <a:lnTo>
                    <a:pt x="886536" y="765835"/>
                  </a:lnTo>
                  <a:lnTo>
                    <a:pt x="888695" y="7577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7127540E-A648-1E17-F6E7-60D4337A08D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3491" y="3032052"/>
              <a:ext cx="167795" cy="211821"/>
            </a:xfrm>
            <a:prstGeom prst="rect">
              <a:avLst/>
            </a:prstGeom>
          </p:spPr>
        </p:pic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737839BB-5868-CA99-FD23-40D18E0F5BEB}"/>
                </a:ext>
              </a:extLst>
            </p:cNvPr>
            <p:cNvSpPr/>
            <p:nvPr/>
          </p:nvSpPr>
          <p:spPr>
            <a:xfrm>
              <a:off x="2256926" y="2875123"/>
              <a:ext cx="314325" cy="196850"/>
            </a:xfrm>
            <a:custGeom>
              <a:avLst/>
              <a:gdLst/>
              <a:ahLst/>
              <a:cxnLst/>
              <a:rect l="l" t="t" r="r" b="b"/>
              <a:pathLst>
                <a:path w="314325" h="196850">
                  <a:moveTo>
                    <a:pt x="17702" y="0"/>
                  </a:moveTo>
                  <a:lnTo>
                    <a:pt x="8394" y="2514"/>
                  </a:lnTo>
                  <a:lnTo>
                    <a:pt x="0" y="17095"/>
                  </a:lnTo>
                  <a:lnTo>
                    <a:pt x="2485" y="26417"/>
                  </a:lnTo>
                  <a:lnTo>
                    <a:pt x="296330" y="196301"/>
                  </a:lnTo>
                  <a:lnTo>
                    <a:pt x="305638" y="193811"/>
                  </a:lnTo>
                  <a:lnTo>
                    <a:pt x="314033" y="179231"/>
                  </a:lnTo>
                  <a:lnTo>
                    <a:pt x="311547" y="169909"/>
                  </a:lnTo>
                  <a:lnTo>
                    <a:pt x="24981" y="4216"/>
                  </a:lnTo>
                  <a:lnTo>
                    <a:pt x="177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CA659449-37F2-5EAA-CE46-2D4D7CD05F8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5509" y="1546941"/>
              <a:ext cx="205106" cy="219213"/>
            </a:xfrm>
            <a:prstGeom prst="rect">
              <a:avLst/>
            </a:prstGeom>
          </p:spPr>
        </p:pic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8A67D1DA-99E9-1B61-8159-6C83B06043ED}"/>
                </a:ext>
              </a:extLst>
            </p:cNvPr>
            <p:cNvSpPr/>
            <p:nvPr/>
          </p:nvSpPr>
          <p:spPr>
            <a:xfrm>
              <a:off x="1829943" y="1803501"/>
              <a:ext cx="1628139" cy="1308735"/>
            </a:xfrm>
            <a:custGeom>
              <a:avLst/>
              <a:gdLst/>
              <a:ahLst/>
              <a:cxnLst/>
              <a:rect l="l" t="t" r="r" b="b"/>
              <a:pathLst>
                <a:path w="1628139" h="1308735">
                  <a:moveTo>
                    <a:pt x="461721" y="595655"/>
                  </a:moveTo>
                  <a:lnTo>
                    <a:pt x="459232" y="586257"/>
                  </a:lnTo>
                  <a:lnTo>
                    <a:pt x="17729" y="330974"/>
                  </a:lnTo>
                  <a:lnTo>
                    <a:pt x="8432" y="333514"/>
                  </a:lnTo>
                  <a:lnTo>
                    <a:pt x="0" y="347992"/>
                  </a:lnTo>
                  <a:lnTo>
                    <a:pt x="2514" y="357390"/>
                  </a:lnTo>
                  <a:lnTo>
                    <a:pt x="436740" y="608355"/>
                  </a:lnTo>
                  <a:lnTo>
                    <a:pt x="444017" y="612673"/>
                  </a:lnTo>
                  <a:lnTo>
                    <a:pt x="453326" y="610133"/>
                  </a:lnTo>
                  <a:lnTo>
                    <a:pt x="461721" y="595655"/>
                  </a:lnTo>
                  <a:close/>
                </a:path>
                <a:path w="1628139" h="1308735">
                  <a:moveTo>
                    <a:pt x="850036" y="6604"/>
                  </a:moveTo>
                  <a:lnTo>
                    <a:pt x="843216" y="0"/>
                  </a:lnTo>
                  <a:lnTo>
                    <a:pt x="826401" y="0"/>
                  </a:lnTo>
                  <a:lnTo>
                    <a:pt x="819607" y="6604"/>
                  </a:lnTo>
                  <a:lnTo>
                    <a:pt x="819607" y="369582"/>
                  </a:lnTo>
                  <a:lnTo>
                    <a:pt x="819607" y="377964"/>
                  </a:lnTo>
                  <a:lnTo>
                    <a:pt x="826401" y="384822"/>
                  </a:lnTo>
                  <a:lnTo>
                    <a:pt x="843216" y="384822"/>
                  </a:lnTo>
                  <a:lnTo>
                    <a:pt x="850036" y="377964"/>
                  </a:lnTo>
                  <a:lnTo>
                    <a:pt x="850036" y="6604"/>
                  </a:lnTo>
                  <a:close/>
                </a:path>
                <a:path w="1628139" h="1308735">
                  <a:moveTo>
                    <a:pt x="923086" y="6604"/>
                  </a:moveTo>
                  <a:lnTo>
                    <a:pt x="916266" y="0"/>
                  </a:lnTo>
                  <a:lnTo>
                    <a:pt x="899452" y="0"/>
                  </a:lnTo>
                  <a:lnTo>
                    <a:pt x="892644" y="6604"/>
                  </a:lnTo>
                  <a:lnTo>
                    <a:pt x="892644" y="369582"/>
                  </a:lnTo>
                  <a:lnTo>
                    <a:pt x="892644" y="377964"/>
                  </a:lnTo>
                  <a:lnTo>
                    <a:pt x="899452" y="384822"/>
                  </a:lnTo>
                  <a:lnTo>
                    <a:pt x="916266" y="384822"/>
                  </a:lnTo>
                  <a:lnTo>
                    <a:pt x="923086" y="377964"/>
                  </a:lnTo>
                  <a:lnTo>
                    <a:pt x="923086" y="6604"/>
                  </a:lnTo>
                  <a:close/>
                </a:path>
                <a:path w="1628139" h="1308735">
                  <a:moveTo>
                    <a:pt x="1591424" y="1291094"/>
                  </a:moveTo>
                  <a:lnTo>
                    <a:pt x="1588884" y="1281772"/>
                  </a:lnTo>
                  <a:lnTo>
                    <a:pt x="1269377" y="1096949"/>
                  </a:lnTo>
                  <a:lnTo>
                    <a:pt x="1262100" y="1092758"/>
                  </a:lnTo>
                  <a:lnTo>
                    <a:pt x="1252791" y="1095248"/>
                  </a:lnTo>
                  <a:lnTo>
                    <a:pt x="1244396" y="1109827"/>
                  </a:lnTo>
                  <a:lnTo>
                    <a:pt x="1246886" y="1119149"/>
                  </a:lnTo>
                  <a:lnTo>
                    <a:pt x="1573771" y="1308163"/>
                  </a:lnTo>
                  <a:lnTo>
                    <a:pt x="1583055" y="1305674"/>
                  </a:lnTo>
                  <a:lnTo>
                    <a:pt x="1591424" y="1291094"/>
                  </a:lnTo>
                  <a:close/>
                </a:path>
                <a:path w="1628139" h="1308735">
                  <a:moveTo>
                    <a:pt x="1627949" y="1227747"/>
                  </a:moveTo>
                  <a:lnTo>
                    <a:pt x="1625409" y="1218425"/>
                  </a:lnTo>
                  <a:lnTo>
                    <a:pt x="1305902" y="1033602"/>
                  </a:lnTo>
                  <a:lnTo>
                    <a:pt x="1298625" y="1029411"/>
                  </a:lnTo>
                  <a:lnTo>
                    <a:pt x="1289316" y="1031900"/>
                  </a:lnTo>
                  <a:lnTo>
                    <a:pt x="1280922" y="1046480"/>
                  </a:lnTo>
                  <a:lnTo>
                    <a:pt x="1283398" y="1055801"/>
                  </a:lnTo>
                  <a:lnTo>
                    <a:pt x="1610194" y="1244815"/>
                  </a:lnTo>
                  <a:lnTo>
                    <a:pt x="1619580" y="1242326"/>
                  </a:lnTo>
                  <a:lnTo>
                    <a:pt x="1627949" y="1227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6DD991-0695-06A7-B939-CAC6F48EF60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3023" y="4620699"/>
              <a:ext cx="167795" cy="2118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62EEF8CA-368A-2E5A-7528-5CA9F54D168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6955" y="4620699"/>
              <a:ext cx="167785" cy="211826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CB3DDAE1-1773-B2E2-7CB0-DAF992E5908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9984" y="4620699"/>
              <a:ext cx="167795" cy="211826"/>
            </a:xfrm>
            <a:prstGeom prst="rect">
              <a:avLst/>
            </a:prstGeom>
          </p:spPr>
        </p:pic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777D928C-22A5-FFC9-8F0C-3C108557DF0C}"/>
                </a:ext>
              </a:extLst>
            </p:cNvPr>
            <p:cNvSpPr/>
            <p:nvPr/>
          </p:nvSpPr>
          <p:spPr>
            <a:xfrm>
              <a:off x="1189913" y="4676254"/>
              <a:ext cx="755650" cy="104139"/>
            </a:xfrm>
            <a:custGeom>
              <a:avLst/>
              <a:gdLst/>
              <a:ahLst/>
              <a:cxnLst/>
              <a:rect l="l" t="t" r="r" b="b"/>
              <a:pathLst>
                <a:path w="755650" h="104139">
                  <a:moveTo>
                    <a:pt x="262470" y="79997"/>
                  </a:moveTo>
                  <a:lnTo>
                    <a:pt x="255651" y="73164"/>
                  </a:lnTo>
                  <a:lnTo>
                    <a:pt x="15214" y="73164"/>
                  </a:lnTo>
                  <a:lnTo>
                    <a:pt x="6819" y="73164"/>
                  </a:lnTo>
                  <a:lnTo>
                    <a:pt x="0" y="79997"/>
                  </a:lnTo>
                  <a:lnTo>
                    <a:pt x="0" y="96824"/>
                  </a:lnTo>
                  <a:lnTo>
                    <a:pt x="6819" y="103644"/>
                  </a:lnTo>
                  <a:lnTo>
                    <a:pt x="255651" y="103644"/>
                  </a:lnTo>
                  <a:lnTo>
                    <a:pt x="262470" y="96824"/>
                  </a:lnTo>
                  <a:lnTo>
                    <a:pt x="262470" y="79997"/>
                  </a:lnTo>
                  <a:close/>
                </a:path>
                <a:path w="755650" h="104139">
                  <a:moveTo>
                    <a:pt x="262470" y="6832"/>
                  </a:moveTo>
                  <a:lnTo>
                    <a:pt x="255651" y="0"/>
                  </a:lnTo>
                  <a:lnTo>
                    <a:pt x="15214" y="0"/>
                  </a:lnTo>
                  <a:lnTo>
                    <a:pt x="6819" y="0"/>
                  </a:lnTo>
                  <a:lnTo>
                    <a:pt x="0" y="6832"/>
                  </a:lnTo>
                  <a:lnTo>
                    <a:pt x="0" y="23672"/>
                  </a:lnTo>
                  <a:lnTo>
                    <a:pt x="6819" y="30480"/>
                  </a:lnTo>
                  <a:lnTo>
                    <a:pt x="255651" y="30480"/>
                  </a:lnTo>
                  <a:lnTo>
                    <a:pt x="262470" y="23672"/>
                  </a:lnTo>
                  <a:lnTo>
                    <a:pt x="262470" y="6832"/>
                  </a:lnTo>
                  <a:close/>
                </a:path>
                <a:path w="755650" h="104139">
                  <a:moveTo>
                    <a:pt x="755510" y="79997"/>
                  </a:moveTo>
                  <a:lnTo>
                    <a:pt x="748690" y="73164"/>
                  </a:lnTo>
                  <a:lnTo>
                    <a:pt x="508254" y="73164"/>
                  </a:lnTo>
                  <a:lnTo>
                    <a:pt x="499859" y="73164"/>
                  </a:lnTo>
                  <a:lnTo>
                    <a:pt x="493039" y="79997"/>
                  </a:lnTo>
                  <a:lnTo>
                    <a:pt x="493039" y="96824"/>
                  </a:lnTo>
                  <a:lnTo>
                    <a:pt x="499859" y="103644"/>
                  </a:lnTo>
                  <a:lnTo>
                    <a:pt x="748690" y="103644"/>
                  </a:lnTo>
                  <a:lnTo>
                    <a:pt x="755510" y="96824"/>
                  </a:lnTo>
                  <a:lnTo>
                    <a:pt x="755510" y="79997"/>
                  </a:lnTo>
                  <a:close/>
                </a:path>
                <a:path w="755650" h="104139">
                  <a:moveTo>
                    <a:pt x="755510" y="6832"/>
                  </a:moveTo>
                  <a:lnTo>
                    <a:pt x="748690" y="0"/>
                  </a:lnTo>
                  <a:lnTo>
                    <a:pt x="508254" y="0"/>
                  </a:lnTo>
                  <a:lnTo>
                    <a:pt x="499859" y="0"/>
                  </a:lnTo>
                  <a:lnTo>
                    <a:pt x="493039" y="6832"/>
                  </a:lnTo>
                  <a:lnTo>
                    <a:pt x="493039" y="23672"/>
                  </a:lnTo>
                  <a:lnTo>
                    <a:pt x="499859" y="30480"/>
                  </a:lnTo>
                  <a:lnTo>
                    <a:pt x="748690" y="30480"/>
                  </a:lnTo>
                  <a:lnTo>
                    <a:pt x="755510" y="23672"/>
                  </a:lnTo>
                  <a:lnTo>
                    <a:pt x="755510" y="6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D1FF8488-4C26-F529-D214-18DFA25D4CCF}"/>
                </a:ext>
              </a:extLst>
            </p:cNvPr>
            <p:cNvSpPr/>
            <p:nvPr/>
          </p:nvSpPr>
          <p:spPr>
            <a:xfrm>
              <a:off x="940477" y="4331404"/>
              <a:ext cx="224790" cy="224790"/>
            </a:xfrm>
            <a:custGeom>
              <a:avLst/>
              <a:gdLst/>
              <a:ahLst/>
              <a:cxnLst/>
              <a:rect l="l" t="t" r="r" b="b"/>
              <a:pathLst>
                <a:path w="224790" h="224789">
                  <a:moveTo>
                    <a:pt x="224231" y="112299"/>
                  </a:moveTo>
                  <a:lnTo>
                    <a:pt x="215421" y="156014"/>
                  </a:lnTo>
                  <a:lnTo>
                    <a:pt x="191396" y="191709"/>
                  </a:lnTo>
                  <a:lnTo>
                    <a:pt x="155761" y="215774"/>
                  </a:lnTo>
                  <a:lnTo>
                    <a:pt x="112120" y="224598"/>
                  </a:lnTo>
                  <a:lnTo>
                    <a:pt x="68478" y="215774"/>
                  </a:lnTo>
                  <a:lnTo>
                    <a:pt x="32839" y="191709"/>
                  </a:lnTo>
                  <a:lnTo>
                    <a:pt x="8811" y="156014"/>
                  </a:lnTo>
                  <a:lnTo>
                    <a:pt x="0" y="112299"/>
                  </a:lnTo>
                  <a:lnTo>
                    <a:pt x="8811" y="68594"/>
                  </a:lnTo>
                  <a:lnTo>
                    <a:pt x="32839" y="32897"/>
                  </a:lnTo>
                  <a:lnTo>
                    <a:pt x="68478" y="8827"/>
                  </a:lnTo>
                  <a:lnTo>
                    <a:pt x="112120" y="0"/>
                  </a:lnTo>
                  <a:lnTo>
                    <a:pt x="155761" y="8827"/>
                  </a:lnTo>
                  <a:lnTo>
                    <a:pt x="191396" y="32897"/>
                  </a:lnTo>
                  <a:lnTo>
                    <a:pt x="215421" y="68594"/>
                  </a:lnTo>
                  <a:lnTo>
                    <a:pt x="224231" y="112299"/>
                  </a:lnTo>
                  <a:close/>
                </a:path>
              </a:pathLst>
            </a:custGeom>
            <a:ln w="24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EF345213-B800-64FE-72CA-A3F1B1FF8110}"/>
                </a:ext>
              </a:extLst>
            </p:cNvPr>
            <p:cNvSpPr/>
            <p:nvPr/>
          </p:nvSpPr>
          <p:spPr>
            <a:xfrm>
              <a:off x="988279" y="4432526"/>
              <a:ext cx="130810" cy="24765"/>
            </a:xfrm>
            <a:custGeom>
              <a:avLst/>
              <a:gdLst/>
              <a:ahLst/>
              <a:cxnLst/>
              <a:rect l="l" t="t" r="r" b="b"/>
              <a:pathLst>
                <a:path w="130809" h="24764">
                  <a:moveTo>
                    <a:pt x="130665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130665" y="24384"/>
                  </a:lnTo>
                  <a:lnTo>
                    <a:pt x="130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EE8F96F6-6A00-575F-C57B-9C9D1DC10E9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8946" y="4319221"/>
              <a:ext cx="248592" cy="248964"/>
            </a:xfrm>
            <a:prstGeom prst="rect">
              <a:avLst/>
            </a:prstGeom>
          </p:spPr>
        </p:pic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F2286EC0-83C4-E77E-C4CC-4594E7F59C3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2455" y="3451148"/>
              <a:ext cx="205106" cy="219060"/>
            </a:xfrm>
            <a:prstGeom prst="rect">
              <a:avLst/>
            </a:prstGeom>
          </p:spPr>
        </p:pic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132FDE44-17A8-D4E8-57CA-9E6E131488E1}"/>
                </a:ext>
              </a:extLst>
            </p:cNvPr>
            <p:cNvSpPr/>
            <p:nvPr/>
          </p:nvSpPr>
          <p:spPr>
            <a:xfrm>
              <a:off x="1324406" y="3093249"/>
              <a:ext cx="1391285" cy="1502410"/>
            </a:xfrm>
            <a:custGeom>
              <a:avLst/>
              <a:gdLst/>
              <a:ahLst/>
              <a:cxnLst/>
              <a:rect l="l" t="t" r="r" b="b"/>
              <a:pathLst>
                <a:path w="1391285" h="1502410">
                  <a:moveTo>
                    <a:pt x="205079" y="108788"/>
                  </a:moveTo>
                  <a:lnTo>
                    <a:pt x="198132" y="63741"/>
                  </a:lnTo>
                  <a:lnTo>
                    <a:pt x="177101" y="29032"/>
                  </a:lnTo>
                  <a:lnTo>
                    <a:pt x="160997" y="15875"/>
                  </a:lnTo>
                  <a:lnTo>
                    <a:pt x="160997" y="108788"/>
                  </a:lnTo>
                  <a:lnTo>
                    <a:pt x="159981" y="126072"/>
                  </a:lnTo>
                  <a:lnTo>
                    <a:pt x="144640" y="164071"/>
                  </a:lnTo>
                  <a:lnTo>
                    <a:pt x="102717" y="182486"/>
                  </a:lnTo>
                  <a:lnTo>
                    <a:pt x="90512" y="181330"/>
                  </a:lnTo>
                  <a:lnTo>
                    <a:pt x="53327" y="153543"/>
                  </a:lnTo>
                  <a:lnTo>
                    <a:pt x="44094" y="110820"/>
                  </a:lnTo>
                  <a:lnTo>
                    <a:pt x="44043" y="108788"/>
                  </a:lnTo>
                  <a:lnTo>
                    <a:pt x="45008" y="92252"/>
                  </a:lnTo>
                  <a:lnTo>
                    <a:pt x="60159" y="54686"/>
                  </a:lnTo>
                  <a:lnTo>
                    <a:pt x="102717" y="36550"/>
                  </a:lnTo>
                  <a:lnTo>
                    <a:pt x="115316" y="37680"/>
                  </a:lnTo>
                  <a:lnTo>
                    <a:pt x="152044" y="64592"/>
                  </a:lnTo>
                  <a:lnTo>
                    <a:pt x="160997" y="108788"/>
                  </a:lnTo>
                  <a:lnTo>
                    <a:pt x="160997" y="15875"/>
                  </a:lnTo>
                  <a:lnTo>
                    <a:pt x="144360" y="7264"/>
                  </a:lnTo>
                  <a:lnTo>
                    <a:pt x="124498" y="1816"/>
                  </a:lnTo>
                  <a:lnTo>
                    <a:pt x="102285" y="0"/>
                  </a:lnTo>
                  <a:lnTo>
                    <a:pt x="89750" y="520"/>
                  </a:lnTo>
                  <a:lnTo>
                    <a:pt x="49415" y="11899"/>
                  </a:lnTo>
                  <a:lnTo>
                    <a:pt x="18186" y="41135"/>
                  </a:lnTo>
                  <a:lnTo>
                    <a:pt x="2413" y="81051"/>
                  </a:lnTo>
                  <a:lnTo>
                    <a:pt x="0" y="110820"/>
                  </a:lnTo>
                  <a:lnTo>
                    <a:pt x="1739" y="134747"/>
                  </a:lnTo>
                  <a:lnTo>
                    <a:pt x="15659" y="174447"/>
                  </a:lnTo>
                  <a:lnTo>
                    <a:pt x="42976" y="202831"/>
                  </a:lnTo>
                  <a:lnTo>
                    <a:pt x="80492" y="217258"/>
                  </a:lnTo>
                  <a:lnTo>
                    <a:pt x="102870" y="219062"/>
                  </a:lnTo>
                  <a:lnTo>
                    <a:pt x="124993" y="217246"/>
                  </a:lnTo>
                  <a:lnTo>
                    <a:pt x="162217" y="202755"/>
                  </a:lnTo>
                  <a:lnTo>
                    <a:pt x="189484" y="174205"/>
                  </a:lnTo>
                  <a:lnTo>
                    <a:pt x="203415" y="134061"/>
                  </a:lnTo>
                  <a:lnTo>
                    <a:pt x="205079" y="110820"/>
                  </a:lnTo>
                  <a:lnTo>
                    <a:pt x="205079" y="108788"/>
                  </a:lnTo>
                  <a:close/>
                </a:path>
                <a:path w="1391285" h="1502410">
                  <a:moveTo>
                    <a:pt x="414642" y="3606"/>
                  </a:moveTo>
                  <a:lnTo>
                    <a:pt x="371932" y="3606"/>
                  </a:lnTo>
                  <a:lnTo>
                    <a:pt x="371932" y="86969"/>
                  </a:lnTo>
                  <a:lnTo>
                    <a:pt x="288264" y="86969"/>
                  </a:lnTo>
                  <a:lnTo>
                    <a:pt x="288264" y="3606"/>
                  </a:lnTo>
                  <a:lnTo>
                    <a:pt x="245554" y="3606"/>
                  </a:lnTo>
                  <a:lnTo>
                    <a:pt x="245554" y="215455"/>
                  </a:lnTo>
                  <a:lnTo>
                    <a:pt x="288264" y="215455"/>
                  </a:lnTo>
                  <a:lnTo>
                    <a:pt x="288264" y="122821"/>
                  </a:lnTo>
                  <a:lnTo>
                    <a:pt x="371932" y="122821"/>
                  </a:lnTo>
                  <a:lnTo>
                    <a:pt x="371932" y="215455"/>
                  </a:lnTo>
                  <a:lnTo>
                    <a:pt x="414642" y="215455"/>
                  </a:lnTo>
                  <a:lnTo>
                    <a:pt x="414642" y="122821"/>
                  </a:lnTo>
                  <a:lnTo>
                    <a:pt x="414642" y="86969"/>
                  </a:lnTo>
                  <a:lnTo>
                    <a:pt x="414642" y="3606"/>
                  </a:lnTo>
                  <a:close/>
                </a:path>
                <a:path w="1391285" h="1502410">
                  <a:moveTo>
                    <a:pt x="1391107" y="193713"/>
                  </a:moveTo>
                  <a:lnTo>
                    <a:pt x="1384338" y="186855"/>
                  </a:lnTo>
                  <a:lnTo>
                    <a:pt x="1367523" y="186753"/>
                  </a:lnTo>
                  <a:lnTo>
                    <a:pt x="1360678" y="193509"/>
                  </a:lnTo>
                  <a:lnTo>
                    <a:pt x="1357096" y="730148"/>
                  </a:lnTo>
                  <a:lnTo>
                    <a:pt x="1104214" y="545312"/>
                  </a:lnTo>
                  <a:lnTo>
                    <a:pt x="1094701" y="546811"/>
                  </a:lnTo>
                  <a:lnTo>
                    <a:pt x="1084783" y="560400"/>
                  </a:lnTo>
                  <a:lnTo>
                    <a:pt x="1086281" y="569925"/>
                  </a:lnTo>
                  <a:lnTo>
                    <a:pt x="1354213" y="765759"/>
                  </a:lnTo>
                  <a:lnTo>
                    <a:pt x="1207770" y="1214018"/>
                  </a:lnTo>
                  <a:lnTo>
                    <a:pt x="736854" y="1213065"/>
                  </a:lnTo>
                  <a:lnTo>
                    <a:pt x="592251" y="764197"/>
                  </a:lnTo>
                  <a:lnTo>
                    <a:pt x="854367" y="574268"/>
                  </a:lnTo>
                  <a:lnTo>
                    <a:pt x="861174" y="569341"/>
                  </a:lnTo>
                  <a:lnTo>
                    <a:pt x="862685" y="559816"/>
                  </a:lnTo>
                  <a:lnTo>
                    <a:pt x="852855" y="546176"/>
                  </a:lnTo>
                  <a:lnTo>
                    <a:pt x="843343" y="544626"/>
                  </a:lnTo>
                  <a:lnTo>
                    <a:pt x="571703" y="741438"/>
                  </a:lnTo>
                  <a:lnTo>
                    <a:pt x="120980" y="593737"/>
                  </a:lnTo>
                  <a:lnTo>
                    <a:pt x="120980" y="263131"/>
                  </a:lnTo>
                  <a:lnTo>
                    <a:pt x="114185" y="256298"/>
                  </a:lnTo>
                  <a:lnTo>
                    <a:pt x="97370" y="256298"/>
                  </a:lnTo>
                  <a:lnTo>
                    <a:pt x="90538" y="263131"/>
                  </a:lnTo>
                  <a:lnTo>
                    <a:pt x="90538" y="602411"/>
                  </a:lnTo>
                  <a:lnTo>
                    <a:pt x="88696" y="608050"/>
                  </a:lnTo>
                  <a:lnTo>
                    <a:pt x="90538" y="611695"/>
                  </a:lnTo>
                  <a:lnTo>
                    <a:pt x="90538" y="613206"/>
                  </a:lnTo>
                  <a:lnTo>
                    <a:pt x="92087" y="614768"/>
                  </a:lnTo>
                  <a:lnTo>
                    <a:pt x="93052" y="616661"/>
                  </a:lnTo>
                  <a:lnTo>
                    <a:pt x="94449" y="617131"/>
                  </a:lnTo>
                  <a:lnTo>
                    <a:pt x="97370" y="620039"/>
                  </a:lnTo>
                  <a:lnTo>
                    <a:pt x="103352" y="620039"/>
                  </a:lnTo>
                  <a:lnTo>
                    <a:pt x="562254" y="770420"/>
                  </a:lnTo>
                  <a:lnTo>
                    <a:pt x="710539" y="1230680"/>
                  </a:lnTo>
                  <a:lnTo>
                    <a:pt x="710539" y="1236662"/>
                  </a:lnTo>
                  <a:lnTo>
                    <a:pt x="710768" y="1236903"/>
                  </a:lnTo>
                  <a:lnTo>
                    <a:pt x="717550" y="1495501"/>
                  </a:lnTo>
                  <a:lnTo>
                    <a:pt x="724547" y="1502156"/>
                  </a:lnTo>
                  <a:lnTo>
                    <a:pt x="741337" y="1501698"/>
                  </a:lnTo>
                  <a:lnTo>
                    <a:pt x="747979" y="1494713"/>
                  </a:lnTo>
                  <a:lnTo>
                    <a:pt x="741387" y="1243558"/>
                  </a:lnTo>
                  <a:lnTo>
                    <a:pt x="1216329" y="1244523"/>
                  </a:lnTo>
                  <a:lnTo>
                    <a:pt x="1222070" y="1246390"/>
                  </a:lnTo>
                  <a:lnTo>
                    <a:pt x="1225715" y="1244536"/>
                  </a:lnTo>
                  <a:lnTo>
                    <a:pt x="1227175" y="1244536"/>
                  </a:lnTo>
                  <a:lnTo>
                    <a:pt x="1228686" y="1243025"/>
                  </a:lnTo>
                  <a:lnTo>
                    <a:pt x="1230668" y="1242021"/>
                  </a:lnTo>
                  <a:lnTo>
                    <a:pt x="1231125" y="1240612"/>
                  </a:lnTo>
                  <a:lnTo>
                    <a:pt x="1234020" y="1237729"/>
                  </a:lnTo>
                  <a:lnTo>
                    <a:pt x="1234020" y="1231734"/>
                  </a:lnTo>
                  <a:lnTo>
                    <a:pt x="1384401" y="771309"/>
                  </a:lnTo>
                  <a:lnTo>
                    <a:pt x="1387284" y="768464"/>
                  </a:lnTo>
                  <a:lnTo>
                    <a:pt x="1387297" y="764959"/>
                  </a:lnTo>
                  <a:lnTo>
                    <a:pt x="1389354" y="762139"/>
                  </a:lnTo>
                  <a:lnTo>
                    <a:pt x="1388719" y="758101"/>
                  </a:lnTo>
                  <a:lnTo>
                    <a:pt x="1389176" y="756704"/>
                  </a:lnTo>
                  <a:lnTo>
                    <a:pt x="1388198" y="754773"/>
                  </a:lnTo>
                  <a:lnTo>
                    <a:pt x="1387868" y="752614"/>
                  </a:lnTo>
                  <a:lnTo>
                    <a:pt x="1387386" y="752271"/>
                  </a:lnTo>
                  <a:lnTo>
                    <a:pt x="1391056" y="202145"/>
                  </a:lnTo>
                  <a:lnTo>
                    <a:pt x="1391107" y="193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5" name="object 21">
            <a:extLst>
              <a:ext uri="{FF2B5EF4-FFF2-40B4-BE49-F238E27FC236}">
                <a16:creationId xmlns:a16="http://schemas.microsoft.com/office/drawing/2014/main" id="{5A3392B4-D62F-ABE7-1CA1-532CD317105C}"/>
              </a:ext>
            </a:extLst>
          </p:cNvPr>
          <p:cNvSpPr txBox="1">
            <a:spLocks/>
          </p:cNvSpPr>
          <p:nvPr/>
        </p:nvSpPr>
        <p:spPr>
          <a:xfrm>
            <a:off x="2131123" y="355220"/>
            <a:ext cx="5168265" cy="545342"/>
          </a:xfrm>
          <a:prstGeom prst="rect">
            <a:avLst/>
          </a:prstGeom>
        </p:spPr>
        <p:txBody>
          <a:bodyPr vert="horz" wrap="square" lIns="0" tIns="128588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13"/>
              </a:spcBef>
              <a:buClrTx/>
              <a:buFontTx/>
            </a:pPr>
            <a:r>
              <a:rPr lang="en-GB" sz="2700" spc="-4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Zidovudin</a:t>
            </a:r>
            <a:r>
              <a:rPr lang="en-GB" sz="2700" spc="19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spc="-64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(AZT</a:t>
            </a:r>
            <a:r>
              <a:rPr lang="en-GB" sz="2700" spc="-4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2">
            <a:extLst>
              <a:ext uri="{FF2B5EF4-FFF2-40B4-BE49-F238E27FC236}">
                <a16:creationId xmlns:a16="http://schemas.microsoft.com/office/drawing/2014/main" id="{1DAFB36F-508F-08B9-2531-249D5F6F915E}"/>
              </a:ext>
            </a:extLst>
          </p:cNvPr>
          <p:cNvGrpSpPr/>
          <p:nvPr/>
        </p:nvGrpSpPr>
        <p:grpSpPr>
          <a:xfrm>
            <a:off x="5425821" y="1329309"/>
            <a:ext cx="2211705" cy="3385661"/>
            <a:chOff x="5710428" y="1772411"/>
            <a:chExt cx="2948940" cy="4514215"/>
          </a:xfrm>
        </p:grpSpPr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0BE81B30-4E24-7A64-24CD-67523C5CD1D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10428" y="4291583"/>
              <a:ext cx="2948939" cy="1994916"/>
            </a:xfrm>
            <a:prstGeom prst="rect">
              <a:avLst/>
            </a:prstGeom>
          </p:spPr>
        </p:pic>
        <p:pic>
          <p:nvPicPr>
            <p:cNvPr id="28" name="object 24">
              <a:extLst>
                <a:ext uri="{FF2B5EF4-FFF2-40B4-BE49-F238E27FC236}">
                  <a16:creationId xmlns:a16="http://schemas.microsoft.com/office/drawing/2014/main" id="{575799EA-2AF8-CD28-403F-B113D6D2F49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68796" y="1772411"/>
              <a:ext cx="2086355" cy="21899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5242558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B3CEC-6BDF-D37D-BD58-BA1136054603}"/>
              </a:ext>
            </a:extLst>
          </p:cNvPr>
          <p:cNvSpPr txBox="1"/>
          <p:nvPr/>
        </p:nvSpPr>
        <p:spPr>
          <a:xfrm>
            <a:off x="1337813" y="166026"/>
            <a:ext cx="407639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spc="-4">
                <a:solidFill>
                  <a:srgbClr val="3333FF"/>
                </a:solidFill>
              </a:rPr>
              <a:t>Zidovudin</a:t>
            </a:r>
            <a:r>
              <a:rPr lang="en-GB" sz="2800" spc="-11">
                <a:solidFill>
                  <a:srgbClr val="3333FF"/>
                </a:solidFill>
              </a:rPr>
              <a:t> </a:t>
            </a:r>
            <a:r>
              <a:rPr lang="en-GB" sz="2800" spc="-4">
                <a:solidFill>
                  <a:srgbClr val="3333FF"/>
                </a:solidFill>
              </a:rPr>
              <a:t>(AZT)</a:t>
            </a:r>
            <a:endParaRPr lang="en-GB" sz="2800" b="1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4C459-8FEC-80B7-EFF4-9A25E3D8465D}"/>
              </a:ext>
            </a:extLst>
          </p:cNvPr>
          <p:cNvSpPr txBox="1"/>
          <p:nvPr/>
        </p:nvSpPr>
        <p:spPr>
          <a:xfrm>
            <a:off x="995121" y="847810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Tính chất: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47391-88D3-5C8A-C404-BE14E1140989}"/>
              </a:ext>
            </a:extLst>
          </p:cNvPr>
          <p:cNvSpPr txBox="1"/>
          <p:nvPr/>
        </p:nvSpPr>
        <p:spPr>
          <a:xfrm>
            <a:off x="583094" y="1277002"/>
            <a:ext cx="7369780" cy="264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374" indent="-342900">
              <a:buFont typeface="Wingdings" panose="05000000000000000000" pitchFamily="2" charset="2"/>
              <a:buChar char="ü"/>
              <a:tabLst>
                <a:tab pos="520065" algn="l"/>
              </a:tabLst>
            </a:pPr>
            <a:r>
              <a:rPr lang="vi-VN" sz="2400" spc="-26">
                <a:solidFill>
                  <a:srgbClr val="002060"/>
                </a:solidFill>
                <a:latin typeface="+mn-lt"/>
                <a:cs typeface="Microsoft Sans Serif"/>
              </a:rPr>
              <a:t>Tinh</a:t>
            </a:r>
            <a:r>
              <a:rPr lang="vi-VN" sz="2400" spc="41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thể</a:t>
            </a:r>
            <a:r>
              <a:rPr lang="vi-VN" sz="2400" spc="23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trắng</a:t>
            </a:r>
            <a:r>
              <a:rPr lang="vi-VN" sz="2400" spc="26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hoặc</a:t>
            </a:r>
            <a:r>
              <a:rPr lang="vi-VN" sz="2400" spc="26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60">
                <a:solidFill>
                  <a:srgbClr val="002060"/>
                </a:solidFill>
                <a:latin typeface="+mn-lt"/>
                <a:cs typeface="Microsoft Sans Serif"/>
              </a:rPr>
              <a:t>hơi</a:t>
            </a:r>
            <a:r>
              <a:rPr lang="vi-VN" sz="2400" spc="26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nâu</a:t>
            </a:r>
          </a:p>
          <a:p>
            <a:pPr marL="704374" indent="-342900">
              <a:buFont typeface="Wingdings" panose="05000000000000000000" pitchFamily="2" charset="2"/>
              <a:buChar char="ü"/>
              <a:tabLst>
                <a:tab pos="525780" algn="l"/>
              </a:tabLst>
            </a:pP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Khó</a:t>
            </a:r>
            <a:r>
              <a:rPr lang="vi-VN" sz="2400" spc="23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tan</a:t>
            </a:r>
            <a:r>
              <a:rPr lang="vi-VN" sz="2400" spc="23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trong</a:t>
            </a:r>
            <a:r>
              <a:rPr lang="vi-VN" sz="2400" spc="30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86">
                <a:solidFill>
                  <a:srgbClr val="002060"/>
                </a:solidFill>
                <a:latin typeface="+mn-lt"/>
                <a:cs typeface="Microsoft Sans Serif"/>
              </a:rPr>
              <a:t>nước,</a:t>
            </a:r>
            <a:r>
              <a:rPr lang="vi-VN" sz="2400" spc="26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tan</a:t>
            </a:r>
            <a:r>
              <a:rPr lang="vi-VN" sz="2400" spc="19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trong</a:t>
            </a:r>
            <a:r>
              <a:rPr lang="vi-VN" sz="2400" spc="34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ethanol,</a:t>
            </a:r>
            <a:endParaRPr lang="vi-VN" sz="2400">
              <a:solidFill>
                <a:srgbClr val="002060"/>
              </a:solidFill>
              <a:latin typeface="+mn-lt"/>
              <a:cs typeface="Microsoft Sans Serif"/>
            </a:endParaRPr>
          </a:p>
          <a:p>
            <a:pPr marL="704850" indent="-342900">
              <a:buFont typeface="Wingdings" panose="05000000000000000000" pitchFamily="2" charset="2"/>
              <a:buChar char="ü"/>
            </a:pPr>
            <a:r>
              <a:rPr lang="vi-VN" sz="2400" spc="-83">
                <a:solidFill>
                  <a:srgbClr val="002060"/>
                </a:solidFill>
                <a:latin typeface="+mn-lt"/>
                <a:cs typeface="Microsoft Sans Serif"/>
              </a:rPr>
              <a:t>Tc:</a:t>
            </a:r>
            <a:r>
              <a:rPr lang="vi-VN" sz="24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124</a:t>
            </a:r>
            <a:r>
              <a:rPr lang="vi-VN" sz="2400" baseline="25525">
                <a:solidFill>
                  <a:srgbClr val="002060"/>
                </a:solidFill>
                <a:latin typeface="+mn-lt"/>
                <a:cs typeface="Microsoft Sans Serif"/>
              </a:rPr>
              <a:t>0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C.</a:t>
            </a:r>
          </a:p>
          <a:p>
            <a:pPr marL="704374" indent="-342900">
              <a:buFont typeface="Wingdings" panose="05000000000000000000" pitchFamily="2" charset="2"/>
              <a:buChar char="ü"/>
              <a:tabLst>
                <a:tab pos="525780" algn="l"/>
              </a:tabLst>
            </a:pPr>
            <a:r>
              <a:rPr lang="vi-VN" sz="2400" spc="-8">
                <a:solidFill>
                  <a:srgbClr val="002060"/>
                </a:solidFill>
                <a:latin typeface="+mn-lt"/>
                <a:cs typeface="Microsoft Sans Serif"/>
              </a:rPr>
              <a:t>Có</a:t>
            </a:r>
            <a:r>
              <a:rPr lang="vi-VN" sz="2400" spc="30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8">
                <a:solidFill>
                  <a:srgbClr val="002060"/>
                </a:solidFill>
                <a:latin typeface="+mn-lt"/>
                <a:cs typeface="Microsoft Sans Serif"/>
              </a:rPr>
              <a:t>nhiều</a:t>
            </a:r>
            <a:r>
              <a:rPr lang="vi-VN" sz="2400" spc="49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dạng</a:t>
            </a:r>
            <a:r>
              <a:rPr lang="vi-VN" sz="2400" spc="34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8">
                <a:solidFill>
                  <a:srgbClr val="002060"/>
                </a:solidFill>
                <a:latin typeface="+mn-lt"/>
                <a:cs typeface="Microsoft Sans Serif"/>
              </a:rPr>
              <a:t>định</a:t>
            </a:r>
            <a:r>
              <a:rPr lang="vi-VN" sz="2400" spc="41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23">
                <a:solidFill>
                  <a:srgbClr val="002060"/>
                </a:solidFill>
                <a:latin typeface="+mn-lt"/>
                <a:cs typeface="Microsoft Sans Serif"/>
              </a:rPr>
              <a:t>hình</a:t>
            </a:r>
            <a:r>
              <a:rPr lang="vi-VN" sz="2400" spc="34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(polymorphism).</a:t>
            </a:r>
            <a:endParaRPr lang="vi-VN" sz="2400">
              <a:solidFill>
                <a:srgbClr val="002060"/>
              </a:solidFill>
              <a:latin typeface="+mn-lt"/>
              <a:cs typeface="Microsoft Sans Serif"/>
            </a:endParaRPr>
          </a:p>
          <a:p>
            <a:pPr marL="704850" indent="-342900">
              <a:buFont typeface="Wingdings" panose="05000000000000000000" pitchFamily="2" charset="2"/>
              <a:buChar char="ü"/>
              <a:tabLst>
                <a:tab pos="1164431" algn="l"/>
              </a:tabLst>
            </a:pP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[</a:t>
            </a:r>
            <a:r>
              <a:rPr lang="el-GR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]</a:t>
            </a:r>
            <a:r>
              <a:rPr lang="vi-VN" sz="2400" baseline="-21021">
                <a:solidFill>
                  <a:srgbClr val="002060"/>
                </a:solidFill>
                <a:latin typeface="+mn-lt"/>
                <a:cs typeface="Microsoft Sans Serif"/>
              </a:rPr>
              <a:t>D</a:t>
            </a:r>
            <a:r>
              <a:rPr lang="en-GB" sz="2400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+</a:t>
            </a:r>
            <a:r>
              <a:rPr lang="vi-VN" sz="24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60,5</a:t>
            </a:r>
            <a:r>
              <a:rPr lang="vi-VN" sz="2400" spc="19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đến</a:t>
            </a:r>
            <a:r>
              <a:rPr lang="vi-VN" sz="24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+</a:t>
            </a:r>
            <a:r>
              <a:rPr lang="vi-VN" sz="2400" spc="19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>
                <a:solidFill>
                  <a:srgbClr val="002060"/>
                </a:solidFill>
                <a:latin typeface="+mn-lt"/>
                <a:cs typeface="Microsoft Sans Serif"/>
              </a:rPr>
              <a:t>63</a:t>
            </a:r>
            <a:r>
              <a:rPr lang="vi-VN" sz="2400" baseline="25525">
                <a:solidFill>
                  <a:srgbClr val="002060"/>
                </a:solidFill>
                <a:latin typeface="+mn-lt"/>
                <a:cs typeface="Microsoft Sans Serif"/>
              </a:rPr>
              <a:t>o</a:t>
            </a:r>
          </a:p>
          <a:p>
            <a:pPr marL="704374" indent="-342900">
              <a:spcBef>
                <a:spcPts val="4"/>
              </a:spcBef>
              <a:buFont typeface="Wingdings" panose="05000000000000000000" pitchFamily="2" charset="2"/>
              <a:buChar char="ü"/>
              <a:tabLst>
                <a:tab pos="525780" algn="l"/>
              </a:tabLst>
            </a:pPr>
            <a:r>
              <a:rPr lang="vi-VN" sz="2400" spc="-8">
                <a:solidFill>
                  <a:srgbClr val="002060"/>
                </a:solidFill>
                <a:latin typeface="+mn-lt"/>
                <a:cs typeface="Microsoft Sans Serif"/>
              </a:rPr>
              <a:t>Hấp</a:t>
            </a:r>
            <a:r>
              <a:rPr lang="vi-VN" sz="24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thụ</a:t>
            </a:r>
            <a:r>
              <a:rPr lang="vi-VN" sz="2400" spc="26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4">
                <a:solidFill>
                  <a:srgbClr val="002060"/>
                </a:solidFill>
                <a:latin typeface="+mn-lt"/>
                <a:cs typeface="Microsoft Sans Serif"/>
              </a:rPr>
              <a:t>IR,</a:t>
            </a:r>
            <a:r>
              <a:rPr lang="vi-VN" sz="24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400" spc="-8">
                <a:solidFill>
                  <a:srgbClr val="002060"/>
                </a:solidFill>
                <a:latin typeface="+mn-lt"/>
                <a:cs typeface="Microsoft Sans Serif"/>
              </a:rPr>
              <a:t>UV</a:t>
            </a:r>
            <a:endParaRPr lang="vi-VN" sz="2400">
              <a:solidFill>
                <a:srgbClr val="002060"/>
              </a:solidFill>
              <a:latin typeface="+mn-lt"/>
              <a:cs typeface="Microsoft Sans Serif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GB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72456E-354D-C9CA-7D49-66960038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2782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28EEDE-918A-D13F-9AD2-958255BE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154449"/>
            <a:ext cx="9144000" cy="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F6BF0C01-A62E-863E-2DB2-E890867B9C9E}"/>
              </a:ext>
            </a:extLst>
          </p:cNvPr>
          <p:cNvGrpSpPr/>
          <p:nvPr/>
        </p:nvGrpSpPr>
        <p:grpSpPr>
          <a:xfrm>
            <a:off x="7360685" y="198235"/>
            <a:ext cx="1576388" cy="1699260"/>
            <a:chOff x="6264724" y="303597"/>
            <a:chExt cx="2101850" cy="2265680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B65F73F6-EAF8-5946-590A-D863CB7767D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3445" y="1327674"/>
              <a:ext cx="129363" cy="146064"/>
            </a:xfrm>
            <a:prstGeom prst="rect">
              <a:avLst/>
            </a:prstGeom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5C066FCC-8DFF-1913-4AFD-D29FC102076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465" y="1219461"/>
              <a:ext cx="242223" cy="13544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B44E5DC1-6DDC-6E52-A059-389B5C65C127}"/>
                </a:ext>
              </a:extLst>
            </p:cNvPr>
            <p:cNvSpPr/>
            <p:nvPr/>
          </p:nvSpPr>
          <p:spPr>
            <a:xfrm>
              <a:off x="7892593" y="816990"/>
              <a:ext cx="299720" cy="425450"/>
            </a:xfrm>
            <a:custGeom>
              <a:avLst/>
              <a:gdLst/>
              <a:ahLst/>
              <a:cxnLst/>
              <a:rect l="l" t="t" r="r" b="b"/>
              <a:pathLst>
                <a:path w="299720" h="425450">
                  <a:moveTo>
                    <a:pt x="79425" y="175653"/>
                  </a:moveTo>
                  <a:lnTo>
                    <a:pt x="74193" y="170954"/>
                  </a:lnTo>
                  <a:lnTo>
                    <a:pt x="61226" y="170954"/>
                  </a:lnTo>
                  <a:lnTo>
                    <a:pt x="55968" y="175653"/>
                  </a:lnTo>
                  <a:lnTo>
                    <a:pt x="55968" y="414489"/>
                  </a:lnTo>
                  <a:lnTo>
                    <a:pt x="55968" y="420293"/>
                  </a:lnTo>
                  <a:lnTo>
                    <a:pt x="61226" y="425005"/>
                  </a:lnTo>
                  <a:lnTo>
                    <a:pt x="74193" y="425005"/>
                  </a:lnTo>
                  <a:lnTo>
                    <a:pt x="79425" y="420293"/>
                  </a:lnTo>
                  <a:lnTo>
                    <a:pt x="79425" y="175653"/>
                  </a:lnTo>
                  <a:close/>
                </a:path>
                <a:path w="299720" h="425450">
                  <a:moveTo>
                    <a:pt x="129362" y="0"/>
                  </a:moveTo>
                  <a:lnTo>
                    <a:pt x="98780" y="0"/>
                  </a:lnTo>
                  <a:lnTo>
                    <a:pt x="98780" y="97561"/>
                  </a:lnTo>
                  <a:lnTo>
                    <a:pt x="66789" y="50800"/>
                  </a:lnTo>
                  <a:lnTo>
                    <a:pt x="32029" y="0"/>
                  </a:lnTo>
                  <a:lnTo>
                    <a:pt x="0" y="0"/>
                  </a:lnTo>
                  <a:lnTo>
                    <a:pt x="0" y="146011"/>
                  </a:lnTo>
                  <a:lnTo>
                    <a:pt x="30581" y="146011"/>
                  </a:lnTo>
                  <a:lnTo>
                    <a:pt x="30581" y="50800"/>
                  </a:lnTo>
                  <a:lnTo>
                    <a:pt x="96316" y="146011"/>
                  </a:lnTo>
                  <a:lnTo>
                    <a:pt x="129362" y="146011"/>
                  </a:lnTo>
                  <a:lnTo>
                    <a:pt x="129362" y="97561"/>
                  </a:lnTo>
                  <a:lnTo>
                    <a:pt x="129362" y="0"/>
                  </a:lnTo>
                  <a:close/>
                </a:path>
                <a:path w="299720" h="425450">
                  <a:moveTo>
                    <a:pt x="299554" y="0"/>
                  </a:moveTo>
                  <a:lnTo>
                    <a:pt x="266623" y="0"/>
                  </a:lnTo>
                  <a:lnTo>
                    <a:pt x="266623" y="57454"/>
                  </a:lnTo>
                  <a:lnTo>
                    <a:pt x="202107" y="57454"/>
                  </a:lnTo>
                  <a:lnTo>
                    <a:pt x="202107" y="0"/>
                  </a:lnTo>
                  <a:lnTo>
                    <a:pt x="169176" y="0"/>
                  </a:lnTo>
                  <a:lnTo>
                    <a:pt x="169176" y="146011"/>
                  </a:lnTo>
                  <a:lnTo>
                    <a:pt x="202107" y="146011"/>
                  </a:lnTo>
                  <a:lnTo>
                    <a:pt x="202107" y="82143"/>
                  </a:lnTo>
                  <a:lnTo>
                    <a:pt x="266623" y="82143"/>
                  </a:lnTo>
                  <a:lnTo>
                    <a:pt x="266623" y="146011"/>
                  </a:lnTo>
                  <a:lnTo>
                    <a:pt x="299554" y="146011"/>
                  </a:lnTo>
                  <a:lnTo>
                    <a:pt x="299554" y="82143"/>
                  </a:lnTo>
                  <a:lnTo>
                    <a:pt x="299554" y="57454"/>
                  </a:lnTo>
                  <a:lnTo>
                    <a:pt x="2995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67B5B949-F12B-6D4F-49D7-D63EF8A3996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7724" y="708736"/>
              <a:ext cx="242106" cy="135396"/>
            </a:xfrm>
            <a:prstGeom prst="rect">
              <a:avLst/>
            </a:prstGeom>
          </p:spPr>
        </p:pic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809C9494-DD44-25E7-F14A-3F1E5651F409}"/>
                </a:ext>
              </a:extLst>
            </p:cNvPr>
            <p:cNvSpPr/>
            <p:nvPr/>
          </p:nvSpPr>
          <p:spPr>
            <a:xfrm>
              <a:off x="7288543" y="708748"/>
              <a:ext cx="356235" cy="533400"/>
            </a:xfrm>
            <a:custGeom>
              <a:avLst/>
              <a:gdLst/>
              <a:ahLst/>
              <a:cxnLst/>
              <a:rect l="l" t="t" r="r" b="b"/>
              <a:pathLst>
                <a:path w="356234" h="533400">
                  <a:moveTo>
                    <a:pt x="81432" y="205625"/>
                  </a:moveTo>
                  <a:lnTo>
                    <a:pt x="76174" y="200901"/>
                  </a:lnTo>
                  <a:lnTo>
                    <a:pt x="63233" y="200901"/>
                  </a:lnTo>
                  <a:lnTo>
                    <a:pt x="57975" y="205625"/>
                  </a:lnTo>
                  <a:lnTo>
                    <a:pt x="57975" y="499402"/>
                  </a:lnTo>
                  <a:lnTo>
                    <a:pt x="63233" y="504113"/>
                  </a:lnTo>
                  <a:lnTo>
                    <a:pt x="76174" y="504113"/>
                  </a:lnTo>
                  <a:lnTo>
                    <a:pt x="81432" y="499402"/>
                  </a:lnTo>
                  <a:lnTo>
                    <a:pt x="81432" y="211353"/>
                  </a:lnTo>
                  <a:lnTo>
                    <a:pt x="81432" y="205625"/>
                  </a:lnTo>
                  <a:close/>
                </a:path>
                <a:path w="356234" h="533400">
                  <a:moveTo>
                    <a:pt x="355981" y="11734"/>
                  </a:moveTo>
                  <a:lnTo>
                    <a:pt x="349516" y="1739"/>
                  </a:lnTo>
                  <a:lnTo>
                    <a:pt x="342341" y="0"/>
                  </a:lnTo>
                  <a:lnTo>
                    <a:pt x="10363" y="171653"/>
                  </a:lnTo>
                  <a:lnTo>
                    <a:pt x="6921" y="171653"/>
                  </a:lnTo>
                  <a:lnTo>
                    <a:pt x="2247" y="175856"/>
                  </a:lnTo>
                  <a:lnTo>
                    <a:pt x="1917" y="176022"/>
                  </a:lnTo>
                  <a:lnTo>
                    <a:pt x="1854" y="176199"/>
                  </a:lnTo>
                  <a:lnTo>
                    <a:pt x="1663" y="176377"/>
                  </a:lnTo>
                  <a:lnTo>
                    <a:pt x="1663" y="176885"/>
                  </a:lnTo>
                  <a:lnTo>
                    <a:pt x="0" y="182511"/>
                  </a:lnTo>
                  <a:lnTo>
                    <a:pt x="1663" y="185077"/>
                  </a:lnTo>
                  <a:lnTo>
                    <a:pt x="1663" y="528535"/>
                  </a:lnTo>
                  <a:lnTo>
                    <a:pt x="6921" y="533247"/>
                  </a:lnTo>
                  <a:lnTo>
                    <a:pt x="19888" y="533247"/>
                  </a:lnTo>
                  <a:lnTo>
                    <a:pt x="25120" y="528535"/>
                  </a:lnTo>
                  <a:lnTo>
                    <a:pt x="25120" y="188315"/>
                  </a:lnTo>
                  <a:lnTo>
                    <a:pt x="348449" y="21018"/>
                  </a:lnTo>
                  <a:lnTo>
                    <a:pt x="354063" y="18211"/>
                  </a:lnTo>
                  <a:lnTo>
                    <a:pt x="355981" y="11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3A55C0E1-AFC1-ADD7-731B-D34E2AA1A91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8548" y="1219461"/>
              <a:ext cx="242106" cy="135361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A451CD25-4BEE-8E06-374B-F0F1EBAE9FE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9582" y="303597"/>
              <a:ext cx="158128" cy="151161"/>
            </a:xfrm>
            <a:prstGeom prst="rect">
              <a:avLst/>
            </a:prstGeom>
          </p:spPr>
        </p:pic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AEFDC418-626F-3B60-ADD0-B587ECE5764C}"/>
                </a:ext>
              </a:extLst>
            </p:cNvPr>
            <p:cNvSpPr/>
            <p:nvPr/>
          </p:nvSpPr>
          <p:spPr>
            <a:xfrm>
              <a:off x="7591247" y="480516"/>
              <a:ext cx="80010" cy="265430"/>
            </a:xfrm>
            <a:custGeom>
              <a:avLst/>
              <a:gdLst/>
              <a:ahLst/>
              <a:cxnLst/>
              <a:rect l="l" t="t" r="r" b="b"/>
              <a:pathLst>
                <a:path w="80009" h="265430">
                  <a:moveTo>
                    <a:pt x="23456" y="4546"/>
                  </a:moveTo>
                  <a:lnTo>
                    <a:pt x="18199" y="0"/>
                  </a:lnTo>
                  <a:lnTo>
                    <a:pt x="5232" y="0"/>
                  </a:lnTo>
                  <a:lnTo>
                    <a:pt x="0" y="4546"/>
                  </a:lnTo>
                  <a:lnTo>
                    <a:pt x="0" y="254850"/>
                  </a:lnTo>
                  <a:lnTo>
                    <a:pt x="0" y="260629"/>
                  </a:lnTo>
                  <a:lnTo>
                    <a:pt x="5232" y="265353"/>
                  </a:lnTo>
                  <a:lnTo>
                    <a:pt x="18199" y="265353"/>
                  </a:lnTo>
                  <a:lnTo>
                    <a:pt x="23456" y="260629"/>
                  </a:lnTo>
                  <a:lnTo>
                    <a:pt x="23456" y="4546"/>
                  </a:lnTo>
                  <a:close/>
                </a:path>
                <a:path w="80009" h="265430">
                  <a:moveTo>
                    <a:pt x="79768" y="4546"/>
                  </a:moveTo>
                  <a:lnTo>
                    <a:pt x="74510" y="0"/>
                  </a:lnTo>
                  <a:lnTo>
                    <a:pt x="61544" y="0"/>
                  </a:lnTo>
                  <a:lnTo>
                    <a:pt x="56311" y="4546"/>
                  </a:lnTo>
                  <a:lnTo>
                    <a:pt x="56311" y="254850"/>
                  </a:lnTo>
                  <a:lnTo>
                    <a:pt x="56311" y="260629"/>
                  </a:lnTo>
                  <a:lnTo>
                    <a:pt x="61544" y="265353"/>
                  </a:lnTo>
                  <a:lnTo>
                    <a:pt x="74510" y="265353"/>
                  </a:lnTo>
                  <a:lnTo>
                    <a:pt x="79768" y="260629"/>
                  </a:lnTo>
                  <a:lnTo>
                    <a:pt x="79768" y="4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68D6F231-A76B-7153-3818-301E0D464D0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7993" y="1325169"/>
              <a:ext cx="158128" cy="151073"/>
            </a:xfrm>
            <a:prstGeom prst="rect">
              <a:avLst/>
            </a:prstGeom>
          </p:spPr>
        </p:pic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B24AAA33-FE5C-852F-3C9E-DC3ED3287E9B}"/>
                </a:ext>
              </a:extLst>
            </p:cNvPr>
            <p:cNvSpPr/>
            <p:nvPr/>
          </p:nvSpPr>
          <p:spPr>
            <a:xfrm>
              <a:off x="6959371" y="708748"/>
              <a:ext cx="1255395" cy="674370"/>
            </a:xfrm>
            <a:custGeom>
              <a:avLst/>
              <a:gdLst/>
              <a:ahLst/>
              <a:cxnLst/>
              <a:rect l="l" t="t" r="r" b="b"/>
              <a:pathLst>
                <a:path w="1255395" h="674369">
                  <a:moveTo>
                    <a:pt x="355955" y="182511"/>
                  </a:moveTo>
                  <a:lnTo>
                    <a:pt x="354037" y="176022"/>
                  </a:lnTo>
                  <a:lnTo>
                    <a:pt x="13665" y="0"/>
                  </a:lnTo>
                  <a:lnTo>
                    <a:pt x="6489" y="1739"/>
                  </a:lnTo>
                  <a:lnTo>
                    <a:pt x="0" y="11734"/>
                  </a:lnTo>
                  <a:lnTo>
                    <a:pt x="1930" y="18211"/>
                  </a:lnTo>
                  <a:lnTo>
                    <a:pt x="336702" y="191262"/>
                  </a:lnTo>
                  <a:lnTo>
                    <a:pt x="342315" y="194246"/>
                  </a:lnTo>
                  <a:lnTo>
                    <a:pt x="349491" y="192493"/>
                  </a:lnTo>
                  <a:lnTo>
                    <a:pt x="355955" y="182511"/>
                  </a:lnTo>
                  <a:close/>
                </a:path>
                <a:path w="1255395" h="674369">
                  <a:moveTo>
                    <a:pt x="1226908" y="662051"/>
                  </a:moveTo>
                  <a:lnTo>
                    <a:pt x="1224953" y="655624"/>
                  </a:lnTo>
                  <a:lnTo>
                    <a:pt x="978623" y="528180"/>
                  </a:lnTo>
                  <a:lnTo>
                    <a:pt x="973010" y="525297"/>
                  </a:lnTo>
                  <a:lnTo>
                    <a:pt x="965835" y="527011"/>
                  </a:lnTo>
                  <a:lnTo>
                    <a:pt x="959370" y="537057"/>
                  </a:lnTo>
                  <a:lnTo>
                    <a:pt x="961288" y="543496"/>
                  </a:lnTo>
                  <a:lnTo>
                    <a:pt x="1213307" y="673823"/>
                  </a:lnTo>
                  <a:lnTo>
                    <a:pt x="1220457" y="672109"/>
                  </a:lnTo>
                  <a:lnTo>
                    <a:pt x="1226908" y="662051"/>
                  </a:lnTo>
                  <a:close/>
                </a:path>
                <a:path w="1255395" h="674369">
                  <a:moveTo>
                    <a:pt x="1255064" y="618375"/>
                  </a:moveTo>
                  <a:lnTo>
                    <a:pt x="1253109" y="611936"/>
                  </a:lnTo>
                  <a:lnTo>
                    <a:pt x="1006779" y="484492"/>
                  </a:lnTo>
                  <a:lnTo>
                    <a:pt x="1001166" y="481609"/>
                  </a:lnTo>
                  <a:lnTo>
                    <a:pt x="993990" y="483323"/>
                  </a:lnTo>
                  <a:lnTo>
                    <a:pt x="987526" y="493382"/>
                  </a:lnTo>
                  <a:lnTo>
                    <a:pt x="989444" y="499808"/>
                  </a:lnTo>
                  <a:lnTo>
                    <a:pt x="1241386" y="630135"/>
                  </a:lnTo>
                  <a:lnTo>
                    <a:pt x="1248613" y="628421"/>
                  </a:lnTo>
                  <a:lnTo>
                    <a:pt x="1255064" y="618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6A8459BE-DEDC-1F72-81F8-0AB44814A90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9454" y="2423145"/>
              <a:ext cx="129355" cy="146067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3AE9BE40-02F5-28BE-132B-9EDC9EC3E24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9559" y="2423145"/>
              <a:ext cx="129363" cy="146067"/>
            </a:xfrm>
            <a:prstGeom prst="rect">
              <a:avLst/>
            </a:prstGeom>
          </p:spPr>
        </p:pic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227B1F9D-8AD2-0B95-2CC1-B0268E06094B}"/>
                </a:ext>
              </a:extLst>
            </p:cNvPr>
            <p:cNvSpPr/>
            <p:nvPr/>
          </p:nvSpPr>
          <p:spPr>
            <a:xfrm>
              <a:off x="6465925" y="2461462"/>
              <a:ext cx="202565" cy="71755"/>
            </a:xfrm>
            <a:custGeom>
              <a:avLst/>
              <a:gdLst/>
              <a:ahLst/>
              <a:cxnLst/>
              <a:rect l="l" t="t" r="r" b="b"/>
              <a:pathLst>
                <a:path w="202565" h="71755">
                  <a:moveTo>
                    <a:pt x="202349" y="55156"/>
                  </a:moveTo>
                  <a:lnTo>
                    <a:pt x="197091" y="50444"/>
                  </a:lnTo>
                  <a:lnTo>
                    <a:pt x="11734" y="50444"/>
                  </a:lnTo>
                  <a:lnTo>
                    <a:pt x="5257" y="50444"/>
                  </a:lnTo>
                  <a:lnTo>
                    <a:pt x="0" y="55156"/>
                  </a:lnTo>
                  <a:lnTo>
                    <a:pt x="0" y="66763"/>
                  </a:lnTo>
                  <a:lnTo>
                    <a:pt x="5257" y="71462"/>
                  </a:lnTo>
                  <a:lnTo>
                    <a:pt x="197091" y="71462"/>
                  </a:lnTo>
                  <a:lnTo>
                    <a:pt x="202349" y="66763"/>
                  </a:lnTo>
                  <a:lnTo>
                    <a:pt x="202349" y="55156"/>
                  </a:lnTo>
                  <a:close/>
                </a:path>
                <a:path w="202565" h="71755">
                  <a:moveTo>
                    <a:pt x="202349" y="4711"/>
                  </a:moveTo>
                  <a:lnTo>
                    <a:pt x="197091" y="0"/>
                  </a:lnTo>
                  <a:lnTo>
                    <a:pt x="11734" y="0"/>
                  </a:lnTo>
                  <a:lnTo>
                    <a:pt x="5257" y="0"/>
                  </a:lnTo>
                  <a:lnTo>
                    <a:pt x="0" y="4711"/>
                  </a:lnTo>
                  <a:lnTo>
                    <a:pt x="0" y="16319"/>
                  </a:lnTo>
                  <a:lnTo>
                    <a:pt x="5257" y="21018"/>
                  </a:lnTo>
                  <a:lnTo>
                    <a:pt x="197091" y="21018"/>
                  </a:lnTo>
                  <a:lnTo>
                    <a:pt x="202349" y="16319"/>
                  </a:lnTo>
                  <a:lnTo>
                    <a:pt x="202349" y="4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E9C194ED-7137-91B9-BEFB-8974A7DD572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69671" y="2423145"/>
              <a:ext cx="129363" cy="146067"/>
            </a:xfrm>
            <a:prstGeom prst="rect">
              <a:avLst/>
            </a:prstGeom>
          </p:spPr>
        </p:pic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3F7BC229-D327-05D0-EAA9-F80F6A3C5471}"/>
                </a:ext>
              </a:extLst>
            </p:cNvPr>
            <p:cNvSpPr/>
            <p:nvPr/>
          </p:nvSpPr>
          <p:spPr>
            <a:xfrm>
              <a:off x="6846036" y="2461462"/>
              <a:ext cx="202565" cy="71755"/>
            </a:xfrm>
            <a:custGeom>
              <a:avLst/>
              <a:gdLst/>
              <a:ahLst/>
              <a:cxnLst/>
              <a:rect l="l" t="t" r="r" b="b"/>
              <a:pathLst>
                <a:path w="202565" h="71755">
                  <a:moveTo>
                    <a:pt x="202349" y="55156"/>
                  </a:moveTo>
                  <a:lnTo>
                    <a:pt x="197091" y="50444"/>
                  </a:lnTo>
                  <a:lnTo>
                    <a:pt x="11734" y="50444"/>
                  </a:lnTo>
                  <a:lnTo>
                    <a:pt x="5257" y="50444"/>
                  </a:lnTo>
                  <a:lnTo>
                    <a:pt x="0" y="55156"/>
                  </a:lnTo>
                  <a:lnTo>
                    <a:pt x="0" y="66763"/>
                  </a:lnTo>
                  <a:lnTo>
                    <a:pt x="5257" y="71462"/>
                  </a:lnTo>
                  <a:lnTo>
                    <a:pt x="197091" y="71462"/>
                  </a:lnTo>
                  <a:lnTo>
                    <a:pt x="202349" y="66763"/>
                  </a:lnTo>
                  <a:lnTo>
                    <a:pt x="202349" y="55156"/>
                  </a:lnTo>
                  <a:close/>
                </a:path>
                <a:path w="202565" h="71755">
                  <a:moveTo>
                    <a:pt x="202349" y="4711"/>
                  </a:moveTo>
                  <a:lnTo>
                    <a:pt x="197091" y="0"/>
                  </a:lnTo>
                  <a:lnTo>
                    <a:pt x="11734" y="0"/>
                  </a:lnTo>
                  <a:lnTo>
                    <a:pt x="5257" y="0"/>
                  </a:lnTo>
                  <a:lnTo>
                    <a:pt x="0" y="4711"/>
                  </a:lnTo>
                  <a:lnTo>
                    <a:pt x="0" y="16319"/>
                  </a:lnTo>
                  <a:lnTo>
                    <a:pt x="5257" y="21018"/>
                  </a:lnTo>
                  <a:lnTo>
                    <a:pt x="197091" y="21018"/>
                  </a:lnTo>
                  <a:lnTo>
                    <a:pt x="202349" y="16319"/>
                  </a:lnTo>
                  <a:lnTo>
                    <a:pt x="202349" y="4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AB9DDCB7-7D2D-9800-FAB1-9FFD59F7CFE2}"/>
                </a:ext>
              </a:extLst>
            </p:cNvPr>
            <p:cNvSpPr/>
            <p:nvPr/>
          </p:nvSpPr>
          <p:spPr>
            <a:xfrm>
              <a:off x="6273621" y="2223658"/>
              <a:ext cx="173355" cy="154940"/>
            </a:xfrm>
            <a:custGeom>
              <a:avLst/>
              <a:gdLst/>
              <a:ahLst/>
              <a:cxnLst/>
              <a:rect l="l" t="t" r="r" b="b"/>
              <a:pathLst>
                <a:path w="173354" h="154939">
                  <a:moveTo>
                    <a:pt x="172872" y="77437"/>
                  </a:moveTo>
                  <a:lnTo>
                    <a:pt x="166081" y="107581"/>
                  </a:lnTo>
                  <a:lnTo>
                    <a:pt x="147558" y="132195"/>
                  </a:lnTo>
                  <a:lnTo>
                    <a:pt x="120085" y="148789"/>
                  </a:lnTo>
                  <a:lnTo>
                    <a:pt x="86440" y="154874"/>
                  </a:lnTo>
                  <a:lnTo>
                    <a:pt x="52794" y="148789"/>
                  </a:lnTo>
                  <a:lnTo>
                    <a:pt x="25318" y="132195"/>
                  </a:lnTo>
                  <a:lnTo>
                    <a:pt x="6793" y="107581"/>
                  </a:lnTo>
                  <a:lnTo>
                    <a:pt x="0" y="77437"/>
                  </a:lnTo>
                  <a:lnTo>
                    <a:pt x="6793" y="47299"/>
                  </a:lnTo>
                  <a:lnTo>
                    <a:pt x="25318" y="22685"/>
                  </a:lnTo>
                  <a:lnTo>
                    <a:pt x="52794" y="6086"/>
                  </a:lnTo>
                  <a:lnTo>
                    <a:pt x="86440" y="0"/>
                  </a:lnTo>
                  <a:lnTo>
                    <a:pt x="120085" y="6087"/>
                  </a:lnTo>
                  <a:lnTo>
                    <a:pt x="147558" y="22685"/>
                  </a:lnTo>
                  <a:lnTo>
                    <a:pt x="166081" y="47299"/>
                  </a:lnTo>
                  <a:lnTo>
                    <a:pt x="172872" y="77437"/>
                  </a:lnTo>
                  <a:close/>
                </a:path>
              </a:pathLst>
            </a:custGeom>
            <a:ln w="17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9" name="object 21">
              <a:extLst>
                <a:ext uri="{FF2B5EF4-FFF2-40B4-BE49-F238E27FC236}">
                  <a16:creationId xmlns:a16="http://schemas.microsoft.com/office/drawing/2014/main" id="{09CA2035-6B69-1D38-B038-5A75FE28B2E0}"/>
                </a:ext>
              </a:extLst>
            </p:cNvPr>
            <p:cNvSpPr/>
            <p:nvPr/>
          </p:nvSpPr>
          <p:spPr>
            <a:xfrm>
              <a:off x="6310475" y="2293388"/>
              <a:ext cx="100965" cy="17145"/>
            </a:xfrm>
            <a:custGeom>
              <a:avLst/>
              <a:gdLst/>
              <a:ahLst/>
              <a:cxnLst/>
              <a:rect l="l" t="t" r="r" b="b"/>
              <a:pathLst>
                <a:path w="100964" h="17144">
                  <a:moveTo>
                    <a:pt x="100737" y="0"/>
                  </a:moveTo>
                  <a:lnTo>
                    <a:pt x="0" y="0"/>
                  </a:lnTo>
                  <a:lnTo>
                    <a:pt x="0" y="16814"/>
                  </a:lnTo>
                  <a:lnTo>
                    <a:pt x="100737" y="16814"/>
                  </a:lnTo>
                  <a:lnTo>
                    <a:pt x="100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09A3B84C-3E3E-BB55-CA95-F5DDA544ECB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50707" y="2214761"/>
              <a:ext cx="190662" cy="172667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9D79DE1B-6FCE-1CC6-6033-376AE46C42CA}"/>
                </a:ext>
              </a:extLst>
            </p:cNvPr>
            <p:cNvSpPr/>
            <p:nvPr/>
          </p:nvSpPr>
          <p:spPr>
            <a:xfrm>
              <a:off x="6999275" y="1881022"/>
              <a:ext cx="641350" cy="348615"/>
            </a:xfrm>
            <a:custGeom>
              <a:avLst/>
              <a:gdLst/>
              <a:ahLst/>
              <a:cxnLst/>
              <a:rect l="l" t="t" r="r" b="b"/>
              <a:pathLst>
                <a:path w="641350" h="348614">
                  <a:moveTo>
                    <a:pt x="641337" y="10642"/>
                  </a:moveTo>
                  <a:lnTo>
                    <a:pt x="637997" y="4711"/>
                  </a:lnTo>
                  <a:lnTo>
                    <a:pt x="625678" y="1104"/>
                  </a:lnTo>
                  <a:lnTo>
                    <a:pt x="619048" y="4114"/>
                  </a:lnTo>
                  <a:lnTo>
                    <a:pt x="501484" y="325996"/>
                  </a:lnTo>
                  <a:lnTo>
                    <a:pt x="138417" y="325348"/>
                  </a:lnTo>
                  <a:lnTo>
                    <a:pt x="24320" y="8547"/>
                  </a:lnTo>
                  <a:lnTo>
                    <a:pt x="22326" y="3035"/>
                  </a:lnTo>
                  <a:lnTo>
                    <a:pt x="15722" y="0"/>
                  </a:lnTo>
                  <a:lnTo>
                    <a:pt x="3378" y="3556"/>
                  </a:lnTo>
                  <a:lnTo>
                    <a:pt x="0" y="9474"/>
                  </a:lnTo>
                  <a:lnTo>
                    <a:pt x="118135" y="337502"/>
                  </a:lnTo>
                  <a:lnTo>
                    <a:pt x="118135" y="341604"/>
                  </a:lnTo>
                  <a:lnTo>
                    <a:pt x="120332" y="343585"/>
                  </a:lnTo>
                  <a:lnTo>
                    <a:pt x="120700" y="344589"/>
                  </a:lnTo>
                  <a:lnTo>
                    <a:pt x="122237" y="345300"/>
                  </a:lnTo>
                  <a:lnTo>
                    <a:pt x="123380" y="346316"/>
                  </a:lnTo>
                  <a:lnTo>
                    <a:pt x="124472" y="346329"/>
                  </a:lnTo>
                  <a:lnTo>
                    <a:pt x="127304" y="347611"/>
                  </a:lnTo>
                  <a:lnTo>
                    <a:pt x="131724" y="346341"/>
                  </a:lnTo>
                  <a:lnTo>
                    <a:pt x="508088" y="347027"/>
                  </a:lnTo>
                  <a:lnTo>
                    <a:pt x="512508" y="348322"/>
                  </a:lnTo>
                  <a:lnTo>
                    <a:pt x="515315" y="347040"/>
                  </a:lnTo>
                  <a:lnTo>
                    <a:pt x="516432" y="347040"/>
                  </a:lnTo>
                  <a:lnTo>
                    <a:pt x="517601" y="346011"/>
                  </a:lnTo>
                  <a:lnTo>
                    <a:pt x="519137" y="345300"/>
                  </a:lnTo>
                  <a:lnTo>
                    <a:pt x="519493" y="344322"/>
                  </a:lnTo>
                  <a:lnTo>
                    <a:pt x="521716" y="342341"/>
                  </a:lnTo>
                  <a:lnTo>
                    <a:pt x="521716" y="338239"/>
                  </a:lnTo>
                  <a:lnTo>
                    <a:pt x="641337" y="10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24">
              <a:extLst>
                <a:ext uri="{FF2B5EF4-FFF2-40B4-BE49-F238E27FC236}">
                  <a16:creationId xmlns:a16="http://schemas.microsoft.com/office/drawing/2014/main" id="{12B845AE-D137-31A3-4238-3130B2C5477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38844" y="1616666"/>
              <a:ext cx="158128" cy="151056"/>
            </a:xfrm>
            <a:prstGeom prst="rect">
              <a:avLst/>
            </a:prstGeom>
          </p:spPr>
        </p:pic>
        <p:pic>
          <p:nvPicPr>
            <p:cNvPr id="33" name="object 25">
              <a:extLst>
                <a:ext uri="{FF2B5EF4-FFF2-40B4-BE49-F238E27FC236}">
                  <a16:creationId xmlns:a16="http://schemas.microsoft.com/office/drawing/2014/main" id="{0B670B13-C2B2-0B13-73D4-4FB683CDF5E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05945" y="1745898"/>
              <a:ext cx="234813" cy="159919"/>
            </a:xfrm>
            <a:prstGeom prst="rect">
              <a:avLst/>
            </a:prstGeom>
          </p:spPr>
        </p:pic>
        <p:pic>
          <p:nvPicPr>
            <p:cNvPr id="34" name="object 26">
              <a:extLst>
                <a:ext uri="{FF2B5EF4-FFF2-40B4-BE49-F238E27FC236}">
                  <a16:creationId xmlns:a16="http://schemas.microsoft.com/office/drawing/2014/main" id="{74812936-21B6-0B13-F65A-D6E2A14BEB5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99123" y="1745425"/>
              <a:ext cx="235595" cy="159288"/>
            </a:xfrm>
            <a:prstGeom prst="rect">
              <a:avLst/>
            </a:prstGeom>
          </p:spPr>
        </p:pic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5DD9B9CE-282A-3DFE-4479-C87CBB568E47}"/>
                </a:ext>
              </a:extLst>
            </p:cNvPr>
            <p:cNvSpPr/>
            <p:nvPr/>
          </p:nvSpPr>
          <p:spPr>
            <a:xfrm>
              <a:off x="6569608" y="1369872"/>
              <a:ext cx="1072515" cy="1036319"/>
            </a:xfrm>
            <a:custGeom>
              <a:avLst/>
              <a:gdLst/>
              <a:ahLst/>
              <a:cxnLst/>
              <a:rect l="l" t="t" r="r" b="b"/>
              <a:pathLst>
                <a:path w="1072515" h="1036319">
                  <a:moveTo>
                    <a:pt x="158115" y="75018"/>
                  </a:moveTo>
                  <a:lnTo>
                    <a:pt x="145999" y="31013"/>
                  </a:lnTo>
                  <a:lnTo>
                    <a:pt x="124129" y="10947"/>
                  </a:lnTo>
                  <a:lnTo>
                    <a:pt x="124129" y="75018"/>
                  </a:lnTo>
                  <a:lnTo>
                    <a:pt x="123342" y="86931"/>
                  </a:lnTo>
                  <a:lnTo>
                    <a:pt x="97116" y="122669"/>
                  </a:lnTo>
                  <a:lnTo>
                    <a:pt x="79197" y="125831"/>
                  </a:lnTo>
                  <a:lnTo>
                    <a:pt x="69786" y="125031"/>
                  </a:lnTo>
                  <a:lnTo>
                    <a:pt x="37122" y="97231"/>
                  </a:lnTo>
                  <a:lnTo>
                    <a:pt x="33959" y="75018"/>
                  </a:lnTo>
                  <a:lnTo>
                    <a:pt x="34709" y="63614"/>
                  </a:lnTo>
                  <a:lnTo>
                    <a:pt x="60820" y="28333"/>
                  </a:lnTo>
                  <a:lnTo>
                    <a:pt x="79197" y="25209"/>
                  </a:lnTo>
                  <a:lnTo>
                    <a:pt x="88912" y="25984"/>
                  </a:lnTo>
                  <a:lnTo>
                    <a:pt x="121056" y="53111"/>
                  </a:lnTo>
                  <a:lnTo>
                    <a:pt x="124129" y="75018"/>
                  </a:lnTo>
                  <a:lnTo>
                    <a:pt x="124129" y="10947"/>
                  </a:lnTo>
                  <a:lnTo>
                    <a:pt x="111302" y="5003"/>
                  </a:lnTo>
                  <a:lnTo>
                    <a:pt x="95986" y="1257"/>
                  </a:lnTo>
                  <a:lnTo>
                    <a:pt x="78867" y="0"/>
                  </a:lnTo>
                  <a:lnTo>
                    <a:pt x="69202" y="368"/>
                  </a:lnTo>
                  <a:lnTo>
                    <a:pt x="29044" y="13017"/>
                  </a:lnTo>
                  <a:lnTo>
                    <a:pt x="4191" y="46977"/>
                  </a:lnTo>
                  <a:lnTo>
                    <a:pt x="0" y="76428"/>
                  </a:lnTo>
                  <a:lnTo>
                    <a:pt x="1346" y="92925"/>
                  </a:lnTo>
                  <a:lnTo>
                    <a:pt x="21475" y="131178"/>
                  </a:lnTo>
                  <a:lnTo>
                    <a:pt x="62064" y="149809"/>
                  </a:lnTo>
                  <a:lnTo>
                    <a:pt x="79311" y="151053"/>
                  </a:lnTo>
                  <a:lnTo>
                    <a:pt x="96367" y="149809"/>
                  </a:lnTo>
                  <a:lnTo>
                    <a:pt x="111620" y="146062"/>
                  </a:lnTo>
                  <a:lnTo>
                    <a:pt x="125069" y="139814"/>
                  </a:lnTo>
                  <a:lnTo>
                    <a:pt x="136702" y="131076"/>
                  </a:lnTo>
                  <a:lnTo>
                    <a:pt x="141198" y="125831"/>
                  </a:lnTo>
                  <a:lnTo>
                    <a:pt x="146088" y="120129"/>
                  </a:lnTo>
                  <a:lnTo>
                    <a:pt x="152806" y="107251"/>
                  </a:lnTo>
                  <a:lnTo>
                    <a:pt x="156832" y="92443"/>
                  </a:lnTo>
                  <a:lnTo>
                    <a:pt x="158115" y="76428"/>
                  </a:lnTo>
                  <a:lnTo>
                    <a:pt x="158115" y="75018"/>
                  </a:lnTo>
                  <a:close/>
                </a:path>
                <a:path w="1072515" h="1036319">
                  <a:moveTo>
                    <a:pt x="319684" y="2489"/>
                  </a:moveTo>
                  <a:lnTo>
                    <a:pt x="286753" y="2489"/>
                  </a:lnTo>
                  <a:lnTo>
                    <a:pt x="286753" y="59982"/>
                  </a:lnTo>
                  <a:lnTo>
                    <a:pt x="222250" y="59982"/>
                  </a:lnTo>
                  <a:lnTo>
                    <a:pt x="222250" y="2489"/>
                  </a:lnTo>
                  <a:lnTo>
                    <a:pt x="189318" y="2489"/>
                  </a:lnTo>
                  <a:lnTo>
                    <a:pt x="189318" y="148577"/>
                  </a:lnTo>
                  <a:lnTo>
                    <a:pt x="222250" y="148577"/>
                  </a:lnTo>
                  <a:lnTo>
                    <a:pt x="222250" y="84696"/>
                  </a:lnTo>
                  <a:lnTo>
                    <a:pt x="286753" y="84696"/>
                  </a:lnTo>
                  <a:lnTo>
                    <a:pt x="286753" y="148577"/>
                  </a:lnTo>
                  <a:lnTo>
                    <a:pt x="319684" y="148577"/>
                  </a:lnTo>
                  <a:lnTo>
                    <a:pt x="319684" y="84696"/>
                  </a:lnTo>
                  <a:lnTo>
                    <a:pt x="319684" y="59982"/>
                  </a:lnTo>
                  <a:lnTo>
                    <a:pt x="319684" y="2489"/>
                  </a:lnTo>
                  <a:close/>
                </a:path>
                <a:path w="1072515" h="1036319">
                  <a:moveTo>
                    <a:pt x="455980" y="520674"/>
                  </a:moveTo>
                  <a:lnTo>
                    <a:pt x="452615" y="514743"/>
                  </a:lnTo>
                  <a:lnTo>
                    <a:pt x="93268" y="409422"/>
                  </a:lnTo>
                  <a:lnTo>
                    <a:pt x="93268" y="181444"/>
                  </a:lnTo>
                  <a:lnTo>
                    <a:pt x="88036" y="176733"/>
                  </a:lnTo>
                  <a:lnTo>
                    <a:pt x="75069" y="176733"/>
                  </a:lnTo>
                  <a:lnTo>
                    <a:pt x="69811" y="181444"/>
                  </a:lnTo>
                  <a:lnTo>
                    <a:pt x="69811" y="415378"/>
                  </a:lnTo>
                  <a:lnTo>
                    <a:pt x="68376" y="419290"/>
                  </a:lnTo>
                  <a:lnTo>
                    <a:pt x="69811" y="421830"/>
                  </a:lnTo>
                  <a:lnTo>
                    <a:pt x="69811" y="422846"/>
                  </a:lnTo>
                  <a:lnTo>
                    <a:pt x="70980" y="423900"/>
                  </a:lnTo>
                  <a:lnTo>
                    <a:pt x="71742" y="425234"/>
                  </a:lnTo>
                  <a:lnTo>
                    <a:pt x="72821" y="425564"/>
                  </a:lnTo>
                  <a:lnTo>
                    <a:pt x="75069" y="427558"/>
                  </a:lnTo>
                  <a:lnTo>
                    <a:pt x="79667" y="427558"/>
                  </a:lnTo>
                  <a:lnTo>
                    <a:pt x="439166" y="532917"/>
                  </a:lnTo>
                  <a:lnTo>
                    <a:pt x="445325" y="534720"/>
                  </a:lnTo>
                  <a:lnTo>
                    <a:pt x="451954" y="531710"/>
                  </a:lnTo>
                  <a:lnTo>
                    <a:pt x="455980" y="520674"/>
                  </a:lnTo>
                  <a:close/>
                </a:path>
                <a:path w="1072515" h="1036319">
                  <a:moveTo>
                    <a:pt x="576668" y="1030706"/>
                  </a:moveTo>
                  <a:lnTo>
                    <a:pt x="571271" y="846696"/>
                  </a:lnTo>
                  <a:lnTo>
                    <a:pt x="571093" y="840905"/>
                  </a:lnTo>
                  <a:lnTo>
                    <a:pt x="565721" y="836333"/>
                  </a:lnTo>
                  <a:lnTo>
                    <a:pt x="552754" y="836625"/>
                  </a:lnTo>
                  <a:lnTo>
                    <a:pt x="547649" y="841463"/>
                  </a:lnTo>
                  <a:lnTo>
                    <a:pt x="553199" y="1031240"/>
                  </a:lnTo>
                  <a:lnTo>
                    <a:pt x="558596" y="1035837"/>
                  </a:lnTo>
                  <a:lnTo>
                    <a:pt x="571538" y="1035519"/>
                  </a:lnTo>
                  <a:lnTo>
                    <a:pt x="576668" y="1030706"/>
                  </a:lnTo>
                  <a:close/>
                </a:path>
                <a:path w="1072515" h="1036319">
                  <a:moveTo>
                    <a:pt x="1072489" y="133578"/>
                  </a:moveTo>
                  <a:lnTo>
                    <a:pt x="1067269" y="128854"/>
                  </a:lnTo>
                  <a:lnTo>
                    <a:pt x="1054303" y="128778"/>
                  </a:lnTo>
                  <a:lnTo>
                    <a:pt x="1049032" y="133438"/>
                  </a:lnTo>
                  <a:lnTo>
                    <a:pt x="1046073" y="529767"/>
                  </a:lnTo>
                  <a:lnTo>
                    <a:pt x="1051293" y="534517"/>
                  </a:lnTo>
                  <a:lnTo>
                    <a:pt x="1064247" y="534581"/>
                  </a:lnTo>
                  <a:lnTo>
                    <a:pt x="1069543" y="529907"/>
                  </a:lnTo>
                  <a:lnTo>
                    <a:pt x="1072451" y="139395"/>
                  </a:lnTo>
                  <a:lnTo>
                    <a:pt x="1072489" y="133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6" name="object 3">
            <a:extLst>
              <a:ext uri="{FF2B5EF4-FFF2-40B4-BE49-F238E27FC236}">
                <a16:creationId xmlns:a16="http://schemas.microsoft.com/office/drawing/2014/main" id="{188EFB1F-4E71-A8DB-EC44-84AA60B9107D}"/>
              </a:ext>
            </a:extLst>
          </p:cNvPr>
          <p:cNvSpPr txBox="1"/>
          <p:nvPr/>
        </p:nvSpPr>
        <p:spPr>
          <a:xfrm>
            <a:off x="985562" y="3638031"/>
            <a:ext cx="5114449" cy="1103668"/>
          </a:xfrm>
          <a:prstGeom prst="rect">
            <a:avLst/>
          </a:prstGeom>
        </p:spPr>
        <p:txBody>
          <a:bodyPr vert="horz" wrap="square" lIns="0" tIns="56674" rIns="0" bIns="0" rtlCol="0">
            <a:spAutoFit/>
          </a:bodyPr>
          <a:lstStyle/>
          <a:p>
            <a:pPr marL="38100"/>
            <a:r>
              <a:rPr sz="2100" b="1" spc="-8">
                <a:solidFill>
                  <a:srgbClr val="FF0000"/>
                </a:solidFill>
              </a:rPr>
              <a:t>Định</a:t>
            </a:r>
            <a:r>
              <a:rPr sz="2100" b="1" spc="4">
                <a:solidFill>
                  <a:srgbClr val="FF0000"/>
                </a:solidFill>
              </a:rPr>
              <a:t> </a:t>
            </a:r>
            <a:r>
              <a:rPr sz="2100" b="1" spc="-4" dirty="0">
                <a:solidFill>
                  <a:srgbClr val="FF0000"/>
                </a:solidFill>
              </a:rPr>
              <a:t>tính:</a:t>
            </a:r>
            <a:r>
              <a:rPr sz="2100" b="1" spc="11" dirty="0">
                <a:solidFill>
                  <a:srgbClr val="FF0000"/>
                </a:solidFill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Microsoft Sans Serif"/>
                <a:cs typeface="Microsoft Sans Serif"/>
              </a:rPr>
              <a:t>IR,</a:t>
            </a:r>
            <a:r>
              <a:rPr sz="2100" spc="3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Microsoft Sans Serif"/>
                <a:cs typeface="Microsoft Sans Serif"/>
              </a:rPr>
              <a:t>SKLM, </a:t>
            </a:r>
            <a:r>
              <a:rPr sz="2100" dirty="0">
                <a:solidFill>
                  <a:srgbClr val="002060"/>
                </a:solidFill>
                <a:latin typeface="Microsoft Sans Serif"/>
                <a:cs typeface="Microsoft Sans Serif"/>
              </a:rPr>
              <a:t>T</a:t>
            </a:r>
            <a:r>
              <a:rPr sz="2081" baseline="-21021" dirty="0">
                <a:solidFill>
                  <a:srgbClr val="002060"/>
                </a:solidFill>
                <a:latin typeface="Microsoft Sans Serif"/>
                <a:cs typeface="Microsoft Sans Serif"/>
              </a:rPr>
              <a:t>C</a:t>
            </a:r>
            <a:r>
              <a:rPr sz="2081" spc="326" baseline="-21021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100" spc="-4">
                <a:solidFill>
                  <a:srgbClr val="002060"/>
                </a:solidFill>
                <a:latin typeface="Microsoft Sans Serif"/>
                <a:cs typeface="Microsoft Sans Serif"/>
              </a:rPr>
              <a:t>,</a:t>
            </a:r>
            <a:r>
              <a:rPr sz="2100" spc="19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100">
                <a:solidFill>
                  <a:srgbClr val="002060"/>
                </a:solidFill>
                <a:latin typeface="Microsoft Sans Serif"/>
                <a:cs typeface="Microsoft Sans Serif"/>
              </a:rPr>
              <a:t>[</a:t>
            </a:r>
            <a:r>
              <a:rPr lang="el-GR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100">
                <a:solidFill>
                  <a:srgbClr val="002060"/>
                </a:solidFill>
                <a:latin typeface="Microsoft Sans Serif"/>
                <a:cs typeface="Microsoft Sans Serif"/>
              </a:rPr>
              <a:t>]</a:t>
            </a:r>
            <a:r>
              <a:rPr sz="2081" baseline="-21021" dirty="0">
                <a:solidFill>
                  <a:srgbClr val="002060"/>
                </a:solidFill>
                <a:latin typeface="Microsoft Sans Serif"/>
                <a:cs typeface="Microsoft Sans Serif"/>
              </a:rPr>
              <a:t>D</a:t>
            </a:r>
            <a:r>
              <a:rPr sz="2100" dirty="0">
                <a:solidFill>
                  <a:srgbClr val="002060"/>
                </a:solidFill>
                <a:latin typeface="Microsoft Sans Serif"/>
                <a:cs typeface="Microsoft Sans Serif"/>
              </a:rPr>
              <a:t>,</a:t>
            </a:r>
            <a:endParaRPr sz="2100">
              <a:solidFill>
                <a:srgbClr val="002060"/>
              </a:solidFill>
              <a:latin typeface="Microsoft Sans Serif"/>
              <a:cs typeface="Microsoft Sans Serif"/>
            </a:endParaRPr>
          </a:p>
          <a:p>
            <a:pPr marL="1367314">
              <a:spcBef>
                <a:spcPts val="251"/>
              </a:spcBef>
            </a:pPr>
            <a:r>
              <a:rPr sz="2100" spc="-68" dirty="0">
                <a:solidFill>
                  <a:srgbClr val="002060"/>
                </a:solidFill>
                <a:latin typeface="Microsoft Sans Serif"/>
                <a:cs typeface="Microsoft Sans Serif"/>
              </a:rPr>
              <a:t>UV,</a:t>
            </a:r>
            <a:r>
              <a:rPr sz="2100" spc="-11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Microsoft Sans Serif"/>
                <a:cs typeface="Microsoft Sans Serif"/>
              </a:rPr>
              <a:t>HPLC</a:t>
            </a:r>
            <a:endParaRPr sz="2100">
              <a:solidFill>
                <a:srgbClr val="002060"/>
              </a:solidFill>
              <a:latin typeface="Microsoft Sans Serif"/>
              <a:cs typeface="Microsoft Sans Serif"/>
            </a:endParaRPr>
          </a:p>
          <a:p>
            <a:pPr marL="38100">
              <a:spcBef>
                <a:spcPts val="255"/>
              </a:spcBef>
              <a:tabLst>
                <a:tab pos="1724025" algn="l"/>
              </a:tabLst>
            </a:pPr>
            <a:r>
              <a:rPr sz="2100" b="1" spc="-8" dirty="0">
                <a:solidFill>
                  <a:srgbClr val="FF0000"/>
                </a:solidFill>
              </a:rPr>
              <a:t>Định</a:t>
            </a:r>
            <a:r>
              <a:rPr sz="2100" b="1" spc="4" dirty="0">
                <a:solidFill>
                  <a:srgbClr val="FF0000"/>
                </a:solidFill>
              </a:rPr>
              <a:t> </a:t>
            </a:r>
            <a:r>
              <a:rPr sz="2100" b="1" spc="-4" dirty="0">
                <a:solidFill>
                  <a:srgbClr val="FF0000"/>
                </a:solidFill>
              </a:rPr>
              <a:t>lượng:	</a:t>
            </a:r>
            <a:r>
              <a:rPr sz="2100" spc="-4" dirty="0">
                <a:solidFill>
                  <a:srgbClr val="002060"/>
                </a:solidFill>
                <a:latin typeface="Microsoft Sans Serif"/>
                <a:cs typeface="Microsoft Sans Serif"/>
              </a:rPr>
              <a:t>HPLC,</a:t>
            </a:r>
            <a:r>
              <a:rPr sz="2100" spc="4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Microsoft Sans Serif"/>
                <a:cs typeface="Microsoft Sans Serif"/>
              </a:rPr>
              <a:t>UV</a:t>
            </a:r>
            <a:endParaRPr sz="210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6046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B3CEC-6BDF-D37D-BD58-BA1136054603}"/>
              </a:ext>
            </a:extLst>
          </p:cNvPr>
          <p:cNvSpPr txBox="1"/>
          <p:nvPr/>
        </p:nvSpPr>
        <p:spPr>
          <a:xfrm>
            <a:off x="1337813" y="166026"/>
            <a:ext cx="407639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spc="-4">
                <a:solidFill>
                  <a:srgbClr val="3333FF"/>
                </a:solidFill>
              </a:rPr>
              <a:t>Zidovudin</a:t>
            </a:r>
            <a:r>
              <a:rPr lang="en-GB" sz="2800" spc="-11">
                <a:solidFill>
                  <a:srgbClr val="3333FF"/>
                </a:solidFill>
              </a:rPr>
              <a:t> </a:t>
            </a:r>
            <a:r>
              <a:rPr lang="en-GB" sz="2800" spc="-4">
                <a:solidFill>
                  <a:srgbClr val="3333FF"/>
                </a:solidFill>
              </a:rPr>
              <a:t>(AZT)</a:t>
            </a:r>
            <a:endParaRPr lang="en-GB" sz="2800" b="1">
              <a:solidFill>
                <a:srgbClr val="0070C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72456E-354D-C9CA-7D49-66960038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2782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28EEDE-918A-D13F-9AD2-958255BE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154449"/>
            <a:ext cx="9144000" cy="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F6BF0C01-A62E-863E-2DB2-E890867B9C9E}"/>
              </a:ext>
            </a:extLst>
          </p:cNvPr>
          <p:cNvGrpSpPr/>
          <p:nvPr/>
        </p:nvGrpSpPr>
        <p:grpSpPr>
          <a:xfrm>
            <a:off x="7360685" y="198235"/>
            <a:ext cx="1576388" cy="1699260"/>
            <a:chOff x="6264724" y="303597"/>
            <a:chExt cx="2101850" cy="2265680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B65F73F6-EAF8-5946-590A-D863CB7767D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3445" y="1327674"/>
              <a:ext cx="129363" cy="146064"/>
            </a:xfrm>
            <a:prstGeom prst="rect">
              <a:avLst/>
            </a:prstGeom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5C066FCC-8DFF-1913-4AFD-D29FC102076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465" y="1219461"/>
              <a:ext cx="242223" cy="13544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B44E5DC1-6DDC-6E52-A059-389B5C65C127}"/>
                </a:ext>
              </a:extLst>
            </p:cNvPr>
            <p:cNvSpPr/>
            <p:nvPr/>
          </p:nvSpPr>
          <p:spPr>
            <a:xfrm>
              <a:off x="7892593" y="816990"/>
              <a:ext cx="299720" cy="425450"/>
            </a:xfrm>
            <a:custGeom>
              <a:avLst/>
              <a:gdLst/>
              <a:ahLst/>
              <a:cxnLst/>
              <a:rect l="l" t="t" r="r" b="b"/>
              <a:pathLst>
                <a:path w="299720" h="425450">
                  <a:moveTo>
                    <a:pt x="79425" y="175653"/>
                  </a:moveTo>
                  <a:lnTo>
                    <a:pt x="74193" y="170954"/>
                  </a:lnTo>
                  <a:lnTo>
                    <a:pt x="61226" y="170954"/>
                  </a:lnTo>
                  <a:lnTo>
                    <a:pt x="55968" y="175653"/>
                  </a:lnTo>
                  <a:lnTo>
                    <a:pt x="55968" y="414489"/>
                  </a:lnTo>
                  <a:lnTo>
                    <a:pt x="55968" y="420293"/>
                  </a:lnTo>
                  <a:lnTo>
                    <a:pt x="61226" y="425005"/>
                  </a:lnTo>
                  <a:lnTo>
                    <a:pt x="74193" y="425005"/>
                  </a:lnTo>
                  <a:lnTo>
                    <a:pt x="79425" y="420293"/>
                  </a:lnTo>
                  <a:lnTo>
                    <a:pt x="79425" y="175653"/>
                  </a:lnTo>
                  <a:close/>
                </a:path>
                <a:path w="299720" h="425450">
                  <a:moveTo>
                    <a:pt x="129362" y="0"/>
                  </a:moveTo>
                  <a:lnTo>
                    <a:pt x="98780" y="0"/>
                  </a:lnTo>
                  <a:lnTo>
                    <a:pt x="98780" y="97561"/>
                  </a:lnTo>
                  <a:lnTo>
                    <a:pt x="66789" y="50800"/>
                  </a:lnTo>
                  <a:lnTo>
                    <a:pt x="32029" y="0"/>
                  </a:lnTo>
                  <a:lnTo>
                    <a:pt x="0" y="0"/>
                  </a:lnTo>
                  <a:lnTo>
                    <a:pt x="0" y="146011"/>
                  </a:lnTo>
                  <a:lnTo>
                    <a:pt x="30581" y="146011"/>
                  </a:lnTo>
                  <a:lnTo>
                    <a:pt x="30581" y="50800"/>
                  </a:lnTo>
                  <a:lnTo>
                    <a:pt x="96316" y="146011"/>
                  </a:lnTo>
                  <a:lnTo>
                    <a:pt x="129362" y="146011"/>
                  </a:lnTo>
                  <a:lnTo>
                    <a:pt x="129362" y="97561"/>
                  </a:lnTo>
                  <a:lnTo>
                    <a:pt x="129362" y="0"/>
                  </a:lnTo>
                  <a:close/>
                </a:path>
                <a:path w="299720" h="425450">
                  <a:moveTo>
                    <a:pt x="299554" y="0"/>
                  </a:moveTo>
                  <a:lnTo>
                    <a:pt x="266623" y="0"/>
                  </a:lnTo>
                  <a:lnTo>
                    <a:pt x="266623" y="57454"/>
                  </a:lnTo>
                  <a:lnTo>
                    <a:pt x="202107" y="57454"/>
                  </a:lnTo>
                  <a:lnTo>
                    <a:pt x="202107" y="0"/>
                  </a:lnTo>
                  <a:lnTo>
                    <a:pt x="169176" y="0"/>
                  </a:lnTo>
                  <a:lnTo>
                    <a:pt x="169176" y="146011"/>
                  </a:lnTo>
                  <a:lnTo>
                    <a:pt x="202107" y="146011"/>
                  </a:lnTo>
                  <a:lnTo>
                    <a:pt x="202107" y="82143"/>
                  </a:lnTo>
                  <a:lnTo>
                    <a:pt x="266623" y="82143"/>
                  </a:lnTo>
                  <a:lnTo>
                    <a:pt x="266623" y="146011"/>
                  </a:lnTo>
                  <a:lnTo>
                    <a:pt x="299554" y="146011"/>
                  </a:lnTo>
                  <a:lnTo>
                    <a:pt x="299554" y="82143"/>
                  </a:lnTo>
                  <a:lnTo>
                    <a:pt x="299554" y="57454"/>
                  </a:lnTo>
                  <a:lnTo>
                    <a:pt x="2995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67B5B949-F12B-6D4F-49D7-D63EF8A3996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7724" y="708736"/>
              <a:ext cx="242106" cy="135396"/>
            </a:xfrm>
            <a:prstGeom prst="rect">
              <a:avLst/>
            </a:prstGeom>
          </p:spPr>
        </p:pic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809C9494-DD44-25E7-F14A-3F1E5651F409}"/>
                </a:ext>
              </a:extLst>
            </p:cNvPr>
            <p:cNvSpPr/>
            <p:nvPr/>
          </p:nvSpPr>
          <p:spPr>
            <a:xfrm>
              <a:off x="7288543" y="708748"/>
              <a:ext cx="356235" cy="533400"/>
            </a:xfrm>
            <a:custGeom>
              <a:avLst/>
              <a:gdLst/>
              <a:ahLst/>
              <a:cxnLst/>
              <a:rect l="l" t="t" r="r" b="b"/>
              <a:pathLst>
                <a:path w="356234" h="533400">
                  <a:moveTo>
                    <a:pt x="81432" y="205625"/>
                  </a:moveTo>
                  <a:lnTo>
                    <a:pt x="76174" y="200901"/>
                  </a:lnTo>
                  <a:lnTo>
                    <a:pt x="63233" y="200901"/>
                  </a:lnTo>
                  <a:lnTo>
                    <a:pt x="57975" y="205625"/>
                  </a:lnTo>
                  <a:lnTo>
                    <a:pt x="57975" y="499402"/>
                  </a:lnTo>
                  <a:lnTo>
                    <a:pt x="63233" y="504113"/>
                  </a:lnTo>
                  <a:lnTo>
                    <a:pt x="76174" y="504113"/>
                  </a:lnTo>
                  <a:lnTo>
                    <a:pt x="81432" y="499402"/>
                  </a:lnTo>
                  <a:lnTo>
                    <a:pt x="81432" y="211353"/>
                  </a:lnTo>
                  <a:lnTo>
                    <a:pt x="81432" y="205625"/>
                  </a:lnTo>
                  <a:close/>
                </a:path>
                <a:path w="356234" h="533400">
                  <a:moveTo>
                    <a:pt x="355981" y="11734"/>
                  </a:moveTo>
                  <a:lnTo>
                    <a:pt x="349516" y="1739"/>
                  </a:lnTo>
                  <a:lnTo>
                    <a:pt x="342341" y="0"/>
                  </a:lnTo>
                  <a:lnTo>
                    <a:pt x="10363" y="171653"/>
                  </a:lnTo>
                  <a:lnTo>
                    <a:pt x="6921" y="171653"/>
                  </a:lnTo>
                  <a:lnTo>
                    <a:pt x="2247" y="175856"/>
                  </a:lnTo>
                  <a:lnTo>
                    <a:pt x="1917" y="176022"/>
                  </a:lnTo>
                  <a:lnTo>
                    <a:pt x="1854" y="176199"/>
                  </a:lnTo>
                  <a:lnTo>
                    <a:pt x="1663" y="176377"/>
                  </a:lnTo>
                  <a:lnTo>
                    <a:pt x="1663" y="176885"/>
                  </a:lnTo>
                  <a:lnTo>
                    <a:pt x="0" y="182511"/>
                  </a:lnTo>
                  <a:lnTo>
                    <a:pt x="1663" y="185077"/>
                  </a:lnTo>
                  <a:lnTo>
                    <a:pt x="1663" y="528535"/>
                  </a:lnTo>
                  <a:lnTo>
                    <a:pt x="6921" y="533247"/>
                  </a:lnTo>
                  <a:lnTo>
                    <a:pt x="19888" y="533247"/>
                  </a:lnTo>
                  <a:lnTo>
                    <a:pt x="25120" y="528535"/>
                  </a:lnTo>
                  <a:lnTo>
                    <a:pt x="25120" y="188315"/>
                  </a:lnTo>
                  <a:lnTo>
                    <a:pt x="348449" y="21018"/>
                  </a:lnTo>
                  <a:lnTo>
                    <a:pt x="354063" y="18211"/>
                  </a:lnTo>
                  <a:lnTo>
                    <a:pt x="355981" y="11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3A55C0E1-AFC1-ADD7-731B-D34E2AA1A91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8548" y="1219461"/>
              <a:ext cx="242106" cy="135361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A451CD25-4BEE-8E06-374B-F0F1EBAE9FE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9582" y="303597"/>
              <a:ext cx="158128" cy="151161"/>
            </a:xfrm>
            <a:prstGeom prst="rect">
              <a:avLst/>
            </a:prstGeom>
          </p:spPr>
        </p:pic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AEFDC418-626F-3B60-ADD0-B587ECE5764C}"/>
                </a:ext>
              </a:extLst>
            </p:cNvPr>
            <p:cNvSpPr/>
            <p:nvPr/>
          </p:nvSpPr>
          <p:spPr>
            <a:xfrm>
              <a:off x="7591247" y="480516"/>
              <a:ext cx="80010" cy="265430"/>
            </a:xfrm>
            <a:custGeom>
              <a:avLst/>
              <a:gdLst/>
              <a:ahLst/>
              <a:cxnLst/>
              <a:rect l="l" t="t" r="r" b="b"/>
              <a:pathLst>
                <a:path w="80009" h="265430">
                  <a:moveTo>
                    <a:pt x="23456" y="4546"/>
                  </a:moveTo>
                  <a:lnTo>
                    <a:pt x="18199" y="0"/>
                  </a:lnTo>
                  <a:lnTo>
                    <a:pt x="5232" y="0"/>
                  </a:lnTo>
                  <a:lnTo>
                    <a:pt x="0" y="4546"/>
                  </a:lnTo>
                  <a:lnTo>
                    <a:pt x="0" y="254850"/>
                  </a:lnTo>
                  <a:lnTo>
                    <a:pt x="0" y="260629"/>
                  </a:lnTo>
                  <a:lnTo>
                    <a:pt x="5232" y="265353"/>
                  </a:lnTo>
                  <a:lnTo>
                    <a:pt x="18199" y="265353"/>
                  </a:lnTo>
                  <a:lnTo>
                    <a:pt x="23456" y="260629"/>
                  </a:lnTo>
                  <a:lnTo>
                    <a:pt x="23456" y="4546"/>
                  </a:lnTo>
                  <a:close/>
                </a:path>
                <a:path w="80009" h="265430">
                  <a:moveTo>
                    <a:pt x="79768" y="4546"/>
                  </a:moveTo>
                  <a:lnTo>
                    <a:pt x="74510" y="0"/>
                  </a:lnTo>
                  <a:lnTo>
                    <a:pt x="61544" y="0"/>
                  </a:lnTo>
                  <a:lnTo>
                    <a:pt x="56311" y="4546"/>
                  </a:lnTo>
                  <a:lnTo>
                    <a:pt x="56311" y="254850"/>
                  </a:lnTo>
                  <a:lnTo>
                    <a:pt x="56311" y="260629"/>
                  </a:lnTo>
                  <a:lnTo>
                    <a:pt x="61544" y="265353"/>
                  </a:lnTo>
                  <a:lnTo>
                    <a:pt x="74510" y="265353"/>
                  </a:lnTo>
                  <a:lnTo>
                    <a:pt x="79768" y="260629"/>
                  </a:lnTo>
                  <a:lnTo>
                    <a:pt x="79768" y="4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68D6F231-A76B-7153-3818-301E0D464D0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7993" y="1325169"/>
              <a:ext cx="158128" cy="151073"/>
            </a:xfrm>
            <a:prstGeom prst="rect">
              <a:avLst/>
            </a:prstGeom>
          </p:spPr>
        </p:pic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B24AAA33-FE5C-852F-3C9E-DC3ED3287E9B}"/>
                </a:ext>
              </a:extLst>
            </p:cNvPr>
            <p:cNvSpPr/>
            <p:nvPr/>
          </p:nvSpPr>
          <p:spPr>
            <a:xfrm>
              <a:off x="6959371" y="708748"/>
              <a:ext cx="1255395" cy="674370"/>
            </a:xfrm>
            <a:custGeom>
              <a:avLst/>
              <a:gdLst/>
              <a:ahLst/>
              <a:cxnLst/>
              <a:rect l="l" t="t" r="r" b="b"/>
              <a:pathLst>
                <a:path w="1255395" h="674369">
                  <a:moveTo>
                    <a:pt x="355955" y="182511"/>
                  </a:moveTo>
                  <a:lnTo>
                    <a:pt x="354037" y="176022"/>
                  </a:lnTo>
                  <a:lnTo>
                    <a:pt x="13665" y="0"/>
                  </a:lnTo>
                  <a:lnTo>
                    <a:pt x="6489" y="1739"/>
                  </a:lnTo>
                  <a:lnTo>
                    <a:pt x="0" y="11734"/>
                  </a:lnTo>
                  <a:lnTo>
                    <a:pt x="1930" y="18211"/>
                  </a:lnTo>
                  <a:lnTo>
                    <a:pt x="336702" y="191262"/>
                  </a:lnTo>
                  <a:lnTo>
                    <a:pt x="342315" y="194246"/>
                  </a:lnTo>
                  <a:lnTo>
                    <a:pt x="349491" y="192493"/>
                  </a:lnTo>
                  <a:lnTo>
                    <a:pt x="355955" y="182511"/>
                  </a:lnTo>
                  <a:close/>
                </a:path>
                <a:path w="1255395" h="674369">
                  <a:moveTo>
                    <a:pt x="1226908" y="662051"/>
                  </a:moveTo>
                  <a:lnTo>
                    <a:pt x="1224953" y="655624"/>
                  </a:lnTo>
                  <a:lnTo>
                    <a:pt x="978623" y="528180"/>
                  </a:lnTo>
                  <a:lnTo>
                    <a:pt x="973010" y="525297"/>
                  </a:lnTo>
                  <a:lnTo>
                    <a:pt x="965835" y="527011"/>
                  </a:lnTo>
                  <a:lnTo>
                    <a:pt x="959370" y="537057"/>
                  </a:lnTo>
                  <a:lnTo>
                    <a:pt x="961288" y="543496"/>
                  </a:lnTo>
                  <a:lnTo>
                    <a:pt x="1213307" y="673823"/>
                  </a:lnTo>
                  <a:lnTo>
                    <a:pt x="1220457" y="672109"/>
                  </a:lnTo>
                  <a:lnTo>
                    <a:pt x="1226908" y="662051"/>
                  </a:lnTo>
                  <a:close/>
                </a:path>
                <a:path w="1255395" h="674369">
                  <a:moveTo>
                    <a:pt x="1255064" y="618375"/>
                  </a:moveTo>
                  <a:lnTo>
                    <a:pt x="1253109" y="611936"/>
                  </a:lnTo>
                  <a:lnTo>
                    <a:pt x="1006779" y="484492"/>
                  </a:lnTo>
                  <a:lnTo>
                    <a:pt x="1001166" y="481609"/>
                  </a:lnTo>
                  <a:lnTo>
                    <a:pt x="993990" y="483323"/>
                  </a:lnTo>
                  <a:lnTo>
                    <a:pt x="987526" y="493382"/>
                  </a:lnTo>
                  <a:lnTo>
                    <a:pt x="989444" y="499808"/>
                  </a:lnTo>
                  <a:lnTo>
                    <a:pt x="1241386" y="630135"/>
                  </a:lnTo>
                  <a:lnTo>
                    <a:pt x="1248613" y="628421"/>
                  </a:lnTo>
                  <a:lnTo>
                    <a:pt x="1255064" y="618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6A8459BE-DEDC-1F72-81F8-0AB44814A90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9454" y="2423145"/>
              <a:ext cx="129355" cy="146067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3AE9BE40-02F5-28BE-132B-9EDC9EC3E24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9559" y="2423145"/>
              <a:ext cx="129363" cy="146067"/>
            </a:xfrm>
            <a:prstGeom prst="rect">
              <a:avLst/>
            </a:prstGeom>
          </p:spPr>
        </p:pic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227B1F9D-8AD2-0B95-2CC1-B0268E06094B}"/>
                </a:ext>
              </a:extLst>
            </p:cNvPr>
            <p:cNvSpPr/>
            <p:nvPr/>
          </p:nvSpPr>
          <p:spPr>
            <a:xfrm>
              <a:off x="6465925" y="2461462"/>
              <a:ext cx="202565" cy="71755"/>
            </a:xfrm>
            <a:custGeom>
              <a:avLst/>
              <a:gdLst/>
              <a:ahLst/>
              <a:cxnLst/>
              <a:rect l="l" t="t" r="r" b="b"/>
              <a:pathLst>
                <a:path w="202565" h="71755">
                  <a:moveTo>
                    <a:pt x="202349" y="55156"/>
                  </a:moveTo>
                  <a:lnTo>
                    <a:pt x="197091" y="50444"/>
                  </a:lnTo>
                  <a:lnTo>
                    <a:pt x="11734" y="50444"/>
                  </a:lnTo>
                  <a:lnTo>
                    <a:pt x="5257" y="50444"/>
                  </a:lnTo>
                  <a:lnTo>
                    <a:pt x="0" y="55156"/>
                  </a:lnTo>
                  <a:lnTo>
                    <a:pt x="0" y="66763"/>
                  </a:lnTo>
                  <a:lnTo>
                    <a:pt x="5257" y="71462"/>
                  </a:lnTo>
                  <a:lnTo>
                    <a:pt x="197091" y="71462"/>
                  </a:lnTo>
                  <a:lnTo>
                    <a:pt x="202349" y="66763"/>
                  </a:lnTo>
                  <a:lnTo>
                    <a:pt x="202349" y="55156"/>
                  </a:lnTo>
                  <a:close/>
                </a:path>
                <a:path w="202565" h="71755">
                  <a:moveTo>
                    <a:pt x="202349" y="4711"/>
                  </a:moveTo>
                  <a:lnTo>
                    <a:pt x="197091" y="0"/>
                  </a:lnTo>
                  <a:lnTo>
                    <a:pt x="11734" y="0"/>
                  </a:lnTo>
                  <a:lnTo>
                    <a:pt x="5257" y="0"/>
                  </a:lnTo>
                  <a:lnTo>
                    <a:pt x="0" y="4711"/>
                  </a:lnTo>
                  <a:lnTo>
                    <a:pt x="0" y="16319"/>
                  </a:lnTo>
                  <a:lnTo>
                    <a:pt x="5257" y="21018"/>
                  </a:lnTo>
                  <a:lnTo>
                    <a:pt x="197091" y="21018"/>
                  </a:lnTo>
                  <a:lnTo>
                    <a:pt x="202349" y="16319"/>
                  </a:lnTo>
                  <a:lnTo>
                    <a:pt x="202349" y="4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E9C194ED-7137-91B9-BEFB-8974A7DD572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69671" y="2423145"/>
              <a:ext cx="129363" cy="146067"/>
            </a:xfrm>
            <a:prstGeom prst="rect">
              <a:avLst/>
            </a:prstGeom>
          </p:spPr>
        </p:pic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3F7BC229-D327-05D0-EAA9-F80F6A3C5471}"/>
                </a:ext>
              </a:extLst>
            </p:cNvPr>
            <p:cNvSpPr/>
            <p:nvPr/>
          </p:nvSpPr>
          <p:spPr>
            <a:xfrm>
              <a:off x="6846036" y="2461462"/>
              <a:ext cx="202565" cy="71755"/>
            </a:xfrm>
            <a:custGeom>
              <a:avLst/>
              <a:gdLst/>
              <a:ahLst/>
              <a:cxnLst/>
              <a:rect l="l" t="t" r="r" b="b"/>
              <a:pathLst>
                <a:path w="202565" h="71755">
                  <a:moveTo>
                    <a:pt x="202349" y="55156"/>
                  </a:moveTo>
                  <a:lnTo>
                    <a:pt x="197091" y="50444"/>
                  </a:lnTo>
                  <a:lnTo>
                    <a:pt x="11734" y="50444"/>
                  </a:lnTo>
                  <a:lnTo>
                    <a:pt x="5257" y="50444"/>
                  </a:lnTo>
                  <a:lnTo>
                    <a:pt x="0" y="55156"/>
                  </a:lnTo>
                  <a:lnTo>
                    <a:pt x="0" y="66763"/>
                  </a:lnTo>
                  <a:lnTo>
                    <a:pt x="5257" y="71462"/>
                  </a:lnTo>
                  <a:lnTo>
                    <a:pt x="197091" y="71462"/>
                  </a:lnTo>
                  <a:lnTo>
                    <a:pt x="202349" y="66763"/>
                  </a:lnTo>
                  <a:lnTo>
                    <a:pt x="202349" y="55156"/>
                  </a:lnTo>
                  <a:close/>
                </a:path>
                <a:path w="202565" h="71755">
                  <a:moveTo>
                    <a:pt x="202349" y="4711"/>
                  </a:moveTo>
                  <a:lnTo>
                    <a:pt x="197091" y="0"/>
                  </a:lnTo>
                  <a:lnTo>
                    <a:pt x="11734" y="0"/>
                  </a:lnTo>
                  <a:lnTo>
                    <a:pt x="5257" y="0"/>
                  </a:lnTo>
                  <a:lnTo>
                    <a:pt x="0" y="4711"/>
                  </a:lnTo>
                  <a:lnTo>
                    <a:pt x="0" y="16319"/>
                  </a:lnTo>
                  <a:lnTo>
                    <a:pt x="5257" y="21018"/>
                  </a:lnTo>
                  <a:lnTo>
                    <a:pt x="197091" y="21018"/>
                  </a:lnTo>
                  <a:lnTo>
                    <a:pt x="202349" y="16319"/>
                  </a:lnTo>
                  <a:lnTo>
                    <a:pt x="202349" y="4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AB9DDCB7-7D2D-9800-FAB1-9FFD59F7CFE2}"/>
                </a:ext>
              </a:extLst>
            </p:cNvPr>
            <p:cNvSpPr/>
            <p:nvPr/>
          </p:nvSpPr>
          <p:spPr>
            <a:xfrm>
              <a:off x="6273621" y="2223658"/>
              <a:ext cx="173355" cy="154940"/>
            </a:xfrm>
            <a:custGeom>
              <a:avLst/>
              <a:gdLst/>
              <a:ahLst/>
              <a:cxnLst/>
              <a:rect l="l" t="t" r="r" b="b"/>
              <a:pathLst>
                <a:path w="173354" h="154939">
                  <a:moveTo>
                    <a:pt x="172872" y="77437"/>
                  </a:moveTo>
                  <a:lnTo>
                    <a:pt x="166081" y="107581"/>
                  </a:lnTo>
                  <a:lnTo>
                    <a:pt x="147558" y="132195"/>
                  </a:lnTo>
                  <a:lnTo>
                    <a:pt x="120085" y="148789"/>
                  </a:lnTo>
                  <a:lnTo>
                    <a:pt x="86440" y="154874"/>
                  </a:lnTo>
                  <a:lnTo>
                    <a:pt x="52794" y="148789"/>
                  </a:lnTo>
                  <a:lnTo>
                    <a:pt x="25318" y="132195"/>
                  </a:lnTo>
                  <a:lnTo>
                    <a:pt x="6793" y="107581"/>
                  </a:lnTo>
                  <a:lnTo>
                    <a:pt x="0" y="77437"/>
                  </a:lnTo>
                  <a:lnTo>
                    <a:pt x="6793" y="47299"/>
                  </a:lnTo>
                  <a:lnTo>
                    <a:pt x="25318" y="22685"/>
                  </a:lnTo>
                  <a:lnTo>
                    <a:pt x="52794" y="6086"/>
                  </a:lnTo>
                  <a:lnTo>
                    <a:pt x="86440" y="0"/>
                  </a:lnTo>
                  <a:lnTo>
                    <a:pt x="120085" y="6087"/>
                  </a:lnTo>
                  <a:lnTo>
                    <a:pt x="147558" y="22685"/>
                  </a:lnTo>
                  <a:lnTo>
                    <a:pt x="166081" y="47299"/>
                  </a:lnTo>
                  <a:lnTo>
                    <a:pt x="172872" y="77437"/>
                  </a:lnTo>
                  <a:close/>
                </a:path>
              </a:pathLst>
            </a:custGeom>
            <a:ln w="17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9" name="object 21">
              <a:extLst>
                <a:ext uri="{FF2B5EF4-FFF2-40B4-BE49-F238E27FC236}">
                  <a16:creationId xmlns:a16="http://schemas.microsoft.com/office/drawing/2014/main" id="{09CA2035-6B69-1D38-B038-5A75FE28B2E0}"/>
                </a:ext>
              </a:extLst>
            </p:cNvPr>
            <p:cNvSpPr/>
            <p:nvPr/>
          </p:nvSpPr>
          <p:spPr>
            <a:xfrm>
              <a:off x="6310475" y="2293388"/>
              <a:ext cx="100965" cy="17145"/>
            </a:xfrm>
            <a:custGeom>
              <a:avLst/>
              <a:gdLst/>
              <a:ahLst/>
              <a:cxnLst/>
              <a:rect l="l" t="t" r="r" b="b"/>
              <a:pathLst>
                <a:path w="100964" h="17144">
                  <a:moveTo>
                    <a:pt x="100737" y="0"/>
                  </a:moveTo>
                  <a:lnTo>
                    <a:pt x="0" y="0"/>
                  </a:lnTo>
                  <a:lnTo>
                    <a:pt x="0" y="16814"/>
                  </a:lnTo>
                  <a:lnTo>
                    <a:pt x="100737" y="16814"/>
                  </a:lnTo>
                  <a:lnTo>
                    <a:pt x="100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09A3B84C-3E3E-BB55-CA95-F5DDA544ECB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50707" y="2214761"/>
              <a:ext cx="190662" cy="172667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9D79DE1B-6FCE-1CC6-6033-376AE46C42CA}"/>
                </a:ext>
              </a:extLst>
            </p:cNvPr>
            <p:cNvSpPr/>
            <p:nvPr/>
          </p:nvSpPr>
          <p:spPr>
            <a:xfrm>
              <a:off x="6999275" y="1881022"/>
              <a:ext cx="641350" cy="348615"/>
            </a:xfrm>
            <a:custGeom>
              <a:avLst/>
              <a:gdLst/>
              <a:ahLst/>
              <a:cxnLst/>
              <a:rect l="l" t="t" r="r" b="b"/>
              <a:pathLst>
                <a:path w="641350" h="348614">
                  <a:moveTo>
                    <a:pt x="641337" y="10642"/>
                  </a:moveTo>
                  <a:lnTo>
                    <a:pt x="637997" y="4711"/>
                  </a:lnTo>
                  <a:lnTo>
                    <a:pt x="625678" y="1104"/>
                  </a:lnTo>
                  <a:lnTo>
                    <a:pt x="619048" y="4114"/>
                  </a:lnTo>
                  <a:lnTo>
                    <a:pt x="501484" y="325996"/>
                  </a:lnTo>
                  <a:lnTo>
                    <a:pt x="138417" y="325348"/>
                  </a:lnTo>
                  <a:lnTo>
                    <a:pt x="24320" y="8547"/>
                  </a:lnTo>
                  <a:lnTo>
                    <a:pt x="22326" y="3035"/>
                  </a:lnTo>
                  <a:lnTo>
                    <a:pt x="15722" y="0"/>
                  </a:lnTo>
                  <a:lnTo>
                    <a:pt x="3378" y="3556"/>
                  </a:lnTo>
                  <a:lnTo>
                    <a:pt x="0" y="9474"/>
                  </a:lnTo>
                  <a:lnTo>
                    <a:pt x="118135" y="337502"/>
                  </a:lnTo>
                  <a:lnTo>
                    <a:pt x="118135" y="341604"/>
                  </a:lnTo>
                  <a:lnTo>
                    <a:pt x="120332" y="343585"/>
                  </a:lnTo>
                  <a:lnTo>
                    <a:pt x="120700" y="344589"/>
                  </a:lnTo>
                  <a:lnTo>
                    <a:pt x="122237" y="345300"/>
                  </a:lnTo>
                  <a:lnTo>
                    <a:pt x="123380" y="346316"/>
                  </a:lnTo>
                  <a:lnTo>
                    <a:pt x="124472" y="346329"/>
                  </a:lnTo>
                  <a:lnTo>
                    <a:pt x="127304" y="347611"/>
                  </a:lnTo>
                  <a:lnTo>
                    <a:pt x="131724" y="346341"/>
                  </a:lnTo>
                  <a:lnTo>
                    <a:pt x="508088" y="347027"/>
                  </a:lnTo>
                  <a:lnTo>
                    <a:pt x="512508" y="348322"/>
                  </a:lnTo>
                  <a:lnTo>
                    <a:pt x="515315" y="347040"/>
                  </a:lnTo>
                  <a:lnTo>
                    <a:pt x="516432" y="347040"/>
                  </a:lnTo>
                  <a:lnTo>
                    <a:pt x="517601" y="346011"/>
                  </a:lnTo>
                  <a:lnTo>
                    <a:pt x="519137" y="345300"/>
                  </a:lnTo>
                  <a:lnTo>
                    <a:pt x="519493" y="344322"/>
                  </a:lnTo>
                  <a:lnTo>
                    <a:pt x="521716" y="342341"/>
                  </a:lnTo>
                  <a:lnTo>
                    <a:pt x="521716" y="338239"/>
                  </a:lnTo>
                  <a:lnTo>
                    <a:pt x="641337" y="10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24">
              <a:extLst>
                <a:ext uri="{FF2B5EF4-FFF2-40B4-BE49-F238E27FC236}">
                  <a16:creationId xmlns:a16="http://schemas.microsoft.com/office/drawing/2014/main" id="{12B845AE-D137-31A3-4238-3130B2C5477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38844" y="1616666"/>
              <a:ext cx="158128" cy="151056"/>
            </a:xfrm>
            <a:prstGeom prst="rect">
              <a:avLst/>
            </a:prstGeom>
          </p:spPr>
        </p:pic>
        <p:pic>
          <p:nvPicPr>
            <p:cNvPr id="33" name="object 25">
              <a:extLst>
                <a:ext uri="{FF2B5EF4-FFF2-40B4-BE49-F238E27FC236}">
                  <a16:creationId xmlns:a16="http://schemas.microsoft.com/office/drawing/2014/main" id="{0B670B13-C2B2-0B13-73D4-4FB683CDF5E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05945" y="1745898"/>
              <a:ext cx="234813" cy="159919"/>
            </a:xfrm>
            <a:prstGeom prst="rect">
              <a:avLst/>
            </a:prstGeom>
          </p:spPr>
        </p:pic>
        <p:pic>
          <p:nvPicPr>
            <p:cNvPr id="34" name="object 26">
              <a:extLst>
                <a:ext uri="{FF2B5EF4-FFF2-40B4-BE49-F238E27FC236}">
                  <a16:creationId xmlns:a16="http://schemas.microsoft.com/office/drawing/2014/main" id="{74812936-21B6-0B13-F65A-D6E2A14BEB5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99123" y="1745425"/>
              <a:ext cx="235595" cy="159288"/>
            </a:xfrm>
            <a:prstGeom prst="rect">
              <a:avLst/>
            </a:prstGeom>
          </p:spPr>
        </p:pic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5DD9B9CE-282A-3DFE-4479-C87CBB568E47}"/>
                </a:ext>
              </a:extLst>
            </p:cNvPr>
            <p:cNvSpPr/>
            <p:nvPr/>
          </p:nvSpPr>
          <p:spPr>
            <a:xfrm>
              <a:off x="6569608" y="1369872"/>
              <a:ext cx="1072515" cy="1036319"/>
            </a:xfrm>
            <a:custGeom>
              <a:avLst/>
              <a:gdLst/>
              <a:ahLst/>
              <a:cxnLst/>
              <a:rect l="l" t="t" r="r" b="b"/>
              <a:pathLst>
                <a:path w="1072515" h="1036319">
                  <a:moveTo>
                    <a:pt x="158115" y="75018"/>
                  </a:moveTo>
                  <a:lnTo>
                    <a:pt x="145999" y="31013"/>
                  </a:lnTo>
                  <a:lnTo>
                    <a:pt x="124129" y="10947"/>
                  </a:lnTo>
                  <a:lnTo>
                    <a:pt x="124129" y="75018"/>
                  </a:lnTo>
                  <a:lnTo>
                    <a:pt x="123342" y="86931"/>
                  </a:lnTo>
                  <a:lnTo>
                    <a:pt x="97116" y="122669"/>
                  </a:lnTo>
                  <a:lnTo>
                    <a:pt x="79197" y="125831"/>
                  </a:lnTo>
                  <a:lnTo>
                    <a:pt x="69786" y="125031"/>
                  </a:lnTo>
                  <a:lnTo>
                    <a:pt x="37122" y="97231"/>
                  </a:lnTo>
                  <a:lnTo>
                    <a:pt x="33959" y="75018"/>
                  </a:lnTo>
                  <a:lnTo>
                    <a:pt x="34709" y="63614"/>
                  </a:lnTo>
                  <a:lnTo>
                    <a:pt x="60820" y="28333"/>
                  </a:lnTo>
                  <a:lnTo>
                    <a:pt x="79197" y="25209"/>
                  </a:lnTo>
                  <a:lnTo>
                    <a:pt x="88912" y="25984"/>
                  </a:lnTo>
                  <a:lnTo>
                    <a:pt x="121056" y="53111"/>
                  </a:lnTo>
                  <a:lnTo>
                    <a:pt x="124129" y="75018"/>
                  </a:lnTo>
                  <a:lnTo>
                    <a:pt x="124129" y="10947"/>
                  </a:lnTo>
                  <a:lnTo>
                    <a:pt x="111302" y="5003"/>
                  </a:lnTo>
                  <a:lnTo>
                    <a:pt x="95986" y="1257"/>
                  </a:lnTo>
                  <a:lnTo>
                    <a:pt x="78867" y="0"/>
                  </a:lnTo>
                  <a:lnTo>
                    <a:pt x="69202" y="368"/>
                  </a:lnTo>
                  <a:lnTo>
                    <a:pt x="29044" y="13017"/>
                  </a:lnTo>
                  <a:lnTo>
                    <a:pt x="4191" y="46977"/>
                  </a:lnTo>
                  <a:lnTo>
                    <a:pt x="0" y="76428"/>
                  </a:lnTo>
                  <a:lnTo>
                    <a:pt x="1346" y="92925"/>
                  </a:lnTo>
                  <a:lnTo>
                    <a:pt x="21475" y="131178"/>
                  </a:lnTo>
                  <a:lnTo>
                    <a:pt x="62064" y="149809"/>
                  </a:lnTo>
                  <a:lnTo>
                    <a:pt x="79311" y="151053"/>
                  </a:lnTo>
                  <a:lnTo>
                    <a:pt x="96367" y="149809"/>
                  </a:lnTo>
                  <a:lnTo>
                    <a:pt x="111620" y="146062"/>
                  </a:lnTo>
                  <a:lnTo>
                    <a:pt x="125069" y="139814"/>
                  </a:lnTo>
                  <a:lnTo>
                    <a:pt x="136702" y="131076"/>
                  </a:lnTo>
                  <a:lnTo>
                    <a:pt x="141198" y="125831"/>
                  </a:lnTo>
                  <a:lnTo>
                    <a:pt x="146088" y="120129"/>
                  </a:lnTo>
                  <a:lnTo>
                    <a:pt x="152806" y="107251"/>
                  </a:lnTo>
                  <a:lnTo>
                    <a:pt x="156832" y="92443"/>
                  </a:lnTo>
                  <a:lnTo>
                    <a:pt x="158115" y="76428"/>
                  </a:lnTo>
                  <a:lnTo>
                    <a:pt x="158115" y="75018"/>
                  </a:lnTo>
                  <a:close/>
                </a:path>
                <a:path w="1072515" h="1036319">
                  <a:moveTo>
                    <a:pt x="319684" y="2489"/>
                  </a:moveTo>
                  <a:lnTo>
                    <a:pt x="286753" y="2489"/>
                  </a:lnTo>
                  <a:lnTo>
                    <a:pt x="286753" y="59982"/>
                  </a:lnTo>
                  <a:lnTo>
                    <a:pt x="222250" y="59982"/>
                  </a:lnTo>
                  <a:lnTo>
                    <a:pt x="222250" y="2489"/>
                  </a:lnTo>
                  <a:lnTo>
                    <a:pt x="189318" y="2489"/>
                  </a:lnTo>
                  <a:lnTo>
                    <a:pt x="189318" y="148577"/>
                  </a:lnTo>
                  <a:lnTo>
                    <a:pt x="222250" y="148577"/>
                  </a:lnTo>
                  <a:lnTo>
                    <a:pt x="222250" y="84696"/>
                  </a:lnTo>
                  <a:lnTo>
                    <a:pt x="286753" y="84696"/>
                  </a:lnTo>
                  <a:lnTo>
                    <a:pt x="286753" y="148577"/>
                  </a:lnTo>
                  <a:lnTo>
                    <a:pt x="319684" y="148577"/>
                  </a:lnTo>
                  <a:lnTo>
                    <a:pt x="319684" y="84696"/>
                  </a:lnTo>
                  <a:lnTo>
                    <a:pt x="319684" y="59982"/>
                  </a:lnTo>
                  <a:lnTo>
                    <a:pt x="319684" y="2489"/>
                  </a:lnTo>
                  <a:close/>
                </a:path>
                <a:path w="1072515" h="1036319">
                  <a:moveTo>
                    <a:pt x="455980" y="520674"/>
                  </a:moveTo>
                  <a:lnTo>
                    <a:pt x="452615" y="514743"/>
                  </a:lnTo>
                  <a:lnTo>
                    <a:pt x="93268" y="409422"/>
                  </a:lnTo>
                  <a:lnTo>
                    <a:pt x="93268" y="181444"/>
                  </a:lnTo>
                  <a:lnTo>
                    <a:pt x="88036" y="176733"/>
                  </a:lnTo>
                  <a:lnTo>
                    <a:pt x="75069" y="176733"/>
                  </a:lnTo>
                  <a:lnTo>
                    <a:pt x="69811" y="181444"/>
                  </a:lnTo>
                  <a:lnTo>
                    <a:pt x="69811" y="415378"/>
                  </a:lnTo>
                  <a:lnTo>
                    <a:pt x="68376" y="419290"/>
                  </a:lnTo>
                  <a:lnTo>
                    <a:pt x="69811" y="421830"/>
                  </a:lnTo>
                  <a:lnTo>
                    <a:pt x="69811" y="422846"/>
                  </a:lnTo>
                  <a:lnTo>
                    <a:pt x="70980" y="423900"/>
                  </a:lnTo>
                  <a:lnTo>
                    <a:pt x="71742" y="425234"/>
                  </a:lnTo>
                  <a:lnTo>
                    <a:pt x="72821" y="425564"/>
                  </a:lnTo>
                  <a:lnTo>
                    <a:pt x="75069" y="427558"/>
                  </a:lnTo>
                  <a:lnTo>
                    <a:pt x="79667" y="427558"/>
                  </a:lnTo>
                  <a:lnTo>
                    <a:pt x="439166" y="532917"/>
                  </a:lnTo>
                  <a:lnTo>
                    <a:pt x="445325" y="534720"/>
                  </a:lnTo>
                  <a:lnTo>
                    <a:pt x="451954" y="531710"/>
                  </a:lnTo>
                  <a:lnTo>
                    <a:pt x="455980" y="520674"/>
                  </a:lnTo>
                  <a:close/>
                </a:path>
                <a:path w="1072515" h="1036319">
                  <a:moveTo>
                    <a:pt x="576668" y="1030706"/>
                  </a:moveTo>
                  <a:lnTo>
                    <a:pt x="571271" y="846696"/>
                  </a:lnTo>
                  <a:lnTo>
                    <a:pt x="571093" y="840905"/>
                  </a:lnTo>
                  <a:lnTo>
                    <a:pt x="565721" y="836333"/>
                  </a:lnTo>
                  <a:lnTo>
                    <a:pt x="552754" y="836625"/>
                  </a:lnTo>
                  <a:lnTo>
                    <a:pt x="547649" y="841463"/>
                  </a:lnTo>
                  <a:lnTo>
                    <a:pt x="553199" y="1031240"/>
                  </a:lnTo>
                  <a:lnTo>
                    <a:pt x="558596" y="1035837"/>
                  </a:lnTo>
                  <a:lnTo>
                    <a:pt x="571538" y="1035519"/>
                  </a:lnTo>
                  <a:lnTo>
                    <a:pt x="576668" y="1030706"/>
                  </a:lnTo>
                  <a:close/>
                </a:path>
                <a:path w="1072515" h="1036319">
                  <a:moveTo>
                    <a:pt x="1072489" y="133578"/>
                  </a:moveTo>
                  <a:lnTo>
                    <a:pt x="1067269" y="128854"/>
                  </a:lnTo>
                  <a:lnTo>
                    <a:pt x="1054303" y="128778"/>
                  </a:lnTo>
                  <a:lnTo>
                    <a:pt x="1049032" y="133438"/>
                  </a:lnTo>
                  <a:lnTo>
                    <a:pt x="1046073" y="529767"/>
                  </a:lnTo>
                  <a:lnTo>
                    <a:pt x="1051293" y="534517"/>
                  </a:lnTo>
                  <a:lnTo>
                    <a:pt x="1064247" y="534581"/>
                  </a:lnTo>
                  <a:lnTo>
                    <a:pt x="1069543" y="529907"/>
                  </a:lnTo>
                  <a:lnTo>
                    <a:pt x="1072451" y="139395"/>
                  </a:lnTo>
                  <a:lnTo>
                    <a:pt x="1072489" y="133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7" name="object 2">
            <a:extLst>
              <a:ext uri="{FF2B5EF4-FFF2-40B4-BE49-F238E27FC236}">
                <a16:creationId xmlns:a16="http://schemas.microsoft.com/office/drawing/2014/main" id="{86113E75-5B34-AA0E-84A8-96B758D7256D}"/>
              </a:ext>
            </a:extLst>
          </p:cNvPr>
          <p:cNvSpPr txBox="1"/>
          <p:nvPr/>
        </p:nvSpPr>
        <p:spPr>
          <a:xfrm>
            <a:off x="786546" y="1191447"/>
            <a:ext cx="6660830" cy="2939810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9525">
              <a:spcBef>
                <a:spcPts val="326"/>
              </a:spcBef>
            </a:pPr>
            <a:r>
              <a:rPr lang="en-GB" sz="2100" b="1" spc="-8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sz="2100" b="1" spc="-1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dụng: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57651">
              <a:spcBef>
                <a:spcPts val="251"/>
              </a:spcBef>
              <a:buChar char="-"/>
              <a:tabLst>
                <a:tab pos="266700" algn="l"/>
                <a:tab pos="267176" algn="l"/>
              </a:tabLst>
            </a:pP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sz="2100" spc="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sz="2100" spc="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mạnh,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sz="210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retrovirus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marR="3810" indent="-257651">
              <a:lnSpc>
                <a:spcPct val="110000"/>
              </a:lnSpc>
              <a:buChar char="-"/>
              <a:tabLst>
                <a:tab pos="266700" algn="l"/>
                <a:tab pos="267176" algn="l"/>
              </a:tabLst>
            </a:pP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sz="2100" spc="6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sz="2100" spc="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sz="2100" spc="5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sz="2100" spc="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sz="2100" spc="6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100" spc="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sz="2100" spc="6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sz="2100" spc="5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100" spc="6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sz="2100" spc="6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 </a:t>
            </a:r>
            <a:r>
              <a:rPr sz="2100" spc="-54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</a:t>
            </a:r>
            <a:r>
              <a:rPr sz="21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sz="2100" spc="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8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>
              <a:spcBef>
                <a:spcPts val="443"/>
              </a:spcBef>
            </a:pP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sz="2100" b="1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định: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marR="4763" lvl="1" indent="-342900">
              <a:lnSpc>
                <a:spcPct val="120000"/>
              </a:lnSpc>
              <a:buFontTx/>
              <a:buChar char="-"/>
              <a:tabLst>
                <a:tab pos="778193" algn="l"/>
              </a:tabLst>
            </a:pPr>
            <a:r>
              <a:rPr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sz="2100" spc="13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sz="2100" spc="12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sz="2100" spc="1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5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HIV,</a:t>
            </a:r>
            <a:r>
              <a:rPr sz="2100" spc="12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AID'S</a:t>
            </a:r>
            <a:r>
              <a:rPr sz="2100" spc="1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sz="2100" spc="1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sz="2100" spc="12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sz="2100" spc="13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4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</a:t>
            </a:r>
            <a:r>
              <a:rPr sz="2100" spc="-54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100" spc="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sz="2100" spc="-1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100" spc="-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</a:t>
            </a:r>
            <a:r>
              <a:rPr sz="2100" spc="-1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marR="4763" lvl="1" indent="-342900">
              <a:lnSpc>
                <a:spcPct val="120000"/>
              </a:lnSpc>
              <a:buFontTx/>
              <a:buChar char="-"/>
              <a:tabLst>
                <a:tab pos="778193" algn="l"/>
              </a:tabLst>
            </a:pPr>
            <a:r>
              <a:rPr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sz="2100" spc="3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sz="210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sz="2100" spc="3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sz="2100" spc="3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071498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B3CEC-6BDF-D37D-BD58-BA1136054603}"/>
              </a:ext>
            </a:extLst>
          </p:cNvPr>
          <p:cNvSpPr txBox="1"/>
          <p:nvPr/>
        </p:nvSpPr>
        <p:spPr>
          <a:xfrm>
            <a:off x="1337813" y="166026"/>
            <a:ext cx="407639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spc="-4">
                <a:solidFill>
                  <a:srgbClr val="3333FF"/>
                </a:solidFill>
              </a:rPr>
              <a:t>Lamivudin</a:t>
            </a:r>
            <a:r>
              <a:rPr lang="en-GB" sz="2800" spc="-34">
                <a:solidFill>
                  <a:srgbClr val="3333FF"/>
                </a:solidFill>
              </a:rPr>
              <a:t> </a:t>
            </a:r>
            <a:r>
              <a:rPr lang="en-GB" sz="2800" spc="-4">
                <a:solidFill>
                  <a:srgbClr val="3333FF"/>
                </a:solidFill>
              </a:rPr>
              <a:t>(3TC)</a:t>
            </a:r>
            <a:endParaRPr lang="en-GB" sz="2800" b="1">
              <a:solidFill>
                <a:srgbClr val="0070C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72456E-354D-C9CA-7D49-66960038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2782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28EEDE-918A-D13F-9AD2-958255BE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154449"/>
            <a:ext cx="9144000" cy="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126B0C5-ABF4-59A8-B3CA-7298232B9270}"/>
              </a:ext>
            </a:extLst>
          </p:cNvPr>
          <p:cNvGrpSpPr/>
          <p:nvPr/>
        </p:nvGrpSpPr>
        <p:grpSpPr>
          <a:xfrm>
            <a:off x="7077066" y="345504"/>
            <a:ext cx="1739193" cy="1939535"/>
            <a:chOff x="5937198" y="537003"/>
            <a:chExt cx="1739193" cy="1939535"/>
          </a:xfrm>
        </p:grpSpPr>
        <p:pic>
          <p:nvPicPr>
            <p:cNvPr id="38" name="object 4">
              <a:extLst>
                <a:ext uri="{FF2B5EF4-FFF2-40B4-BE49-F238E27FC236}">
                  <a16:creationId xmlns:a16="http://schemas.microsoft.com/office/drawing/2014/main" id="{B39B0F81-FC59-ACDF-F691-5DB8B37FD6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2848" y="1526427"/>
              <a:ext cx="114912" cy="144985"/>
            </a:xfrm>
            <a:prstGeom prst="rect">
              <a:avLst/>
            </a:prstGeom>
          </p:spPr>
        </p:pic>
        <p:pic>
          <p:nvPicPr>
            <p:cNvPr id="39" name="object 5">
              <a:extLst>
                <a:ext uri="{FF2B5EF4-FFF2-40B4-BE49-F238E27FC236}">
                  <a16:creationId xmlns:a16="http://schemas.microsoft.com/office/drawing/2014/main" id="{CA93AC87-6555-3657-AC00-BDA7388E19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5391" y="1019475"/>
              <a:ext cx="114912" cy="145002"/>
            </a:xfrm>
            <a:prstGeom prst="rect">
              <a:avLst/>
            </a:prstGeom>
          </p:spPr>
        </p:pic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id="{ADD0CEED-9533-BE09-46FB-E674961AAC39}"/>
                </a:ext>
              </a:extLst>
            </p:cNvPr>
            <p:cNvGrpSpPr/>
            <p:nvPr/>
          </p:nvGrpSpPr>
          <p:grpSpPr>
            <a:xfrm>
              <a:off x="6719128" y="537003"/>
              <a:ext cx="957263" cy="1137285"/>
              <a:chOff x="7434838" y="716004"/>
              <a:chExt cx="1276350" cy="1516380"/>
            </a:xfrm>
          </p:grpSpPr>
          <p:sp>
            <p:nvSpPr>
              <p:cNvPr id="49" name="object 7">
                <a:extLst>
                  <a:ext uri="{FF2B5EF4-FFF2-40B4-BE49-F238E27FC236}">
                    <a16:creationId xmlns:a16="http://schemas.microsoft.com/office/drawing/2014/main" id="{0E0963A4-7428-D3A3-8F8E-DF46CA0C3C8C}"/>
                  </a:ext>
                </a:extLst>
              </p:cNvPr>
              <p:cNvSpPr/>
              <p:nvPr/>
            </p:nvSpPr>
            <p:spPr>
              <a:xfrm>
                <a:off x="7759797" y="716004"/>
                <a:ext cx="35496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354965" h="193675">
                    <a:moveTo>
                      <a:pt x="37933" y="0"/>
                    </a:moveTo>
                    <a:lnTo>
                      <a:pt x="0" y="0"/>
                    </a:lnTo>
                    <a:lnTo>
                      <a:pt x="0" y="193336"/>
                    </a:lnTo>
                    <a:lnTo>
                      <a:pt x="36219" y="193336"/>
                    </a:lnTo>
                    <a:lnTo>
                      <a:pt x="36219" y="67227"/>
                    </a:lnTo>
                    <a:lnTo>
                      <a:pt x="79085" y="67227"/>
                    </a:lnTo>
                    <a:lnTo>
                      <a:pt x="37933" y="0"/>
                    </a:lnTo>
                    <a:close/>
                  </a:path>
                  <a:path w="354965" h="193675">
                    <a:moveTo>
                      <a:pt x="79085" y="67227"/>
                    </a:moveTo>
                    <a:lnTo>
                      <a:pt x="36219" y="67227"/>
                    </a:lnTo>
                    <a:lnTo>
                      <a:pt x="114078" y="193336"/>
                    </a:lnTo>
                    <a:lnTo>
                      <a:pt x="153216" y="193336"/>
                    </a:lnTo>
                    <a:lnTo>
                      <a:pt x="153216" y="129122"/>
                    </a:lnTo>
                    <a:lnTo>
                      <a:pt x="116973" y="129122"/>
                    </a:lnTo>
                    <a:lnTo>
                      <a:pt x="79085" y="67227"/>
                    </a:lnTo>
                    <a:close/>
                  </a:path>
                  <a:path w="354965" h="193675">
                    <a:moveTo>
                      <a:pt x="153216" y="0"/>
                    </a:moveTo>
                    <a:lnTo>
                      <a:pt x="116973" y="0"/>
                    </a:lnTo>
                    <a:lnTo>
                      <a:pt x="116973" y="129122"/>
                    </a:lnTo>
                    <a:lnTo>
                      <a:pt x="153216" y="129122"/>
                    </a:lnTo>
                    <a:lnTo>
                      <a:pt x="153216" y="0"/>
                    </a:lnTo>
                    <a:close/>
                  </a:path>
                  <a:path w="354965" h="193675">
                    <a:moveTo>
                      <a:pt x="239365" y="0"/>
                    </a:moveTo>
                    <a:lnTo>
                      <a:pt x="200366" y="0"/>
                    </a:lnTo>
                    <a:lnTo>
                      <a:pt x="200366" y="193336"/>
                    </a:lnTo>
                    <a:lnTo>
                      <a:pt x="239365" y="193336"/>
                    </a:lnTo>
                    <a:lnTo>
                      <a:pt x="239365" y="108722"/>
                    </a:lnTo>
                    <a:lnTo>
                      <a:pt x="354764" y="108722"/>
                    </a:lnTo>
                    <a:lnTo>
                      <a:pt x="354764" y="76036"/>
                    </a:lnTo>
                    <a:lnTo>
                      <a:pt x="239365" y="76036"/>
                    </a:lnTo>
                    <a:lnTo>
                      <a:pt x="239365" y="0"/>
                    </a:lnTo>
                    <a:close/>
                  </a:path>
                  <a:path w="354965" h="193675">
                    <a:moveTo>
                      <a:pt x="354764" y="108722"/>
                    </a:moveTo>
                    <a:lnTo>
                      <a:pt x="315765" y="108722"/>
                    </a:lnTo>
                    <a:lnTo>
                      <a:pt x="315765" y="193336"/>
                    </a:lnTo>
                    <a:lnTo>
                      <a:pt x="354764" y="193336"/>
                    </a:lnTo>
                    <a:lnTo>
                      <a:pt x="354764" y="108722"/>
                    </a:lnTo>
                    <a:close/>
                  </a:path>
                  <a:path w="354965" h="193675">
                    <a:moveTo>
                      <a:pt x="354764" y="0"/>
                    </a:moveTo>
                    <a:lnTo>
                      <a:pt x="315765" y="0"/>
                    </a:lnTo>
                    <a:lnTo>
                      <a:pt x="315765" y="76036"/>
                    </a:lnTo>
                    <a:lnTo>
                      <a:pt x="354764" y="76036"/>
                    </a:lnTo>
                    <a:lnTo>
                      <a:pt x="3547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0" name="object 8">
                <a:extLst>
                  <a:ext uri="{FF2B5EF4-FFF2-40B4-BE49-F238E27FC236}">
                    <a16:creationId xmlns:a16="http://schemas.microsoft.com/office/drawing/2014/main" id="{DE990B31-02B1-21FD-56EF-F1B9B6191C7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146195" y="825654"/>
                <a:ext cx="97334" cy="145581"/>
              </a:xfrm>
              <a:prstGeom prst="rect">
                <a:avLst/>
              </a:prstGeom>
            </p:spPr>
          </p:pic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0D6CFDE0-6BD6-7AB9-F019-E42C95810A52}"/>
                  </a:ext>
                </a:extLst>
              </p:cNvPr>
              <p:cNvSpPr/>
              <p:nvPr/>
            </p:nvSpPr>
            <p:spPr>
              <a:xfrm>
                <a:off x="7436803" y="1443405"/>
                <a:ext cx="99060" cy="478155"/>
              </a:xfrm>
              <a:custGeom>
                <a:avLst/>
                <a:gdLst/>
                <a:ahLst/>
                <a:cxnLst/>
                <a:rect l="l" t="t" r="r" b="b"/>
                <a:pathLst>
                  <a:path w="99059" h="478155">
                    <a:moveTo>
                      <a:pt x="27787" y="6235"/>
                    </a:moveTo>
                    <a:lnTo>
                      <a:pt x="21577" y="0"/>
                    </a:lnTo>
                    <a:lnTo>
                      <a:pt x="6223" y="0"/>
                    </a:lnTo>
                    <a:lnTo>
                      <a:pt x="0" y="6235"/>
                    </a:lnTo>
                    <a:lnTo>
                      <a:pt x="0" y="471690"/>
                    </a:lnTo>
                    <a:lnTo>
                      <a:pt x="6223" y="477926"/>
                    </a:lnTo>
                    <a:lnTo>
                      <a:pt x="21577" y="477926"/>
                    </a:lnTo>
                    <a:lnTo>
                      <a:pt x="27787" y="471690"/>
                    </a:lnTo>
                    <a:lnTo>
                      <a:pt x="27787" y="13919"/>
                    </a:lnTo>
                    <a:lnTo>
                      <a:pt x="27787" y="6235"/>
                    </a:lnTo>
                    <a:close/>
                  </a:path>
                  <a:path w="99059" h="478155">
                    <a:moveTo>
                      <a:pt x="98653" y="47180"/>
                    </a:moveTo>
                    <a:lnTo>
                      <a:pt x="92443" y="40944"/>
                    </a:lnTo>
                    <a:lnTo>
                      <a:pt x="77089" y="40944"/>
                    </a:lnTo>
                    <a:lnTo>
                      <a:pt x="70866" y="47180"/>
                    </a:lnTo>
                    <a:lnTo>
                      <a:pt x="70866" y="430809"/>
                    </a:lnTo>
                    <a:lnTo>
                      <a:pt x="77089" y="437045"/>
                    </a:lnTo>
                    <a:lnTo>
                      <a:pt x="92443" y="437045"/>
                    </a:lnTo>
                    <a:lnTo>
                      <a:pt x="98653" y="430809"/>
                    </a:lnTo>
                    <a:lnTo>
                      <a:pt x="98653" y="54851"/>
                    </a:lnTo>
                    <a:lnTo>
                      <a:pt x="98653" y="4718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2" name="object 10">
                <a:extLst>
                  <a:ext uri="{FF2B5EF4-FFF2-40B4-BE49-F238E27FC236}">
                    <a16:creationId xmlns:a16="http://schemas.microsoft.com/office/drawing/2014/main" id="{80B6757F-E1E5-8CC3-6025-8334B0D77D0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434838" y="1891531"/>
                <a:ext cx="253029" cy="160140"/>
              </a:xfrm>
              <a:prstGeom prst="rect">
                <a:avLst/>
              </a:prstGeom>
            </p:spPr>
          </p:pic>
          <p:pic>
            <p:nvPicPr>
              <p:cNvPr id="53" name="object 11">
                <a:extLst>
                  <a:ext uri="{FF2B5EF4-FFF2-40B4-BE49-F238E27FC236}">
                    <a16:creationId xmlns:a16="http://schemas.microsoft.com/office/drawing/2014/main" id="{5E15C28E-3AF4-5EC3-0F9F-8774C04CE80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824108" y="1216407"/>
                <a:ext cx="253654" cy="221270"/>
              </a:xfrm>
              <a:prstGeom prst="rect">
                <a:avLst/>
              </a:prstGeom>
            </p:spPr>
          </p:pic>
          <p:sp>
            <p:nvSpPr>
              <p:cNvPr id="54" name="object 12">
                <a:extLst>
                  <a:ext uri="{FF2B5EF4-FFF2-40B4-BE49-F238E27FC236}">
                    <a16:creationId xmlns:a16="http://schemas.microsoft.com/office/drawing/2014/main" id="{280C2B52-BA7C-D38F-6F93-597E6AC361CE}"/>
                  </a:ext>
                </a:extLst>
              </p:cNvPr>
              <p:cNvSpPr/>
              <p:nvPr/>
            </p:nvSpPr>
            <p:spPr>
              <a:xfrm>
                <a:off x="7434834" y="980744"/>
                <a:ext cx="421005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w="421004" h="492759">
                    <a:moveTo>
                      <a:pt x="420992" y="251244"/>
                    </a:moveTo>
                    <a:lnTo>
                      <a:pt x="419023" y="247827"/>
                    </a:lnTo>
                    <a:lnTo>
                      <a:pt x="419023" y="6261"/>
                    </a:lnTo>
                    <a:lnTo>
                      <a:pt x="412800" y="0"/>
                    </a:lnTo>
                    <a:lnTo>
                      <a:pt x="397471" y="0"/>
                    </a:lnTo>
                    <a:lnTo>
                      <a:pt x="391236" y="6261"/>
                    </a:lnTo>
                    <a:lnTo>
                      <a:pt x="391236" y="243535"/>
                    </a:lnTo>
                    <a:lnTo>
                      <a:pt x="8915" y="464515"/>
                    </a:lnTo>
                    <a:lnTo>
                      <a:pt x="2273" y="468363"/>
                    </a:lnTo>
                    <a:lnTo>
                      <a:pt x="0" y="476872"/>
                    </a:lnTo>
                    <a:lnTo>
                      <a:pt x="7683" y="490181"/>
                    </a:lnTo>
                    <a:lnTo>
                      <a:pt x="16179" y="492455"/>
                    </a:lnTo>
                    <a:lnTo>
                      <a:pt x="408863" y="265455"/>
                    </a:lnTo>
                    <a:lnTo>
                      <a:pt x="412800" y="265455"/>
                    </a:lnTo>
                    <a:lnTo>
                      <a:pt x="418211" y="260057"/>
                    </a:lnTo>
                    <a:lnTo>
                      <a:pt x="418731" y="259753"/>
                    </a:lnTo>
                    <a:lnTo>
                      <a:pt x="418807" y="259461"/>
                    </a:lnTo>
                    <a:lnTo>
                      <a:pt x="419023" y="259245"/>
                    </a:lnTo>
                    <a:lnTo>
                      <a:pt x="419023" y="258660"/>
                    </a:lnTo>
                    <a:lnTo>
                      <a:pt x="420992" y="25124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5" name="object 13">
                <a:extLst>
                  <a:ext uri="{FF2B5EF4-FFF2-40B4-BE49-F238E27FC236}">
                    <a16:creationId xmlns:a16="http://schemas.microsoft.com/office/drawing/2014/main" id="{CF218BFB-7EC2-ADE7-42B1-5206295D52A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523447" y="2031921"/>
                <a:ext cx="187331" cy="199920"/>
              </a:xfrm>
              <a:prstGeom prst="rect">
                <a:avLst/>
              </a:prstGeom>
            </p:spPr>
          </p:pic>
          <p:pic>
            <p:nvPicPr>
              <p:cNvPr id="56" name="object 14">
                <a:extLst>
                  <a:ext uri="{FF2B5EF4-FFF2-40B4-BE49-F238E27FC236}">
                    <a16:creationId xmlns:a16="http://schemas.microsoft.com/office/drawing/2014/main" id="{B4179A28-E9F8-C093-13B6-B9029B70F79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991961" y="1891531"/>
                <a:ext cx="253932" cy="160395"/>
              </a:xfrm>
              <a:prstGeom prst="rect">
                <a:avLst/>
              </a:prstGeom>
            </p:spPr>
          </p:pic>
          <p:sp>
            <p:nvSpPr>
              <p:cNvPr id="57" name="object 15">
                <a:extLst>
                  <a:ext uri="{FF2B5EF4-FFF2-40B4-BE49-F238E27FC236}">
                    <a16:creationId xmlns:a16="http://schemas.microsoft.com/office/drawing/2014/main" id="{1569DD8E-C3ED-3618-0635-E036092919B9}"/>
                  </a:ext>
                </a:extLst>
              </p:cNvPr>
              <p:cNvSpPr/>
              <p:nvPr/>
            </p:nvSpPr>
            <p:spPr>
              <a:xfrm>
                <a:off x="8178775" y="1624037"/>
                <a:ext cx="320675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320675" h="466725">
                    <a:moveTo>
                      <a:pt x="284873" y="450748"/>
                    </a:moveTo>
                    <a:lnTo>
                      <a:pt x="282600" y="442239"/>
                    </a:lnTo>
                    <a:lnTo>
                      <a:pt x="22834" y="291820"/>
                    </a:lnTo>
                    <a:lnTo>
                      <a:pt x="16192" y="287972"/>
                    </a:lnTo>
                    <a:lnTo>
                      <a:pt x="7683" y="290245"/>
                    </a:lnTo>
                    <a:lnTo>
                      <a:pt x="0" y="303542"/>
                    </a:lnTo>
                    <a:lnTo>
                      <a:pt x="2273" y="312051"/>
                    </a:lnTo>
                    <a:lnTo>
                      <a:pt x="268681" y="466331"/>
                    </a:lnTo>
                    <a:lnTo>
                      <a:pt x="277177" y="464058"/>
                    </a:lnTo>
                    <a:lnTo>
                      <a:pt x="284873" y="450748"/>
                    </a:lnTo>
                    <a:close/>
                  </a:path>
                  <a:path w="320675" h="466725">
                    <a:moveTo>
                      <a:pt x="320344" y="389343"/>
                    </a:moveTo>
                    <a:lnTo>
                      <a:pt x="318084" y="380834"/>
                    </a:lnTo>
                    <a:lnTo>
                      <a:pt x="65138" y="234378"/>
                    </a:lnTo>
                    <a:lnTo>
                      <a:pt x="65138" y="6223"/>
                    </a:lnTo>
                    <a:lnTo>
                      <a:pt x="58915" y="0"/>
                    </a:lnTo>
                    <a:lnTo>
                      <a:pt x="43586" y="0"/>
                    </a:lnTo>
                    <a:lnTo>
                      <a:pt x="37350" y="6223"/>
                    </a:lnTo>
                    <a:lnTo>
                      <a:pt x="37350" y="238696"/>
                    </a:lnTo>
                    <a:lnTo>
                      <a:pt x="35382" y="242087"/>
                    </a:lnTo>
                    <a:lnTo>
                      <a:pt x="37350" y="249466"/>
                    </a:lnTo>
                    <a:lnTo>
                      <a:pt x="37350" y="283375"/>
                    </a:lnTo>
                    <a:lnTo>
                      <a:pt x="37350" y="291058"/>
                    </a:lnTo>
                    <a:lnTo>
                      <a:pt x="43586" y="297294"/>
                    </a:lnTo>
                    <a:lnTo>
                      <a:pt x="58915" y="297294"/>
                    </a:lnTo>
                    <a:lnTo>
                      <a:pt x="65138" y="291058"/>
                    </a:lnTo>
                    <a:lnTo>
                      <a:pt x="65138" y="266522"/>
                    </a:lnTo>
                    <a:lnTo>
                      <a:pt x="304165" y="404926"/>
                    </a:lnTo>
                    <a:lnTo>
                      <a:pt x="312661" y="402653"/>
                    </a:lnTo>
                    <a:lnTo>
                      <a:pt x="320344" y="3893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pic>
          <p:nvPicPr>
            <p:cNvPr id="41" name="object 16">
              <a:extLst>
                <a:ext uri="{FF2B5EF4-FFF2-40B4-BE49-F238E27FC236}">
                  <a16:creationId xmlns:a16="http://schemas.microsoft.com/office/drawing/2014/main" id="{6E8817B4-A108-6C5F-B0DD-FCD2CECC224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8502" y="2326496"/>
              <a:ext cx="117778" cy="150042"/>
            </a:xfrm>
            <a:prstGeom prst="rect">
              <a:avLst/>
            </a:prstGeom>
          </p:spPr>
        </p:pic>
        <p:sp>
          <p:nvSpPr>
            <p:cNvPr id="42" name="object 17">
              <a:extLst>
                <a:ext uri="{FF2B5EF4-FFF2-40B4-BE49-F238E27FC236}">
                  <a16:creationId xmlns:a16="http://schemas.microsoft.com/office/drawing/2014/main" id="{FE063A72-3AF6-88D6-EFD4-3900707F0BBE}"/>
                </a:ext>
              </a:extLst>
            </p:cNvPr>
            <p:cNvSpPr/>
            <p:nvPr/>
          </p:nvSpPr>
          <p:spPr>
            <a:xfrm>
              <a:off x="5937198" y="1578325"/>
              <a:ext cx="285274" cy="150019"/>
            </a:xfrm>
            <a:custGeom>
              <a:avLst/>
              <a:gdLst/>
              <a:ahLst/>
              <a:cxnLst/>
              <a:rect l="l" t="t" r="r" b="b"/>
              <a:pathLst>
                <a:path w="380365" h="200025">
                  <a:moveTo>
                    <a:pt x="38994" y="3314"/>
                  </a:moveTo>
                  <a:lnTo>
                    <a:pt x="0" y="3314"/>
                  </a:lnTo>
                  <a:lnTo>
                    <a:pt x="0" y="196628"/>
                  </a:lnTo>
                  <a:lnTo>
                    <a:pt x="38994" y="196628"/>
                  </a:lnTo>
                  <a:lnTo>
                    <a:pt x="38994" y="112107"/>
                  </a:lnTo>
                  <a:lnTo>
                    <a:pt x="154401" y="112107"/>
                  </a:lnTo>
                  <a:lnTo>
                    <a:pt x="154401" y="79397"/>
                  </a:lnTo>
                  <a:lnTo>
                    <a:pt x="38994" y="79397"/>
                  </a:lnTo>
                  <a:lnTo>
                    <a:pt x="38994" y="3314"/>
                  </a:lnTo>
                  <a:close/>
                </a:path>
                <a:path w="380365" h="200025">
                  <a:moveTo>
                    <a:pt x="154401" y="112107"/>
                  </a:moveTo>
                  <a:lnTo>
                    <a:pt x="115405" y="112107"/>
                  </a:lnTo>
                  <a:lnTo>
                    <a:pt x="115405" y="196628"/>
                  </a:lnTo>
                  <a:lnTo>
                    <a:pt x="154401" y="196628"/>
                  </a:lnTo>
                  <a:lnTo>
                    <a:pt x="154401" y="112107"/>
                  </a:lnTo>
                  <a:close/>
                </a:path>
                <a:path w="380365" h="200025">
                  <a:moveTo>
                    <a:pt x="154401" y="3314"/>
                  </a:moveTo>
                  <a:lnTo>
                    <a:pt x="115405" y="3314"/>
                  </a:lnTo>
                  <a:lnTo>
                    <a:pt x="115405" y="79397"/>
                  </a:lnTo>
                  <a:lnTo>
                    <a:pt x="154401" y="79397"/>
                  </a:lnTo>
                  <a:lnTo>
                    <a:pt x="154401" y="3314"/>
                  </a:lnTo>
                  <a:close/>
                </a:path>
                <a:path w="380365" h="200025">
                  <a:moveTo>
                    <a:pt x="286011" y="0"/>
                  </a:moveTo>
                  <a:lnTo>
                    <a:pt x="244372" y="7649"/>
                  </a:lnTo>
                  <a:lnTo>
                    <a:pt x="214010" y="31123"/>
                  </a:lnTo>
                  <a:lnTo>
                    <a:pt x="194819" y="73990"/>
                  </a:lnTo>
                  <a:lnTo>
                    <a:pt x="192613" y="101165"/>
                  </a:lnTo>
                  <a:lnTo>
                    <a:pt x="194202" y="122998"/>
                  </a:lnTo>
                  <a:lnTo>
                    <a:pt x="206916" y="159221"/>
                  </a:lnTo>
                  <a:lnTo>
                    <a:pt x="247880" y="193345"/>
                  </a:lnTo>
                  <a:lnTo>
                    <a:pt x="286544" y="199920"/>
                  </a:lnTo>
                  <a:lnTo>
                    <a:pt x="306748" y="198268"/>
                  </a:lnTo>
                  <a:lnTo>
                    <a:pt x="324810" y="193313"/>
                  </a:lnTo>
                  <a:lnTo>
                    <a:pt x="340731" y="185054"/>
                  </a:lnTo>
                  <a:lnTo>
                    <a:pt x="354514" y="173492"/>
                  </a:lnTo>
                  <a:lnTo>
                    <a:pt x="359831" y="166561"/>
                  </a:lnTo>
                  <a:lnTo>
                    <a:pt x="286405" y="166561"/>
                  </a:lnTo>
                  <a:lnTo>
                    <a:pt x="275258" y="165501"/>
                  </a:lnTo>
                  <a:lnTo>
                    <a:pt x="241312" y="140153"/>
                  </a:lnTo>
                  <a:lnTo>
                    <a:pt x="232874" y="101165"/>
                  </a:lnTo>
                  <a:lnTo>
                    <a:pt x="232824" y="99310"/>
                  </a:lnTo>
                  <a:lnTo>
                    <a:pt x="233714" y="84205"/>
                  </a:lnTo>
                  <a:lnTo>
                    <a:pt x="255509" y="42682"/>
                  </a:lnTo>
                  <a:lnTo>
                    <a:pt x="286405" y="33381"/>
                  </a:lnTo>
                  <a:lnTo>
                    <a:pt x="359614" y="33381"/>
                  </a:lnTo>
                  <a:lnTo>
                    <a:pt x="354328" y="26520"/>
                  </a:lnTo>
                  <a:lnTo>
                    <a:pt x="340446" y="14914"/>
                  </a:lnTo>
                  <a:lnTo>
                    <a:pt x="324434" y="6627"/>
                  </a:lnTo>
                  <a:lnTo>
                    <a:pt x="306289" y="1656"/>
                  </a:lnTo>
                  <a:lnTo>
                    <a:pt x="286011" y="0"/>
                  </a:lnTo>
                  <a:close/>
                </a:path>
                <a:path w="380365" h="200025">
                  <a:moveTo>
                    <a:pt x="359614" y="33381"/>
                  </a:moveTo>
                  <a:lnTo>
                    <a:pt x="286405" y="33381"/>
                  </a:lnTo>
                  <a:lnTo>
                    <a:pt x="297906" y="34415"/>
                  </a:lnTo>
                  <a:lnTo>
                    <a:pt x="308130" y="37467"/>
                  </a:lnTo>
                  <a:lnTo>
                    <a:pt x="335990" y="70293"/>
                  </a:lnTo>
                  <a:lnTo>
                    <a:pt x="339623" y="99310"/>
                  </a:lnTo>
                  <a:lnTo>
                    <a:pt x="338689" y="115072"/>
                  </a:lnTo>
                  <a:lnTo>
                    <a:pt x="316678" y="157104"/>
                  </a:lnTo>
                  <a:lnTo>
                    <a:pt x="286405" y="166561"/>
                  </a:lnTo>
                  <a:lnTo>
                    <a:pt x="359831" y="166561"/>
                  </a:lnTo>
                  <a:lnTo>
                    <a:pt x="378352" y="122367"/>
                  </a:lnTo>
                  <a:lnTo>
                    <a:pt x="379875" y="99310"/>
                  </a:lnTo>
                  <a:lnTo>
                    <a:pt x="378340" y="77922"/>
                  </a:lnTo>
                  <a:lnTo>
                    <a:pt x="373535" y="58198"/>
                  </a:lnTo>
                  <a:lnTo>
                    <a:pt x="365531" y="41063"/>
                  </a:lnTo>
                  <a:lnTo>
                    <a:pt x="359614" y="33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grpSp>
          <p:nvGrpSpPr>
            <p:cNvPr id="43" name="object 18">
              <a:extLst>
                <a:ext uri="{FF2B5EF4-FFF2-40B4-BE49-F238E27FC236}">
                  <a16:creationId xmlns:a16="http://schemas.microsoft.com/office/drawing/2014/main" id="{C535C68F-30F2-D96C-744C-A68B28BA13C2}"/>
                </a:ext>
              </a:extLst>
            </p:cNvPr>
            <p:cNvGrpSpPr/>
            <p:nvPr/>
          </p:nvGrpSpPr>
          <p:grpSpPr>
            <a:xfrm>
              <a:off x="6271846" y="1677410"/>
              <a:ext cx="766763" cy="741045"/>
              <a:chOff x="6838462" y="2236546"/>
              <a:chExt cx="1022350" cy="988060"/>
            </a:xfrm>
          </p:grpSpPr>
          <p:sp>
            <p:nvSpPr>
              <p:cNvPr id="44" name="object 19">
                <a:extLst>
                  <a:ext uri="{FF2B5EF4-FFF2-40B4-BE49-F238E27FC236}">
                    <a16:creationId xmlns:a16="http://schemas.microsoft.com/office/drawing/2014/main" id="{982439A5-01FF-AC92-2664-8C679FFF8810}"/>
                  </a:ext>
                </a:extLst>
              </p:cNvPr>
              <p:cNvSpPr/>
              <p:nvPr/>
            </p:nvSpPr>
            <p:spPr>
              <a:xfrm>
                <a:off x="7827350" y="2299879"/>
                <a:ext cx="31750" cy="49657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96569">
                    <a:moveTo>
                      <a:pt x="21514" y="0"/>
                    </a:moveTo>
                    <a:lnTo>
                      <a:pt x="6183" y="115"/>
                    </a:lnTo>
                    <a:lnTo>
                      <a:pt x="0" y="6398"/>
                    </a:lnTo>
                    <a:lnTo>
                      <a:pt x="3497" y="482135"/>
                    </a:lnTo>
                    <a:lnTo>
                      <a:pt x="3566" y="489832"/>
                    </a:lnTo>
                    <a:lnTo>
                      <a:pt x="9819" y="495998"/>
                    </a:lnTo>
                    <a:lnTo>
                      <a:pt x="25173" y="495905"/>
                    </a:lnTo>
                    <a:lnTo>
                      <a:pt x="31356" y="489623"/>
                    </a:lnTo>
                    <a:lnTo>
                      <a:pt x="27790" y="6189"/>
                    </a:lnTo>
                    <a:lnTo>
                      <a:pt x="2151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5" name="object 20">
                <a:extLst>
                  <a:ext uri="{FF2B5EF4-FFF2-40B4-BE49-F238E27FC236}">
                    <a16:creationId xmlns:a16="http://schemas.microsoft.com/office/drawing/2014/main" id="{0935826C-368F-75C9-E778-1629132810A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387201" y="2411314"/>
                <a:ext cx="187262" cy="199920"/>
              </a:xfrm>
              <a:prstGeom prst="rect">
                <a:avLst/>
              </a:prstGeom>
            </p:spPr>
          </p:pic>
          <p:pic>
            <p:nvPicPr>
              <p:cNvPr id="46" name="object 21">
                <a:extLst>
                  <a:ext uri="{FF2B5EF4-FFF2-40B4-BE49-F238E27FC236}">
                    <a16:creationId xmlns:a16="http://schemas.microsoft.com/office/drawing/2014/main" id="{0749183E-151E-3078-5406-4CF03DE61F98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615057" y="2606552"/>
                <a:ext cx="245409" cy="191111"/>
              </a:xfrm>
              <a:prstGeom prst="rect">
                <a:avLst/>
              </a:prstGeom>
            </p:spPr>
          </p:pic>
          <p:pic>
            <p:nvPicPr>
              <p:cNvPr id="47" name="object 22">
                <a:extLst>
                  <a:ext uri="{FF2B5EF4-FFF2-40B4-BE49-F238E27FC236}">
                    <a16:creationId xmlns:a16="http://schemas.microsoft.com/office/drawing/2014/main" id="{04B2B38F-0B4B-93AB-0130-139B30AF6C72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100592" y="2602634"/>
                <a:ext cx="249671" cy="186196"/>
              </a:xfrm>
              <a:prstGeom prst="rect">
                <a:avLst/>
              </a:prstGeom>
            </p:spPr>
          </p:pic>
          <p:sp>
            <p:nvSpPr>
              <p:cNvPr id="48" name="object 23">
                <a:extLst>
                  <a:ext uri="{FF2B5EF4-FFF2-40B4-BE49-F238E27FC236}">
                    <a16:creationId xmlns:a16="http://schemas.microsoft.com/office/drawing/2014/main" id="{B14134E3-B545-E458-5423-62C2FF7C1C74}"/>
                  </a:ext>
                </a:extLst>
              </p:cNvPr>
              <p:cNvSpPr/>
              <p:nvPr/>
            </p:nvSpPr>
            <p:spPr>
              <a:xfrm>
                <a:off x="6838455" y="2236558"/>
                <a:ext cx="1022350" cy="988060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988060">
                    <a:moveTo>
                      <a:pt x="373659" y="797445"/>
                    </a:moveTo>
                    <a:lnTo>
                      <a:pt x="291795" y="534352"/>
                    </a:lnTo>
                    <a:lnTo>
                      <a:pt x="291795" y="87680"/>
                    </a:lnTo>
                    <a:lnTo>
                      <a:pt x="293306" y="82016"/>
                    </a:lnTo>
                    <a:lnTo>
                      <a:pt x="291795" y="79400"/>
                    </a:lnTo>
                    <a:lnTo>
                      <a:pt x="291795" y="78143"/>
                    </a:lnTo>
                    <a:lnTo>
                      <a:pt x="290080" y="76441"/>
                    </a:lnTo>
                    <a:lnTo>
                      <a:pt x="288899" y="74383"/>
                    </a:lnTo>
                    <a:lnTo>
                      <a:pt x="287705" y="74066"/>
                    </a:lnTo>
                    <a:lnTo>
                      <a:pt x="285572" y="71932"/>
                    </a:lnTo>
                    <a:lnTo>
                      <a:pt x="279755" y="71932"/>
                    </a:lnTo>
                    <a:lnTo>
                      <a:pt x="11607" y="0"/>
                    </a:lnTo>
                    <a:lnTo>
                      <a:pt x="3987" y="4394"/>
                    </a:lnTo>
                    <a:lnTo>
                      <a:pt x="0" y="19253"/>
                    </a:lnTo>
                    <a:lnTo>
                      <a:pt x="4406" y="26885"/>
                    </a:lnTo>
                    <a:lnTo>
                      <a:pt x="264007" y="96507"/>
                    </a:lnTo>
                    <a:lnTo>
                      <a:pt x="264007" y="530148"/>
                    </a:lnTo>
                    <a:lnTo>
                      <a:pt x="262369" y="533298"/>
                    </a:lnTo>
                    <a:lnTo>
                      <a:pt x="264007" y="538568"/>
                    </a:lnTo>
                    <a:lnTo>
                      <a:pt x="264007" y="544169"/>
                    </a:lnTo>
                    <a:lnTo>
                      <a:pt x="266534" y="546709"/>
                    </a:lnTo>
                    <a:lnTo>
                      <a:pt x="347129" y="805726"/>
                    </a:lnTo>
                    <a:lnTo>
                      <a:pt x="354926" y="809828"/>
                    </a:lnTo>
                    <a:lnTo>
                      <a:pt x="369582" y="805256"/>
                    </a:lnTo>
                    <a:lnTo>
                      <a:pt x="373659" y="797445"/>
                    </a:lnTo>
                    <a:close/>
                  </a:path>
                  <a:path w="1022350" h="988060">
                    <a:moveTo>
                      <a:pt x="1021918" y="542544"/>
                    </a:moveTo>
                    <a:lnTo>
                      <a:pt x="1017993" y="534657"/>
                    </a:lnTo>
                    <a:lnTo>
                      <a:pt x="1003477" y="529717"/>
                    </a:lnTo>
                    <a:lnTo>
                      <a:pt x="995578" y="533641"/>
                    </a:lnTo>
                    <a:lnTo>
                      <a:pt x="852030" y="958215"/>
                    </a:lnTo>
                    <a:lnTo>
                      <a:pt x="568540" y="954747"/>
                    </a:lnTo>
                    <a:lnTo>
                      <a:pt x="560857" y="954659"/>
                    </a:lnTo>
                    <a:lnTo>
                      <a:pt x="554570" y="960805"/>
                    </a:lnTo>
                    <a:lnTo>
                      <a:pt x="554367" y="976172"/>
                    </a:lnTo>
                    <a:lnTo>
                      <a:pt x="560527" y="982472"/>
                    </a:lnTo>
                    <a:lnTo>
                      <a:pt x="859586" y="986129"/>
                    </a:lnTo>
                    <a:lnTo>
                      <a:pt x="864781" y="987882"/>
                    </a:lnTo>
                    <a:lnTo>
                      <a:pt x="868108" y="986231"/>
                    </a:lnTo>
                    <a:lnTo>
                      <a:pt x="869467" y="986243"/>
                    </a:lnTo>
                    <a:lnTo>
                      <a:pt x="870889" y="984846"/>
                    </a:lnTo>
                    <a:lnTo>
                      <a:pt x="872655" y="983970"/>
                    </a:lnTo>
                    <a:lnTo>
                      <a:pt x="873074" y="982713"/>
                    </a:lnTo>
                    <a:lnTo>
                      <a:pt x="875766" y="980084"/>
                    </a:lnTo>
                    <a:lnTo>
                      <a:pt x="875830" y="974585"/>
                    </a:lnTo>
                    <a:lnTo>
                      <a:pt x="1021918" y="54254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</p:grpSp>
      <p:pic>
        <p:nvPicPr>
          <p:cNvPr id="58" name="object 3">
            <a:extLst>
              <a:ext uri="{FF2B5EF4-FFF2-40B4-BE49-F238E27FC236}">
                <a16:creationId xmlns:a16="http://schemas.microsoft.com/office/drawing/2014/main" id="{7589AD9C-F48B-189B-6816-6357BCE40393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73143" y="2505536"/>
            <a:ext cx="2171700" cy="1979676"/>
          </a:xfrm>
          <a:prstGeom prst="rect">
            <a:avLst/>
          </a:prstGeom>
        </p:spPr>
      </p:pic>
      <p:sp>
        <p:nvSpPr>
          <p:cNvPr id="59" name="object 24">
            <a:extLst>
              <a:ext uri="{FF2B5EF4-FFF2-40B4-BE49-F238E27FC236}">
                <a16:creationId xmlns:a16="http://schemas.microsoft.com/office/drawing/2014/main" id="{E021AB12-06D0-D613-97ED-147ACC2E3497}"/>
              </a:ext>
            </a:extLst>
          </p:cNvPr>
          <p:cNvSpPr txBox="1"/>
          <p:nvPr/>
        </p:nvSpPr>
        <p:spPr>
          <a:xfrm>
            <a:off x="1092265" y="1070363"/>
            <a:ext cx="5380673" cy="2713724"/>
          </a:xfrm>
          <a:prstGeom prst="rect">
            <a:avLst/>
          </a:prstGeom>
        </p:spPr>
        <p:txBody>
          <a:bodyPr vert="horz" wrap="square" lIns="0" tIns="66199" rIns="0" bIns="0" rtlCol="0">
            <a:spAutoFit/>
          </a:bodyPr>
          <a:lstStyle/>
          <a:p>
            <a:pPr marL="38100">
              <a:spcBef>
                <a:spcPts val="521"/>
              </a:spcBef>
            </a:pP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sz="2100" b="1" spc="-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sz="2100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5789" indent="-215265">
              <a:spcBef>
                <a:spcPts val="450"/>
              </a:spcBef>
              <a:buChar char="–"/>
              <a:tabLst>
                <a:tab pos="596265" algn="l"/>
              </a:tabLst>
            </a:pPr>
            <a:r>
              <a:rPr sz="2100" spc="-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sz="2100" spc="4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sz="2100" spc="3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trắng,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sz="2100" b="1" spc="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sz="2100" b="1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>
              <a:spcBef>
                <a:spcPts val="454"/>
              </a:spcBef>
            </a:pPr>
            <a:r>
              <a:rPr sz="2100" spc="54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1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2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sz="21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49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r>
              <a:rPr sz="2100" spc="2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  <a:r>
              <a:rPr sz="2100" spc="19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81" baseline="2552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>
              <a:spcBef>
                <a:spcPts val="450"/>
              </a:spcBef>
              <a:tabLst>
                <a:tab pos="1162526" algn="l"/>
              </a:tabLst>
            </a:pPr>
            <a:r>
              <a:rPr sz="2100" spc="54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100" spc="-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sz="2081" spc="17" baseline="-2102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81" baseline="-2102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10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100" spc="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10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100" spc="-15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aseline="25462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2700" baseline="25462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5789" indent="-215265">
              <a:spcBef>
                <a:spcPts val="450"/>
              </a:spcBef>
              <a:buChar char="–"/>
              <a:tabLst>
                <a:tab pos="596265" algn="l"/>
              </a:tabLst>
            </a:pP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sz="210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6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UV,</a:t>
            </a:r>
            <a:r>
              <a:rPr sz="210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spcBef>
                <a:spcPts val="450"/>
              </a:spcBef>
            </a:pPr>
            <a:r>
              <a:rPr sz="2100" b="1" spc="-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sz="2100" b="1" spc="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r>
              <a:rPr sz="2100" b="1" spc="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IR,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SKLM,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81" baseline="-2102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81" spc="33" baseline="-2102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81" spc="5" baseline="-2102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sz="2081" baseline="-2102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100" spc="1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6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UV,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spcBef>
                <a:spcPts val="450"/>
              </a:spcBef>
              <a:tabLst>
                <a:tab pos="1724025" algn="l"/>
              </a:tabLst>
            </a:pP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lượng:	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HPLC,</a:t>
            </a:r>
            <a:r>
              <a:rPr sz="2100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AFE0A929-A219-FB23-9906-F20FAA5EF412}"/>
              </a:ext>
            </a:extLst>
          </p:cNvPr>
          <p:cNvSpPr txBox="1"/>
          <p:nvPr/>
        </p:nvSpPr>
        <p:spPr>
          <a:xfrm>
            <a:off x="1092265" y="3879002"/>
            <a:ext cx="8777006" cy="106317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b="1" spc="-1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sz="2000" b="1" spc="-2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định:</a:t>
            </a:r>
            <a:r>
              <a:rPr lang="en-GB" sz="2000" b="1" spc="-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99060">
              <a:lnSpc>
                <a:spcPct val="120000"/>
              </a:lnSpc>
              <a:spcBef>
                <a:spcPts val="5"/>
              </a:spcBef>
              <a:buChar char="-"/>
              <a:tabLst>
                <a:tab pos="334645" algn="l"/>
              </a:tabLst>
            </a:pPr>
            <a:r>
              <a:rPr lang="en-GB" sz="2000" spc="-1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sz="2000" spc="7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sz="2000" spc="8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sz="2000" spc="-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AID'S</a:t>
            </a:r>
            <a:r>
              <a:rPr sz="2000" spc="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sz="2000" spc="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sz="2000" spc="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sz="2000" spc="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6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2000" spc="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sz="2000" spc="3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spc="-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sz="2000" spc="4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sz="2000" spc="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Zidovudin)</a:t>
            </a:r>
            <a:endParaRPr lang="en-GB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99060">
              <a:lnSpc>
                <a:spcPct val="120000"/>
              </a:lnSpc>
              <a:spcBef>
                <a:spcPts val="5"/>
              </a:spcBef>
              <a:buChar char="-"/>
              <a:tabLst>
                <a:tab pos="334645" algn="l"/>
              </a:tabLst>
            </a:pPr>
            <a:r>
              <a:rPr lang="en-GB" sz="2000" spc="-1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sz="2000" spc="4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sz="200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sz="2000" spc="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sz="20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600257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4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THUỐC ĐIỀU TRỊ VIRUS HERPES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8A02C19-9689-C0BA-333B-4CB42177D47E}"/>
              </a:ext>
            </a:extLst>
          </p:cNvPr>
          <p:cNvSpPr txBox="1"/>
          <p:nvPr/>
        </p:nvSpPr>
        <p:spPr>
          <a:xfrm>
            <a:off x="1544955" y="822769"/>
            <a:ext cx="5434965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1" spc="-15" dirty="0">
                <a:solidFill>
                  <a:srgbClr val="FF0000"/>
                </a:solidFill>
              </a:rPr>
              <a:t>Acyclovir,</a:t>
            </a:r>
            <a:r>
              <a:rPr sz="2100" b="1" spc="38" dirty="0">
                <a:solidFill>
                  <a:srgbClr val="FF0000"/>
                </a:solidFill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ganciclovir,</a:t>
            </a:r>
            <a:r>
              <a:rPr sz="2100" spc="38" dirty="0">
                <a:latin typeface="Microsoft Sans Serif"/>
                <a:cs typeface="Microsoft Sans Serif"/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penciclovir,</a:t>
            </a:r>
            <a:r>
              <a:rPr sz="2100" spc="38" dirty="0">
                <a:latin typeface="Microsoft Sans Serif"/>
                <a:cs typeface="Microsoft Sans Serif"/>
              </a:rPr>
              <a:t> </a:t>
            </a:r>
            <a:r>
              <a:rPr sz="2100" b="1" spc="-4" dirty="0">
                <a:solidFill>
                  <a:srgbClr val="FF0000"/>
                </a:solidFill>
              </a:rPr>
              <a:t>idoxuridin</a:t>
            </a:r>
            <a:endParaRPr sz="21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4B3B7A-85C6-9EA8-26CF-8C63D7250BF1}"/>
              </a:ext>
            </a:extLst>
          </p:cNvPr>
          <p:cNvGrpSpPr/>
          <p:nvPr/>
        </p:nvGrpSpPr>
        <p:grpSpPr>
          <a:xfrm>
            <a:off x="1521334" y="1704213"/>
            <a:ext cx="6302501" cy="2053086"/>
            <a:chOff x="1521334" y="1704213"/>
            <a:chExt cx="6302501" cy="2053086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6FBC4FEE-6DE8-1030-CBE8-0B02F3CA7C0E}"/>
                </a:ext>
              </a:extLst>
            </p:cNvPr>
            <p:cNvGrpSpPr/>
            <p:nvPr/>
          </p:nvGrpSpPr>
          <p:grpSpPr>
            <a:xfrm>
              <a:off x="1521334" y="1708785"/>
              <a:ext cx="1139666" cy="1335404"/>
              <a:chOff x="504444" y="2278379"/>
              <a:chExt cx="1519555" cy="1780539"/>
            </a:xfrm>
          </p:grpSpPr>
          <p:pic>
            <p:nvPicPr>
              <p:cNvPr id="6" name="object 5">
                <a:extLst>
                  <a:ext uri="{FF2B5EF4-FFF2-40B4-BE49-F238E27FC236}">
                    <a16:creationId xmlns:a16="http://schemas.microsoft.com/office/drawing/2014/main" id="{EEE2DF82-1B99-3857-6A13-D2711088E00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25601" y="2818843"/>
                <a:ext cx="219445" cy="133950"/>
              </a:xfrm>
              <a:prstGeom prst="rect">
                <a:avLst/>
              </a:prstGeom>
            </p:spPr>
          </p:pic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240F1E8C-523B-3265-25BE-907A264346E0}"/>
                  </a:ext>
                </a:extLst>
              </p:cNvPr>
              <p:cNvSpPr/>
              <p:nvPr/>
            </p:nvSpPr>
            <p:spPr>
              <a:xfrm>
                <a:off x="981671" y="2718510"/>
                <a:ext cx="263525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w="263525" h="491489">
                    <a:moveTo>
                      <a:pt x="68224" y="193446"/>
                    </a:moveTo>
                    <a:lnTo>
                      <a:pt x="63995" y="188709"/>
                    </a:lnTo>
                    <a:lnTo>
                      <a:pt x="53555" y="188709"/>
                    </a:lnTo>
                    <a:lnTo>
                      <a:pt x="49314" y="193446"/>
                    </a:lnTo>
                    <a:lnTo>
                      <a:pt x="49314" y="449427"/>
                    </a:lnTo>
                    <a:lnTo>
                      <a:pt x="49314" y="455282"/>
                    </a:lnTo>
                    <a:lnTo>
                      <a:pt x="53555" y="460032"/>
                    </a:lnTo>
                    <a:lnTo>
                      <a:pt x="63995" y="460032"/>
                    </a:lnTo>
                    <a:lnTo>
                      <a:pt x="68224" y="455282"/>
                    </a:lnTo>
                    <a:lnTo>
                      <a:pt x="68224" y="193446"/>
                    </a:lnTo>
                    <a:close/>
                  </a:path>
                  <a:path w="263525" h="491489">
                    <a:moveTo>
                      <a:pt x="262966" y="11874"/>
                    </a:moveTo>
                    <a:lnTo>
                      <a:pt x="257759" y="1739"/>
                    </a:lnTo>
                    <a:lnTo>
                      <a:pt x="251968" y="0"/>
                    </a:lnTo>
                    <a:lnTo>
                      <a:pt x="8255" y="157645"/>
                    </a:lnTo>
                    <a:lnTo>
                      <a:pt x="5588" y="157645"/>
                    </a:lnTo>
                    <a:lnTo>
                      <a:pt x="1905" y="161759"/>
                    </a:lnTo>
                    <a:lnTo>
                      <a:pt x="1562" y="161975"/>
                    </a:lnTo>
                    <a:lnTo>
                      <a:pt x="1498" y="162204"/>
                    </a:lnTo>
                    <a:lnTo>
                      <a:pt x="1346" y="162382"/>
                    </a:lnTo>
                    <a:lnTo>
                      <a:pt x="1346" y="162877"/>
                    </a:lnTo>
                    <a:lnTo>
                      <a:pt x="0" y="168465"/>
                    </a:lnTo>
                    <a:lnTo>
                      <a:pt x="1346" y="171081"/>
                    </a:lnTo>
                    <a:lnTo>
                      <a:pt x="1346" y="480479"/>
                    </a:lnTo>
                    <a:lnTo>
                      <a:pt x="1346" y="486333"/>
                    </a:lnTo>
                    <a:lnTo>
                      <a:pt x="5588" y="491070"/>
                    </a:lnTo>
                    <a:lnTo>
                      <a:pt x="16040" y="491070"/>
                    </a:lnTo>
                    <a:lnTo>
                      <a:pt x="20256" y="486333"/>
                    </a:lnTo>
                    <a:lnTo>
                      <a:pt x="20256" y="174383"/>
                    </a:lnTo>
                    <a:lnTo>
                      <a:pt x="261416" y="18364"/>
                    </a:lnTo>
                    <a:lnTo>
                      <a:pt x="262966" y="11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DCCC14CA-9453-8F57-442D-2B4F37769C3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3045" y="2718508"/>
                <a:ext cx="158964" cy="113071"/>
              </a:xfrm>
              <a:prstGeom prst="rect">
                <a:avLst/>
              </a:prstGeom>
            </p:spPr>
          </p:pic>
          <p:pic>
            <p:nvPicPr>
              <p:cNvPr id="10" name="object 8">
                <a:extLst>
                  <a:ext uri="{FF2B5EF4-FFF2-40B4-BE49-F238E27FC236}">
                    <a16:creationId xmlns:a16="http://schemas.microsoft.com/office/drawing/2014/main" id="{0003E657-2EBA-F0D9-887D-EC8DB32E24E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84253" y="3287221"/>
                <a:ext cx="94774" cy="133950"/>
              </a:xfrm>
              <a:prstGeom prst="rect">
                <a:avLst/>
              </a:prstGeom>
            </p:spPr>
          </p:pic>
          <p:pic>
            <p:nvPicPr>
              <p:cNvPr id="12" name="object 9">
                <a:extLst>
                  <a:ext uri="{FF2B5EF4-FFF2-40B4-BE49-F238E27FC236}">
                    <a16:creationId xmlns:a16="http://schemas.microsoft.com/office/drawing/2014/main" id="{17C2275E-A064-D5A8-6C14-DD8951E7088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02950" y="3001299"/>
                <a:ext cx="183045" cy="298723"/>
              </a:xfrm>
              <a:prstGeom prst="rect">
                <a:avLst/>
              </a:prstGeom>
            </p:spPr>
          </p:pic>
          <p:pic>
            <p:nvPicPr>
              <p:cNvPr id="13" name="object 10">
                <a:extLst>
                  <a:ext uri="{FF2B5EF4-FFF2-40B4-BE49-F238E27FC236}">
                    <a16:creationId xmlns:a16="http://schemas.microsoft.com/office/drawing/2014/main" id="{D25B7E40-AAB0-0AD4-0FD2-223F600D19F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4737" y="3186870"/>
                <a:ext cx="315924" cy="113087"/>
              </a:xfrm>
              <a:prstGeom prst="rect">
                <a:avLst/>
              </a:prstGeom>
            </p:spPr>
          </p:pic>
          <p:pic>
            <p:nvPicPr>
              <p:cNvPr id="14" name="object 11">
                <a:extLst>
                  <a:ext uri="{FF2B5EF4-FFF2-40B4-BE49-F238E27FC236}">
                    <a16:creationId xmlns:a16="http://schemas.microsoft.com/office/drawing/2014/main" id="{DBD496DE-E429-E86E-7D07-12DE4D59975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84" y="2818730"/>
                <a:ext cx="177100" cy="79904"/>
              </a:xfrm>
              <a:prstGeom prst="rect">
                <a:avLst/>
              </a:prstGeom>
            </p:spPr>
          </p:pic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F5214678-0961-FF25-233E-DCBC2E334F5B}"/>
                  </a:ext>
                </a:extLst>
              </p:cNvPr>
              <p:cNvSpPr/>
              <p:nvPr/>
            </p:nvSpPr>
            <p:spPr>
              <a:xfrm>
                <a:off x="1200404" y="2535897"/>
                <a:ext cx="67310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w="67309" h="220980">
                    <a:moveTo>
                      <a:pt x="18910" y="4749"/>
                    </a:moveTo>
                    <a:lnTo>
                      <a:pt x="14681" y="0"/>
                    </a:lnTo>
                    <a:lnTo>
                      <a:pt x="4241" y="0"/>
                    </a:lnTo>
                    <a:lnTo>
                      <a:pt x="0" y="4749"/>
                    </a:lnTo>
                    <a:lnTo>
                      <a:pt x="0" y="210223"/>
                    </a:lnTo>
                    <a:lnTo>
                      <a:pt x="0" y="216090"/>
                    </a:lnTo>
                    <a:lnTo>
                      <a:pt x="4241" y="220827"/>
                    </a:lnTo>
                    <a:lnTo>
                      <a:pt x="14681" y="220827"/>
                    </a:lnTo>
                    <a:lnTo>
                      <a:pt x="18910" y="216090"/>
                    </a:lnTo>
                    <a:lnTo>
                      <a:pt x="18910" y="4749"/>
                    </a:lnTo>
                    <a:close/>
                  </a:path>
                  <a:path w="67309" h="220980">
                    <a:moveTo>
                      <a:pt x="66865" y="4749"/>
                    </a:moveTo>
                    <a:lnTo>
                      <a:pt x="62649" y="0"/>
                    </a:lnTo>
                    <a:lnTo>
                      <a:pt x="52197" y="0"/>
                    </a:lnTo>
                    <a:lnTo>
                      <a:pt x="47967" y="4749"/>
                    </a:lnTo>
                    <a:lnTo>
                      <a:pt x="47967" y="210223"/>
                    </a:lnTo>
                    <a:lnTo>
                      <a:pt x="47967" y="216090"/>
                    </a:lnTo>
                    <a:lnTo>
                      <a:pt x="52197" y="220827"/>
                    </a:lnTo>
                    <a:lnTo>
                      <a:pt x="62649" y="220827"/>
                    </a:lnTo>
                    <a:lnTo>
                      <a:pt x="66865" y="216090"/>
                    </a:lnTo>
                    <a:lnTo>
                      <a:pt x="66865" y="474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6" name="object 13">
                <a:extLst>
                  <a:ext uri="{FF2B5EF4-FFF2-40B4-BE49-F238E27FC236}">
                    <a16:creationId xmlns:a16="http://schemas.microsoft.com/office/drawing/2014/main" id="{0EAB238F-B24A-5249-5B4D-9A6768912BF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666977" y="3287221"/>
                <a:ext cx="219459" cy="133950"/>
              </a:xfrm>
              <a:prstGeom prst="rect">
                <a:avLst/>
              </a:prstGeom>
            </p:spPr>
          </p:pic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00B952D7-9EF8-0C13-AE0F-D325DDEB315B}"/>
                  </a:ext>
                </a:extLst>
              </p:cNvPr>
              <p:cNvSpPr/>
              <p:nvPr/>
            </p:nvSpPr>
            <p:spPr>
              <a:xfrm>
                <a:off x="1906005" y="3363223"/>
                <a:ext cx="60325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00964">
                    <a:moveTo>
                      <a:pt x="40611" y="0"/>
                    </a:moveTo>
                    <a:lnTo>
                      <a:pt x="3022" y="19145"/>
                    </a:lnTo>
                    <a:lnTo>
                      <a:pt x="2005" y="29745"/>
                    </a:lnTo>
                    <a:lnTo>
                      <a:pt x="19123" y="31672"/>
                    </a:lnTo>
                    <a:lnTo>
                      <a:pt x="19453" y="26051"/>
                    </a:lnTo>
                    <a:lnTo>
                      <a:pt x="20671" y="22019"/>
                    </a:lnTo>
                    <a:lnTo>
                      <a:pt x="24911" y="17185"/>
                    </a:lnTo>
                    <a:lnTo>
                      <a:pt x="27761" y="15980"/>
                    </a:lnTo>
                    <a:lnTo>
                      <a:pt x="34967" y="15980"/>
                    </a:lnTo>
                    <a:lnTo>
                      <a:pt x="37818" y="17121"/>
                    </a:lnTo>
                    <a:lnTo>
                      <a:pt x="41929" y="21746"/>
                    </a:lnTo>
                    <a:lnTo>
                      <a:pt x="42960" y="25039"/>
                    </a:lnTo>
                    <a:lnTo>
                      <a:pt x="42960" y="33214"/>
                    </a:lnTo>
                    <a:lnTo>
                      <a:pt x="41771" y="37149"/>
                    </a:lnTo>
                    <a:lnTo>
                      <a:pt x="37660" y="44007"/>
                    </a:lnTo>
                    <a:lnTo>
                      <a:pt x="32918" y="49484"/>
                    </a:lnTo>
                    <a:lnTo>
                      <a:pt x="18556" y="64697"/>
                    </a:lnTo>
                    <a:lnTo>
                      <a:pt x="13134" y="71091"/>
                    </a:lnTo>
                    <a:lnTo>
                      <a:pt x="0" y="100880"/>
                    </a:lnTo>
                    <a:lnTo>
                      <a:pt x="60208" y="100880"/>
                    </a:lnTo>
                    <a:lnTo>
                      <a:pt x="60208" y="82988"/>
                    </a:lnTo>
                    <a:lnTo>
                      <a:pt x="26085" y="82988"/>
                    </a:lnTo>
                    <a:lnTo>
                      <a:pt x="26988" y="81253"/>
                    </a:lnTo>
                    <a:lnTo>
                      <a:pt x="28163" y="79471"/>
                    </a:lnTo>
                    <a:lnTo>
                      <a:pt x="31056" y="75825"/>
                    </a:lnTo>
                    <a:lnTo>
                      <a:pt x="34480" y="72115"/>
                    </a:lnTo>
                    <a:lnTo>
                      <a:pt x="45324" y="60968"/>
                    </a:lnTo>
                    <a:lnTo>
                      <a:pt x="49077" y="56696"/>
                    </a:lnTo>
                    <a:lnTo>
                      <a:pt x="54334" y="49259"/>
                    </a:lnTo>
                    <a:lnTo>
                      <a:pt x="56626" y="44971"/>
                    </a:lnTo>
                    <a:lnTo>
                      <a:pt x="59491" y="36796"/>
                    </a:lnTo>
                    <a:lnTo>
                      <a:pt x="60208" y="32491"/>
                    </a:lnTo>
                    <a:lnTo>
                      <a:pt x="60208" y="20012"/>
                    </a:lnTo>
                    <a:lnTo>
                      <a:pt x="57629" y="13362"/>
                    </a:lnTo>
                    <a:lnTo>
                      <a:pt x="47559" y="2682"/>
                    </a:lnTo>
                    <a:lnTo>
                      <a:pt x="4061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8" name="object 15">
                <a:extLst>
                  <a:ext uri="{FF2B5EF4-FFF2-40B4-BE49-F238E27FC236}">
                    <a16:creationId xmlns:a16="http://schemas.microsoft.com/office/drawing/2014/main" id="{E6E4ACBA-D22C-3899-B84F-6FBEA5A57EDC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4393" y="3186871"/>
                <a:ext cx="158993" cy="113103"/>
              </a:xfrm>
              <a:prstGeom prst="rect">
                <a:avLst/>
              </a:prstGeom>
            </p:spPr>
          </p:pic>
          <p:pic>
            <p:nvPicPr>
              <p:cNvPr id="19" name="object 16">
                <a:extLst>
                  <a:ext uri="{FF2B5EF4-FFF2-40B4-BE49-F238E27FC236}">
                    <a16:creationId xmlns:a16="http://schemas.microsoft.com/office/drawing/2014/main" id="{F9B19EF8-A352-E218-2295-2ABB7444D82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78336" y="3227345"/>
                <a:ext cx="94774" cy="133934"/>
              </a:xfrm>
              <a:prstGeom prst="rect">
                <a:avLst/>
              </a:prstGeom>
            </p:spPr>
          </p:pic>
          <p:pic>
            <p:nvPicPr>
              <p:cNvPr id="20" name="object 17">
                <a:extLst>
                  <a:ext uri="{FF2B5EF4-FFF2-40B4-BE49-F238E27FC236}">
                    <a16:creationId xmlns:a16="http://schemas.microsoft.com/office/drawing/2014/main" id="{2310C6EE-ABF4-01F4-49EE-8D538A3AE93F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78336" y="2723599"/>
                <a:ext cx="94774" cy="133934"/>
              </a:xfrm>
              <a:prstGeom prst="rect">
                <a:avLst/>
              </a:prstGeom>
            </p:spPr>
          </p:pic>
          <p:pic>
            <p:nvPicPr>
              <p:cNvPr id="21" name="object 18">
                <a:extLst>
                  <a:ext uri="{FF2B5EF4-FFF2-40B4-BE49-F238E27FC236}">
                    <a16:creationId xmlns:a16="http://schemas.microsoft.com/office/drawing/2014/main" id="{04B995BC-DBFC-ACA1-8107-E86B8DB8FF7A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54298" y="2895615"/>
                <a:ext cx="147874" cy="298514"/>
              </a:xfrm>
              <a:prstGeom prst="rect">
                <a:avLst/>
              </a:prstGeom>
            </p:spPr>
          </p:pic>
          <p:pic>
            <p:nvPicPr>
              <p:cNvPr id="22" name="object 19">
                <a:extLst>
                  <a:ext uri="{FF2B5EF4-FFF2-40B4-BE49-F238E27FC236}">
                    <a16:creationId xmlns:a16="http://schemas.microsoft.com/office/drawing/2014/main" id="{951D4A24-4681-76E0-15D3-154C026F795C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67939" y="3753801"/>
                <a:ext cx="115848" cy="138510"/>
              </a:xfrm>
              <a:prstGeom prst="rect">
                <a:avLst/>
              </a:prstGeom>
            </p:spPr>
          </p:pic>
          <p:pic>
            <p:nvPicPr>
              <p:cNvPr id="23" name="object 20">
                <a:extLst>
                  <a:ext uri="{FF2B5EF4-FFF2-40B4-BE49-F238E27FC236}">
                    <a16:creationId xmlns:a16="http://schemas.microsoft.com/office/drawing/2014/main" id="{6FA636A6-2BC5-8471-A530-63750628AE2C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30993" y="3414973"/>
                <a:ext cx="133106" cy="328372"/>
              </a:xfrm>
              <a:prstGeom prst="rect">
                <a:avLst/>
              </a:prstGeom>
            </p:spPr>
          </p:pic>
          <p:sp>
            <p:nvSpPr>
              <p:cNvPr id="24" name="object 21">
                <a:extLst>
                  <a:ext uri="{FF2B5EF4-FFF2-40B4-BE49-F238E27FC236}">
                    <a16:creationId xmlns:a16="http://schemas.microsoft.com/office/drawing/2014/main" id="{1151A784-CB61-0ECF-1A20-685B0D945D1E}"/>
                  </a:ext>
                </a:extLst>
              </p:cNvPr>
              <p:cNvSpPr/>
              <p:nvPr/>
            </p:nvSpPr>
            <p:spPr>
              <a:xfrm>
                <a:off x="924115" y="3747668"/>
                <a:ext cx="37274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372744" h="255904">
                    <a:moveTo>
                      <a:pt x="372694" y="241173"/>
                    </a:moveTo>
                    <a:lnTo>
                      <a:pt x="184759" y="6858"/>
                    </a:lnTo>
                    <a:lnTo>
                      <a:pt x="184213" y="3886"/>
                    </a:lnTo>
                    <a:lnTo>
                      <a:pt x="179857" y="723"/>
                    </a:lnTo>
                    <a:lnTo>
                      <a:pt x="179578" y="355"/>
                    </a:lnTo>
                    <a:lnTo>
                      <a:pt x="179349" y="342"/>
                    </a:lnTo>
                    <a:lnTo>
                      <a:pt x="179197" y="228"/>
                    </a:lnTo>
                    <a:lnTo>
                      <a:pt x="178841" y="317"/>
                    </a:lnTo>
                    <a:lnTo>
                      <a:pt x="173596" y="0"/>
                    </a:lnTo>
                    <a:lnTo>
                      <a:pt x="171577" y="2032"/>
                    </a:lnTo>
                    <a:lnTo>
                      <a:pt x="8369" y="40665"/>
                    </a:lnTo>
                    <a:lnTo>
                      <a:pt x="3263" y="41871"/>
                    </a:lnTo>
                    <a:lnTo>
                      <a:pt x="0" y="47510"/>
                    </a:lnTo>
                    <a:lnTo>
                      <a:pt x="2146" y="58966"/>
                    </a:lnTo>
                    <a:lnTo>
                      <a:pt x="7162" y="62623"/>
                    </a:lnTo>
                    <a:lnTo>
                      <a:pt x="172656" y="23444"/>
                    </a:lnTo>
                    <a:lnTo>
                      <a:pt x="358648" y="255346"/>
                    </a:lnTo>
                    <a:lnTo>
                      <a:pt x="364617" y="255701"/>
                    </a:lnTo>
                    <a:lnTo>
                      <a:pt x="372376" y="247865"/>
                    </a:lnTo>
                    <a:lnTo>
                      <a:pt x="372694" y="2411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25" name="object 22">
                <a:extLst>
                  <a:ext uri="{FF2B5EF4-FFF2-40B4-BE49-F238E27FC236}">
                    <a16:creationId xmlns:a16="http://schemas.microsoft.com/office/drawing/2014/main" id="{4BB790B2-10F2-E6FF-406E-4FA73CD8CE4E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99017" y="3856818"/>
                <a:ext cx="234199" cy="138507"/>
              </a:xfrm>
              <a:prstGeom prst="rect">
                <a:avLst/>
              </a:prstGeom>
            </p:spPr>
          </p:pic>
          <p:sp>
            <p:nvSpPr>
              <p:cNvPr id="26" name="object 23">
                <a:extLst>
                  <a:ext uri="{FF2B5EF4-FFF2-40B4-BE49-F238E27FC236}">
                    <a16:creationId xmlns:a16="http://schemas.microsoft.com/office/drawing/2014/main" id="{EAC26B8A-1975-AD3B-1539-F7F659D5E7E4}"/>
                  </a:ext>
                </a:extLst>
              </p:cNvPr>
              <p:cNvSpPr/>
              <p:nvPr/>
            </p:nvSpPr>
            <p:spPr>
              <a:xfrm>
                <a:off x="1275976" y="3940896"/>
                <a:ext cx="18605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186055" h="62864">
                    <a:moveTo>
                      <a:pt x="178418" y="0"/>
                    </a:moveTo>
                    <a:lnTo>
                      <a:pt x="8365" y="40296"/>
                    </a:lnTo>
                    <a:lnTo>
                      <a:pt x="3266" y="41505"/>
                    </a:lnTo>
                    <a:lnTo>
                      <a:pt x="0" y="47130"/>
                    </a:lnTo>
                    <a:lnTo>
                      <a:pt x="2163" y="58586"/>
                    </a:lnTo>
                    <a:lnTo>
                      <a:pt x="7176" y="62248"/>
                    </a:lnTo>
                    <a:lnTo>
                      <a:pt x="182328" y="20743"/>
                    </a:lnTo>
                    <a:lnTo>
                      <a:pt x="185595" y="15118"/>
                    </a:lnTo>
                    <a:lnTo>
                      <a:pt x="183432" y="3661"/>
                    </a:lnTo>
                    <a:lnTo>
                      <a:pt x="17841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27" name="object 24">
                <a:extLst>
                  <a:ext uri="{FF2B5EF4-FFF2-40B4-BE49-F238E27FC236}">
                    <a16:creationId xmlns:a16="http://schemas.microsoft.com/office/drawing/2014/main" id="{047E6014-4074-006B-EF1A-E172E417B311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174110" y="2348151"/>
                <a:ext cx="115834" cy="138560"/>
              </a:xfrm>
              <a:prstGeom prst="rect">
                <a:avLst/>
              </a:prstGeom>
            </p:spPr>
          </p:pic>
          <p:sp>
            <p:nvSpPr>
              <p:cNvPr id="28" name="object 25">
                <a:extLst>
                  <a:ext uri="{FF2B5EF4-FFF2-40B4-BE49-F238E27FC236}">
                    <a16:creationId xmlns:a16="http://schemas.microsoft.com/office/drawing/2014/main" id="{CE5A1E66-D166-084D-4FC1-9486E1817C3A}"/>
                  </a:ext>
                </a:extLst>
              </p:cNvPr>
              <p:cNvSpPr/>
              <p:nvPr/>
            </p:nvSpPr>
            <p:spPr>
              <a:xfrm>
                <a:off x="514350" y="2288285"/>
                <a:ext cx="1499870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w="1499870" h="1760220">
                    <a:moveTo>
                      <a:pt x="0" y="1760220"/>
                    </a:moveTo>
                    <a:lnTo>
                      <a:pt x="1499615" y="1760220"/>
                    </a:lnTo>
                    <a:lnTo>
                      <a:pt x="1499615" y="0"/>
                    </a:lnTo>
                    <a:lnTo>
                      <a:pt x="0" y="0"/>
                    </a:lnTo>
                    <a:lnTo>
                      <a:pt x="0" y="1760220"/>
                    </a:lnTo>
                    <a:close/>
                  </a:path>
                </a:pathLst>
              </a:custGeom>
              <a:ln w="1981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A157AC2C-0B5C-F6FC-8C58-0665706F78DE}"/>
                </a:ext>
              </a:extLst>
            </p:cNvPr>
            <p:cNvSpPr txBox="1"/>
            <p:nvPr/>
          </p:nvSpPr>
          <p:spPr>
            <a:xfrm>
              <a:off x="1659255" y="3428618"/>
              <a:ext cx="961073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>
                  <a:solidFill>
                    <a:srgbClr val="FF0000"/>
                  </a:solidFill>
                </a:rPr>
                <a:t>Ac</a:t>
              </a:r>
              <a:r>
                <a:rPr sz="1650" b="1" spc="-15" dirty="0">
                  <a:solidFill>
                    <a:srgbClr val="FF0000"/>
                  </a:solidFill>
                </a:rPr>
                <a:t>y</a:t>
              </a:r>
              <a:r>
                <a:rPr sz="1650" b="1" spc="-4" dirty="0">
                  <a:solidFill>
                    <a:srgbClr val="FF0000"/>
                  </a:solidFill>
                </a:rPr>
                <a:t>clo</a:t>
              </a:r>
              <a:r>
                <a:rPr sz="1650" b="1" dirty="0">
                  <a:solidFill>
                    <a:srgbClr val="FF0000"/>
                  </a:solidFill>
                </a:rPr>
                <a:t>v</a:t>
              </a:r>
              <a:r>
                <a:rPr sz="1650" b="1" spc="-4" dirty="0">
                  <a:solidFill>
                    <a:srgbClr val="FF0000"/>
                  </a:solidFill>
                </a:rPr>
                <a:t>ir</a:t>
              </a:r>
              <a:endParaRPr sz="1650"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A7F0F047-0BDE-C9C3-330A-C570B1D80790}"/>
                </a:ext>
              </a:extLst>
            </p:cNvPr>
            <p:cNvSpPr txBox="1"/>
            <p:nvPr/>
          </p:nvSpPr>
          <p:spPr>
            <a:xfrm>
              <a:off x="2943034" y="3432048"/>
              <a:ext cx="1031081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>
                  <a:solidFill>
                    <a:srgbClr val="FF0000"/>
                  </a:solidFill>
                </a:rPr>
                <a:t>Idoxuridin</a:t>
              </a:r>
              <a:endParaRPr sz="1650"/>
            </a:p>
          </p:txBody>
        </p:sp>
        <p:grpSp>
          <p:nvGrpSpPr>
            <p:cNvPr id="31" name="object 28">
              <a:extLst>
                <a:ext uri="{FF2B5EF4-FFF2-40B4-BE49-F238E27FC236}">
                  <a16:creationId xmlns:a16="http://schemas.microsoft.com/office/drawing/2014/main" id="{BBE24CDE-47A3-3E21-2F61-3604D977230C}"/>
                </a:ext>
              </a:extLst>
            </p:cNvPr>
            <p:cNvGrpSpPr/>
            <p:nvPr/>
          </p:nvGrpSpPr>
          <p:grpSpPr>
            <a:xfrm>
              <a:off x="2746629" y="1708784"/>
              <a:ext cx="1289685" cy="1542098"/>
              <a:chOff x="2138172" y="2278379"/>
              <a:chExt cx="1719580" cy="2056130"/>
            </a:xfrm>
          </p:grpSpPr>
          <p:pic>
            <p:nvPicPr>
              <p:cNvPr id="32" name="object 29">
                <a:extLst>
                  <a:ext uri="{FF2B5EF4-FFF2-40B4-BE49-F238E27FC236}">
                    <a16:creationId xmlns:a16="http://schemas.microsoft.com/office/drawing/2014/main" id="{310336B2-455E-1A74-ECBE-ED92B19ED17A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875594" y="2742319"/>
                <a:ext cx="224094" cy="122154"/>
              </a:xfrm>
              <a:prstGeom prst="rect">
                <a:avLst/>
              </a:prstGeom>
            </p:spPr>
          </p:pic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40126189-6E53-9786-9C78-9EA417CD00E3}"/>
                  </a:ext>
                </a:extLst>
              </p:cNvPr>
              <p:cNvSpPr/>
              <p:nvPr/>
            </p:nvSpPr>
            <p:spPr>
              <a:xfrm>
                <a:off x="3042678" y="2908934"/>
                <a:ext cx="164465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164464" h="271144">
                    <a:moveTo>
                      <a:pt x="163995" y="260007"/>
                    </a:moveTo>
                    <a:lnTo>
                      <a:pt x="162306" y="254114"/>
                    </a:lnTo>
                    <a:lnTo>
                      <a:pt x="20713" y="175501"/>
                    </a:lnTo>
                    <a:lnTo>
                      <a:pt x="20713" y="9664"/>
                    </a:lnTo>
                    <a:lnTo>
                      <a:pt x="20713" y="4318"/>
                    </a:lnTo>
                    <a:lnTo>
                      <a:pt x="16395" y="0"/>
                    </a:lnTo>
                    <a:lnTo>
                      <a:pt x="5715" y="0"/>
                    </a:lnTo>
                    <a:lnTo>
                      <a:pt x="1371" y="4318"/>
                    </a:lnTo>
                    <a:lnTo>
                      <a:pt x="1371" y="178701"/>
                    </a:lnTo>
                    <a:lnTo>
                      <a:pt x="0" y="181165"/>
                    </a:lnTo>
                    <a:lnTo>
                      <a:pt x="1371" y="185940"/>
                    </a:lnTo>
                    <a:lnTo>
                      <a:pt x="1371" y="186524"/>
                    </a:lnTo>
                    <a:lnTo>
                      <a:pt x="1600" y="186766"/>
                    </a:lnTo>
                    <a:lnTo>
                      <a:pt x="1689" y="187032"/>
                    </a:lnTo>
                    <a:lnTo>
                      <a:pt x="2120" y="187274"/>
                    </a:lnTo>
                    <a:lnTo>
                      <a:pt x="5715" y="190855"/>
                    </a:lnTo>
                    <a:lnTo>
                      <a:pt x="8559" y="190855"/>
                    </a:lnTo>
                    <a:lnTo>
                      <a:pt x="152920" y="271030"/>
                    </a:lnTo>
                    <a:lnTo>
                      <a:pt x="158813" y="269354"/>
                    </a:lnTo>
                    <a:lnTo>
                      <a:pt x="163995" y="26000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34" name="object 31">
                <a:extLst>
                  <a:ext uri="{FF2B5EF4-FFF2-40B4-BE49-F238E27FC236}">
                    <a16:creationId xmlns:a16="http://schemas.microsoft.com/office/drawing/2014/main" id="{DB72F746-FF86-312E-06B3-E0EE6B092A52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3398184" y="3079071"/>
                <a:ext cx="155468" cy="99006"/>
              </a:xfrm>
              <a:prstGeom prst="rect">
                <a:avLst/>
              </a:prstGeom>
            </p:spPr>
          </p:pic>
          <p:sp>
            <p:nvSpPr>
              <p:cNvPr id="35" name="object 32">
                <a:extLst>
                  <a:ext uri="{FF2B5EF4-FFF2-40B4-BE49-F238E27FC236}">
                    <a16:creationId xmlns:a16="http://schemas.microsoft.com/office/drawing/2014/main" id="{B91DEDBF-6C55-D497-F3FE-B72994A11B18}"/>
                  </a:ext>
                </a:extLst>
              </p:cNvPr>
              <p:cNvSpPr/>
              <p:nvPr/>
            </p:nvSpPr>
            <p:spPr>
              <a:xfrm>
                <a:off x="3291725" y="2654858"/>
                <a:ext cx="262255" cy="445134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445135">
                    <a:moveTo>
                      <a:pt x="211480" y="172440"/>
                    </a:moveTo>
                    <a:lnTo>
                      <a:pt x="207162" y="168046"/>
                    </a:lnTo>
                    <a:lnTo>
                      <a:pt x="196469" y="168046"/>
                    </a:lnTo>
                    <a:lnTo>
                      <a:pt x="192138" y="172440"/>
                    </a:lnTo>
                    <a:lnTo>
                      <a:pt x="192138" y="406933"/>
                    </a:lnTo>
                    <a:lnTo>
                      <a:pt x="192138" y="412267"/>
                    </a:lnTo>
                    <a:lnTo>
                      <a:pt x="196469" y="416598"/>
                    </a:lnTo>
                    <a:lnTo>
                      <a:pt x="207162" y="416598"/>
                    </a:lnTo>
                    <a:lnTo>
                      <a:pt x="211480" y="412267"/>
                    </a:lnTo>
                    <a:lnTo>
                      <a:pt x="211480" y="172440"/>
                    </a:lnTo>
                    <a:close/>
                  </a:path>
                  <a:path w="262254" h="445135">
                    <a:moveTo>
                      <a:pt x="261924" y="149580"/>
                    </a:moveTo>
                    <a:lnTo>
                      <a:pt x="260540" y="144487"/>
                    </a:lnTo>
                    <a:lnTo>
                      <a:pt x="260540" y="144018"/>
                    </a:lnTo>
                    <a:lnTo>
                      <a:pt x="260362" y="143852"/>
                    </a:lnTo>
                    <a:lnTo>
                      <a:pt x="260337" y="143725"/>
                    </a:lnTo>
                    <a:lnTo>
                      <a:pt x="260108" y="143598"/>
                    </a:lnTo>
                    <a:lnTo>
                      <a:pt x="256222" y="139763"/>
                    </a:lnTo>
                    <a:lnTo>
                      <a:pt x="253466" y="139763"/>
                    </a:lnTo>
                    <a:lnTo>
                      <a:pt x="11252" y="0"/>
                    </a:lnTo>
                    <a:lnTo>
                      <a:pt x="5334" y="1612"/>
                    </a:lnTo>
                    <a:lnTo>
                      <a:pt x="0" y="10845"/>
                    </a:lnTo>
                    <a:lnTo>
                      <a:pt x="1587" y="16852"/>
                    </a:lnTo>
                    <a:lnTo>
                      <a:pt x="241198" y="154990"/>
                    </a:lnTo>
                    <a:lnTo>
                      <a:pt x="241198" y="435267"/>
                    </a:lnTo>
                    <a:lnTo>
                      <a:pt x="241198" y="440601"/>
                    </a:lnTo>
                    <a:lnTo>
                      <a:pt x="245541" y="444931"/>
                    </a:lnTo>
                    <a:lnTo>
                      <a:pt x="256222" y="444931"/>
                    </a:lnTo>
                    <a:lnTo>
                      <a:pt x="260540" y="440601"/>
                    </a:lnTo>
                    <a:lnTo>
                      <a:pt x="260540" y="151980"/>
                    </a:lnTo>
                    <a:lnTo>
                      <a:pt x="261924" y="14958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36" name="object 33">
                <a:extLst>
                  <a:ext uri="{FF2B5EF4-FFF2-40B4-BE49-F238E27FC236}">
                    <a16:creationId xmlns:a16="http://schemas.microsoft.com/office/drawing/2014/main" id="{93E5DFEC-F69D-F51D-8DAE-863DD50DB930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149250" y="2515092"/>
                <a:ext cx="187737" cy="240997"/>
              </a:xfrm>
              <a:prstGeom prst="rect">
                <a:avLst/>
              </a:prstGeom>
            </p:spPr>
          </p:pic>
          <p:pic>
            <p:nvPicPr>
              <p:cNvPr id="37" name="object 34">
                <a:extLst>
                  <a:ext uri="{FF2B5EF4-FFF2-40B4-BE49-F238E27FC236}">
                    <a16:creationId xmlns:a16="http://schemas.microsoft.com/office/drawing/2014/main" id="{64C91CF8-A6BC-6249-0DB4-076A4EED35CC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752775" y="3164394"/>
                <a:ext cx="118497" cy="126344"/>
              </a:xfrm>
              <a:prstGeom prst="rect">
                <a:avLst/>
              </a:prstGeom>
            </p:spPr>
          </p:pic>
          <p:pic>
            <p:nvPicPr>
              <p:cNvPr id="38" name="object 35">
                <a:extLst>
                  <a:ext uri="{FF2B5EF4-FFF2-40B4-BE49-F238E27FC236}">
                    <a16:creationId xmlns:a16="http://schemas.microsoft.com/office/drawing/2014/main" id="{7E93D654-E0FA-E279-6E3D-B74470396CCF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2888915" y="3050752"/>
                <a:ext cx="200882" cy="153256"/>
              </a:xfrm>
              <a:prstGeom prst="rect">
                <a:avLst/>
              </a:prstGeom>
            </p:spPr>
          </p:pic>
          <p:pic>
            <p:nvPicPr>
              <p:cNvPr id="39" name="object 36">
                <a:extLst>
                  <a:ext uri="{FF2B5EF4-FFF2-40B4-BE49-F238E27FC236}">
                    <a16:creationId xmlns:a16="http://schemas.microsoft.com/office/drawing/2014/main" id="{BEB2EDCE-96CC-34B2-D41F-97B4D8735809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3531553" y="2701444"/>
                <a:ext cx="181260" cy="113832"/>
              </a:xfrm>
              <a:prstGeom prst="rect">
                <a:avLst/>
              </a:prstGeom>
            </p:spPr>
          </p:pic>
          <p:pic>
            <p:nvPicPr>
              <p:cNvPr id="40" name="object 37">
                <a:extLst>
                  <a:ext uri="{FF2B5EF4-FFF2-40B4-BE49-F238E27FC236}">
                    <a16:creationId xmlns:a16="http://schemas.microsoft.com/office/drawing/2014/main" id="{DEF42850-778C-3B5B-BC9B-91E58E4B6C21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3252036" y="3166489"/>
                <a:ext cx="96953" cy="122168"/>
              </a:xfrm>
              <a:prstGeom prst="rect">
                <a:avLst/>
              </a:prstGeom>
            </p:spPr>
          </p:pic>
          <p:pic>
            <p:nvPicPr>
              <p:cNvPr id="41" name="object 38">
                <a:extLst>
                  <a:ext uri="{FF2B5EF4-FFF2-40B4-BE49-F238E27FC236}">
                    <a16:creationId xmlns:a16="http://schemas.microsoft.com/office/drawing/2014/main" id="{33EC985E-9652-738C-066A-4EEBECB31F6F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3033641" y="3425082"/>
                <a:ext cx="118497" cy="126344"/>
              </a:xfrm>
              <a:prstGeom prst="rect">
                <a:avLst/>
              </a:prstGeom>
            </p:spPr>
          </p:pic>
          <p:pic>
            <p:nvPicPr>
              <p:cNvPr id="42" name="object 39">
                <a:extLst>
                  <a:ext uri="{FF2B5EF4-FFF2-40B4-BE49-F238E27FC236}">
                    <a16:creationId xmlns:a16="http://schemas.microsoft.com/office/drawing/2014/main" id="{6B2A67A9-44E9-DCD9-8D84-507AEA368E86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2855034" y="3547324"/>
                <a:ext cx="157432" cy="122432"/>
              </a:xfrm>
              <a:prstGeom prst="rect">
                <a:avLst/>
              </a:prstGeom>
            </p:spPr>
          </p:pic>
          <p:sp>
            <p:nvSpPr>
              <p:cNvPr id="43" name="object 40">
                <a:extLst>
                  <a:ext uri="{FF2B5EF4-FFF2-40B4-BE49-F238E27FC236}">
                    <a16:creationId xmlns:a16="http://schemas.microsoft.com/office/drawing/2014/main" id="{A89EF302-0EF8-E547-82E7-A7B5D48F95F9}"/>
                  </a:ext>
                </a:extLst>
              </p:cNvPr>
              <p:cNvSpPr/>
              <p:nvPr/>
            </p:nvSpPr>
            <p:spPr>
              <a:xfrm>
                <a:off x="2855099" y="3643363"/>
                <a:ext cx="483234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483235" h="296545">
                    <a:moveTo>
                      <a:pt x="482625" y="8623"/>
                    </a:moveTo>
                    <a:lnTo>
                      <a:pt x="479780" y="3200"/>
                    </a:lnTo>
                    <a:lnTo>
                      <a:pt x="469595" y="0"/>
                    </a:lnTo>
                    <a:lnTo>
                      <a:pt x="464159" y="2832"/>
                    </a:lnTo>
                    <a:lnTo>
                      <a:pt x="379361" y="272961"/>
                    </a:lnTo>
                    <a:lnTo>
                      <a:pt x="108534" y="275678"/>
                    </a:lnTo>
                    <a:lnTo>
                      <a:pt x="20027" y="12369"/>
                    </a:lnTo>
                    <a:lnTo>
                      <a:pt x="18338" y="7315"/>
                    </a:lnTo>
                    <a:lnTo>
                      <a:pt x="12852" y="4584"/>
                    </a:lnTo>
                    <a:lnTo>
                      <a:pt x="2730" y="7988"/>
                    </a:lnTo>
                    <a:lnTo>
                      <a:pt x="0" y="13462"/>
                    </a:lnTo>
                    <a:lnTo>
                      <a:pt x="91960" y="287032"/>
                    </a:lnTo>
                    <a:lnTo>
                      <a:pt x="91998" y="290855"/>
                    </a:lnTo>
                    <a:lnTo>
                      <a:pt x="93853" y="292684"/>
                    </a:lnTo>
                    <a:lnTo>
                      <a:pt x="94157" y="293560"/>
                    </a:lnTo>
                    <a:lnTo>
                      <a:pt x="95377" y="294182"/>
                    </a:lnTo>
                    <a:lnTo>
                      <a:pt x="96380" y="295148"/>
                    </a:lnTo>
                    <a:lnTo>
                      <a:pt x="97320" y="295148"/>
                    </a:lnTo>
                    <a:lnTo>
                      <a:pt x="99631" y="296291"/>
                    </a:lnTo>
                    <a:lnTo>
                      <a:pt x="103225" y="295084"/>
                    </a:lnTo>
                    <a:lnTo>
                      <a:pt x="385064" y="292252"/>
                    </a:lnTo>
                    <a:lnTo>
                      <a:pt x="388696" y="293382"/>
                    </a:lnTo>
                    <a:lnTo>
                      <a:pt x="390982" y="292188"/>
                    </a:lnTo>
                    <a:lnTo>
                      <a:pt x="391934" y="292176"/>
                    </a:lnTo>
                    <a:lnTo>
                      <a:pt x="392899" y="291185"/>
                    </a:lnTo>
                    <a:lnTo>
                      <a:pt x="394119" y="290550"/>
                    </a:lnTo>
                    <a:lnTo>
                      <a:pt x="394385" y="289661"/>
                    </a:lnTo>
                    <a:lnTo>
                      <a:pt x="396214" y="287807"/>
                    </a:lnTo>
                    <a:lnTo>
                      <a:pt x="396176" y="283997"/>
                    </a:lnTo>
                    <a:lnTo>
                      <a:pt x="482625" y="862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4" name="object 41">
                <a:extLst>
                  <a:ext uri="{FF2B5EF4-FFF2-40B4-BE49-F238E27FC236}">
                    <a16:creationId xmlns:a16="http://schemas.microsoft.com/office/drawing/2014/main" id="{59615E9A-B909-FD5A-AEA6-07A5586309E5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3178383" y="3545405"/>
                <a:ext cx="159498" cy="119751"/>
              </a:xfrm>
              <a:prstGeom prst="rect">
                <a:avLst/>
              </a:prstGeom>
            </p:spPr>
          </p:pic>
          <p:sp>
            <p:nvSpPr>
              <p:cNvPr id="45" name="object 42">
                <a:extLst>
                  <a:ext uri="{FF2B5EF4-FFF2-40B4-BE49-F238E27FC236}">
                    <a16:creationId xmlns:a16="http://schemas.microsoft.com/office/drawing/2014/main" id="{5DB6D237-6512-01E2-FE9A-A89A2D396F78}"/>
                  </a:ext>
                </a:extLst>
              </p:cNvPr>
              <p:cNvSpPr/>
              <p:nvPr/>
            </p:nvSpPr>
            <p:spPr>
              <a:xfrm>
                <a:off x="2583332" y="3332543"/>
                <a:ext cx="75374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753745" h="337185">
                    <a:moveTo>
                      <a:pt x="293471" y="324065"/>
                    </a:moveTo>
                    <a:lnTo>
                      <a:pt x="290626" y="318643"/>
                    </a:lnTo>
                    <a:lnTo>
                      <a:pt x="8636" y="230149"/>
                    </a:lnTo>
                    <a:lnTo>
                      <a:pt x="3200" y="232994"/>
                    </a:lnTo>
                    <a:lnTo>
                      <a:pt x="0" y="243179"/>
                    </a:lnTo>
                    <a:lnTo>
                      <a:pt x="2844" y="248615"/>
                    </a:lnTo>
                    <a:lnTo>
                      <a:pt x="279742" y="335495"/>
                    </a:lnTo>
                    <a:lnTo>
                      <a:pt x="284835" y="337083"/>
                    </a:lnTo>
                    <a:lnTo>
                      <a:pt x="290258" y="334264"/>
                    </a:lnTo>
                    <a:lnTo>
                      <a:pt x="293471" y="324065"/>
                    </a:lnTo>
                    <a:close/>
                  </a:path>
                  <a:path w="753745" h="337185">
                    <a:moveTo>
                      <a:pt x="753516" y="326428"/>
                    </a:moveTo>
                    <a:lnTo>
                      <a:pt x="735571" y="9423"/>
                    </a:lnTo>
                    <a:lnTo>
                      <a:pt x="735253" y="4089"/>
                    </a:lnTo>
                    <a:lnTo>
                      <a:pt x="730681" y="0"/>
                    </a:lnTo>
                    <a:lnTo>
                      <a:pt x="720013" y="609"/>
                    </a:lnTo>
                    <a:lnTo>
                      <a:pt x="715937" y="5168"/>
                    </a:lnTo>
                    <a:lnTo>
                      <a:pt x="734212" y="327520"/>
                    </a:lnTo>
                    <a:lnTo>
                      <a:pt x="738771" y="331597"/>
                    </a:lnTo>
                    <a:lnTo>
                      <a:pt x="749439" y="330987"/>
                    </a:lnTo>
                    <a:lnTo>
                      <a:pt x="753516" y="32642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6" name="object 43">
                <a:extLst>
                  <a:ext uri="{FF2B5EF4-FFF2-40B4-BE49-F238E27FC236}">
                    <a16:creationId xmlns:a16="http://schemas.microsoft.com/office/drawing/2014/main" id="{55D32453-6F60-784C-08F7-56F25796ADE0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2201359" y="3562795"/>
                <a:ext cx="403553" cy="265741"/>
              </a:xfrm>
              <a:prstGeom prst="rect">
                <a:avLst/>
              </a:prstGeom>
            </p:spPr>
          </p:pic>
          <p:pic>
            <p:nvPicPr>
              <p:cNvPr id="47" name="object 44">
                <a:extLst>
                  <a:ext uri="{FF2B5EF4-FFF2-40B4-BE49-F238E27FC236}">
                    <a16:creationId xmlns:a16="http://schemas.microsoft.com/office/drawing/2014/main" id="{24FE7C22-5BB5-EDC1-9E22-D829D5A40FC8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2895612" y="4149554"/>
                <a:ext cx="239584" cy="126344"/>
              </a:xfrm>
              <a:prstGeom prst="rect">
                <a:avLst/>
              </a:prstGeom>
            </p:spPr>
          </p:pic>
          <p:sp>
            <p:nvSpPr>
              <p:cNvPr id="48" name="object 45">
                <a:extLst>
                  <a:ext uri="{FF2B5EF4-FFF2-40B4-BE49-F238E27FC236}">
                    <a16:creationId xmlns:a16="http://schemas.microsoft.com/office/drawing/2014/main" id="{8C5AD077-0A02-9429-3FA7-5E17187179A4}"/>
                  </a:ext>
                </a:extLst>
              </p:cNvPr>
              <p:cNvSpPr/>
              <p:nvPr/>
            </p:nvSpPr>
            <p:spPr>
              <a:xfrm>
                <a:off x="2947049" y="3919105"/>
                <a:ext cx="19685" cy="191770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1770">
                    <a:moveTo>
                      <a:pt x="15020" y="0"/>
                    </a:moveTo>
                    <a:lnTo>
                      <a:pt x="4337" y="0"/>
                    </a:lnTo>
                    <a:lnTo>
                      <a:pt x="0" y="4321"/>
                    </a:lnTo>
                    <a:lnTo>
                      <a:pt x="0" y="187274"/>
                    </a:lnTo>
                    <a:lnTo>
                      <a:pt x="4337" y="191611"/>
                    </a:lnTo>
                    <a:lnTo>
                      <a:pt x="15020" y="191611"/>
                    </a:lnTo>
                    <a:lnTo>
                      <a:pt x="19343" y="187274"/>
                    </a:lnTo>
                    <a:lnTo>
                      <a:pt x="19343" y="9669"/>
                    </a:lnTo>
                    <a:lnTo>
                      <a:pt x="19343" y="4321"/>
                    </a:lnTo>
                    <a:lnTo>
                      <a:pt x="1502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9" name="object 46">
                <a:extLst>
                  <a:ext uri="{FF2B5EF4-FFF2-40B4-BE49-F238E27FC236}">
                    <a16:creationId xmlns:a16="http://schemas.microsoft.com/office/drawing/2014/main" id="{D6CAB86D-51D6-4033-71CF-07B86F8B6BD6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3241660" y="2343684"/>
                <a:ext cx="118507" cy="126432"/>
              </a:xfrm>
              <a:prstGeom prst="rect">
                <a:avLst/>
              </a:prstGeom>
            </p:spPr>
          </p:pic>
          <p:sp>
            <p:nvSpPr>
              <p:cNvPr id="50" name="object 47">
                <a:extLst>
                  <a:ext uri="{FF2B5EF4-FFF2-40B4-BE49-F238E27FC236}">
                    <a16:creationId xmlns:a16="http://schemas.microsoft.com/office/drawing/2014/main" id="{3C18A96B-050C-FB38-B858-5FE39E8D5267}"/>
                  </a:ext>
                </a:extLst>
              </p:cNvPr>
              <p:cNvSpPr/>
              <p:nvPr/>
            </p:nvSpPr>
            <p:spPr>
              <a:xfrm>
                <a:off x="3769526" y="2604024"/>
                <a:ext cx="24765" cy="12255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22555">
                    <a:moveTo>
                      <a:pt x="24676" y="0"/>
                    </a:moveTo>
                    <a:lnTo>
                      <a:pt x="0" y="0"/>
                    </a:lnTo>
                    <a:lnTo>
                      <a:pt x="0" y="122179"/>
                    </a:lnTo>
                    <a:lnTo>
                      <a:pt x="24676" y="122179"/>
                    </a:lnTo>
                    <a:lnTo>
                      <a:pt x="2467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sp>
            <p:nvSpPr>
              <p:cNvPr id="51" name="object 48">
                <a:extLst>
                  <a:ext uri="{FF2B5EF4-FFF2-40B4-BE49-F238E27FC236}">
                    <a16:creationId xmlns:a16="http://schemas.microsoft.com/office/drawing/2014/main" id="{E65F2191-C5AE-8E3D-E223-B855F9E58E9F}"/>
                  </a:ext>
                </a:extLst>
              </p:cNvPr>
              <p:cNvSpPr/>
              <p:nvPr/>
            </p:nvSpPr>
            <p:spPr>
              <a:xfrm>
                <a:off x="2148078" y="2288285"/>
                <a:ext cx="1699260" cy="2036445"/>
              </a:xfrm>
              <a:custGeom>
                <a:avLst/>
                <a:gdLst/>
                <a:ahLst/>
                <a:cxnLst/>
                <a:rect l="l" t="t" r="r" b="b"/>
                <a:pathLst>
                  <a:path w="1699260" h="2036445">
                    <a:moveTo>
                      <a:pt x="0" y="2036064"/>
                    </a:moveTo>
                    <a:lnTo>
                      <a:pt x="1699260" y="2036064"/>
                    </a:lnTo>
                    <a:lnTo>
                      <a:pt x="1699260" y="0"/>
                    </a:lnTo>
                    <a:lnTo>
                      <a:pt x="0" y="0"/>
                    </a:lnTo>
                    <a:lnTo>
                      <a:pt x="0" y="2036064"/>
                    </a:lnTo>
                    <a:close/>
                  </a:path>
                </a:pathLst>
              </a:custGeom>
              <a:ln w="1981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grpSp>
          <p:nvGrpSpPr>
            <p:cNvPr id="52" name="object 49">
              <a:extLst>
                <a:ext uri="{FF2B5EF4-FFF2-40B4-BE49-F238E27FC236}">
                  <a16:creationId xmlns:a16="http://schemas.microsoft.com/office/drawing/2014/main" id="{837F5E9F-77E5-9A1B-1E8F-C4CDD412FB79}"/>
                </a:ext>
              </a:extLst>
            </p:cNvPr>
            <p:cNvGrpSpPr/>
            <p:nvPr/>
          </p:nvGrpSpPr>
          <p:grpSpPr>
            <a:xfrm>
              <a:off x="4110228" y="1708785"/>
              <a:ext cx="1722596" cy="1506854"/>
              <a:chOff x="3956303" y="2278379"/>
              <a:chExt cx="2296795" cy="2009139"/>
            </a:xfrm>
          </p:grpSpPr>
          <p:pic>
            <p:nvPicPr>
              <p:cNvPr id="53" name="object 50">
                <a:extLst>
                  <a:ext uri="{FF2B5EF4-FFF2-40B4-BE49-F238E27FC236}">
                    <a16:creationId xmlns:a16="http://schemas.microsoft.com/office/drawing/2014/main" id="{D235E55B-7CBE-C97B-E488-6EA9A6F18670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3984429" y="2310680"/>
                <a:ext cx="2240417" cy="1944031"/>
              </a:xfrm>
              <a:prstGeom prst="rect">
                <a:avLst/>
              </a:prstGeom>
            </p:spPr>
          </p:pic>
          <p:sp>
            <p:nvSpPr>
              <p:cNvPr id="54" name="object 51">
                <a:extLst>
                  <a:ext uri="{FF2B5EF4-FFF2-40B4-BE49-F238E27FC236}">
                    <a16:creationId xmlns:a16="http://schemas.microsoft.com/office/drawing/2014/main" id="{AB6E3D08-DC1C-B44F-A035-097F1E84B4E6}"/>
                  </a:ext>
                </a:extLst>
              </p:cNvPr>
              <p:cNvSpPr/>
              <p:nvPr/>
            </p:nvSpPr>
            <p:spPr>
              <a:xfrm>
                <a:off x="3966209" y="2288285"/>
                <a:ext cx="2277110" cy="1988820"/>
              </a:xfrm>
              <a:custGeom>
                <a:avLst/>
                <a:gdLst/>
                <a:ahLst/>
                <a:cxnLst/>
                <a:rect l="l" t="t" r="r" b="b"/>
                <a:pathLst>
                  <a:path w="2277110" h="1988820">
                    <a:moveTo>
                      <a:pt x="0" y="1988820"/>
                    </a:moveTo>
                    <a:lnTo>
                      <a:pt x="2276856" y="1988820"/>
                    </a:lnTo>
                    <a:lnTo>
                      <a:pt x="2276856" y="0"/>
                    </a:lnTo>
                    <a:lnTo>
                      <a:pt x="0" y="0"/>
                    </a:lnTo>
                    <a:lnTo>
                      <a:pt x="0" y="1988820"/>
                    </a:lnTo>
                    <a:close/>
                  </a:path>
                </a:pathLst>
              </a:custGeom>
              <a:ln w="1981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sp>
          <p:nvSpPr>
            <p:cNvPr id="55" name="object 52">
              <a:extLst>
                <a:ext uri="{FF2B5EF4-FFF2-40B4-BE49-F238E27FC236}">
                  <a16:creationId xmlns:a16="http://schemas.microsoft.com/office/drawing/2014/main" id="{A69309DA-83A7-5CE2-B3C9-D95D10567AF5}"/>
                </a:ext>
              </a:extLst>
            </p:cNvPr>
            <p:cNvSpPr txBox="1"/>
            <p:nvPr/>
          </p:nvSpPr>
          <p:spPr>
            <a:xfrm>
              <a:off x="4345971" y="3428618"/>
              <a:ext cx="1159669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/>
                <a:t>Ganciclovir</a:t>
              </a:r>
              <a:endParaRPr sz="1650"/>
            </a:p>
          </p:txBody>
        </p:sp>
        <p:grpSp>
          <p:nvGrpSpPr>
            <p:cNvPr id="56" name="object 53">
              <a:extLst>
                <a:ext uri="{FF2B5EF4-FFF2-40B4-BE49-F238E27FC236}">
                  <a16:creationId xmlns:a16="http://schemas.microsoft.com/office/drawing/2014/main" id="{44A6A400-7F11-3D05-C773-B51D92F4CC8A}"/>
                </a:ext>
              </a:extLst>
            </p:cNvPr>
            <p:cNvGrpSpPr/>
            <p:nvPr/>
          </p:nvGrpSpPr>
          <p:grpSpPr>
            <a:xfrm>
              <a:off x="5892165" y="1704213"/>
              <a:ext cx="1931670" cy="1796891"/>
              <a:chOff x="6332220" y="2272283"/>
              <a:chExt cx="2575560" cy="2395855"/>
            </a:xfrm>
          </p:grpSpPr>
          <p:pic>
            <p:nvPicPr>
              <p:cNvPr id="57" name="object 54">
                <a:extLst>
                  <a:ext uri="{FF2B5EF4-FFF2-40B4-BE49-F238E27FC236}">
                    <a16:creationId xmlns:a16="http://schemas.microsoft.com/office/drawing/2014/main" id="{12C774DF-10E4-7556-20D7-8A9D6762EC8A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405988" y="2375057"/>
                <a:ext cx="2452926" cy="2123812"/>
              </a:xfrm>
              <a:prstGeom prst="rect">
                <a:avLst/>
              </a:prstGeom>
            </p:spPr>
          </p:pic>
          <p:sp>
            <p:nvSpPr>
              <p:cNvPr id="58" name="object 55">
                <a:extLst>
                  <a:ext uri="{FF2B5EF4-FFF2-40B4-BE49-F238E27FC236}">
                    <a16:creationId xmlns:a16="http://schemas.microsoft.com/office/drawing/2014/main" id="{106550F4-250F-50AC-5484-43BD0813405B}"/>
                  </a:ext>
                </a:extLst>
              </p:cNvPr>
              <p:cNvSpPr/>
              <p:nvPr/>
            </p:nvSpPr>
            <p:spPr>
              <a:xfrm>
                <a:off x="6342126" y="2282189"/>
                <a:ext cx="2555875" cy="2376170"/>
              </a:xfrm>
              <a:custGeom>
                <a:avLst/>
                <a:gdLst/>
                <a:ahLst/>
                <a:cxnLst/>
                <a:rect l="l" t="t" r="r" b="b"/>
                <a:pathLst>
                  <a:path w="2555875" h="2376170">
                    <a:moveTo>
                      <a:pt x="0" y="2375916"/>
                    </a:moveTo>
                    <a:lnTo>
                      <a:pt x="2555748" y="2375916"/>
                    </a:lnTo>
                    <a:lnTo>
                      <a:pt x="2555748" y="0"/>
                    </a:lnTo>
                    <a:lnTo>
                      <a:pt x="0" y="0"/>
                    </a:lnTo>
                    <a:lnTo>
                      <a:pt x="0" y="2375916"/>
                    </a:lnTo>
                    <a:close/>
                  </a:path>
                </a:pathLst>
              </a:custGeom>
              <a:ln w="1981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sp>
          <p:nvSpPr>
            <p:cNvPr id="59" name="object 56">
              <a:extLst>
                <a:ext uri="{FF2B5EF4-FFF2-40B4-BE49-F238E27FC236}">
                  <a16:creationId xmlns:a16="http://schemas.microsoft.com/office/drawing/2014/main" id="{563922CF-6CE6-5BB9-3ABD-78CB97375371}"/>
                </a:ext>
              </a:extLst>
            </p:cNvPr>
            <p:cNvSpPr txBox="1"/>
            <p:nvPr/>
          </p:nvSpPr>
          <p:spPr>
            <a:xfrm>
              <a:off x="6283356" y="3494246"/>
              <a:ext cx="1136333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/>
                <a:t>Penciclovir</a:t>
              </a:r>
              <a:endParaRPr sz="165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8797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B3CEC-6BDF-D37D-BD58-BA1136054603}"/>
              </a:ext>
            </a:extLst>
          </p:cNvPr>
          <p:cNvSpPr txBox="1"/>
          <p:nvPr/>
        </p:nvSpPr>
        <p:spPr>
          <a:xfrm>
            <a:off x="1337813" y="166026"/>
            <a:ext cx="407639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spc="-34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ACYCLOVIR</a:t>
            </a:r>
            <a:endParaRPr lang="en-GB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72456E-354D-C9CA-7D49-66960038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2782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28EEDE-918A-D13F-9AD2-958255BE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154449"/>
            <a:ext cx="9144000" cy="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9" name="object 2">
            <a:extLst>
              <a:ext uri="{FF2B5EF4-FFF2-40B4-BE49-F238E27FC236}">
                <a16:creationId xmlns:a16="http://schemas.microsoft.com/office/drawing/2014/main" id="{3733107D-CC7E-58AC-C4B8-215D74453C55}"/>
              </a:ext>
            </a:extLst>
          </p:cNvPr>
          <p:cNvGrpSpPr/>
          <p:nvPr/>
        </p:nvGrpSpPr>
        <p:grpSpPr>
          <a:xfrm>
            <a:off x="1771651" y="634364"/>
            <a:ext cx="6073616" cy="3856673"/>
            <a:chOff x="838200" y="845819"/>
            <a:chExt cx="8098155" cy="5142230"/>
          </a:xfrm>
        </p:grpSpPr>
        <p:pic>
          <p:nvPicPr>
            <p:cNvPr id="30" name="object 3">
              <a:extLst>
                <a:ext uri="{FF2B5EF4-FFF2-40B4-BE49-F238E27FC236}">
                  <a16:creationId xmlns:a16="http://schemas.microsoft.com/office/drawing/2014/main" id="{8C989B72-FB12-11B5-7369-737744332E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845819"/>
              <a:ext cx="2676144" cy="2857499"/>
            </a:xfrm>
            <a:prstGeom prst="rect">
              <a:avLst/>
            </a:prstGeom>
          </p:spPr>
        </p:pic>
        <p:pic>
          <p:nvPicPr>
            <p:cNvPr id="31" name="object 4">
              <a:extLst>
                <a:ext uri="{FF2B5EF4-FFF2-40B4-BE49-F238E27FC236}">
                  <a16:creationId xmlns:a16="http://schemas.microsoft.com/office/drawing/2014/main" id="{2BF0A915-B2A3-4F14-F52B-FEC8FCC302E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3162" y="2763012"/>
              <a:ext cx="3202725" cy="3224784"/>
            </a:xfrm>
            <a:prstGeom prst="rect">
              <a:avLst/>
            </a:prstGeom>
          </p:spPr>
        </p:pic>
        <p:pic>
          <p:nvPicPr>
            <p:cNvPr id="32" name="object 5">
              <a:extLst>
                <a:ext uri="{FF2B5EF4-FFF2-40B4-BE49-F238E27FC236}">
                  <a16:creationId xmlns:a16="http://schemas.microsoft.com/office/drawing/2014/main" id="{D8C79849-50C2-9EEC-6ABD-1738A30FC7B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2904" y="2665475"/>
              <a:ext cx="2657855" cy="2074164"/>
            </a:xfrm>
            <a:prstGeom prst="rect">
              <a:avLst/>
            </a:prstGeom>
          </p:spPr>
        </p:pic>
      </p:grpSp>
      <p:sp>
        <p:nvSpPr>
          <p:cNvPr id="33" name="object 7">
            <a:extLst>
              <a:ext uri="{FF2B5EF4-FFF2-40B4-BE49-F238E27FC236}">
                <a16:creationId xmlns:a16="http://schemas.microsoft.com/office/drawing/2014/main" id="{9A48B513-933C-AA9C-1EC8-FB5ADB030739}"/>
              </a:ext>
            </a:extLst>
          </p:cNvPr>
          <p:cNvSpPr txBox="1"/>
          <p:nvPr/>
        </p:nvSpPr>
        <p:spPr>
          <a:xfrm>
            <a:off x="1524838" y="2798635"/>
            <a:ext cx="6254115" cy="179821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spc="-11" dirty="0">
                <a:solidFill>
                  <a:srgbClr val="006600"/>
                </a:solidFill>
              </a:rPr>
              <a:t>Viên</a:t>
            </a:r>
            <a:r>
              <a:rPr sz="1650" b="1" spc="-19" dirty="0">
                <a:solidFill>
                  <a:srgbClr val="006600"/>
                </a:solidFill>
              </a:rPr>
              <a:t> </a:t>
            </a:r>
            <a:r>
              <a:rPr sz="1650" b="1" spc="-4" dirty="0">
                <a:solidFill>
                  <a:srgbClr val="006600"/>
                </a:solidFill>
              </a:rPr>
              <a:t>nén</a:t>
            </a:r>
            <a:r>
              <a:rPr sz="1650" b="1" spc="-60" dirty="0">
                <a:solidFill>
                  <a:srgbClr val="006600"/>
                </a:solidFill>
              </a:rPr>
              <a:t> </a:t>
            </a:r>
            <a:r>
              <a:rPr sz="1650" b="1" spc="-8" dirty="0">
                <a:solidFill>
                  <a:srgbClr val="006600"/>
                </a:solidFill>
              </a:rPr>
              <a:t>Acyclovir</a:t>
            </a:r>
            <a:endParaRPr sz="1650"/>
          </a:p>
          <a:p>
            <a:pPr>
              <a:lnSpc>
                <a:spcPct val="100000"/>
              </a:lnSpc>
            </a:pPr>
            <a:endParaRPr sz="1800"/>
          </a:p>
          <a:p>
            <a:pPr>
              <a:spcBef>
                <a:spcPts val="23"/>
              </a:spcBef>
            </a:pPr>
            <a:endParaRPr sz="1538"/>
          </a:p>
          <a:p>
            <a:pPr marR="212408" algn="ctr"/>
            <a:r>
              <a:rPr sz="1650" b="1" spc="-8" dirty="0">
                <a:solidFill>
                  <a:srgbClr val="006600"/>
                </a:solidFill>
              </a:rPr>
              <a:t>Kem</a:t>
            </a:r>
            <a:r>
              <a:rPr sz="1650" b="1" spc="-19" dirty="0">
                <a:solidFill>
                  <a:srgbClr val="006600"/>
                </a:solidFill>
              </a:rPr>
              <a:t> </a:t>
            </a:r>
            <a:r>
              <a:rPr sz="1650" b="1" spc="-4" dirty="0">
                <a:solidFill>
                  <a:srgbClr val="006600"/>
                </a:solidFill>
              </a:rPr>
              <a:t>bôi</a:t>
            </a:r>
            <a:r>
              <a:rPr sz="1650" b="1" spc="-64" dirty="0">
                <a:solidFill>
                  <a:srgbClr val="006600"/>
                </a:solidFill>
              </a:rPr>
              <a:t> </a:t>
            </a:r>
            <a:r>
              <a:rPr sz="1650" b="1" spc="-8" dirty="0">
                <a:solidFill>
                  <a:srgbClr val="006600"/>
                </a:solidFill>
              </a:rPr>
              <a:t>Acyclovir</a:t>
            </a:r>
            <a:endParaRPr sz="1650"/>
          </a:p>
          <a:p>
            <a:pPr>
              <a:lnSpc>
                <a:spcPct val="100000"/>
              </a:lnSpc>
            </a:pPr>
            <a:endParaRPr sz="1800"/>
          </a:p>
          <a:p>
            <a:pPr>
              <a:spcBef>
                <a:spcPts val="15"/>
              </a:spcBef>
            </a:pPr>
            <a:endParaRPr sz="1538"/>
          </a:p>
          <a:p>
            <a:pPr marL="3716179"/>
            <a:r>
              <a:rPr sz="1500" b="1" dirty="0">
                <a:solidFill>
                  <a:srgbClr val="006600"/>
                </a:solidFill>
              </a:rPr>
              <a:t>Thuốc</a:t>
            </a:r>
            <a:r>
              <a:rPr sz="1500" b="1" spc="-11" dirty="0">
                <a:solidFill>
                  <a:srgbClr val="006600"/>
                </a:solidFill>
              </a:rPr>
              <a:t> </a:t>
            </a:r>
            <a:r>
              <a:rPr sz="1500" b="1" spc="-4" dirty="0">
                <a:solidFill>
                  <a:srgbClr val="006600"/>
                </a:solidFill>
              </a:rPr>
              <a:t>mỡ</a:t>
            </a:r>
            <a:r>
              <a:rPr sz="1500" b="1" spc="-19" dirty="0">
                <a:solidFill>
                  <a:srgbClr val="006600"/>
                </a:solidFill>
              </a:rPr>
              <a:t> </a:t>
            </a:r>
            <a:r>
              <a:rPr sz="1500" b="1" dirty="0">
                <a:solidFill>
                  <a:srgbClr val="006600"/>
                </a:solidFill>
              </a:rPr>
              <a:t>tra</a:t>
            </a:r>
            <a:r>
              <a:rPr sz="1500" b="1" spc="-19" dirty="0">
                <a:solidFill>
                  <a:srgbClr val="006600"/>
                </a:solidFill>
              </a:rPr>
              <a:t> </a:t>
            </a:r>
            <a:r>
              <a:rPr sz="1500" b="1" spc="-4" dirty="0">
                <a:solidFill>
                  <a:srgbClr val="006600"/>
                </a:solidFill>
              </a:rPr>
              <a:t>mắt</a:t>
            </a:r>
            <a:r>
              <a:rPr sz="1500" b="1" spc="-79" dirty="0">
                <a:solidFill>
                  <a:srgbClr val="006600"/>
                </a:solidFill>
              </a:rPr>
              <a:t> </a:t>
            </a:r>
            <a:r>
              <a:rPr sz="1500" b="1" spc="-8" dirty="0">
                <a:solidFill>
                  <a:srgbClr val="006600"/>
                </a:solidFill>
              </a:rPr>
              <a:t>Acyclov</a:t>
            </a:r>
            <a:r>
              <a:rPr sz="1650" b="1" spc="-8" dirty="0">
                <a:solidFill>
                  <a:srgbClr val="006600"/>
                </a:solidFill>
              </a:rPr>
              <a:t>ir</a:t>
            </a:r>
            <a:endParaRPr sz="1650"/>
          </a:p>
        </p:txBody>
      </p:sp>
      <p:grpSp>
        <p:nvGrpSpPr>
          <p:cNvPr id="34" name="object 9">
            <a:extLst>
              <a:ext uri="{FF2B5EF4-FFF2-40B4-BE49-F238E27FC236}">
                <a16:creationId xmlns:a16="http://schemas.microsoft.com/office/drawing/2014/main" id="{90760795-D025-4698-3713-1E4BDBB5270E}"/>
              </a:ext>
            </a:extLst>
          </p:cNvPr>
          <p:cNvGrpSpPr/>
          <p:nvPr/>
        </p:nvGrpSpPr>
        <p:grpSpPr>
          <a:xfrm>
            <a:off x="5588780" y="645590"/>
            <a:ext cx="2003108" cy="1963103"/>
            <a:chOff x="5927707" y="860787"/>
            <a:chExt cx="2670810" cy="2617470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2DB776CA-80AE-425B-DEFA-14CE6C1CC26B}"/>
                </a:ext>
              </a:extLst>
            </p:cNvPr>
            <p:cNvSpPr/>
            <p:nvPr/>
          </p:nvSpPr>
          <p:spPr>
            <a:xfrm>
              <a:off x="7639517" y="1605589"/>
              <a:ext cx="389255" cy="212090"/>
            </a:xfrm>
            <a:custGeom>
              <a:avLst/>
              <a:gdLst/>
              <a:ahLst/>
              <a:cxnLst/>
              <a:rect l="l" t="t" r="r" b="b"/>
              <a:pathLst>
                <a:path w="389254" h="212089">
                  <a:moveTo>
                    <a:pt x="41604" y="0"/>
                  </a:moveTo>
                  <a:lnTo>
                    <a:pt x="0" y="0"/>
                  </a:lnTo>
                  <a:lnTo>
                    <a:pt x="0" y="211958"/>
                  </a:lnTo>
                  <a:lnTo>
                    <a:pt x="39724" y="211958"/>
                  </a:lnTo>
                  <a:lnTo>
                    <a:pt x="39724" y="73727"/>
                  </a:lnTo>
                  <a:lnTo>
                    <a:pt x="86761" y="73727"/>
                  </a:lnTo>
                  <a:lnTo>
                    <a:pt x="41604" y="0"/>
                  </a:lnTo>
                  <a:close/>
                </a:path>
                <a:path w="389254" h="212089">
                  <a:moveTo>
                    <a:pt x="86761" y="73727"/>
                  </a:moveTo>
                  <a:lnTo>
                    <a:pt x="39724" y="73727"/>
                  </a:lnTo>
                  <a:lnTo>
                    <a:pt x="125117" y="211958"/>
                  </a:lnTo>
                  <a:lnTo>
                    <a:pt x="168042" y="211958"/>
                  </a:lnTo>
                  <a:lnTo>
                    <a:pt x="168042" y="141534"/>
                  </a:lnTo>
                  <a:lnTo>
                    <a:pt x="128292" y="141534"/>
                  </a:lnTo>
                  <a:lnTo>
                    <a:pt x="86761" y="73727"/>
                  </a:lnTo>
                  <a:close/>
                </a:path>
                <a:path w="389254" h="212089">
                  <a:moveTo>
                    <a:pt x="168042" y="0"/>
                  </a:moveTo>
                  <a:lnTo>
                    <a:pt x="128292" y="0"/>
                  </a:lnTo>
                  <a:lnTo>
                    <a:pt x="128292" y="141534"/>
                  </a:lnTo>
                  <a:lnTo>
                    <a:pt x="168042" y="141534"/>
                  </a:lnTo>
                  <a:lnTo>
                    <a:pt x="168042" y="0"/>
                  </a:lnTo>
                  <a:close/>
                </a:path>
                <a:path w="389254" h="212089">
                  <a:moveTo>
                    <a:pt x="262528" y="0"/>
                  </a:moveTo>
                  <a:lnTo>
                    <a:pt x="219755" y="0"/>
                  </a:lnTo>
                  <a:lnTo>
                    <a:pt x="219755" y="211958"/>
                  </a:lnTo>
                  <a:lnTo>
                    <a:pt x="262528" y="211958"/>
                  </a:lnTo>
                  <a:lnTo>
                    <a:pt x="262528" y="119270"/>
                  </a:lnTo>
                  <a:lnTo>
                    <a:pt x="389119" y="119270"/>
                  </a:lnTo>
                  <a:lnTo>
                    <a:pt x="389119" y="83436"/>
                  </a:lnTo>
                  <a:lnTo>
                    <a:pt x="262528" y="83436"/>
                  </a:lnTo>
                  <a:lnTo>
                    <a:pt x="262528" y="0"/>
                  </a:lnTo>
                  <a:close/>
                </a:path>
                <a:path w="389254" h="212089">
                  <a:moveTo>
                    <a:pt x="389119" y="119270"/>
                  </a:moveTo>
                  <a:lnTo>
                    <a:pt x="346346" y="119270"/>
                  </a:lnTo>
                  <a:lnTo>
                    <a:pt x="346346" y="211958"/>
                  </a:lnTo>
                  <a:lnTo>
                    <a:pt x="389119" y="211958"/>
                  </a:lnTo>
                  <a:lnTo>
                    <a:pt x="389119" y="119270"/>
                  </a:lnTo>
                  <a:close/>
                </a:path>
                <a:path w="389254" h="212089">
                  <a:moveTo>
                    <a:pt x="389119" y="0"/>
                  </a:moveTo>
                  <a:lnTo>
                    <a:pt x="346346" y="0"/>
                  </a:lnTo>
                  <a:lnTo>
                    <a:pt x="346346" y="83436"/>
                  </a:lnTo>
                  <a:lnTo>
                    <a:pt x="389119" y="83436"/>
                  </a:lnTo>
                  <a:lnTo>
                    <a:pt x="389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7" name="object 11">
              <a:extLst>
                <a:ext uri="{FF2B5EF4-FFF2-40B4-BE49-F238E27FC236}">
                  <a16:creationId xmlns:a16="http://schemas.microsoft.com/office/drawing/2014/main" id="{3FCF70CA-7C00-F677-276C-1CE41BB8009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1588" y="2346731"/>
              <a:ext cx="168042" cy="211958"/>
            </a:xfrm>
            <a:prstGeom prst="rect">
              <a:avLst/>
            </a:prstGeom>
          </p:spPr>
        </p:pic>
        <p:pic>
          <p:nvPicPr>
            <p:cNvPr id="61" name="object 12">
              <a:extLst>
                <a:ext uri="{FF2B5EF4-FFF2-40B4-BE49-F238E27FC236}">
                  <a16:creationId xmlns:a16="http://schemas.microsoft.com/office/drawing/2014/main" id="{E684B4A0-311E-A5FC-5062-F394A677D4F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4556" y="2251985"/>
              <a:ext cx="168042" cy="211932"/>
            </a:xfrm>
            <a:prstGeom prst="rect">
              <a:avLst/>
            </a:prstGeom>
          </p:spPr>
        </p:pic>
        <p:pic>
          <p:nvPicPr>
            <p:cNvPr id="62" name="object 13">
              <a:extLst>
                <a:ext uri="{FF2B5EF4-FFF2-40B4-BE49-F238E27FC236}">
                  <a16:creationId xmlns:a16="http://schemas.microsoft.com/office/drawing/2014/main" id="{5DCF68D1-45F4-EFC1-5048-A54EDEC4E09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14556" y="1454880"/>
              <a:ext cx="168042" cy="211932"/>
            </a:xfrm>
            <a:prstGeom prst="rect">
              <a:avLst/>
            </a:prstGeom>
          </p:spPr>
        </p:pic>
        <p:pic>
          <p:nvPicPr>
            <p:cNvPr id="63" name="object 14">
              <a:extLst>
                <a:ext uri="{FF2B5EF4-FFF2-40B4-BE49-F238E27FC236}">
                  <a16:creationId xmlns:a16="http://schemas.microsoft.com/office/drawing/2014/main" id="{AE2046E7-89FC-F278-D01A-5440E154FD4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3430" y="3085027"/>
              <a:ext cx="205408" cy="219173"/>
            </a:xfrm>
            <a:prstGeom prst="rect">
              <a:avLst/>
            </a:prstGeom>
          </p:spPr>
        </p:pic>
        <p:sp>
          <p:nvSpPr>
            <p:cNvPr id="64" name="object 15">
              <a:extLst>
                <a:ext uri="{FF2B5EF4-FFF2-40B4-BE49-F238E27FC236}">
                  <a16:creationId xmlns:a16="http://schemas.microsoft.com/office/drawing/2014/main" id="{0C733654-AFDF-B613-069E-E45E62A2FFE3}"/>
                </a:ext>
              </a:extLst>
            </p:cNvPr>
            <p:cNvSpPr/>
            <p:nvPr/>
          </p:nvSpPr>
          <p:spPr>
            <a:xfrm>
              <a:off x="7769690" y="3248036"/>
              <a:ext cx="415290" cy="219710"/>
            </a:xfrm>
            <a:custGeom>
              <a:avLst/>
              <a:gdLst/>
              <a:ahLst/>
              <a:cxnLst/>
              <a:rect l="l" t="t" r="r" b="b"/>
              <a:pathLst>
                <a:path w="415290" h="219710">
                  <a:moveTo>
                    <a:pt x="102435" y="0"/>
                  </a:moveTo>
                  <a:lnTo>
                    <a:pt x="56793" y="8386"/>
                  </a:lnTo>
                  <a:lnTo>
                    <a:pt x="23492" y="34096"/>
                  </a:lnTo>
                  <a:lnTo>
                    <a:pt x="5443" y="68158"/>
                  </a:lnTo>
                  <a:lnTo>
                    <a:pt x="0" y="110881"/>
                  </a:lnTo>
                  <a:lnTo>
                    <a:pt x="1743" y="134821"/>
                  </a:lnTo>
                  <a:lnTo>
                    <a:pt x="15687" y="174543"/>
                  </a:lnTo>
                  <a:lnTo>
                    <a:pt x="43042" y="202944"/>
                  </a:lnTo>
                  <a:lnTo>
                    <a:pt x="80608" y="217365"/>
                  </a:lnTo>
                  <a:lnTo>
                    <a:pt x="103020" y="219168"/>
                  </a:lnTo>
                  <a:lnTo>
                    <a:pt x="125183" y="217356"/>
                  </a:lnTo>
                  <a:lnTo>
                    <a:pt x="144999" y="211921"/>
                  </a:lnTo>
                  <a:lnTo>
                    <a:pt x="162461" y="202862"/>
                  </a:lnTo>
                  <a:lnTo>
                    <a:pt x="177567" y="190180"/>
                  </a:lnTo>
                  <a:lnTo>
                    <a:pt x="183394" y="182591"/>
                  </a:lnTo>
                  <a:lnTo>
                    <a:pt x="102867" y="182591"/>
                  </a:lnTo>
                  <a:lnTo>
                    <a:pt x="90643" y="181430"/>
                  </a:lnTo>
                  <a:lnTo>
                    <a:pt x="53411" y="153634"/>
                  </a:lnTo>
                  <a:lnTo>
                    <a:pt x="44156" y="110881"/>
                  </a:lnTo>
                  <a:lnTo>
                    <a:pt x="44102" y="108856"/>
                  </a:lnTo>
                  <a:lnTo>
                    <a:pt x="45081" y="92298"/>
                  </a:lnTo>
                  <a:lnTo>
                    <a:pt x="60247" y="54712"/>
                  </a:lnTo>
                  <a:lnTo>
                    <a:pt x="102867" y="36569"/>
                  </a:lnTo>
                  <a:lnTo>
                    <a:pt x="183162" y="36569"/>
                  </a:lnTo>
                  <a:lnTo>
                    <a:pt x="177364" y="29048"/>
                  </a:lnTo>
                  <a:lnTo>
                    <a:pt x="162138" y="16340"/>
                  </a:lnTo>
                  <a:lnTo>
                    <a:pt x="144576" y="7262"/>
                  </a:lnTo>
                  <a:lnTo>
                    <a:pt x="124676" y="1815"/>
                  </a:lnTo>
                  <a:lnTo>
                    <a:pt x="102435" y="0"/>
                  </a:lnTo>
                  <a:close/>
                </a:path>
                <a:path w="415290" h="219710">
                  <a:moveTo>
                    <a:pt x="183162" y="36569"/>
                  </a:moveTo>
                  <a:lnTo>
                    <a:pt x="102867" y="36569"/>
                  </a:lnTo>
                  <a:lnTo>
                    <a:pt x="115481" y="37703"/>
                  </a:lnTo>
                  <a:lnTo>
                    <a:pt x="126695" y="41050"/>
                  </a:lnTo>
                  <a:lnTo>
                    <a:pt x="157263" y="77049"/>
                  </a:lnTo>
                  <a:lnTo>
                    <a:pt x="161260" y="108856"/>
                  </a:lnTo>
                  <a:lnTo>
                    <a:pt x="160233" y="126137"/>
                  </a:lnTo>
                  <a:lnTo>
                    <a:pt x="144852" y="164158"/>
                  </a:lnTo>
                  <a:lnTo>
                    <a:pt x="102867" y="182591"/>
                  </a:lnTo>
                  <a:lnTo>
                    <a:pt x="183394" y="182591"/>
                  </a:lnTo>
                  <a:lnTo>
                    <a:pt x="203712" y="134134"/>
                  </a:lnTo>
                  <a:lnTo>
                    <a:pt x="205383" y="108856"/>
                  </a:lnTo>
                  <a:lnTo>
                    <a:pt x="203702" y="85407"/>
                  </a:lnTo>
                  <a:lnTo>
                    <a:pt x="198439" y="63783"/>
                  </a:lnTo>
                  <a:lnTo>
                    <a:pt x="189661" y="44997"/>
                  </a:lnTo>
                  <a:lnTo>
                    <a:pt x="183162" y="36569"/>
                  </a:lnTo>
                  <a:close/>
                </a:path>
                <a:path w="415290" h="219710">
                  <a:moveTo>
                    <a:pt x="288689" y="3608"/>
                  </a:moveTo>
                  <a:lnTo>
                    <a:pt x="245917" y="3608"/>
                  </a:lnTo>
                  <a:lnTo>
                    <a:pt x="245917" y="215554"/>
                  </a:lnTo>
                  <a:lnTo>
                    <a:pt x="288689" y="215554"/>
                  </a:lnTo>
                  <a:lnTo>
                    <a:pt x="288689" y="122879"/>
                  </a:lnTo>
                  <a:lnTo>
                    <a:pt x="415255" y="122879"/>
                  </a:lnTo>
                  <a:lnTo>
                    <a:pt x="415255" y="87024"/>
                  </a:lnTo>
                  <a:lnTo>
                    <a:pt x="288689" y="87024"/>
                  </a:lnTo>
                  <a:lnTo>
                    <a:pt x="288689" y="3608"/>
                  </a:lnTo>
                  <a:close/>
                </a:path>
                <a:path w="415290" h="219710">
                  <a:moveTo>
                    <a:pt x="415255" y="122879"/>
                  </a:moveTo>
                  <a:lnTo>
                    <a:pt x="372508" y="122879"/>
                  </a:lnTo>
                  <a:lnTo>
                    <a:pt x="372508" y="215554"/>
                  </a:lnTo>
                  <a:lnTo>
                    <a:pt x="415255" y="215554"/>
                  </a:lnTo>
                  <a:lnTo>
                    <a:pt x="415255" y="122879"/>
                  </a:lnTo>
                  <a:close/>
                </a:path>
                <a:path w="415290" h="219710">
                  <a:moveTo>
                    <a:pt x="415255" y="3608"/>
                  </a:moveTo>
                  <a:lnTo>
                    <a:pt x="372507" y="3608"/>
                  </a:lnTo>
                  <a:lnTo>
                    <a:pt x="372508" y="87024"/>
                  </a:lnTo>
                  <a:lnTo>
                    <a:pt x="415255" y="87024"/>
                  </a:lnTo>
                  <a:lnTo>
                    <a:pt x="415255" y="3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5" name="object 16">
              <a:extLst>
                <a:ext uri="{FF2B5EF4-FFF2-40B4-BE49-F238E27FC236}">
                  <a16:creationId xmlns:a16="http://schemas.microsoft.com/office/drawing/2014/main" id="{42F4FCEC-46DC-D8A9-0A61-C99692595A0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93604" y="860787"/>
              <a:ext cx="205383" cy="219252"/>
            </a:xfrm>
            <a:prstGeom prst="rect">
              <a:avLst/>
            </a:prstGeom>
          </p:spPr>
        </p:pic>
        <p:sp>
          <p:nvSpPr>
            <p:cNvPr id="66" name="object 17">
              <a:extLst>
                <a:ext uri="{FF2B5EF4-FFF2-40B4-BE49-F238E27FC236}">
                  <a16:creationId xmlns:a16="http://schemas.microsoft.com/office/drawing/2014/main" id="{572BEE9D-7CDA-11D1-AEE3-5D330B079FA3}"/>
                </a:ext>
              </a:extLst>
            </p:cNvPr>
            <p:cNvSpPr/>
            <p:nvPr/>
          </p:nvSpPr>
          <p:spPr>
            <a:xfrm>
              <a:off x="8067498" y="2346731"/>
              <a:ext cx="389255" cy="212090"/>
            </a:xfrm>
            <a:custGeom>
              <a:avLst/>
              <a:gdLst/>
              <a:ahLst/>
              <a:cxnLst/>
              <a:rect l="l" t="t" r="r" b="b"/>
              <a:pathLst>
                <a:path w="389254" h="212089">
                  <a:moveTo>
                    <a:pt x="41629" y="0"/>
                  </a:moveTo>
                  <a:lnTo>
                    <a:pt x="0" y="0"/>
                  </a:lnTo>
                  <a:lnTo>
                    <a:pt x="0" y="211958"/>
                  </a:lnTo>
                  <a:lnTo>
                    <a:pt x="39750" y="211958"/>
                  </a:lnTo>
                  <a:lnTo>
                    <a:pt x="39750" y="73727"/>
                  </a:lnTo>
                  <a:lnTo>
                    <a:pt x="86787" y="73727"/>
                  </a:lnTo>
                  <a:lnTo>
                    <a:pt x="41629" y="0"/>
                  </a:lnTo>
                  <a:close/>
                </a:path>
                <a:path w="389254" h="212089">
                  <a:moveTo>
                    <a:pt x="86787" y="73727"/>
                  </a:moveTo>
                  <a:lnTo>
                    <a:pt x="39750" y="73727"/>
                  </a:lnTo>
                  <a:lnTo>
                    <a:pt x="125143" y="211958"/>
                  </a:lnTo>
                  <a:lnTo>
                    <a:pt x="168042" y="211958"/>
                  </a:lnTo>
                  <a:lnTo>
                    <a:pt x="168042" y="141534"/>
                  </a:lnTo>
                  <a:lnTo>
                    <a:pt x="128317" y="141534"/>
                  </a:lnTo>
                  <a:lnTo>
                    <a:pt x="86787" y="73727"/>
                  </a:lnTo>
                  <a:close/>
                </a:path>
                <a:path w="389254" h="212089">
                  <a:moveTo>
                    <a:pt x="168042" y="0"/>
                  </a:moveTo>
                  <a:lnTo>
                    <a:pt x="128317" y="0"/>
                  </a:lnTo>
                  <a:lnTo>
                    <a:pt x="128317" y="141534"/>
                  </a:lnTo>
                  <a:lnTo>
                    <a:pt x="168042" y="141534"/>
                  </a:lnTo>
                  <a:lnTo>
                    <a:pt x="168042" y="0"/>
                  </a:lnTo>
                  <a:close/>
                </a:path>
                <a:path w="389254" h="212089">
                  <a:moveTo>
                    <a:pt x="262553" y="0"/>
                  </a:moveTo>
                  <a:lnTo>
                    <a:pt x="219781" y="0"/>
                  </a:lnTo>
                  <a:lnTo>
                    <a:pt x="219781" y="211958"/>
                  </a:lnTo>
                  <a:lnTo>
                    <a:pt x="262553" y="211958"/>
                  </a:lnTo>
                  <a:lnTo>
                    <a:pt x="262553" y="119270"/>
                  </a:lnTo>
                  <a:lnTo>
                    <a:pt x="389119" y="119270"/>
                  </a:lnTo>
                  <a:lnTo>
                    <a:pt x="389119" y="83410"/>
                  </a:lnTo>
                  <a:lnTo>
                    <a:pt x="262553" y="83410"/>
                  </a:lnTo>
                  <a:lnTo>
                    <a:pt x="262553" y="0"/>
                  </a:lnTo>
                  <a:close/>
                </a:path>
                <a:path w="389254" h="212089">
                  <a:moveTo>
                    <a:pt x="389119" y="119270"/>
                  </a:moveTo>
                  <a:lnTo>
                    <a:pt x="346448" y="119270"/>
                  </a:lnTo>
                  <a:lnTo>
                    <a:pt x="346448" y="211958"/>
                  </a:lnTo>
                  <a:lnTo>
                    <a:pt x="389119" y="211958"/>
                  </a:lnTo>
                  <a:lnTo>
                    <a:pt x="389119" y="119270"/>
                  </a:lnTo>
                  <a:close/>
                </a:path>
                <a:path w="389254" h="212089">
                  <a:moveTo>
                    <a:pt x="389119" y="0"/>
                  </a:moveTo>
                  <a:lnTo>
                    <a:pt x="346448" y="0"/>
                  </a:lnTo>
                  <a:lnTo>
                    <a:pt x="346448" y="83410"/>
                  </a:lnTo>
                  <a:lnTo>
                    <a:pt x="389119" y="83410"/>
                  </a:lnTo>
                  <a:lnTo>
                    <a:pt x="389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7" name="object 18">
              <a:extLst>
                <a:ext uri="{FF2B5EF4-FFF2-40B4-BE49-F238E27FC236}">
                  <a16:creationId xmlns:a16="http://schemas.microsoft.com/office/drawing/2014/main" id="{21BF1845-6393-F36F-A610-0C91424E70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91414" y="2466993"/>
              <a:ext cx="106677" cy="159629"/>
            </a:xfrm>
            <a:prstGeom prst="rect">
              <a:avLst/>
            </a:prstGeom>
          </p:spPr>
        </p:pic>
        <p:sp>
          <p:nvSpPr>
            <p:cNvPr id="68" name="object 19">
              <a:extLst>
                <a:ext uri="{FF2B5EF4-FFF2-40B4-BE49-F238E27FC236}">
                  <a16:creationId xmlns:a16="http://schemas.microsoft.com/office/drawing/2014/main" id="{C139ADBA-7103-078B-E9A0-8917FEC64E75}"/>
                </a:ext>
              </a:extLst>
            </p:cNvPr>
            <p:cNvSpPr/>
            <p:nvPr/>
          </p:nvSpPr>
          <p:spPr>
            <a:xfrm>
              <a:off x="6854799" y="1449336"/>
              <a:ext cx="889635" cy="915669"/>
            </a:xfrm>
            <a:custGeom>
              <a:avLst/>
              <a:gdLst/>
              <a:ahLst/>
              <a:cxnLst/>
              <a:rect l="l" t="t" r="r" b="b"/>
              <a:pathLst>
                <a:path w="889634" h="915669">
                  <a:moveTo>
                    <a:pt x="118567" y="717892"/>
                  </a:moveTo>
                  <a:lnTo>
                    <a:pt x="118554" y="303593"/>
                  </a:lnTo>
                  <a:lnTo>
                    <a:pt x="111074" y="296062"/>
                  </a:lnTo>
                  <a:lnTo>
                    <a:pt x="92557" y="296062"/>
                  </a:lnTo>
                  <a:lnTo>
                    <a:pt x="85039" y="303593"/>
                  </a:lnTo>
                  <a:lnTo>
                    <a:pt x="85039" y="708647"/>
                  </a:lnTo>
                  <a:lnTo>
                    <a:pt x="85039" y="717892"/>
                  </a:lnTo>
                  <a:lnTo>
                    <a:pt x="92557" y="725424"/>
                  </a:lnTo>
                  <a:lnTo>
                    <a:pt x="111074" y="725424"/>
                  </a:lnTo>
                  <a:lnTo>
                    <a:pt x="118567" y="717892"/>
                  </a:lnTo>
                  <a:close/>
                </a:path>
                <a:path w="889634" h="915669">
                  <a:moveTo>
                    <a:pt x="704913" y="159334"/>
                  </a:moveTo>
                  <a:lnTo>
                    <a:pt x="453097" y="2120"/>
                  </a:lnTo>
                  <a:lnTo>
                    <a:pt x="451167" y="1485"/>
                  </a:lnTo>
                  <a:lnTo>
                    <a:pt x="449072" y="444"/>
                  </a:lnTo>
                  <a:lnTo>
                    <a:pt x="447865" y="368"/>
                  </a:lnTo>
                  <a:lnTo>
                    <a:pt x="446798" y="0"/>
                  </a:lnTo>
                  <a:lnTo>
                    <a:pt x="444728" y="152"/>
                  </a:lnTo>
                  <a:lnTo>
                    <a:pt x="442658" y="0"/>
                  </a:lnTo>
                  <a:lnTo>
                    <a:pt x="441579" y="368"/>
                  </a:lnTo>
                  <a:lnTo>
                    <a:pt x="440385" y="444"/>
                  </a:lnTo>
                  <a:lnTo>
                    <a:pt x="438251" y="1485"/>
                  </a:lnTo>
                  <a:lnTo>
                    <a:pt x="436359" y="2120"/>
                  </a:lnTo>
                  <a:lnTo>
                    <a:pt x="12268" y="246938"/>
                  </a:lnTo>
                  <a:lnTo>
                    <a:pt x="7518" y="246938"/>
                  </a:lnTo>
                  <a:lnTo>
                    <a:pt x="0" y="254431"/>
                  </a:lnTo>
                  <a:lnTo>
                    <a:pt x="0" y="757770"/>
                  </a:lnTo>
                  <a:lnTo>
                    <a:pt x="0" y="767054"/>
                  </a:lnTo>
                  <a:lnTo>
                    <a:pt x="7518" y="774547"/>
                  </a:lnTo>
                  <a:lnTo>
                    <a:pt x="26035" y="774547"/>
                  </a:lnTo>
                  <a:lnTo>
                    <a:pt x="33528" y="767054"/>
                  </a:lnTo>
                  <a:lnTo>
                    <a:pt x="33528" y="273405"/>
                  </a:lnTo>
                  <a:lnTo>
                    <a:pt x="444715" y="36004"/>
                  </a:lnTo>
                  <a:lnTo>
                    <a:pt x="679907" y="171792"/>
                  </a:lnTo>
                  <a:lnTo>
                    <a:pt x="686219" y="173901"/>
                  </a:lnTo>
                  <a:lnTo>
                    <a:pt x="692619" y="173456"/>
                  </a:lnTo>
                  <a:lnTo>
                    <a:pt x="698398" y="170637"/>
                  </a:lnTo>
                  <a:lnTo>
                    <a:pt x="702792" y="165633"/>
                  </a:lnTo>
                  <a:lnTo>
                    <a:pt x="704913" y="159334"/>
                  </a:lnTo>
                  <a:close/>
                </a:path>
                <a:path w="889634" h="915669">
                  <a:moveTo>
                    <a:pt x="889406" y="452462"/>
                  </a:moveTo>
                  <a:lnTo>
                    <a:pt x="881913" y="444969"/>
                  </a:lnTo>
                  <a:lnTo>
                    <a:pt x="863396" y="444969"/>
                  </a:lnTo>
                  <a:lnTo>
                    <a:pt x="855878" y="452462"/>
                  </a:lnTo>
                  <a:lnTo>
                    <a:pt x="855878" y="748118"/>
                  </a:lnTo>
                  <a:lnTo>
                    <a:pt x="620534" y="883983"/>
                  </a:lnTo>
                  <a:lnTo>
                    <a:pt x="615530" y="888390"/>
                  </a:lnTo>
                  <a:lnTo>
                    <a:pt x="612711" y="894168"/>
                  </a:lnTo>
                  <a:lnTo>
                    <a:pt x="612267" y="900569"/>
                  </a:lnTo>
                  <a:lnTo>
                    <a:pt x="614387" y="906881"/>
                  </a:lnTo>
                  <a:lnTo>
                    <a:pt x="618782" y="911885"/>
                  </a:lnTo>
                  <a:lnTo>
                    <a:pt x="624560" y="914704"/>
                  </a:lnTo>
                  <a:lnTo>
                    <a:pt x="630961" y="915149"/>
                  </a:lnTo>
                  <a:lnTo>
                    <a:pt x="637273" y="913028"/>
                  </a:lnTo>
                  <a:lnTo>
                    <a:pt x="877150" y="774547"/>
                  </a:lnTo>
                  <a:lnTo>
                    <a:pt x="881913" y="774547"/>
                  </a:lnTo>
                  <a:lnTo>
                    <a:pt x="889406" y="767054"/>
                  </a:lnTo>
                  <a:lnTo>
                    <a:pt x="889406" y="461746"/>
                  </a:lnTo>
                  <a:lnTo>
                    <a:pt x="889406" y="4524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9" name="object 20">
              <a:extLst>
                <a:ext uri="{FF2B5EF4-FFF2-40B4-BE49-F238E27FC236}">
                  <a16:creationId xmlns:a16="http://schemas.microsoft.com/office/drawing/2014/main" id="{8E6A6DF1-A1BA-C24E-B428-E54BA45D2A8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4566" y="2141319"/>
              <a:ext cx="234493" cy="149469"/>
            </a:xfrm>
            <a:prstGeom prst="rect">
              <a:avLst/>
            </a:prstGeom>
          </p:spPr>
        </p:pic>
        <p:sp>
          <p:nvSpPr>
            <p:cNvPr id="70" name="object 21">
              <a:extLst>
                <a:ext uri="{FF2B5EF4-FFF2-40B4-BE49-F238E27FC236}">
                  <a16:creationId xmlns:a16="http://schemas.microsoft.com/office/drawing/2014/main" id="{9F97B83C-21AB-A931-F519-C8E3FB76DF95}"/>
                </a:ext>
              </a:extLst>
            </p:cNvPr>
            <p:cNvSpPr/>
            <p:nvPr/>
          </p:nvSpPr>
          <p:spPr>
            <a:xfrm>
              <a:off x="6576238" y="2190394"/>
              <a:ext cx="555625" cy="173990"/>
            </a:xfrm>
            <a:custGeom>
              <a:avLst/>
              <a:gdLst/>
              <a:ahLst/>
              <a:cxnLst/>
              <a:rect l="l" t="t" r="r" b="b"/>
              <a:pathLst>
                <a:path w="555625" h="173989">
                  <a:moveTo>
                    <a:pt x="555561" y="159410"/>
                  </a:moveTo>
                  <a:lnTo>
                    <a:pt x="303707" y="2209"/>
                  </a:lnTo>
                  <a:lnTo>
                    <a:pt x="303326" y="2095"/>
                  </a:lnTo>
                  <a:lnTo>
                    <a:pt x="302945" y="1778"/>
                  </a:lnTo>
                  <a:lnTo>
                    <a:pt x="299504" y="800"/>
                  </a:lnTo>
                  <a:lnTo>
                    <a:pt x="297408" y="76"/>
                  </a:lnTo>
                  <a:lnTo>
                    <a:pt x="297103" y="101"/>
                  </a:lnTo>
                  <a:lnTo>
                    <a:pt x="296773" y="0"/>
                  </a:lnTo>
                  <a:lnTo>
                    <a:pt x="294043" y="317"/>
                  </a:lnTo>
                  <a:lnTo>
                    <a:pt x="290995" y="520"/>
                  </a:lnTo>
                  <a:lnTo>
                    <a:pt x="290626" y="698"/>
                  </a:lnTo>
                  <a:lnTo>
                    <a:pt x="290169" y="749"/>
                  </a:lnTo>
                  <a:lnTo>
                    <a:pt x="11531" y="91236"/>
                  </a:lnTo>
                  <a:lnTo>
                    <a:pt x="5727" y="94500"/>
                  </a:lnTo>
                  <a:lnTo>
                    <a:pt x="1765" y="99568"/>
                  </a:lnTo>
                  <a:lnTo>
                    <a:pt x="0" y="105752"/>
                  </a:lnTo>
                  <a:lnTo>
                    <a:pt x="762" y="112382"/>
                  </a:lnTo>
                  <a:lnTo>
                    <a:pt x="4025" y="118186"/>
                  </a:lnTo>
                  <a:lnTo>
                    <a:pt x="9080" y="122135"/>
                  </a:lnTo>
                  <a:lnTo>
                    <a:pt x="15252" y="123913"/>
                  </a:lnTo>
                  <a:lnTo>
                    <a:pt x="21869" y="123151"/>
                  </a:lnTo>
                  <a:lnTo>
                    <a:pt x="293408" y="34988"/>
                  </a:lnTo>
                  <a:lnTo>
                    <a:pt x="530542" y="171869"/>
                  </a:lnTo>
                  <a:lnTo>
                    <a:pt x="536854" y="173990"/>
                  </a:lnTo>
                  <a:lnTo>
                    <a:pt x="543267" y="173545"/>
                  </a:lnTo>
                  <a:lnTo>
                    <a:pt x="549033" y="170726"/>
                  </a:lnTo>
                  <a:lnTo>
                    <a:pt x="553427" y="165722"/>
                  </a:lnTo>
                  <a:lnTo>
                    <a:pt x="555561" y="1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1" name="object 22">
              <a:extLst>
                <a:ext uri="{FF2B5EF4-FFF2-40B4-BE49-F238E27FC236}">
                  <a16:creationId xmlns:a16="http://schemas.microsoft.com/office/drawing/2014/main" id="{C6C3991E-02E4-4029-CA00-328F3BCB586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7086" y="1729530"/>
              <a:ext cx="257293" cy="467429"/>
            </a:xfrm>
            <a:prstGeom prst="rect">
              <a:avLst/>
            </a:prstGeom>
          </p:spPr>
        </p:pic>
        <p:sp>
          <p:nvSpPr>
            <p:cNvPr id="72" name="object 23">
              <a:extLst>
                <a:ext uri="{FF2B5EF4-FFF2-40B4-BE49-F238E27FC236}">
                  <a16:creationId xmlns:a16="http://schemas.microsoft.com/office/drawing/2014/main" id="{AB56B259-FB3B-09CF-5D32-3D6B5975C472}"/>
                </a:ext>
              </a:extLst>
            </p:cNvPr>
            <p:cNvSpPr/>
            <p:nvPr/>
          </p:nvSpPr>
          <p:spPr>
            <a:xfrm>
              <a:off x="6232690" y="1157871"/>
              <a:ext cx="1755139" cy="2320290"/>
            </a:xfrm>
            <a:custGeom>
              <a:avLst/>
              <a:gdLst/>
              <a:ahLst/>
              <a:cxnLst/>
              <a:rect l="l" t="t" r="r" b="b"/>
              <a:pathLst>
                <a:path w="1755140" h="2320290">
                  <a:moveTo>
                    <a:pt x="232016" y="1892858"/>
                  </a:moveTo>
                  <a:lnTo>
                    <a:pt x="231114" y="1886483"/>
                  </a:lnTo>
                  <a:lnTo>
                    <a:pt x="227723" y="1880755"/>
                  </a:lnTo>
                  <a:lnTo>
                    <a:pt x="35661" y="1666976"/>
                  </a:lnTo>
                  <a:lnTo>
                    <a:pt x="117830" y="1415059"/>
                  </a:lnTo>
                  <a:lnTo>
                    <a:pt x="100469" y="1393113"/>
                  </a:lnTo>
                  <a:lnTo>
                    <a:pt x="94297" y="1394891"/>
                  </a:lnTo>
                  <a:lnTo>
                    <a:pt x="89230" y="1398841"/>
                  </a:lnTo>
                  <a:lnTo>
                    <a:pt x="85953" y="1404632"/>
                  </a:lnTo>
                  <a:lnTo>
                    <a:pt x="787" y="1665770"/>
                  </a:lnTo>
                  <a:lnTo>
                    <a:pt x="520" y="1667979"/>
                  </a:lnTo>
                  <a:lnTo>
                    <a:pt x="0" y="1670088"/>
                  </a:lnTo>
                  <a:lnTo>
                    <a:pt x="139" y="1671205"/>
                  </a:lnTo>
                  <a:lnTo>
                    <a:pt x="12" y="1672386"/>
                  </a:lnTo>
                  <a:lnTo>
                    <a:pt x="584" y="1674418"/>
                  </a:lnTo>
                  <a:lnTo>
                    <a:pt x="876" y="1676450"/>
                  </a:lnTo>
                  <a:lnTo>
                    <a:pt x="1460" y="1677466"/>
                  </a:lnTo>
                  <a:lnTo>
                    <a:pt x="1790" y="1678571"/>
                  </a:lnTo>
                  <a:lnTo>
                    <a:pt x="3187" y="1680387"/>
                  </a:lnTo>
                  <a:lnTo>
                    <a:pt x="4267" y="1682191"/>
                  </a:lnTo>
                  <a:lnTo>
                    <a:pt x="202806" y="1903171"/>
                  </a:lnTo>
                  <a:lnTo>
                    <a:pt x="208153" y="1907146"/>
                  </a:lnTo>
                  <a:lnTo>
                    <a:pt x="214376" y="1908708"/>
                  </a:lnTo>
                  <a:lnTo>
                    <a:pt x="220751" y="1907819"/>
                  </a:lnTo>
                  <a:lnTo>
                    <a:pt x="226479" y="1904441"/>
                  </a:lnTo>
                  <a:lnTo>
                    <a:pt x="230454" y="1899094"/>
                  </a:lnTo>
                  <a:lnTo>
                    <a:pt x="232016" y="1892858"/>
                  </a:lnTo>
                  <a:close/>
                </a:path>
                <a:path w="1755140" h="2320290">
                  <a:moveTo>
                    <a:pt x="655574" y="553694"/>
                  </a:moveTo>
                  <a:lnTo>
                    <a:pt x="367576" y="450392"/>
                  </a:lnTo>
                  <a:lnTo>
                    <a:pt x="360959" y="449643"/>
                  </a:lnTo>
                  <a:lnTo>
                    <a:pt x="354787" y="451434"/>
                  </a:lnTo>
                  <a:lnTo>
                    <a:pt x="349732" y="455409"/>
                  </a:lnTo>
                  <a:lnTo>
                    <a:pt x="346468" y="461213"/>
                  </a:lnTo>
                  <a:lnTo>
                    <a:pt x="345732" y="467842"/>
                  </a:lnTo>
                  <a:lnTo>
                    <a:pt x="347535" y="474014"/>
                  </a:lnTo>
                  <a:lnTo>
                    <a:pt x="351510" y="479069"/>
                  </a:lnTo>
                  <a:lnTo>
                    <a:pt x="357314" y="482307"/>
                  </a:lnTo>
                  <a:lnTo>
                    <a:pt x="633768" y="571131"/>
                  </a:lnTo>
                  <a:lnTo>
                    <a:pt x="640372" y="571881"/>
                  </a:lnTo>
                  <a:lnTo>
                    <a:pt x="646544" y="570103"/>
                  </a:lnTo>
                  <a:lnTo>
                    <a:pt x="651586" y="566127"/>
                  </a:lnTo>
                  <a:lnTo>
                    <a:pt x="654850" y="560311"/>
                  </a:lnTo>
                  <a:lnTo>
                    <a:pt x="655574" y="553694"/>
                  </a:lnTo>
                  <a:close/>
                </a:path>
                <a:path w="1755140" h="2320290">
                  <a:moveTo>
                    <a:pt x="1041095" y="7518"/>
                  </a:moveTo>
                  <a:lnTo>
                    <a:pt x="1033576" y="0"/>
                  </a:lnTo>
                  <a:lnTo>
                    <a:pt x="1015060" y="0"/>
                  </a:lnTo>
                  <a:lnTo>
                    <a:pt x="1007541" y="7518"/>
                  </a:lnTo>
                  <a:lnTo>
                    <a:pt x="1007541" y="332651"/>
                  </a:lnTo>
                  <a:lnTo>
                    <a:pt x="1007541" y="341922"/>
                  </a:lnTo>
                  <a:lnTo>
                    <a:pt x="1015060" y="349415"/>
                  </a:lnTo>
                  <a:lnTo>
                    <a:pt x="1033576" y="349415"/>
                  </a:lnTo>
                  <a:lnTo>
                    <a:pt x="1041095" y="341922"/>
                  </a:lnTo>
                  <a:lnTo>
                    <a:pt x="1041095" y="7518"/>
                  </a:lnTo>
                  <a:close/>
                </a:path>
                <a:path w="1755140" h="2320290">
                  <a:moveTo>
                    <a:pt x="1126109" y="7518"/>
                  </a:moveTo>
                  <a:lnTo>
                    <a:pt x="1118616" y="0"/>
                  </a:lnTo>
                  <a:lnTo>
                    <a:pt x="1100099" y="0"/>
                  </a:lnTo>
                  <a:lnTo>
                    <a:pt x="1092581" y="7518"/>
                  </a:lnTo>
                  <a:lnTo>
                    <a:pt x="1092581" y="332651"/>
                  </a:lnTo>
                  <a:lnTo>
                    <a:pt x="1092581" y="341922"/>
                  </a:lnTo>
                  <a:lnTo>
                    <a:pt x="1100099" y="349415"/>
                  </a:lnTo>
                  <a:lnTo>
                    <a:pt x="1118616" y="349415"/>
                  </a:lnTo>
                  <a:lnTo>
                    <a:pt x="1126109" y="341922"/>
                  </a:lnTo>
                  <a:lnTo>
                    <a:pt x="1126109" y="7518"/>
                  </a:lnTo>
                  <a:close/>
                </a:path>
                <a:path w="1755140" h="2320290">
                  <a:moveTo>
                    <a:pt x="1468755" y="2244737"/>
                  </a:moveTo>
                  <a:lnTo>
                    <a:pt x="1468691" y="2238070"/>
                  </a:lnTo>
                  <a:lnTo>
                    <a:pt x="1466049" y="2231961"/>
                  </a:lnTo>
                  <a:lnTo>
                    <a:pt x="1461427" y="2227478"/>
                  </a:lnTo>
                  <a:lnTo>
                    <a:pt x="1455483" y="2225065"/>
                  </a:lnTo>
                  <a:lnTo>
                    <a:pt x="1448828" y="2225129"/>
                  </a:lnTo>
                  <a:lnTo>
                    <a:pt x="1165834" y="2284984"/>
                  </a:lnTo>
                  <a:lnTo>
                    <a:pt x="842264" y="1924900"/>
                  </a:lnTo>
                  <a:lnTo>
                    <a:pt x="840498" y="1923592"/>
                  </a:lnTo>
                  <a:lnTo>
                    <a:pt x="838936" y="1922081"/>
                  </a:lnTo>
                  <a:lnTo>
                    <a:pt x="837895" y="1921662"/>
                  </a:lnTo>
                  <a:lnTo>
                    <a:pt x="836917" y="1920925"/>
                  </a:lnTo>
                  <a:lnTo>
                    <a:pt x="834796" y="1920405"/>
                  </a:lnTo>
                  <a:lnTo>
                    <a:pt x="832993" y="1919655"/>
                  </a:lnTo>
                  <a:lnTo>
                    <a:pt x="831888" y="1919668"/>
                  </a:lnTo>
                  <a:lnTo>
                    <a:pt x="830694" y="1919363"/>
                  </a:lnTo>
                  <a:lnTo>
                    <a:pt x="828306" y="1919706"/>
                  </a:lnTo>
                  <a:lnTo>
                    <a:pt x="532498" y="1981809"/>
                  </a:lnTo>
                  <a:lnTo>
                    <a:pt x="519518" y="1995017"/>
                  </a:lnTo>
                  <a:lnTo>
                    <a:pt x="519569" y="2001672"/>
                  </a:lnTo>
                  <a:lnTo>
                    <a:pt x="522198" y="2007793"/>
                  </a:lnTo>
                  <a:lnTo>
                    <a:pt x="526821" y="2012276"/>
                  </a:lnTo>
                  <a:lnTo>
                    <a:pt x="532777" y="2014689"/>
                  </a:lnTo>
                  <a:lnTo>
                    <a:pt x="539432" y="2014639"/>
                  </a:lnTo>
                  <a:lnTo>
                    <a:pt x="823772" y="1954530"/>
                  </a:lnTo>
                  <a:lnTo>
                    <a:pt x="1147368" y="2314600"/>
                  </a:lnTo>
                  <a:lnTo>
                    <a:pt x="1149032" y="2315845"/>
                  </a:lnTo>
                  <a:lnTo>
                    <a:pt x="1150696" y="2317445"/>
                  </a:lnTo>
                  <a:lnTo>
                    <a:pt x="1151788" y="2317889"/>
                  </a:lnTo>
                  <a:lnTo>
                    <a:pt x="1152715" y="2318575"/>
                  </a:lnTo>
                  <a:lnTo>
                    <a:pt x="1154734" y="2319083"/>
                  </a:lnTo>
                  <a:lnTo>
                    <a:pt x="1156652" y="2319858"/>
                  </a:lnTo>
                  <a:lnTo>
                    <a:pt x="1157782" y="2319858"/>
                  </a:lnTo>
                  <a:lnTo>
                    <a:pt x="1158951" y="2320137"/>
                  </a:lnTo>
                  <a:lnTo>
                    <a:pt x="1161262" y="2319820"/>
                  </a:lnTo>
                  <a:lnTo>
                    <a:pt x="1163320" y="2319794"/>
                  </a:lnTo>
                  <a:lnTo>
                    <a:pt x="1455762" y="2257945"/>
                  </a:lnTo>
                  <a:lnTo>
                    <a:pt x="1461871" y="2255316"/>
                  </a:lnTo>
                  <a:lnTo>
                    <a:pt x="1466329" y="2250694"/>
                  </a:lnTo>
                  <a:lnTo>
                    <a:pt x="1468755" y="2244737"/>
                  </a:lnTo>
                  <a:close/>
                </a:path>
                <a:path w="1755140" h="2320290">
                  <a:moveTo>
                    <a:pt x="1755013" y="1191945"/>
                  </a:moveTo>
                  <a:lnTo>
                    <a:pt x="1503133" y="1034732"/>
                  </a:lnTo>
                  <a:lnTo>
                    <a:pt x="1496822" y="1032598"/>
                  </a:lnTo>
                  <a:lnTo>
                    <a:pt x="1490408" y="1033043"/>
                  </a:lnTo>
                  <a:lnTo>
                    <a:pt x="1484642" y="1035862"/>
                  </a:lnTo>
                  <a:lnTo>
                    <a:pt x="1480223" y="1040853"/>
                  </a:lnTo>
                  <a:lnTo>
                    <a:pt x="1478114" y="1047165"/>
                  </a:lnTo>
                  <a:lnTo>
                    <a:pt x="1478559" y="1053592"/>
                  </a:lnTo>
                  <a:lnTo>
                    <a:pt x="1481391" y="1059370"/>
                  </a:lnTo>
                  <a:lnTo>
                    <a:pt x="1486369" y="1063777"/>
                  </a:lnTo>
                  <a:lnTo>
                    <a:pt x="1730006" y="1204417"/>
                  </a:lnTo>
                  <a:lnTo>
                    <a:pt x="1736318" y="1206538"/>
                  </a:lnTo>
                  <a:lnTo>
                    <a:pt x="1742719" y="1206080"/>
                  </a:lnTo>
                  <a:lnTo>
                    <a:pt x="1748485" y="1203261"/>
                  </a:lnTo>
                  <a:lnTo>
                    <a:pt x="1752892" y="1198270"/>
                  </a:lnTo>
                  <a:lnTo>
                    <a:pt x="1755013" y="11919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3" name="object 24">
              <a:extLst>
                <a:ext uri="{FF2B5EF4-FFF2-40B4-BE49-F238E27FC236}">
                  <a16:creationId xmlns:a16="http://schemas.microsoft.com/office/drawing/2014/main" id="{503125B5-3489-F490-C787-6F52107511C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40705" y="2352449"/>
              <a:ext cx="128299" cy="204155"/>
            </a:xfrm>
            <a:prstGeom prst="rect">
              <a:avLst/>
            </a:prstGeom>
          </p:spPr>
        </p:pic>
        <p:pic>
          <p:nvPicPr>
            <p:cNvPr id="74" name="object 25">
              <a:extLst>
                <a:ext uri="{FF2B5EF4-FFF2-40B4-BE49-F238E27FC236}">
                  <a16:creationId xmlns:a16="http://schemas.microsoft.com/office/drawing/2014/main" id="{F4F4FAE1-9C88-BCB7-50FB-DAA84613134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27707" y="1762295"/>
              <a:ext cx="127129" cy="203418"/>
            </a:xfrm>
            <a:prstGeom prst="rect">
              <a:avLst/>
            </a:prstGeom>
          </p:spPr>
        </p:pic>
        <p:pic>
          <p:nvPicPr>
            <p:cNvPr id="75" name="object 26">
              <a:extLst>
                <a:ext uri="{FF2B5EF4-FFF2-40B4-BE49-F238E27FC236}">
                  <a16:creationId xmlns:a16="http://schemas.microsoft.com/office/drawing/2014/main" id="{0611A91A-00FA-3A5A-0638-F6A3E0C4A0F9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27306" y="1136587"/>
              <a:ext cx="130908" cy="200115"/>
            </a:xfrm>
            <a:prstGeom prst="rect">
              <a:avLst/>
            </a:prstGeom>
          </p:spPr>
        </p:pic>
        <p:pic>
          <p:nvPicPr>
            <p:cNvPr id="76" name="object 27">
              <a:extLst>
                <a:ext uri="{FF2B5EF4-FFF2-40B4-BE49-F238E27FC236}">
                  <a16:creationId xmlns:a16="http://schemas.microsoft.com/office/drawing/2014/main" id="{F955620A-AD6B-97BC-A85E-32A0CA5A70E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3546" y="1384380"/>
              <a:ext cx="126870" cy="200115"/>
            </a:xfrm>
            <a:prstGeom prst="rect">
              <a:avLst/>
            </a:prstGeom>
          </p:spPr>
        </p:pic>
        <p:pic>
          <p:nvPicPr>
            <p:cNvPr id="77" name="object 28">
              <a:extLst>
                <a:ext uri="{FF2B5EF4-FFF2-40B4-BE49-F238E27FC236}">
                  <a16:creationId xmlns:a16="http://schemas.microsoft.com/office/drawing/2014/main" id="{B36B4E82-4037-A898-3DE9-70F029BB8D2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90388" y="1265973"/>
              <a:ext cx="127970" cy="204155"/>
            </a:xfrm>
            <a:prstGeom prst="rect">
              <a:avLst/>
            </a:prstGeom>
          </p:spPr>
        </p:pic>
        <p:pic>
          <p:nvPicPr>
            <p:cNvPr id="78" name="object 29">
              <a:extLst>
                <a:ext uri="{FF2B5EF4-FFF2-40B4-BE49-F238E27FC236}">
                  <a16:creationId xmlns:a16="http://schemas.microsoft.com/office/drawing/2014/main" id="{CF6FFA3F-C2FC-E8CF-0A46-72F03802B38A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00955" y="2390571"/>
              <a:ext cx="128597" cy="200089"/>
            </a:xfrm>
            <a:prstGeom prst="rect">
              <a:avLst/>
            </a:prstGeom>
          </p:spPr>
        </p:pic>
        <p:pic>
          <p:nvPicPr>
            <p:cNvPr id="79" name="object 30">
              <a:extLst>
                <a:ext uri="{FF2B5EF4-FFF2-40B4-BE49-F238E27FC236}">
                  <a16:creationId xmlns:a16="http://schemas.microsoft.com/office/drawing/2014/main" id="{C6924F83-F810-1EF5-9A19-D81BD4A2A744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41773" y="1856863"/>
              <a:ext cx="105763" cy="200089"/>
            </a:xfrm>
            <a:prstGeom prst="rect">
              <a:avLst/>
            </a:prstGeom>
          </p:spPr>
        </p:pic>
        <p:pic>
          <p:nvPicPr>
            <p:cNvPr id="80" name="object 31">
              <a:extLst>
                <a:ext uri="{FF2B5EF4-FFF2-40B4-BE49-F238E27FC236}">
                  <a16:creationId xmlns:a16="http://schemas.microsoft.com/office/drawing/2014/main" id="{17A0D7D6-CDDC-9B43-7E2E-654D1C8B7CA7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58033" y="2333388"/>
              <a:ext cx="126285" cy="200089"/>
            </a:xfrm>
            <a:prstGeom prst="rect">
              <a:avLst/>
            </a:prstGeom>
          </p:spPr>
        </p:pic>
        <p:pic>
          <p:nvPicPr>
            <p:cNvPr id="81" name="object 32">
              <a:extLst>
                <a:ext uri="{FF2B5EF4-FFF2-40B4-BE49-F238E27FC236}">
                  <a16:creationId xmlns:a16="http://schemas.microsoft.com/office/drawing/2014/main" id="{F9542F46-0417-CE43-F93E-D937FCC57C6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36479" y="2619303"/>
              <a:ext cx="126158" cy="20428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57422386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B3CEC-6BDF-D37D-BD58-BA1136054603}"/>
              </a:ext>
            </a:extLst>
          </p:cNvPr>
          <p:cNvSpPr txBox="1"/>
          <p:nvPr/>
        </p:nvSpPr>
        <p:spPr>
          <a:xfrm>
            <a:off x="2064765" y="166026"/>
            <a:ext cx="334944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spc="-34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ACYCLOVIR</a:t>
            </a:r>
            <a:endParaRPr lang="en-GB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72456E-354D-C9CA-7D49-66960038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2782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28EEDE-918A-D13F-9AD2-958255BE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154449"/>
            <a:ext cx="9144000" cy="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4" name="object 9">
            <a:extLst>
              <a:ext uri="{FF2B5EF4-FFF2-40B4-BE49-F238E27FC236}">
                <a16:creationId xmlns:a16="http://schemas.microsoft.com/office/drawing/2014/main" id="{90760795-D025-4698-3713-1E4BDBB5270E}"/>
              </a:ext>
            </a:extLst>
          </p:cNvPr>
          <p:cNvGrpSpPr/>
          <p:nvPr/>
        </p:nvGrpSpPr>
        <p:grpSpPr>
          <a:xfrm>
            <a:off x="6965847" y="166026"/>
            <a:ext cx="2003108" cy="1963103"/>
            <a:chOff x="5927707" y="860787"/>
            <a:chExt cx="2670810" cy="2617470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2DB776CA-80AE-425B-DEFA-14CE6C1CC26B}"/>
                </a:ext>
              </a:extLst>
            </p:cNvPr>
            <p:cNvSpPr/>
            <p:nvPr/>
          </p:nvSpPr>
          <p:spPr>
            <a:xfrm>
              <a:off x="7639517" y="1605589"/>
              <a:ext cx="389255" cy="212090"/>
            </a:xfrm>
            <a:custGeom>
              <a:avLst/>
              <a:gdLst/>
              <a:ahLst/>
              <a:cxnLst/>
              <a:rect l="l" t="t" r="r" b="b"/>
              <a:pathLst>
                <a:path w="389254" h="212089">
                  <a:moveTo>
                    <a:pt x="41604" y="0"/>
                  </a:moveTo>
                  <a:lnTo>
                    <a:pt x="0" y="0"/>
                  </a:lnTo>
                  <a:lnTo>
                    <a:pt x="0" y="211958"/>
                  </a:lnTo>
                  <a:lnTo>
                    <a:pt x="39724" y="211958"/>
                  </a:lnTo>
                  <a:lnTo>
                    <a:pt x="39724" y="73727"/>
                  </a:lnTo>
                  <a:lnTo>
                    <a:pt x="86761" y="73727"/>
                  </a:lnTo>
                  <a:lnTo>
                    <a:pt x="41604" y="0"/>
                  </a:lnTo>
                  <a:close/>
                </a:path>
                <a:path w="389254" h="212089">
                  <a:moveTo>
                    <a:pt x="86761" y="73727"/>
                  </a:moveTo>
                  <a:lnTo>
                    <a:pt x="39724" y="73727"/>
                  </a:lnTo>
                  <a:lnTo>
                    <a:pt x="125117" y="211958"/>
                  </a:lnTo>
                  <a:lnTo>
                    <a:pt x="168042" y="211958"/>
                  </a:lnTo>
                  <a:lnTo>
                    <a:pt x="168042" y="141534"/>
                  </a:lnTo>
                  <a:lnTo>
                    <a:pt x="128292" y="141534"/>
                  </a:lnTo>
                  <a:lnTo>
                    <a:pt x="86761" y="73727"/>
                  </a:lnTo>
                  <a:close/>
                </a:path>
                <a:path w="389254" h="212089">
                  <a:moveTo>
                    <a:pt x="168042" y="0"/>
                  </a:moveTo>
                  <a:lnTo>
                    <a:pt x="128292" y="0"/>
                  </a:lnTo>
                  <a:lnTo>
                    <a:pt x="128292" y="141534"/>
                  </a:lnTo>
                  <a:lnTo>
                    <a:pt x="168042" y="141534"/>
                  </a:lnTo>
                  <a:lnTo>
                    <a:pt x="168042" y="0"/>
                  </a:lnTo>
                  <a:close/>
                </a:path>
                <a:path w="389254" h="212089">
                  <a:moveTo>
                    <a:pt x="262528" y="0"/>
                  </a:moveTo>
                  <a:lnTo>
                    <a:pt x="219755" y="0"/>
                  </a:lnTo>
                  <a:lnTo>
                    <a:pt x="219755" y="211958"/>
                  </a:lnTo>
                  <a:lnTo>
                    <a:pt x="262528" y="211958"/>
                  </a:lnTo>
                  <a:lnTo>
                    <a:pt x="262528" y="119270"/>
                  </a:lnTo>
                  <a:lnTo>
                    <a:pt x="389119" y="119270"/>
                  </a:lnTo>
                  <a:lnTo>
                    <a:pt x="389119" y="83436"/>
                  </a:lnTo>
                  <a:lnTo>
                    <a:pt x="262528" y="83436"/>
                  </a:lnTo>
                  <a:lnTo>
                    <a:pt x="262528" y="0"/>
                  </a:lnTo>
                  <a:close/>
                </a:path>
                <a:path w="389254" h="212089">
                  <a:moveTo>
                    <a:pt x="389119" y="119270"/>
                  </a:moveTo>
                  <a:lnTo>
                    <a:pt x="346346" y="119270"/>
                  </a:lnTo>
                  <a:lnTo>
                    <a:pt x="346346" y="211958"/>
                  </a:lnTo>
                  <a:lnTo>
                    <a:pt x="389119" y="211958"/>
                  </a:lnTo>
                  <a:lnTo>
                    <a:pt x="389119" y="119270"/>
                  </a:lnTo>
                  <a:close/>
                </a:path>
                <a:path w="389254" h="212089">
                  <a:moveTo>
                    <a:pt x="389119" y="0"/>
                  </a:moveTo>
                  <a:lnTo>
                    <a:pt x="346346" y="0"/>
                  </a:lnTo>
                  <a:lnTo>
                    <a:pt x="346346" y="83436"/>
                  </a:lnTo>
                  <a:lnTo>
                    <a:pt x="389119" y="83436"/>
                  </a:lnTo>
                  <a:lnTo>
                    <a:pt x="389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7" name="object 11">
              <a:extLst>
                <a:ext uri="{FF2B5EF4-FFF2-40B4-BE49-F238E27FC236}">
                  <a16:creationId xmlns:a16="http://schemas.microsoft.com/office/drawing/2014/main" id="{3FCF70CA-7C00-F677-276C-1CE41BB8009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1588" y="2346731"/>
              <a:ext cx="168042" cy="211958"/>
            </a:xfrm>
            <a:prstGeom prst="rect">
              <a:avLst/>
            </a:prstGeom>
          </p:spPr>
        </p:pic>
        <p:pic>
          <p:nvPicPr>
            <p:cNvPr id="61" name="object 12">
              <a:extLst>
                <a:ext uri="{FF2B5EF4-FFF2-40B4-BE49-F238E27FC236}">
                  <a16:creationId xmlns:a16="http://schemas.microsoft.com/office/drawing/2014/main" id="{E684B4A0-311E-A5FC-5062-F394A677D4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4556" y="2251985"/>
              <a:ext cx="168042" cy="211932"/>
            </a:xfrm>
            <a:prstGeom prst="rect">
              <a:avLst/>
            </a:prstGeom>
          </p:spPr>
        </p:pic>
        <p:pic>
          <p:nvPicPr>
            <p:cNvPr id="62" name="object 13">
              <a:extLst>
                <a:ext uri="{FF2B5EF4-FFF2-40B4-BE49-F238E27FC236}">
                  <a16:creationId xmlns:a16="http://schemas.microsoft.com/office/drawing/2014/main" id="{5DCF68D1-45F4-EFC1-5048-A54EDEC4E09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4556" y="1454880"/>
              <a:ext cx="168042" cy="211932"/>
            </a:xfrm>
            <a:prstGeom prst="rect">
              <a:avLst/>
            </a:prstGeom>
          </p:spPr>
        </p:pic>
        <p:pic>
          <p:nvPicPr>
            <p:cNvPr id="63" name="object 14">
              <a:extLst>
                <a:ext uri="{FF2B5EF4-FFF2-40B4-BE49-F238E27FC236}">
                  <a16:creationId xmlns:a16="http://schemas.microsoft.com/office/drawing/2014/main" id="{AE2046E7-89FC-F278-D01A-5440E154FD4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3430" y="3085027"/>
              <a:ext cx="205408" cy="219173"/>
            </a:xfrm>
            <a:prstGeom prst="rect">
              <a:avLst/>
            </a:prstGeom>
          </p:spPr>
        </p:pic>
        <p:sp>
          <p:nvSpPr>
            <p:cNvPr id="64" name="object 15">
              <a:extLst>
                <a:ext uri="{FF2B5EF4-FFF2-40B4-BE49-F238E27FC236}">
                  <a16:creationId xmlns:a16="http://schemas.microsoft.com/office/drawing/2014/main" id="{0C733654-AFDF-B613-069E-E45E62A2FFE3}"/>
                </a:ext>
              </a:extLst>
            </p:cNvPr>
            <p:cNvSpPr/>
            <p:nvPr/>
          </p:nvSpPr>
          <p:spPr>
            <a:xfrm>
              <a:off x="7769690" y="3248036"/>
              <a:ext cx="415290" cy="219710"/>
            </a:xfrm>
            <a:custGeom>
              <a:avLst/>
              <a:gdLst/>
              <a:ahLst/>
              <a:cxnLst/>
              <a:rect l="l" t="t" r="r" b="b"/>
              <a:pathLst>
                <a:path w="415290" h="219710">
                  <a:moveTo>
                    <a:pt x="102435" y="0"/>
                  </a:moveTo>
                  <a:lnTo>
                    <a:pt x="56793" y="8386"/>
                  </a:lnTo>
                  <a:lnTo>
                    <a:pt x="23492" y="34096"/>
                  </a:lnTo>
                  <a:lnTo>
                    <a:pt x="5443" y="68158"/>
                  </a:lnTo>
                  <a:lnTo>
                    <a:pt x="0" y="110881"/>
                  </a:lnTo>
                  <a:lnTo>
                    <a:pt x="1743" y="134821"/>
                  </a:lnTo>
                  <a:lnTo>
                    <a:pt x="15687" y="174543"/>
                  </a:lnTo>
                  <a:lnTo>
                    <a:pt x="43042" y="202944"/>
                  </a:lnTo>
                  <a:lnTo>
                    <a:pt x="80608" y="217365"/>
                  </a:lnTo>
                  <a:lnTo>
                    <a:pt x="103020" y="219168"/>
                  </a:lnTo>
                  <a:lnTo>
                    <a:pt x="125183" y="217356"/>
                  </a:lnTo>
                  <a:lnTo>
                    <a:pt x="144999" y="211921"/>
                  </a:lnTo>
                  <a:lnTo>
                    <a:pt x="162461" y="202862"/>
                  </a:lnTo>
                  <a:lnTo>
                    <a:pt x="177567" y="190180"/>
                  </a:lnTo>
                  <a:lnTo>
                    <a:pt x="183394" y="182591"/>
                  </a:lnTo>
                  <a:lnTo>
                    <a:pt x="102867" y="182591"/>
                  </a:lnTo>
                  <a:lnTo>
                    <a:pt x="90643" y="181430"/>
                  </a:lnTo>
                  <a:lnTo>
                    <a:pt x="53411" y="153634"/>
                  </a:lnTo>
                  <a:lnTo>
                    <a:pt x="44156" y="110881"/>
                  </a:lnTo>
                  <a:lnTo>
                    <a:pt x="44102" y="108856"/>
                  </a:lnTo>
                  <a:lnTo>
                    <a:pt x="45081" y="92298"/>
                  </a:lnTo>
                  <a:lnTo>
                    <a:pt x="60247" y="54712"/>
                  </a:lnTo>
                  <a:lnTo>
                    <a:pt x="102867" y="36569"/>
                  </a:lnTo>
                  <a:lnTo>
                    <a:pt x="183162" y="36569"/>
                  </a:lnTo>
                  <a:lnTo>
                    <a:pt x="177364" y="29048"/>
                  </a:lnTo>
                  <a:lnTo>
                    <a:pt x="162138" y="16340"/>
                  </a:lnTo>
                  <a:lnTo>
                    <a:pt x="144576" y="7262"/>
                  </a:lnTo>
                  <a:lnTo>
                    <a:pt x="124676" y="1815"/>
                  </a:lnTo>
                  <a:lnTo>
                    <a:pt x="102435" y="0"/>
                  </a:lnTo>
                  <a:close/>
                </a:path>
                <a:path w="415290" h="219710">
                  <a:moveTo>
                    <a:pt x="183162" y="36569"/>
                  </a:moveTo>
                  <a:lnTo>
                    <a:pt x="102867" y="36569"/>
                  </a:lnTo>
                  <a:lnTo>
                    <a:pt x="115481" y="37703"/>
                  </a:lnTo>
                  <a:lnTo>
                    <a:pt x="126695" y="41050"/>
                  </a:lnTo>
                  <a:lnTo>
                    <a:pt x="157263" y="77049"/>
                  </a:lnTo>
                  <a:lnTo>
                    <a:pt x="161260" y="108856"/>
                  </a:lnTo>
                  <a:lnTo>
                    <a:pt x="160233" y="126137"/>
                  </a:lnTo>
                  <a:lnTo>
                    <a:pt x="144852" y="164158"/>
                  </a:lnTo>
                  <a:lnTo>
                    <a:pt x="102867" y="182591"/>
                  </a:lnTo>
                  <a:lnTo>
                    <a:pt x="183394" y="182591"/>
                  </a:lnTo>
                  <a:lnTo>
                    <a:pt x="203712" y="134134"/>
                  </a:lnTo>
                  <a:lnTo>
                    <a:pt x="205383" y="108856"/>
                  </a:lnTo>
                  <a:lnTo>
                    <a:pt x="203702" y="85407"/>
                  </a:lnTo>
                  <a:lnTo>
                    <a:pt x="198439" y="63783"/>
                  </a:lnTo>
                  <a:lnTo>
                    <a:pt x="189661" y="44997"/>
                  </a:lnTo>
                  <a:lnTo>
                    <a:pt x="183162" y="36569"/>
                  </a:lnTo>
                  <a:close/>
                </a:path>
                <a:path w="415290" h="219710">
                  <a:moveTo>
                    <a:pt x="288689" y="3608"/>
                  </a:moveTo>
                  <a:lnTo>
                    <a:pt x="245917" y="3608"/>
                  </a:lnTo>
                  <a:lnTo>
                    <a:pt x="245917" y="215554"/>
                  </a:lnTo>
                  <a:lnTo>
                    <a:pt x="288689" y="215554"/>
                  </a:lnTo>
                  <a:lnTo>
                    <a:pt x="288689" y="122879"/>
                  </a:lnTo>
                  <a:lnTo>
                    <a:pt x="415255" y="122879"/>
                  </a:lnTo>
                  <a:lnTo>
                    <a:pt x="415255" y="87024"/>
                  </a:lnTo>
                  <a:lnTo>
                    <a:pt x="288689" y="87024"/>
                  </a:lnTo>
                  <a:lnTo>
                    <a:pt x="288689" y="3608"/>
                  </a:lnTo>
                  <a:close/>
                </a:path>
                <a:path w="415290" h="219710">
                  <a:moveTo>
                    <a:pt x="415255" y="122879"/>
                  </a:moveTo>
                  <a:lnTo>
                    <a:pt x="372508" y="122879"/>
                  </a:lnTo>
                  <a:lnTo>
                    <a:pt x="372508" y="215554"/>
                  </a:lnTo>
                  <a:lnTo>
                    <a:pt x="415255" y="215554"/>
                  </a:lnTo>
                  <a:lnTo>
                    <a:pt x="415255" y="122879"/>
                  </a:lnTo>
                  <a:close/>
                </a:path>
                <a:path w="415290" h="219710">
                  <a:moveTo>
                    <a:pt x="415255" y="3608"/>
                  </a:moveTo>
                  <a:lnTo>
                    <a:pt x="372507" y="3608"/>
                  </a:lnTo>
                  <a:lnTo>
                    <a:pt x="372508" y="87024"/>
                  </a:lnTo>
                  <a:lnTo>
                    <a:pt x="415255" y="87024"/>
                  </a:lnTo>
                  <a:lnTo>
                    <a:pt x="415255" y="3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5" name="object 16">
              <a:extLst>
                <a:ext uri="{FF2B5EF4-FFF2-40B4-BE49-F238E27FC236}">
                  <a16:creationId xmlns:a16="http://schemas.microsoft.com/office/drawing/2014/main" id="{42F4FCEC-46DC-D8A9-0A61-C99692595A0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3604" y="860787"/>
              <a:ext cx="205383" cy="219252"/>
            </a:xfrm>
            <a:prstGeom prst="rect">
              <a:avLst/>
            </a:prstGeom>
          </p:spPr>
        </p:pic>
        <p:sp>
          <p:nvSpPr>
            <p:cNvPr id="66" name="object 17">
              <a:extLst>
                <a:ext uri="{FF2B5EF4-FFF2-40B4-BE49-F238E27FC236}">
                  <a16:creationId xmlns:a16="http://schemas.microsoft.com/office/drawing/2014/main" id="{572BEE9D-7CDA-11D1-AEE3-5D330B079FA3}"/>
                </a:ext>
              </a:extLst>
            </p:cNvPr>
            <p:cNvSpPr/>
            <p:nvPr/>
          </p:nvSpPr>
          <p:spPr>
            <a:xfrm>
              <a:off x="8067498" y="2346731"/>
              <a:ext cx="389255" cy="212090"/>
            </a:xfrm>
            <a:custGeom>
              <a:avLst/>
              <a:gdLst/>
              <a:ahLst/>
              <a:cxnLst/>
              <a:rect l="l" t="t" r="r" b="b"/>
              <a:pathLst>
                <a:path w="389254" h="212089">
                  <a:moveTo>
                    <a:pt x="41629" y="0"/>
                  </a:moveTo>
                  <a:lnTo>
                    <a:pt x="0" y="0"/>
                  </a:lnTo>
                  <a:lnTo>
                    <a:pt x="0" y="211958"/>
                  </a:lnTo>
                  <a:lnTo>
                    <a:pt x="39750" y="211958"/>
                  </a:lnTo>
                  <a:lnTo>
                    <a:pt x="39750" y="73727"/>
                  </a:lnTo>
                  <a:lnTo>
                    <a:pt x="86787" y="73727"/>
                  </a:lnTo>
                  <a:lnTo>
                    <a:pt x="41629" y="0"/>
                  </a:lnTo>
                  <a:close/>
                </a:path>
                <a:path w="389254" h="212089">
                  <a:moveTo>
                    <a:pt x="86787" y="73727"/>
                  </a:moveTo>
                  <a:lnTo>
                    <a:pt x="39750" y="73727"/>
                  </a:lnTo>
                  <a:lnTo>
                    <a:pt x="125143" y="211958"/>
                  </a:lnTo>
                  <a:lnTo>
                    <a:pt x="168042" y="211958"/>
                  </a:lnTo>
                  <a:lnTo>
                    <a:pt x="168042" y="141534"/>
                  </a:lnTo>
                  <a:lnTo>
                    <a:pt x="128317" y="141534"/>
                  </a:lnTo>
                  <a:lnTo>
                    <a:pt x="86787" y="73727"/>
                  </a:lnTo>
                  <a:close/>
                </a:path>
                <a:path w="389254" h="212089">
                  <a:moveTo>
                    <a:pt x="168042" y="0"/>
                  </a:moveTo>
                  <a:lnTo>
                    <a:pt x="128317" y="0"/>
                  </a:lnTo>
                  <a:lnTo>
                    <a:pt x="128317" y="141534"/>
                  </a:lnTo>
                  <a:lnTo>
                    <a:pt x="168042" y="141534"/>
                  </a:lnTo>
                  <a:lnTo>
                    <a:pt x="168042" y="0"/>
                  </a:lnTo>
                  <a:close/>
                </a:path>
                <a:path w="389254" h="212089">
                  <a:moveTo>
                    <a:pt x="262553" y="0"/>
                  </a:moveTo>
                  <a:lnTo>
                    <a:pt x="219781" y="0"/>
                  </a:lnTo>
                  <a:lnTo>
                    <a:pt x="219781" y="211958"/>
                  </a:lnTo>
                  <a:lnTo>
                    <a:pt x="262553" y="211958"/>
                  </a:lnTo>
                  <a:lnTo>
                    <a:pt x="262553" y="119270"/>
                  </a:lnTo>
                  <a:lnTo>
                    <a:pt x="389119" y="119270"/>
                  </a:lnTo>
                  <a:lnTo>
                    <a:pt x="389119" y="83410"/>
                  </a:lnTo>
                  <a:lnTo>
                    <a:pt x="262553" y="83410"/>
                  </a:lnTo>
                  <a:lnTo>
                    <a:pt x="262553" y="0"/>
                  </a:lnTo>
                  <a:close/>
                </a:path>
                <a:path w="389254" h="212089">
                  <a:moveTo>
                    <a:pt x="389119" y="119270"/>
                  </a:moveTo>
                  <a:lnTo>
                    <a:pt x="346448" y="119270"/>
                  </a:lnTo>
                  <a:lnTo>
                    <a:pt x="346448" y="211958"/>
                  </a:lnTo>
                  <a:lnTo>
                    <a:pt x="389119" y="211958"/>
                  </a:lnTo>
                  <a:lnTo>
                    <a:pt x="389119" y="119270"/>
                  </a:lnTo>
                  <a:close/>
                </a:path>
                <a:path w="389254" h="212089">
                  <a:moveTo>
                    <a:pt x="389119" y="0"/>
                  </a:moveTo>
                  <a:lnTo>
                    <a:pt x="346448" y="0"/>
                  </a:lnTo>
                  <a:lnTo>
                    <a:pt x="346448" y="83410"/>
                  </a:lnTo>
                  <a:lnTo>
                    <a:pt x="389119" y="83410"/>
                  </a:lnTo>
                  <a:lnTo>
                    <a:pt x="389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7" name="object 18">
              <a:extLst>
                <a:ext uri="{FF2B5EF4-FFF2-40B4-BE49-F238E27FC236}">
                  <a16:creationId xmlns:a16="http://schemas.microsoft.com/office/drawing/2014/main" id="{21BF1845-6393-F36F-A610-0C91424E709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91414" y="2466993"/>
              <a:ext cx="106677" cy="159629"/>
            </a:xfrm>
            <a:prstGeom prst="rect">
              <a:avLst/>
            </a:prstGeom>
          </p:spPr>
        </p:pic>
        <p:sp>
          <p:nvSpPr>
            <p:cNvPr id="68" name="object 19">
              <a:extLst>
                <a:ext uri="{FF2B5EF4-FFF2-40B4-BE49-F238E27FC236}">
                  <a16:creationId xmlns:a16="http://schemas.microsoft.com/office/drawing/2014/main" id="{C139ADBA-7103-078B-E9A0-8917FEC64E75}"/>
                </a:ext>
              </a:extLst>
            </p:cNvPr>
            <p:cNvSpPr/>
            <p:nvPr/>
          </p:nvSpPr>
          <p:spPr>
            <a:xfrm>
              <a:off x="6854799" y="1449336"/>
              <a:ext cx="889635" cy="915669"/>
            </a:xfrm>
            <a:custGeom>
              <a:avLst/>
              <a:gdLst/>
              <a:ahLst/>
              <a:cxnLst/>
              <a:rect l="l" t="t" r="r" b="b"/>
              <a:pathLst>
                <a:path w="889634" h="915669">
                  <a:moveTo>
                    <a:pt x="118567" y="717892"/>
                  </a:moveTo>
                  <a:lnTo>
                    <a:pt x="118554" y="303593"/>
                  </a:lnTo>
                  <a:lnTo>
                    <a:pt x="111074" y="296062"/>
                  </a:lnTo>
                  <a:lnTo>
                    <a:pt x="92557" y="296062"/>
                  </a:lnTo>
                  <a:lnTo>
                    <a:pt x="85039" y="303593"/>
                  </a:lnTo>
                  <a:lnTo>
                    <a:pt x="85039" y="708647"/>
                  </a:lnTo>
                  <a:lnTo>
                    <a:pt x="85039" y="717892"/>
                  </a:lnTo>
                  <a:lnTo>
                    <a:pt x="92557" y="725424"/>
                  </a:lnTo>
                  <a:lnTo>
                    <a:pt x="111074" y="725424"/>
                  </a:lnTo>
                  <a:lnTo>
                    <a:pt x="118567" y="717892"/>
                  </a:lnTo>
                  <a:close/>
                </a:path>
                <a:path w="889634" h="915669">
                  <a:moveTo>
                    <a:pt x="704913" y="159334"/>
                  </a:moveTo>
                  <a:lnTo>
                    <a:pt x="453097" y="2120"/>
                  </a:lnTo>
                  <a:lnTo>
                    <a:pt x="451167" y="1485"/>
                  </a:lnTo>
                  <a:lnTo>
                    <a:pt x="449072" y="444"/>
                  </a:lnTo>
                  <a:lnTo>
                    <a:pt x="447865" y="368"/>
                  </a:lnTo>
                  <a:lnTo>
                    <a:pt x="446798" y="0"/>
                  </a:lnTo>
                  <a:lnTo>
                    <a:pt x="444728" y="152"/>
                  </a:lnTo>
                  <a:lnTo>
                    <a:pt x="442658" y="0"/>
                  </a:lnTo>
                  <a:lnTo>
                    <a:pt x="441579" y="368"/>
                  </a:lnTo>
                  <a:lnTo>
                    <a:pt x="440385" y="444"/>
                  </a:lnTo>
                  <a:lnTo>
                    <a:pt x="438251" y="1485"/>
                  </a:lnTo>
                  <a:lnTo>
                    <a:pt x="436359" y="2120"/>
                  </a:lnTo>
                  <a:lnTo>
                    <a:pt x="12268" y="246938"/>
                  </a:lnTo>
                  <a:lnTo>
                    <a:pt x="7518" y="246938"/>
                  </a:lnTo>
                  <a:lnTo>
                    <a:pt x="0" y="254431"/>
                  </a:lnTo>
                  <a:lnTo>
                    <a:pt x="0" y="757770"/>
                  </a:lnTo>
                  <a:lnTo>
                    <a:pt x="0" y="767054"/>
                  </a:lnTo>
                  <a:lnTo>
                    <a:pt x="7518" y="774547"/>
                  </a:lnTo>
                  <a:lnTo>
                    <a:pt x="26035" y="774547"/>
                  </a:lnTo>
                  <a:lnTo>
                    <a:pt x="33528" y="767054"/>
                  </a:lnTo>
                  <a:lnTo>
                    <a:pt x="33528" y="273405"/>
                  </a:lnTo>
                  <a:lnTo>
                    <a:pt x="444715" y="36004"/>
                  </a:lnTo>
                  <a:lnTo>
                    <a:pt x="679907" y="171792"/>
                  </a:lnTo>
                  <a:lnTo>
                    <a:pt x="686219" y="173901"/>
                  </a:lnTo>
                  <a:lnTo>
                    <a:pt x="692619" y="173456"/>
                  </a:lnTo>
                  <a:lnTo>
                    <a:pt x="698398" y="170637"/>
                  </a:lnTo>
                  <a:lnTo>
                    <a:pt x="702792" y="165633"/>
                  </a:lnTo>
                  <a:lnTo>
                    <a:pt x="704913" y="159334"/>
                  </a:lnTo>
                  <a:close/>
                </a:path>
                <a:path w="889634" h="915669">
                  <a:moveTo>
                    <a:pt x="889406" y="452462"/>
                  </a:moveTo>
                  <a:lnTo>
                    <a:pt x="881913" y="444969"/>
                  </a:lnTo>
                  <a:lnTo>
                    <a:pt x="863396" y="444969"/>
                  </a:lnTo>
                  <a:lnTo>
                    <a:pt x="855878" y="452462"/>
                  </a:lnTo>
                  <a:lnTo>
                    <a:pt x="855878" y="748118"/>
                  </a:lnTo>
                  <a:lnTo>
                    <a:pt x="620534" y="883983"/>
                  </a:lnTo>
                  <a:lnTo>
                    <a:pt x="615530" y="888390"/>
                  </a:lnTo>
                  <a:lnTo>
                    <a:pt x="612711" y="894168"/>
                  </a:lnTo>
                  <a:lnTo>
                    <a:pt x="612267" y="900569"/>
                  </a:lnTo>
                  <a:lnTo>
                    <a:pt x="614387" y="906881"/>
                  </a:lnTo>
                  <a:lnTo>
                    <a:pt x="618782" y="911885"/>
                  </a:lnTo>
                  <a:lnTo>
                    <a:pt x="624560" y="914704"/>
                  </a:lnTo>
                  <a:lnTo>
                    <a:pt x="630961" y="915149"/>
                  </a:lnTo>
                  <a:lnTo>
                    <a:pt x="637273" y="913028"/>
                  </a:lnTo>
                  <a:lnTo>
                    <a:pt x="877150" y="774547"/>
                  </a:lnTo>
                  <a:lnTo>
                    <a:pt x="881913" y="774547"/>
                  </a:lnTo>
                  <a:lnTo>
                    <a:pt x="889406" y="767054"/>
                  </a:lnTo>
                  <a:lnTo>
                    <a:pt x="889406" y="461746"/>
                  </a:lnTo>
                  <a:lnTo>
                    <a:pt x="889406" y="4524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9" name="object 20">
              <a:extLst>
                <a:ext uri="{FF2B5EF4-FFF2-40B4-BE49-F238E27FC236}">
                  <a16:creationId xmlns:a16="http://schemas.microsoft.com/office/drawing/2014/main" id="{8E6A6DF1-A1BA-C24E-B428-E54BA45D2A8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4566" y="2141319"/>
              <a:ext cx="234493" cy="149469"/>
            </a:xfrm>
            <a:prstGeom prst="rect">
              <a:avLst/>
            </a:prstGeom>
          </p:spPr>
        </p:pic>
        <p:sp>
          <p:nvSpPr>
            <p:cNvPr id="70" name="object 21">
              <a:extLst>
                <a:ext uri="{FF2B5EF4-FFF2-40B4-BE49-F238E27FC236}">
                  <a16:creationId xmlns:a16="http://schemas.microsoft.com/office/drawing/2014/main" id="{9F97B83C-21AB-A931-F519-C8E3FB76DF95}"/>
                </a:ext>
              </a:extLst>
            </p:cNvPr>
            <p:cNvSpPr/>
            <p:nvPr/>
          </p:nvSpPr>
          <p:spPr>
            <a:xfrm>
              <a:off x="6576238" y="2190394"/>
              <a:ext cx="555625" cy="173990"/>
            </a:xfrm>
            <a:custGeom>
              <a:avLst/>
              <a:gdLst/>
              <a:ahLst/>
              <a:cxnLst/>
              <a:rect l="l" t="t" r="r" b="b"/>
              <a:pathLst>
                <a:path w="555625" h="173989">
                  <a:moveTo>
                    <a:pt x="555561" y="159410"/>
                  </a:moveTo>
                  <a:lnTo>
                    <a:pt x="303707" y="2209"/>
                  </a:lnTo>
                  <a:lnTo>
                    <a:pt x="303326" y="2095"/>
                  </a:lnTo>
                  <a:lnTo>
                    <a:pt x="302945" y="1778"/>
                  </a:lnTo>
                  <a:lnTo>
                    <a:pt x="299504" y="800"/>
                  </a:lnTo>
                  <a:lnTo>
                    <a:pt x="297408" y="76"/>
                  </a:lnTo>
                  <a:lnTo>
                    <a:pt x="297103" y="101"/>
                  </a:lnTo>
                  <a:lnTo>
                    <a:pt x="296773" y="0"/>
                  </a:lnTo>
                  <a:lnTo>
                    <a:pt x="294043" y="317"/>
                  </a:lnTo>
                  <a:lnTo>
                    <a:pt x="290995" y="520"/>
                  </a:lnTo>
                  <a:lnTo>
                    <a:pt x="290626" y="698"/>
                  </a:lnTo>
                  <a:lnTo>
                    <a:pt x="290169" y="749"/>
                  </a:lnTo>
                  <a:lnTo>
                    <a:pt x="11531" y="91236"/>
                  </a:lnTo>
                  <a:lnTo>
                    <a:pt x="5727" y="94500"/>
                  </a:lnTo>
                  <a:lnTo>
                    <a:pt x="1765" y="99568"/>
                  </a:lnTo>
                  <a:lnTo>
                    <a:pt x="0" y="105752"/>
                  </a:lnTo>
                  <a:lnTo>
                    <a:pt x="762" y="112382"/>
                  </a:lnTo>
                  <a:lnTo>
                    <a:pt x="4025" y="118186"/>
                  </a:lnTo>
                  <a:lnTo>
                    <a:pt x="9080" y="122135"/>
                  </a:lnTo>
                  <a:lnTo>
                    <a:pt x="15252" y="123913"/>
                  </a:lnTo>
                  <a:lnTo>
                    <a:pt x="21869" y="123151"/>
                  </a:lnTo>
                  <a:lnTo>
                    <a:pt x="293408" y="34988"/>
                  </a:lnTo>
                  <a:lnTo>
                    <a:pt x="530542" y="171869"/>
                  </a:lnTo>
                  <a:lnTo>
                    <a:pt x="536854" y="173990"/>
                  </a:lnTo>
                  <a:lnTo>
                    <a:pt x="543267" y="173545"/>
                  </a:lnTo>
                  <a:lnTo>
                    <a:pt x="549033" y="170726"/>
                  </a:lnTo>
                  <a:lnTo>
                    <a:pt x="553427" y="165722"/>
                  </a:lnTo>
                  <a:lnTo>
                    <a:pt x="555561" y="1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1" name="object 22">
              <a:extLst>
                <a:ext uri="{FF2B5EF4-FFF2-40B4-BE49-F238E27FC236}">
                  <a16:creationId xmlns:a16="http://schemas.microsoft.com/office/drawing/2014/main" id="{C6C3991E-02E4-4029-CA00-328F3BCB58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7086" y="1729530"/>
              <a:ext cx="257293" cy="467429"/>
            </a:xfrm>
            <a:prstGeom prst="rect">
              <a:avLst/>
            </a:prstGeom>
          </p:spPr>
        </p:pic>
        <p:sp>
          <p:nvSpPr>
            <p:cNvPr id="72" name="object 23">
              <a:extLst>
                <a:ext uri="{FF2B5EF4-FFF2-40B4-BE49-F238E27FC236}">
                  <a16:creationId xmlns:a16="http://schemas.microsoft.com/office/drawing/2014/main" id="{AB56B259-FB3B-09CF-5D32-3D6B5975C472}"/>
                </a:ext>
              </a:extLst>
            </p:cNvPr>
            <p:cNvSpPr/>
            <p:nvPr/>
          </p:nvSpPr>
          <p:spPr>
            <a:xfrm>
              <a:off x="6232690" y="1157871"/>
              <a:ext cx="1755139" cy="2320290"/>
            </a:xfrm>
            <a:custGeom>
              <a:avLst/>
              <a:gdLst/>
              <a:ahLst/>
              <a:cxnLst/>
              <a:rect l="l" t="t" r="r" b="b"/>
              <a:pathLst>
                <a:path w="1755140" h="2320290">
                  <a:moveTo>
                    <a:pt x="232016" y="1892858"/>
                  </a:moveTo>
                  <a:lnTo>
                    <a:pt x="231114" y="1886483"/>
                  </a:lnTo>
                  <a:lnTo>
                    <a:pt x="227723" y="1880755"/>
                  </a:lnTo>
                  <a:lnTo>
                    <a:pt x="35661" y="1666976"/>
                  </a:lnTo>
                  <a:lnTo>
                    <a:pt x="117830" y="1415059"/>
                  </a:lnTo>
                  <a:lnTo>
                    <a:pt x="100469" y="1393113"/>
                  </a:lnTo>
                  <a:lnTo>
                    <a:pt x="94297" y="1394891"/>
                  </a:lnTo>
                  <a:lnTo>
                    <a:pt x="89230" y="1398841"/>
                  </a:lnTo>
                  <a:lnTo>
                    <a:pt x="85953" y="1404632"/>
                  </a:lnTo>
                  <a:lnTo>
                    <a:pt x="787" y="1665770"/>
                  </a:lnTo>
                  <a:lnTo>
                    <a:pt x="520" y="1667979"/>
                  </a:lnTo>
                  <a:lnTo>
                    <a:pt x="0" y="1670088"/>
                  </a:lnTo>
                  <a:lnTo>
                    <a:pt x="139" y="1671205"/>
                  </a:lnTo>
                  <a:lnTo>
                    <a:pt x="12" y="1672386"/>
                  </a:lnTo>
                  <a:lnTo>
                    <a:pt x="584" y="1674418"/>
                  </a:lnTo>
                  <a:lnTo>
                    <a:pt x="876" y="1676450"/>
                  </a:lnTo>
                  <a:lnTo>
                    <a:pt x="1460" y="1677466"/>
                  </a:lnTo>
                  <a:lnTo>
                    <a:pt x="1790" y="1678571"/>
                  </a:lnTo>
                  <a:lnTo>
                    <a:pt x="3187" y="1680387"/>
                  </a:lnTo>
                  <a:lnTo>
                    <a:pt x="4267" y="1682191"/>
                  </a:lnTo>
                  <a:lnTo>
                    <a:pt x="202806" y="1903171"/>
                  </a:lnTo>
                  <a:lnTo>
                    <a:pt x="208153" y="1907146"/>
                  </a:lnTo>
                  <a:lnTo>
                    <a:pt x="214376" y="1908708"/>
                  </a:lnTo>
                  <a:lnTo>
                    <a:pt x="220751" y="1907819"/>
                  </a:lnTo>
                  <a:lnTo>
                    <a:pt x="226479" y="1904441"/>
                  </a:lnTo>
                  <a:lnTo>
                    <a:pt x="230454" y="1899094"/>
                  </a:lnTo>
                  <a:lnTo>
                    <a:pt x="232016" y="1892858"/>
                  </a:lnTo>
                  <a:close/>
                </a:path>
                <a:path w="1755140" h="2320290">
                  <a:moveTo>
                    <a:pt x="655574" y="553694"/>
                  </a:moveTo>
                  <a:lnTo>
                    <a:pt x="367576" y="450392"/>
                  </a:lnTo>
                  <a:lnTo>
                    <a:pt x="360959" y="449643"/>
                  </a:lnTo>
                  <a:lnTo>
                    <a:pt x="354787" y="451434"/>
                  </a:lnTo>
                  <a:lnTo>
                    <a:pt x="349732" y="455409"/>
                  </a:lnTo>
                  <a:lnTo>
                    <a:pt x="346468" y="461213"/>
                  </a:lnTo>
                  <a:lnTo>
                    <a:pt x="345732" y="467842"/>
                  </a:lnTo>
                  <a:lnTo>
                    <a:pt x="347535" y="474014"/>
                  </a:lnTo>
                  <a:lnTo>
                    <a:pt x="351510" y="479069"/>
                  </a:lnTo>
                  <a:lnTo>
                    <a:pt x="357314" y="482307"/>
                  </a:lnTo>
                  <a:lnTo>
                    <a:pt x="633768" y="571131"/>
                  </a:lnTo>
                  <a:lnTo>
                    <a:pt x="640372" y="571881"/>
                  </a:lnTo>
                  <a:lnTo>
                    <a:pt x="646544" y="570103"/>
                  </a:lnTo>
                  <a:lnTo>
                    <a:pt x="651586" y="566127"/>
                  </a:lnTo>
                  <a:lnTo>
                    <a:pt x="654850" y="560311"/>
                  </a:lnTo>
                  <a:lnTo>
                    <a:pt x="655574" y="553694"/>
                  </a:lnTo>
                  <a:close/>
                </a:path>
                <a:path w="1755140" h="2320290">
                  <a:moveTo>
                    <a:pt x="1041095" y="7518"/>
                  </a:moveTo>
                  <a:lnTo>
                    <a:pt x="1033576" y="0"/>
                  </a:lnTo>
                  <a:lnTo>
                    <a:pt x="1015060" y="0"/>
                  </a:lnTo>
                  <a:lnTo>
                    <a:pt x="1007541" y="7518"/>
                  </a:lnTo>
                  <a:lnTo>
                    <a:pt x="1007541" y="332651"/>
                  </a:lnTo>
                  <a:lnTo>
                    <a:pt x="1007541" y="341922"/>
                  </a:lnTo>
                  <a:lnTo>
                    <a:pt x="1015060" y="349415"/>
                  </a:lnTo>
                  <a:lnTo>
                    <a:pt x="1033576" y="349415"/>
                  </a:lnTo>
                  <a:lnTo>
                    <a:pt x="1041095" y="341922"/>
                  </a:lnTo>
                  <a:lnTo>
                    <a:pt x="1041095" y="7518"/>
                  </a:lnTo>
                  <a:close/>
                </a:path>
                <a:path w="1755140" h="2320290">
                  <a:moveTo>
                    <a:pt x="1126109" y="7518"/>
                  </a:moveTo>
                  <a:lnTo>
                    <a:pt x="1118616" y="0"/>
                  </a:lnTo>
                  <a:lnTo>
                    <a:pt x="1100099" y="0"/>
                  </a:lnTo>
                  <a:lnTo>
                    <a:pt x="1092581" y="7518"/>
                  </a:lnTo>
                  <a:lnTo>
                    <a:pt x="1092581" y="332651"/>
                  </a:lnTo>
                  <a:lnTo>
                    <a:pt x="1092581" y="341922"/>
                  </a:lnTo>
                  <a:lnTo>
                    <a:pt x="1100099" y="349415"/>
                  </a:lnTo>
                  <a:lnTo>
                    <a:pt x="1118616" y="349415"/>
                  </a:lnTo>
                  <a:lnTo>
                    <a:pt x="1126109" y="341922"/>
                  </a:lnTo>
                  <a:lnTo>
                    <a:pt x="1126109" y="7518"/>
                  </a:lnTo>
                  <a:close/>
                </a:path>
                <a:path w="1755140" h="2320290">
                  <a:moveTo>
                    <a:pt x="1468755" y="2244737"/>
                  </a:moveTo>
                  <a:lnTo>
                    <a:pt x="1468691" y="2238070"/>
                  </a:lnTo>
                  <a:lnTo>
                    <a:pt x="1466049" y="2231961"/>
                  </a:lnTo>
                  <a:lnTo>
                    <a:pt x="1461427" y="2227478"/>
                  </a:lnTo>
                  <a:lnTo>
                    <a:pt x="1455483" y="2225065"/>
                  </a:lnTo>
                  <a:lnTo>
                    <a:pt x="1448828" y="2225129"/>
                  </a:lnTo>
                  <a:lnTo>
                    <a:pt x="1165834" y="2284984"/>
                  </a:lnTo>
                  <a:lnTo>
                    <a:pt x="842264" y="1924900"/>
                  </a:lnTo>
                  <a:lnTo>
                    <a:pt x="840498" y="1923592"/>
                  </a:lnTo>
                  <a:lnTo>
                    <a:pt x="838936" y="1922081"/>
                  </a:lnTo>
                  <a:lnTo>
                    <a:pt x="837895" y="1921662"/>
                  </a:lnTo>
                  <a:lnTo>
                    <a:pt x="836917" y="1920925"/>
                  </a:lnTo>
                  <a:lnTo>
                    <a:pt x="834796" y="1920405"/>
                  </a:lnTo>
                  <a:lnTo>
                    <a:pt x="832993" y="1919655"/>
                  </a:lnTo>
                  <a:lnTo>
                    <a:pt x="831888" y="1919668"/>
                  </a:lnTo>
                  <a:lnTo>
                    <a:pt x="830694" y="1919363"/>
                  </a:lnTo>
                  <a:lnTo>
                    <a:pt x="828306" y="1919706"/>
                  </a:lnTo>
                  <a:lnTo>
                    <a:pt x="532498" y="1981809"/>
                  </a:lnTo>
                  <a:lnTo>
                    <a:pt x="519518" y="1995017"/>
                  </a:lnTo>
                  <a:lnTo>
                    <a:pt x="519569" y="2001672"/>
                  </a:lnTo>
                  <a:lnTo>
                    <a:pt x="522198" y="2007793"/>
                  </a:lnTo>
                  <a:lnTo>
                    <a:pt x="526821" y="2012276"/>
                  </a:lnTo>
                  <a:lnTo>
                    <a:pt x="532777" y="2014689"/>
                  </a:lnTo>
                  <a:lnTo>
                    <a:pt x="539432" y="2014639"/>
                  </a:lnTo>
                  <a:lnTo>
                    <a:pt x="823772" y="1954530"/>
                  </a:lnTo>
                  <a:lnTo>
                    <a:pt x="1147368" y="2314600"/>
                  </a:lnTo>
                  <a:lnTo>
                    <a:pt x="1149032" y="2315845"/>
                  </a:lnTo>
                  <a:lnTo>
                    <a:pt x="1150696" y="2317445"/>
                  </a:lnTo>
                  <a:lnTo>
                    <a:pt x="1151788" y="2317889"/>
                  </a:lnTo>
                  <a:lnTo>
                    <a:pt x="1152715" y="2318575"/>
                  </a:lnTo>
                  <a:lnTo>
                    <a:pt x="1154734" y="2319083"/>
                  </a:lnTo>
                  <a:lnTo>
                    <a:pt x="1156652" y="2319858"/>
                  </a:lnTo>
                  <a:lnTo>
                    <a:pt x="1157782" y="2319858"/>
                  </a:lnTo>
                  <a:lnTo>
                    <a:pt x="1158951" y="2320137"/>
                  </a:lnTo>
                  <a:lnTo>
                    <a:pt x="1161262" y="2319820"/>
                  </a:lnTo>
                  <a:lnTo>
                    <a:pt x="1163320" y="2319794"/>
                  </a:lnTo>
                  <a:lnTo>
                    <a:pt x="1455762" y="2257945"/>
                  </a:lnTo>
                  <a:lnTo>
                    <a:pt x="1461871" y="2255316"/>
                  </a:lnTo>
                  <a:lnTo>
                    <a:pt x="1466329" y="2250694"/>
                  </a:lnTo>
                  <a:lnTo>
                    <a:pt x="1468755" y="2244737"/>
                  </a:lnTo>
                  <a:close/>
                </a:path>
                <a:path w="1755140" h="2320290">
                  <a:moveTo>
                    <a:pt x="1755013" y="1191945"/>
                  </a:moveTo>
                  <a:lnTo>
                    <a:pt x="1503133" y="1034732"/>
                  </a:lnTo>
                  <a:lnTo>
                    <a:pt x="1496822" y="1032598"/>
                  </a:lnTo>
                  <a:lnTo>
                    <a:pt x="1490408" y="1033043"/>
                  </a:lnTo>
                  <a:lnTo>
                    <a:pt x="1484642" y="1035862"/>
                  </a:lnTo>
                  <a:lnTo>
                    <a:pt x="1480223" y="1040853"/>
                  </a:lnTo>
                  <a:lnTo>
                    <a:pt x="1478114" y="1047165"/>
                  </a:lnTo>
                  <a:lnTo>
                    <a:pt x="1478559" y="1053592"/>
                  </a:lnTo>
                  <a:lnTo>
                    <a:pt x="1481391" y="1059370"/>
                  </a:lnTo>
                  <a:lnTo>
                    <a:pt x="1486369" y="1063777"/>
                  </a:lnTo>
                  <a:lnTo>
                    <a:pt x="1730006" y="1204417"/>
                  </a:lnTo>
                  <a:lnTo>
                    <a:pt x="1736318" y="1206538"/>
                  </a:lnTo>
                  <a:lnTo>
                    <a:pt x="1742719" y="1206080"/>
                  </a:lnTo>
                  <a:lnTo>
                    <a:pt x="1748485" y="1203261"/>
                  </a:lnTo>
                  <a:lnTo>
                    <a:pt x="1752892" y="1198270"/>
                  </a:lnTo>
                  <a:lnTo>
                    <a:pt x="1755013" y="11919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3" name="object 24">
              <a:extLst>
                <a:ext uri="{FF2B5EF4-FFF2-40B4-BE49-F238E27FC236}">
                  <a16:creationId xmlns:a16="http://schemas.microsoft.com/office/drawing/2014/main" id="{503125B5-3489-F490-C787-6F52107511C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0705" y="2352449"/>
              <a:ext cx="128299" cy="204155"/>
            </a:xfrm>
            <a:prstGeom prst="rect">
              <a:avLst/>
            </a:prstGeom>
          </p:spPr>
        </p:pic>
        <p:pic>
          <p:nvPicPr>
            <p:cNvPr id="74" name="object 25">
              <a:extLst>
                <a:ext uri="{FF2B5EF4-FFF2-40B4-BE49-F238E27FC236}">
                  <a16:creationId xmlns:a16="http://schemas.microsoft.com/office/drawing/2014/main" id="{F4F4FAE1-9C88-BCB7-50FB-DAA84613134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27707" y="1762295"/>
              <a:ext cx="127129" cy="203418"/>
            </a:xfrm>
            <a:prstGeom prst="rect">
              <a:avLst/>
            </a:prstGeom>
          </p:spPr>
        </p:pic>
        <p:pic>
          <p:nvPicPr>
            <p:cNvPr id="75" name="object 26">
              <a:extLst>
                <a:ext uri="{FF2B5EF4-FFF2-40B4-BE49-F238E27FC236}">
                  <a16:creationId xmlns:a16="http://schemas.microsoft.com/office/drawing/2014/main" id="{0611A91A-00FA-3A5A-0638-F6A3E0C4A0F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306" y="1136587"/>
              <a:ext cx="130908" cy="200115"/>
            </a:xfrm>
            <a:prstGeom prst="rect">
              <a:avLst/>
            </a:prstGeom>
          </p:spPr>
        </p:pic>
        <p:pic>
          <p:nvPicPr>
            <p:cNvPr id="76" name="object 27">
              <a:extLst>
                <a:ext uri="{FF2B5EF4-FFF2-40B4-BE49-F238E27FC236}">
                  <a16:creationId xmlns:a16="http://schemas.microsoft.com/office/drawing/2014/main" id="{F955620A-AD6B-97BC-A85E-32A0CA5A70E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03546" y="1384380"/>
              <a:ext cx="126870" cy="200115"/>
            </a:xfrm>
            <a:prstGeom prst="rect">
              <a:avLst/>
            </a:prstGeom>
          </p:spPr>
        </p:pic>
        <p:pic>
          <p:nvPicPr>
            <p:cNvPr id="77" name="object 28">
              <a:extLst>
                <a:ext uri="{FF2B5EF4-FFF2-40B4-BE49-F238E27FC236}">
                  <a16:creationId xmlns:a16="http://schemas.microsoft.com/office/drawing/2014/main" id="{B36B4E82-4037-A898-3DE9-70F029BB8D2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90388" y="1265973"/>
              <a:ext cx="127970" cy="204155"/>
            </a:xfrm>
            <a:prstGeom prst="rect">
              <a:avLst/>
            </a:prstGeom>
          </p:spPr>
        </p:pic>
        <p:pic>
          <p:nvPicPr>
            <p:cNvPr id="78" name="object 29">
              <a:extLst>
                <a:ext uri="{FF2B5EF4-FFF2-40B4-BE49-F238E27FC236}">
                  <a16:creationId xmlns:a16="http://schemas.microsoft.com/office/drawing/2014/main" id="{CF6FFA3F-C2FC-E8CF-0A46-72F03802B38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00955" y="2390571"/>
              <a:ext cx="128597" cy="200089"/>
            </a:xfrm>
            <a:prstGeom prst="rect">
              <a:avLst/>
            </a:prstGeom>
          </p:spPr>
        </p:pic>
        <p:pic>
          <p:nvPicPr>
            <p:cNvPr id="79" name="object 30">
              <a:extLst>
                <a:ext uri="{FF2B5EF4-FFF2-40B4-BE49-F238E27FC236}">
                  <a16:creationId xmlns:a16="http://schemas.microsoft.com/office/drawing/2014/main" id="{C6924F83-F810-1EF5-9A19-D81BD4A2A744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41773" y="1856863"/>
              <a:ext cx="105763" cy="200089"/>
            </a:xfrm>
            <a:prstGeom prst="rect">
              <a:avLst/>
            </a:prstGeom>
          </p:spPr>
        </p:pic>
        <p:pic>
          <p:nvPicPr>
            <p:cNvPr id="80" name="object 31">
              <a:extLst>
                <a:ext uri="{FF2B5EF4-FFF2-40B4-BE49-F238E27FC236}">
                  <a16:creationId xmlns:a16="http://schemas.microsoft.com/office/drawing/2014/main" id="{17A0D7D6-CDDC-9B43-7E2E-654D1C8B7CA7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58033" y="2333388"/>
              <a:ext cx="126285" cy="200089"/>
            </a:xfrm>
            <a:prstGeom prst="rect">
              <a:avLst/>
            </a:prstGeom>
          </p:spPr>
        </p:pic>
        <p:pic>
          <p:nvPicPr>
            <p:cNvPr id="81" name="object 32">
              <a:extLst>
                <a:ext uri="{FF2B5EF4-FFF2-40B4-BE49-F238E27FC236}">
                  <a16:creationId xmlns:a16="http://schemas.microsoft.com/office/drawing/2014/main" id="{F9542F46-0417-CE43-F93E-D937FCC57C63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6479" y="2619303"/>
              <a:ext cx="126158" cy="204283"/>
            </a:xfrm>
            <a:prstGeom prst="rect">
              <a:avLst/>
            </a:prstGeom>
          </p:spPr>
        </p:pic>
      </p:grpSp>
      <p:sp>
        <p:nvSpPr>
          <p:cNvPr id="36" name="object 3">
            <a:extLst>
              <a:ext uri="{FF2B5EF4-FFF2-40B4-BE49-F238E27FC236}">
                <a16:creationId xmlns:a16="http://schemas.microsoft.com/office/drawing/2014/main" id="{B50C1572-944A-3F9F-6E60-5E278CAECE22}"/>
              </a:ext>
            </a:extLst>
          </p:cNvPr>
          <p:cNvSpPr txBox="1"/>
          <p:nvPr/>
        </p:nvSpPr>
        <p:spPr>
          <a:xfrm>
            <a:off x="1213764" y="904977"/>
            <a:ext cx="6396950" cy="1689981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28575"/>
            <a:r>
              <a:rPr sz="2100" b="1" spc="-4" dirty="0">
                <a:solidFill>
                  <a:srgbClr val="FF0000"/>
                </a:solidFill>
              </a:rPr>
              <a:t>Tính</a:t>
            </a:r>
            <a:r>
              <a:rPr sz="2100" b="1" spc="-34" dirty="0">
                <a:solidFill>
                  <a:srgbClr val="FF0000"/>
                </a:solidFill>
              </a:rPr>
              <a:t> </a:t>
            </a:r>
            <a:r>
              <a:rPr sz="2100" b="1" spc="-4" dirty="0">
                <a:solidFill>
                  <a:srgbClr val="FF0000"/>
                </a:solidFill>
              </a:rPr>
              <a:t>chất:</a:t>
            </a:r>
            <a:endParaRPr sz="2100"/>
          </a:p>
          <a:p>
            <a:pPr marL="191928" indent="-163830">
              <a:buChar char="-"/>
              <a:tabLst>
                <a:tab pos="192405" algn="l"/>
              </a:tabLst>
            </a:pP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sz="2100" spc="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sz="2100" spc="1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sz="2100" spc="1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GB"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100" spc="-12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GB" sz="21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sz="2081" baseline="2552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10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sz="210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sz="210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marR="22860">
              <a:lnSpc>
                <a:spcPct val="110000"/>
              </a:lnSpc>
              <a:buChar char="-"/>
              <a:tabLst>
                <a:tab pos="192405" algn="l"/>
              </a:tabLst>
            </a:pPr>
            <a:r>
              <a:rPr lang="en-GB"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sz="2100" spc="2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en-GB" sz="21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100" spc="8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sz="2100" spc="8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sz="21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en-GB" sz="2100" spc="2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</a:t>
            </a:r>
            <a:r>
              <a:rPr sz="2100" spc="-54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100" spc="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214" indent="-158115">
              <a:buChar char="-"/>
              <a:tabLst>
                <a:tab pos="186690" algn="l"/>
              </a:tabLst>
            </a:pPr>
            <a:r>
              <a:rPr sz="2100" spc="-8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sz="2100" spc="3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loãng,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sz="210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sz="2100" spc="2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214" indent="-158115">
              <a:buChar char="-"/>
              <a:tabLst>
                <a:tab pos="186690" algn="l"/>
              </a:tabLst>
            </a:pP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sz="210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sz="210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7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sz="2100" spc="-9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aloid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8770A9AE-E5D5-8DEB-2B45-53184469DAAF}"/>
              </a:ext>
            </a:extLst>
          </p:cNvPr>
          <p:cNvSpPr txBox="1"/>
          <p:nvPr/>
        </p:nvSpPr>
        <p:spPr>
          <a:xfrm>
            <a:off x="1163312" y="2594958"/>
            <a:ext cx="4510978" cy="2167035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104299">
              <a:spcBef>
                <a:spcPts val="326"/>
              </a:spcBef>
            </a:pPr>
            <a:r>
              <a:rPr sz="2100" b="1" spc="-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sz="21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454" indent="-163830">
              <a:spcBef>
                <a:spcPts val="251"/>
              </a:spcBef>
              <a:buChar char="-"/>
              <a:tabLst>
                <a:tab pos="201930" algn="l"/>
              </a:tabLst>
            </a:pP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sz="210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sz="2100" spc="2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210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sz="21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GB" sz="21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KLM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100" spc="-3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81" spc="5" baseline="-2102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sz="2081" baseline="-2102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454" indent="-163830">
              <a:spcBef>
                <a:spcPts val="255"/>
              </a:spcBef>
              <a:buChar char="-"/>
              <a:tabLst>
                <a:tab pos="201930" algn="l"/>
              </a:tabLst>
            </a:pPr>
            <a:r>
              <a:rPr sz="2100" spc="6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sz="2100" spc="-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1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alcaloid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spcBef>
                <a:spcPts val="251"/>
              </a:spcBef>
            </a:pPr>
            <a:r>
              <a:rPr sz="2100" b="1" spc="-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sz="2100" b="1" spc="-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lượng: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930" marR="32385" indent="-201930">
              <a:lnSpc>
                <a:spcPct val="110000"/>
              </a:lnSpc>
              <a:buChar char="-"/>
              <a:tabLst>
                <a:tab pos="201930" algn="l"/>
              </a:tabLst>
            </a:pP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sz="21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sz="2100" spc="2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sz="210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sz="21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100" spc="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7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sz="2100" spc="2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454" indent="-163830">
              <a:spcBef>
                <a:spcPts val="251"/>
              </a:spcBef>
              <a:buChar char="-"/>
              <a:tabLst>
                <a:tab pos="201930" algn="l"/>
              </a:tabLst>
            </a:pPr>
            <a:r>
              <a:rPr sz="21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endParaRPr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F96D00BA-F270-399D-FBE9-962BC66E4A5E}"/>
              </a:ext>
            </a:extLst>
          </p:cNvPr>
          <p:cNvSpPr txBox="1"/>
          <p:nvPr/>
        </p:nvSpPr>
        <p:spPr>
          <a:xfrm>
            <a:off x="5752395" y="2226737"/>
            <a:ext cx="3259242" cy="255159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233"/>
              </a:spcBef>
            </a:pPr>
            <a:r>
              <a:rPr lang="en-GB" sz="1950" b="1">
                <a:solidFill>
                  <a:srgbClr val="FF0000"/>
                </a:solidFill>
              </a:rPr>
              <a:t>Tác dụng</a:t>
            </a:r>
            <a:r>
              <a:rPr sz="1950" b="1">
                <a:solidFill>
                  <a:srgbClr val="FF0000"/>
                </a:solidFill>
              </a:rPr>
              <a:t>:</a:t>
            </a:r>
            <a:endParaRPr sz="19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546" indent="-151448">
              <a:spcBef>
                <a:spcPts val="236"/>
              </a:spcBef>
              <a:buChar char="-"/>
              <a:tabLst>
                <a:tab pos="180022" algn="l"/>
              </a:tabLst>
            </a:pPr>
            <a:r>
              <a:rPr sz="195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sz="195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sz="195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</a:t>
            </a:r>
            <a:r>
              <a:rPr sz="1950" spc="1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da,</a:t>
            </a:r>
            <a:r>
              <a:rPr sz="195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niêm</a:t>
            </a:r>
            <a:r>
              <a:rPr sz="1950" spc="2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mạc,</a:t>
            </a:r>
            <a:r>
              <a:rPr sz="1950" spc="1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sz="195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endParaRPr sz="19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marR="22860">
              <a:lnSpc>
                <a:spcPct val="110000"/>
              </a:lnSpc>
              <a:buChar char="-"/>
              <a:tabLst>
                <a:tab pos="180975" algn="l"/>
              </a:tabLst>
            </a:pPr>
            <a:r>
              <a:rPr sz="1950" spc="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sz="195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phòng:</a:t>
            </a:r>
            <a:r>
              <a:rPr sz="195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</a:t>
            </a:r>
            <a:r>
              <a:rPr sz="1950" spc="4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sz="195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950" spc="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2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Varicella</a:t>
            </a:r>
            <a:r>
              <a:rPr sz="1950" spc="3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Zoster </a:t>
            </a:r>
            <a:r>
              <a:rPr sz="1950" spc="-50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1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sz="1950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TE,</a:t>
            </a:r>
            <a:r>
              <a:rPr sz="195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sz="195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195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95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1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Herpes…</a:t>
            </a:r>
            <a:endParaRPr sz="19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84" indent="-146685">
              <a:spcBef>
                <a:spcPts val="236"/>
              </a:spcBef>
              <a:buChar char="-"/>
              <a:tabLst>
                <a:tab pos="175259" algn="l"/>
              </a:tabLst>
            </a:pPr>
            <a:r>
              <a:rPr sz="195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sz="1950" spc="1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sz="195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zoster</a:t>
            </a:r>
            <a:r>
              <a:rPr sz="195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sz="1950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sz="1950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mắt,</a:t>
            </a:r>
            <a:r>
              <a:rPr sz="1950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sz="195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950" spc="-1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endParaRPr sz="19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51216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C44AF20-7618-2CD7-0386-F2CD836DEC80}"/>
              </a:ext>
            </a:extLst>
          </p:cNvPr>
          <p:cNvGrpSpPr/>
          <p:nvPr/>
        </p:nvGrpSpPr>
        <p:grpSpPr>
          <a:xfrm>
            <a:off x="1777355" y="816209"/>
            <a:ext cx="1114425" cy="1154906"/>
            <a:chOff x="845806" y="1088278"/>
            <a:chExt cx="1485900" cy="153987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F751E95-8EBF-6805-214B-B726222F3B70}"/>
                </a:ext>
              </a:extLst>
            </p:cNvPr>
            <p:cNvSpPr/>
            <p:nvPr/>
          </p:nvSpPr>
          <p:spPr>
            <a:xfrm>
              <a:off x="1933412" y="1850787"/>
              <a:ext cx="398145" cy="217170"/>
            </a:xfrm>
            <a:custGeom>
              <a:avLst/>
              <a:gdLst/>
              <a:ahLst/>
              <a:cxnLst/>
              <a:rect l="l" t="t" r="r" b="b"/>
              <a:pathLst>
                <a:path w="398144" h="217169">
                  <a:moveTo>
                    <a:pt x="42555" y="0"/>
                  </a:moveTo>
                  <a:lnTo>
                    <a:pt x="0" y="0"/>
                  </a:lnTo>
                  <a:lnTo>
                    <a:pt x="0" y="216997"/>
                  </a:lnTo>
                  <a:lnTo>
                    <a:pt x="40633" y="216997"/>
                  </a:lnTo>
                  <a:lnTo>
                    <a:pt x="40633" y="75480"/>
                  </a:lnTo>
                  <a:lnTo>
                    <a:pt x="88746" y="75480"/>
                  </a:lnTo>
                  <a:lnTo>
                    <a:pt x="42555" y="0"/>
                  </a:lnTo>
                  <a:close/>
                </a:path>
                <a:path w="398144" h="217169">
                  <a:moveTo>
                    <a:pt x="88746" y="75480"/>
                  </a:moveTo>
                  <a:lnTo>
                    <a:pt x="40633" y="75480"/>
                  </a:lnTo>
                  <a:lnTo>
                    <a:pt x="127979" y="216997"/>
                  </a:lnTo>
                  <a:lnTo>
                    <a:pt x="171885" y="216997"/>
                  </a:lnTo>
                  <a:lnTo>
                    <a:pt x="171885" y="144899"/>
                  </a:lnTo>
                  <a:lnTo>
                    <a:pt x="131226" y="144899"/>
                  </a:lnTo>
                  <a:lnTo>
                    <a:pt x="88746" y="75480"/>
                  </a:lnTo>
                  <a:close/>
                </a:path>
                <a:path w="398144" h="217169">
                  <a:moveTo>
                    <a:pt x="171885" y="0"/>
                  </a:moveTo>
                  <a:lnTo>
                    <a:pt x="131226" y="0"/>
                  </a:lnTo>
                  <a:lnTo>
                    <a:pt x="131226" y="144899"/>
                  </a:lnTo>
                  <a:lnTo>
                    <a:pt x="171885" y="144899"/>
                  </a:lnTo>
                  <a:lnTo>
                    <a:pt x="171885" y="0"/>
                  </a:lnTo>
                  <a:close/>
                </a:path>
                <a:path w="398144" h="217169">
                  <a:moveTo>
                    <a:pt x="268532" y="0"/>
                  </a:moveTo>
                  <a:lnTo>
                    <a:pt x="224781" y="0"/>
                  </a:lnTo>
                  <a:lnTo>
                    <a:pt x="224781" y="216997"/>
                  </a:lnTo>
                  <a:lnTo>
                    <a:pt x="268532" y="216997"/>
                  </a:lnTo>
                  <a:lnTo>
                    <a:pt x="268532" y="122106"/>
                  </a:lnTo>
                  <a:lnTo>
                    <a:pt x="397992" y="122106"/>
                  </a:lnTo>
                  <a:lnTo>
                    <a:pt x="397992" y="85419"/>
                  </a:lnTo>
                  <a:lnTo>
                    <a:pt x="268532" y="85419"/>
                  </a:lnTo>
                  <a:lnTo>
                    <a:pt x="268532" y="0"/>
                  </a:lnTo>
                  <a:close/>
                </a:path>
                <a:path w="398144" h="217169">
                  <a:moveTo>
                    <a:pt x="397992" y="122106"/>
                  </a:moveTo>
                  <a:lnTo>
                    <a:pt x="354241" y="122106"/>
                  </a:lnTo>
                  <a:lnTo>
                    <a:pt x="354241" y="216997"/>
                  </a:lnTo>
                  <a:lnTo>
                    <a:pt x="397992" y="216997"/>
                  </a:lnTo>
                  <a:lnTo>
                    <a:pt x="397992" y="122106"/>
                  </a:lnTo>
                  <a:close/>
                </a:path>
                <a:path w="398144" h="217169">
                  <a:moveTo>
                    <a:pt x="397992" y="0"/>
                  </a:moveTo>
                  <a:lnTo>
                    <a:pt x="354241" y="0"/>
                  </a:lnTo>
                  <a:lnTo>
                    <a:pt x="354241" y="85419"/>
                  </a:lnTo>
                  <a:lnTo>
                    <a:pt x="397992" y="85419"/>
                  </a:lnTo>
                  <a:lnTo>
                    <a:pt x="3979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65F26FC7-97B7-0B40-86B9-A7829707140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7301" y="1088278"/>
              <a:ext cx="210080" cy="224464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EF150D1-9DAC-4B53-9B7F-F2A396D6E09B}"/>
                </a:ext>
              </a:extLst>
            </p:cNvPr>
            <p:cNvSpPr/>
            <p:nvPr/>
          </p:nvSpPr>
          <p:spPr>
            <a:xfrm>
              <a:off x="1130744" y="1690814"/>
              <a:ext cx="909955" cy="937260"/>
            </a:xfrm>
            <a:custGeom>
              <a:avLst/>
              <a:gdLst/>
              <a:ahLst/>
              <a:cxnLst/>
              <a:rect l="l" t="t" r="r" b="b"/>
              <a:pathLst>
                <a:path w="909955" h="937260">
                  <a:moveTo>
                    <a:pt x="121272" y="310807"/>
                  </a:moveTo>
                  <a:lnTo>
                    <a:pt x="113614" y="303136"/>
                  </a:lnTo>
                  <a:lnTo>
                    <a:pt x="94665" y="303136"/>
                  </a:lnTo>
                  <a:lnTo>
                    <a:pt x="86982" y="310807"/>
                  </a:lnTo>
                  <a:lnTo>
                    <a:pt x="86982" y="725500"/>
                  </a:lnTo>
                  <a:lnTo>
                    <a:pt x="86982" y="734974"/>
                  </a:lnTo>
                  <a:lnTo>
                    <a:pt x="94665" y="742670"/>
                  </a:lnTo>
                  <a:lnTo>
                    <a:pt x="113614" y="742670"/>
                  </a:lnTo>
                  <a:lnTo>
                    <a:pt x="121272" y="734974"/>
                  </a:lnTo>
                  <a:lnTo>
                    <a:pt x="121272" y="310807"/>
                  </a:lnTo>
                  <a:close/>
                </a:path>
                <a:path w="909955" h="937260">
                  <a:moveTo>
                    <a:pt x="721042" y="163131"/>
                  </a:moveTo>
                  <a:lnTo>
                    <a:pt x="463461" y="2171"/>
                  </a:lnTo>
                  <a:lnTo>
                    <a:pt x="461403" y="1485"/>
                  </a:lnTo>
                  <a:lnTo>
                    <a:pt x="459333" y="469"/>
                  </a:lnTo>
                  <a:lnTo>
                    <a:pt x="458152" y="393"/>
                  </a:lnTo>
                  <a:lnTo>
                    <a:pt x="457009" y="0"/>
                  </a:lnTo>
                  <a:lnTo>
                    <a:pt x="454888" y="152"/>
                  </a:lnTo>
                  <a:lnTo>
                    <a:pt x="452780" y="0"/>
                  </a:lnTo>
                  <a:lnTo>
                    <a:pt x="451624" y="393"/>
                  </a:lnTo>
                  <a:lnTo>
                    <a:pt x="450456" y="469"/>
                  </a:lnTo>
                  <a:lnTo>
                    <a:pt x="448411" y="1473"/>
                  </a:lnTo>
                  <a:lnTo>
                    <a:pt x="446316" y="2171"/>
                  </a:lnTo>
                  <a:lnTo>
                    <a:pt x="12522" y="252818"/>
                  </a:lnTo>
                  <a:lnTo>
                    <a:pt x="7683" y="252818"/>
                  </a:lnTo>
                  <a:lnTo>
                    <a:pt x="0" y="260489"/>
                  </a:lnTo>
                  <a:lnTo>
                    <a:pt x="0" y="775792"/>
                  </a:lnTo>
                  <a:lnTo>
                    <a:pt x="0" y="785291"/>
                  </a:lnTo>
                  <a:lnTo>
                    <a:pt x="7683" y="792962"/>
                  </a:lnTo>
                  <a:lnTo>
                    <a:pt x="26631" y="792962"/>
                  </a:lnTo>
                  <a:lnTo>
                    <a:pt x="34290" y="785291"/>
                  </a:lnTo>
                  <a:lnTo>
                    <a:pt x="34290" y="279920"/>
                  </a:lnTo>
                  <a:lnTo>
                    <a:pt x="454875" y="36880"/>
                  </a:lnTo>
                  <a:lnTo>
                    <a:pt x="695439" y="175882"/>
                  </a:lnTo>
                  <a:lnTo>
                    <a:pt x="701903" y="178041"/>
                  </a:lnTo>
                  <a:lnTo>
                    <a:pt x="708469" y="177584"/>
                  </a:lnTo>
                  <a:lnTo>
                    <a:pt x="714375" y="174701"/>
                  </a:lnTo>
                  <a:lnTo>
                    <a:pt x="718870" y="169583"/>
                  </a:lnTo>
                  <a:lnTo>
                    <a:pt x="721042" y="163131"/>
                  </a:lnTo>
                  <a:close/>
                </a:path>
                <a:path w="909955" h="937260">
                  <a:moveTo>
                    <a:pt x="909751" y="463232"/>
                  </a:moveTo>
                  <a:lnTo>
                    <a:pt x="902068" y="455549"/>
                  </a:lnTo>
                  <a:lnTo>
                    <a:pt x="883119" y="455549"/>
                  </a:lnTo>
                  <a:lnTo>
                    <a:pt x="875461" y="463232"/>
                  </a:lnTo>
                  <a:lnTo>
                    <a:pt x="875461" y="765898"/>
                  </a:lnTo>
                  <a:lnTo>
                    <a:pt x="634695" y="905002"/>
                  </a:lnTo>
                  <a:lnTo>
                    <a:pt x="629602" y="909510"/>
                  </a:lnTo>
                  <a:lnTo>
                    <a:pt x="626719" y="915428"/>
                  </a:lnTo>
                  <a:lnTo>
                    <a:pt x="626275" y="921994"/>
                  </a:lnTo>
                  <a:lnTo>
                    <a:pt x="628434" y="928446"/>
                  </a:lnTo>
                  <a:lnTo>
                    <a:pt x="632929" y="933564"/>
                  </a:lnTo>
                  <a:lnTo>
                    <a:pt x="638835" y="936459"/>
                  </a:lnTo>
                  <a:lnTo>
                    <a:pt x="645388" y="936917"/>
                  </a:lnTo>
                  <a:lnTo>
                    <a:pt x="651840" y="934745"/>
                  </a:lnTo>
                  <a:lnTo>
                    <a:pt x="897216" y="792962"/>
                  </a:lnTo>
                  <a:lnTo>
                    <a:pt x="902068" y="792962"/>
                  </a:lnTo>
                  <a:lnTo>
                    <a:pt x="909751" y="785291"/>
                  </a:lnTo>
                  <a:lnTo>
                    <a:pt x="909751" y="472732"/>
                  </a:lnTo>
                  <a:lnTo>
                    <a:pt x="909751" y="463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E7B6077-9108-DC14-4ED0-F7A9079AEDF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3530" y="2399254"/>
              <a:ext cx="239867" cy="153023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C60AE82-5AD3-1D61-40DD-3488D1230C9C}"/>
                </a:ext>
              </a:extLst>
            </p:cNvPr>
            <p:cNvSpPr/>
            <p:nvPr/>
          </p:nvSpPr>
          <p:spPr>
            <a:xfrm>
              <a:off x="845794" y="1392415"/>
              <a:ext cx="1443990" cy="1235710"/>
            </a:xfrm>
            <a:custGeom>
              <a:avLst/>
              <a:gdLst/>
              <a:ahLst/>
              <a:cxnLst/>
              <a:rect l="l" t="t" r="r" b="b"/>
              <a:pathLst>
                <a:path w="1443989" h="1235710">
                  <a:moveTo>
                    <a:pt x="319189" y="566864"/>
                  </a:moveTo>
                  <a:lnTo>
                    <a:pt x="24574" y="461111"/>
                  </a:lnTo>
                  <a:lnTo>
                    <a:pt x="17805" y="460349"/>
                  </a:lnTo>
                  <a:lnTo>
                    <a:pt x="11506" y="462178"/>
                  </a:lnTo>
                  <a:lnTo>
                    <a:pt x="6337" y="466242"/>
                  </a:lnTo>
                  <a:lnTo>
                    <a:pt x="3009" y="472198"/>
                  </a:lnTo>
                  <a:lnTo>
                    <a:pt x="2260" y="478967"/>
                  </a:lnTo>
                  <a:lnTo>
                    <a:pt x="4089" y="485292"/>
                  </a:lnTo>
                  <a:lnTo>
                    <a:pt x="8166" y="490461"/>
                  </a:lnTo>
                  <a:lnTo>
                    <a:pt x="14109" y="493788"/>
                  </a:lnTo>
                  <a:lnTo>
                    <a:pt x="296849" y="584720"/>
                  </a:lnTo>
                  <a:lnTo>
                    <a:pt x="303618" y="585495"/>
                  </a:lnTo>
                  <a:lnTo>
                    <a:pt x="309930" y="583666"/>
                  </a:lnTo>
                  <a:lnTo>
                    <a:pt x="315099" y="579589"/>
                  </a:lnTo>
                  <a:lnTo>
                    <a:pt x="318439" y="573646"/>
                  </a:lnTo>
                  <a:lnTo>
                    <a:pt x="319189" y="566864"/>
                  </a:lnTo>
                  <a:close/>
                </a:path>
                <a:path w="1443989" h="1235710">
                  <a:moveTo>
                    <a:pt x="568274" y="1220292"/>
                  </a:moveTo>
                  <a:lnTo>
                    <a:pt x="310667" y="1059332"/>
                  </a:lnTo>
                  <a:lnTo>
                    <a:pt x="310248" y="1059205"/>
                  </a:lnTo>
                  <a:lnTo>
                    <a:pt x="309880" y="1058900"/>
                  </a:lnTo>
                  <a:lnTo>
                    <a:pt x="306463" y="1057922"/>
                  </a:lnTo>
                  <a:lnTo>
                    <a:pt x="304215" y="1057160"/>
                  </a:lnTo>
                  <a:lnTo>
                    <a:pt x="303898" y="1057186"/>
                  </a:lnTo>
                  <a:lnTo>
                    <a:pt x="303568" y="1057084"/>
                  </a:lnTo>
                  <a:lnTo>
                    <a:pt x="300850" y="1057402"/>
                  </a:lnTo>
                  <a:lnTo>
                    <a:pt x="297662" y="1057617"/>
                  </a:lnTo>
                  <a:lnTo>
                    <a:pt x="297268" y="1057808"/>
                  </a:lnTo>
                  <a:lnTo>
                    <a:pt x="296799" y="1057859"/>
                  </a:lnTo>
                  <a:lnTo>
                    <a:pt x="11785" y="1150480"/>
                  </a:lnTo>
                  <a:lnTo>
                    <a:pt x="5867" y="1153833"/>
                  </a:lnTo>
                  <a:lnTo>
                    <a:pt x="1816" y="1159014"/>
                  </a:lnTo>
                  <a:lnTo>
                    <a:pt x="0" y="1165352"/>
                  </a:lnTo>
                  <a:lnTo>
                    <a:pt x="774" y="1172133"/>
                  </a:lnTo>
                  <a:lnTo>
                    <a:pt x="4127" y="1178064"/>
                  </a:lnTo>
                  <a:lnTo>
                    <a:pt x="9309" y="1182128"/>
                  </a:lnTo>
                  <a:lnTo>
                    <a:pt x="15621" y="1183932"/>
                  </a:lnTo>
                  <a:lnTo>
                    <a:pt x="22390" y="1183157"/>
                  </a:lnTo>
                  <a:lnTo>
                    <a:pt x="300126" y="1092898"/>
                  </a:lnTo>
                  <a:lnTo>
                    <a:pt x="542696" y="1233043"/>
                  </a:lnTo>
                  <a:lnTo>
                    <a:pt x="549148" y="1235202"/>
                  </a:lnTo>
                  <a:lnTo>
                    <a:pt x="555701" y="1234744"/>
                  </a:lnTo>
                  <a:lnTo>
                    <a:pt x="561606" y="1231861"/>
                  </a:lnTo>
                  <a:lnTo>
                    <a:pt x="566102" y="1226743"/>
                  </a:lnTo>
                  <a:lnTo>
                    <a:pt x="568274" y="1220292"/>
                  </a:lnTo>
                  <a:close/>
                </a:path>
                <a:path w="1443989" h="1235710">
                  <a:moveTo>
                    <a:pt x="713498" y="7708"/>
                  </a:moveTo>
                  <a:lnTo>
                    <a:pt x="705827" y="0"/>
                  </a:lnTo>
                  <a:lnTo>
                    <a:pt x="686892" y="0"/>
                  </a:lnTo>
                  <a:lnTo>
                    <a:pt x="679196" y="7708"/>
                  </a:lnTo>
                  <a:lnTo>
                    <a:pt x="679196" y="340563"/>
                  </a:lnTo>
                  <a:lnTo>
                    <a:pt x="679196" y="350062"/>
                  </a:lnTo>
                  <a:lnTo>
                    <a:pt x="686892" y="357733"/>
                  </a:lnTo>
                  <a:lnTo>
                    <a:pt x="705827" y="357733"/>
                  </a:lnTo>
                  <a:lnTo>
                    <a:pt x="713498" y="350062"/>
                  </a:lnTo>
                  <a:lnTo>
                    <a:pt x="713498" y="7708"/>
                  </a:lnTo>
                  <a:close/>
                </a:path>
                <a:path w="1443989" h="1235710">
                  <a:moveTo>
                    <a:pt x="800481" y="7708"/>
                  </a:moveTo>
                  <a:lnTo>
                    <a:pt x="792810" y="0"/>
                  </a:lnTo>
                  <a:lnTo>
                    <a:pt x="773874" y="0"/>
                  </a:lnTo>
                  <a:lnTo>
                    <a:pt x="766178" y="7708"/>
                  </a:lnTo>
                  <a:lnTo>
                    <a:pt x="766178" y="340563"/>
                  </a:lnTo>
                  <a:lnTo>
                    <a:pt x="766178" y="350062"/>
                  </a:lnTo>
                  <a:lnTo>
                    <a:pt x="773874" y="357733"/>
                  </a:lnTo>
                  <a:lnTo>
                    <a:pt x="792810" y="357733"/>
                  </a:lnTo>
                  <a:lnTo>
                    <a:pt x="800481" y="350062"/>
                  </a:lnTo>
                  <a:lnTo>
                    <a:pt x="800481" y="7708"/>
                  </a:lnTo>
                  <a:close/>
                </a:path>
                <a:path w="1443989" h="1235710">
                  <a:moveTo>
                    <a:pt x="1443761" y="1220292"/>
                  </a:moveTo>
                  <a:lnTo>
                    <a:pt x="1186129" y="1059332"/>
                  </a:lnTo>
                  <a:lnTo>
                    <a:pt x="1179664" y="1057160"/>
                  </a:lnTo>
                  <a:lnTo>
                    <a:pt x="1173111" y="1057617"/>
                  </a:lnTo>
                  <a:lnTo>
                    <a:pt x="1167193" y="1060500"/>
                  </a:lnTo>
                  <a:lnTo>
                    <a:pt x="1162697" y="1065606"/>
                  </a:lnTo>
                  <a:lnTo>
                    <a:pt x="1160526" y="1072070"/>
                  </a:lnTo>
                  <a:lnTo>
                    <a:pt x="1160983" y="1078649"/>
                  </a:lnTo>
                  <a:lnTo>
                    <a:pt x="1163866" y="1084567"/>
                  </a:lnTo>
                  <a:lnTo>
                    <a:pt x="1168984" y="1089075"/>
                  </a:lnTo>
                  <a:lnTo>
                    <a:pt x="1418183" y="1233068"/>
                  </a:lnTo>
                  <a:lnTo>
                    <a:pt x="1424635" y="1235227"/>
                  </a:lnTo>
                  <a:lnTo>
                    <a:pt x="1431188" y="1234770"/>
                  </a:lnTo>
                  <a:lnTo>
                    <a:pt x="1437093" y="1231874"/>
                  </a:lnTo>
                  <a:lnTo>
                    <a:pt x="1441589" y="1226769"/>
                  </a:lnTo>
                  <a:lnTo>
                    <a:pt x="1443761" y="122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8" name="object 8">
            <a:extLst>
              <a:ext uri="{FF2B5EF4-FFF2-40B4-BE49-F238E27FC236}">
                <a16:creationId xmlns:a16="http://schemas.microsoft.com/office/drawing/2014/main" id="{7DED55E3-7FBB-73F1-8AED-2B6AA7ECC31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64772" y="1957162"/>
            <a:ext cx="128914" cy="162748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28D16F97-4B15-A262-B303-63D436E10FB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6611" y="1884414"/>
            <a:ext cx="128914" cy="162728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2DC8ED03-A697-BD06-EE32-C1A06AB849E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6611" y="1272372"/>
            <a:ext cx="128914" cy="162728"/>
          </a:xfrm>
          <a:prstGeom prst="rect">
            <a:avLst/>
          </a:prstGeom>
        </p:spPr>
      </p:pic>
      <p:grpSp>
        <p:nvGrpSpPr>
          <p:cNvPr id="11" name="object 11">
            <a:extLst>
              <a:ext uri="{FF2B5EF4-FFF2-40B4-BE49-F238E27FC236}">
                <a16:creationId xmlns:a16="http://schemas.microsoft.com/office/drawing/2014/main" id="{4940E82C-EDB0-F6D2-E395-C0B5B81CB1B9}"/>
              </a:ext>
            </a:extLst>
          </p:cNvPr>
          <p:cNvGrpSpPr/>
          <p:nvPr/>
        </p:nvGrpSpPr>
        <p:grpSpPr>
          <a:xfrm>
            <a:off x="1513802" y="2113993"/>
            <a:ext cx="342424" cy="578644"/>
            <a:chOff x="494402" y="2818657"/>
            <a:chExt cx="456565" cy="771525"/>
          </a:xfrm>
        </p:grpSpPr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EFFA9EA4-2DCA-A0ED-033F-25773B4A643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655" y="3365397"/>
              <a:ext cx="210106" cy="224384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CA5957A-215B-0F78-1295-E56ACF9FAA3A}"/>
                </a:ext>
              </a:extLst>
            </p:cNvPr>
            <p:cNvSpPr/>
            <p:nvPr/>
          </p:nvSpPr>
          <p:spPr>
            <a:xfrm>
              <a:off x="494398" y="2818663"/>
              <a:ext cx="237490" cy="528320"/>
            </a:xfrm>
            <a:custGeom>
              <a:avLst/>
              <a:gdLst/>
              <a:ahLst/>
              <a:cxnLst/>
              <a:rect l="l" t="t" r="r" b="b"/>
              <a:pathLst>
                <a:path w="237490" h="528320">
                  <a:moveTo>
                    <a:pt x="237324" y="511619"/>
                  </a:moveTo>
                  <a:lnTo>
                    <a:pt x="236410" y="505104"/>
                  </a:lnTo>
                  <a:lnTo>
                    <a:pt x="232943" y="499224"/>
                  </a:lnTo>
                  <a:lnTo>
                    <a:pt x="36487" y="280390"/>
                  </a:lnTo>
                  <a:lnTo>
                    <a:pt x="120535" y="22466"/>
                  </a:lnTo>
                  <a:lnTo>
                    <a:pt x="102768" y="0"/>
                  </a:lnTo>
                  <a:lnTo>
                    <a:pt x="96456" y="1816"/>
                  </a:lnTo>
                  <a:lnTo>
                    <a:pt x="91274" y="5867"/>
                  </a:lnTo>
                  <a:lnTo>
                    <a:pt x="87922" y="11798"/>
                  </a:lnTo>
                  <a:lnTo>
                    <a:pt x="825" y="279133"/>
                  </a:lnTo>
                  <a:lnTo>
                    <a:pt x="571" y="281266"/>
                  </a:lnTo>
                  <a:lnTo>
                    <a:pt x="0" y="283552"/>
                  </a:lnTo>
                  <a:lnTo>
                    <a:pt x="165" y="284734"/>
                  </a:lnTo>
                  <a:lnTo>
                    <a:pt x="25" y="285915"/>
                  </a:lnTo>
                  <a:lnTo>
                    <a:pt x="622" y="288048"/>
                  </a:lnTo>
                  <a:lnTo>
                    <a:pt x="914" y="290068"/>
                  </a:lnTo>
                  <a:lnTo>
                    <a:pt x="1473" y="291045"/>
                  </a:lnTo>
                  <a:lnTo>
                    <a:pt x="1828" y="292252"/>
                  </a:lnTo>
                  <a:lnTo>
                    <a:pt x="3314" y="294170"/>
                  </a:lnTo>
                  <a:lnTo>
                    <a:pt x="4368" y="295948"/>
                  </a:lnTo>
                  <a:lnTo>
                    <a:pt x="207441" y="522173"/>
                  </a:lnTo>
                  <a:lnTo>
                    <a:pt x="212902" y="526249"/>
                  </a:lnTo>
                  <a:lnTo>
                    <a:pt x="219278" y="527850"/>
                  </a:lnTo>
                  <a:lnTo>
                    <a:pt x="225793" y="526935"/>
                  </a:lnTo>
                  <a:lnTo>
                    <a:pt x="231648" y="523481"/>
                  </a:lnTo>
                  <a:lnTo>
                    <a:pt x="235724" y="518007"/>
                  </a:lnTo>
                  <a:lnTo>
                    <a:pt x="237324" y="511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1CF6BF9F-8386-F720-C6CB-06FC9A9F2932}"/>
              </a:ext>
            </a:extLst>
          </p:cNvPr>
          <p:cNvSpPr/>
          <p:nvPr/>
        </p:nvSpPr>
        <p:spPr>
          <a:xfrm>
            <a:off x="2692921" y="2649211"/>
            <a:ext cx="318611" cy="168593"/>
          </a:xfrm>
          <a:custGeom>
            <a:avLst/>
            <a:gdLst/>
            <a:ahLst/>
            <a:cxnLst/>
            <a:rect l="l" t="t" r="r" b="b"/>
            <a:pathLst>
              <a:path w="424814" h="224789">
                <a:moveTo>
                  <a:pt x="104778" y="0"/>
                </a:moveTo>
                <a:lnTo>
                  <a:pt x="58066" y="8586"/>
                </a:lnTo>
                <a:lnTo>
                  <a:pt x="24008" y="34907"/>
                </a:lnTo>
                <a:lnTo>
                  <a:pt x="5567" y="69779"/>
                </a:lnTo>
                <a:lnTo>
                  <a:pt x="0" y="113517"/>
                </a:lnTo>
                <a:lnTo>
                  <a:pt x="1782" y="138026"/>
                </a:lnTo>
                <a:lnTo>
                  <a:pt x="16046" y="178693"/>
                </a:lnTo>
                <a:lnTo>
                  <a:pt x="44026" y="207768"/>
                </a:lnTo>
                <a:lnTo>
                  <a:pt x="82451" y="222533"/>
                </a:lnTo>
                <a:lnTo>
                  <a:pt x="105376" y="224378"/>
                </a:lnTo>
                <a:lnTo>
                  <a:pt x="128042" y="222524"/>
                </a:lnTo>
                <a:lnTo>
                  <a:pt x="148305" y="216959"/>
                </a:lnTo>
                <a:lnTo>
                  <a:pt x="166166" y="207685"/>
                </a:lnTo>
                <a:lnTo>
                  <a:pt x="181628" y="194701"/>
                </a:lnTo>
                <a:lnTo>
                  <a:pt x="187588" y="186932"/>
                </a:lnTo>
                <a:lnTo>
                  <a:pt x="105220" y="186932"/>
                </a:lnTo>
                <a:lnTo>
                  <a:pt x="92716" y="185743"/>
                </a:lnTo>
                <a:lnTo>
                  <a:pt x="54633" y="157287"/>
                </a:lnTo>
                <a:lnTo>
                  <a:pt x="45166" y="113517"/>
                </a:lnTo>
                <a:lnTo>
                  <a:pt x="45110" y="111443"/>
                </a:lnTo>
                <a:lnTo>
                  <a:pt x="46108" y="94492"/>
                </a:lnTo>
                <a:lnTo>
                  <a:pt x="61625" y="56013"/>
                </a:lnTo>
                <a:lnTo>
                  <a:pt x="105220" y="37438"/>
                </a:lnTo>
                <a:lnTo>
                  <a:pt x="187346" y="37438"/>
                </a:lnTo>
                <a:lnTo>
                  <a:pt x="181420" y="29739"/>
                </a:lnTo>
                <a:lnTo>
                  <a:pt x="165846" y="16728"/>
                </a:lnTo>
                <a:lnTo>
                  <a:pt x="147883" y="7434"/>
                </a:lnTo>
                <a:lnTo>
                  <a:pt x="127528" y="1858"/>
                </a:lnTo>
                <a:lnTo>
                  <a:pt x="104778" y="0"/>
                </a:lnTo>
                <a:close/>
              </a:path>
              <a:path w="424814" h="224789">
                <a:moveTo>
                  <a:pt x="187346" y="37438"/>
                </a:moveTo>
                <a:lnTo>
                  <a:pt x="105220" y="37438"/>
                </a:lnTo>
                <a:lnTo>
                  <a:pt x="118122" y="38599"/>
                </a:lnTo>
                <a:lnTo>
                  <a:pt x="129593" y="42026"/>
                </a:lnTo>
                <a:lnTo>
                  <a:pt x="160847" y="78881"/>
                </a:lnTo>
                <a:lnTo>
                  <a:pt x="164923" y="111444"/>
                </a:lnTo>
                <a:lnTo>
                  <a:pt x="163875" y="129136"/>
                </a:lnTo>
                <a:lnTo>
                  <a:pt x="148165" y="168061"/>
                </a:lnTo>
                <a:lnTo>
                  <a:pt x="105220" y="186932"/>
                </a:lnTo>
                <a:lnTo>
                  <a:pt x="187588" y="186932"/>
                </a:lnTo>
                <a:lnTo>
                  <a:pt x="208371" y="137323"/>
                </a:lnTo>
                <a:lnTo>
                  <a:pt x="210080" y="111444"/>
                </a:lnTo>
                <a:lnTo>
                  <a:pt x="208357" y="87437"/>
                </a:lnTo>
                <a:lnTo>
                  <a:pt x="202968" y="65300"/>
                </a:lnTo>
                <a:lnTo>
                  <a:pt x="193988" y="46067"/>
                </a:lnTo>
                <a:lnTo>
                  <a:pt x="187346" y="37438"/>
                </a:lnTo>
                <a:close/>
              </a:path>
              <a:path w="424814" h="224789">
                <a:moveTo>
                  <a:pt x="295292" y="3694"/>
                </a:moveTo>
                <a:lnTo>
                  <a:pt x="251541" y="3694"/>
                </a:lnTo>
                <a:lnTo>
                  <a:pt x="251541" y="220679"/>
                </a:lnTo>
                <a:lnTo>
                  <a:pt x="295292" y="220679"/>
                </a:lnTo>
                <a:lnTo>
                  <a:pt x="295292" y="125801"/>
                </a:lnTo>
                <a:lnTo>
                  <a:pt x="424752" y="125801"/>
                </a:lnTo>
                <a:lnTo>
                  <a:pt x="424752" y="89093"/>
                </a:lnTo>
                <a:lnTo>
                  <a:pt x="295292" y="89093"/>
                </a:lnTo>
                <a:lnTo>
                  <a:pt x="295292" y="3694"/>
                </a:lnTo>
                <a:close/>
              </a:path>
              <a:path w="424814" h="224789">
                <a:moveTo>
                  <a:pt x="424752" y="125801"/>
                </a:moveTo>
                <a:lnTo>
                  <a:pt x="381001" y="125801"/>
                </a:lnTo>
                <a:lnTo>
                  <a:pt x="381001" y="220679"/>
                </a:lnTo>
                <a:lnTo>
                  <a:pt x="424752" y="220679"/>
                </a:lnTo>
                <a:lnTo>
                  <a:pt x="424752" y="125801"/>
                </a:lnTo>
                <a:close/>
              </a:path>
              <a:path w="424814" h="224789">
                <a:moveTo>
                  <a:pt x="424752" y="3694"/>
                </a:moveTo>
                <a:lnTo>
                  <a:pt x="381001" y="3694"/>
                </a:lnTo>
                <a:lnTo>
                  <a:pt x="381001" y="89093"/>
                </a:lnTo>
                <a:lnTo>
                  <a:pt x="424752" y="89093"/>
                </a:lnTo>
                <a:lnTo>
                  <a:pt x="424752" y="3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7D1813EE-DAE1-1554-7C9F-1C45F34BC1CD}"/>
              </a:ext>
            </a:extLst>
          </p:cNvPr>
          <p:cNvGrpSpPr/>
          <p:nvPr/>
        </p:nvGrpSpPr>
        <p:grpSpPr>
          <a:xfrm>
            <a:off x="2921385" y="1957162"/>
            <a:ext cx="407194" cy="215265"/>
            <a:chOff x="2371180" y="2609549"/>
            <a:chExt cx="542925" cy="28702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9362781-36D7-D279-1C27-1016832D0489}"/>
                </a:ext>
              </a:extLst>
            </p:cNvPr>
            <p:cNvSpPr/>
            <p:nvPr/>
          </p:nvSpPr>
          <p:spPr>
            <a:xfrm>
              <a:off x="2371180" y="2609549"/>
              <a:ext cx="398145" cy="217170"/>
            </a:xfrm>
            <a:custGeom>
              <a:avLst/>
              <a:gdLst/>
              <a:ahLst/>
              <a:cxnLst/>
              <a:rect l="l" t="t" r="r" b="b"/>
              <a:pathLst>
                <a:path w="398144" h="217169">
                  <a:moveTo>
                    <a:pt x="42555" y="0"/>
                  </a:moveTo>
                  <a:lnTo>
                    <a:pt x="0" y="0"/>
                  </a:lnTo>
                  <a:lnTo>
                    <a:pt x="0" y="216997"/>
                  </a:lnTo>
                  <a:lnTo>
                    <a:pt x="40633" y="216997"/>
                  </a:lnTo>
                  <a:lnTo>
                    <a:pt x="40633" y="75480"/>
                  </a:lnTo>
                  <a:lnTo>
                    <a:pt x="88759" y="75480"/>
                  </a:lnTo>
                  <a:lnTo>
                    <a:pt x="42555" y="0"/>
                  </a:lnTo>
                  <a:close/>
                </a:path>
                <a:path w="398144" h="217169">
                  <a:moveTo>
                    <a:pt x="88759" y="75480"/>
                  </a:moveTo>
                  <a:lnTo>
                    <a:pt x="40633" y="75480"/>
                  </a:lnTo>
                  <a:lnTo>
                    <a:pt x="127979" y="216997"/>
                  </a:lnTo>
                  <a:lnTo>
                    <a:pt x="171885" y="216997"/>
                  </a:lnTo>
                  <a:lnTo>
                    <a:pt x="171885" y="144899"/>
                  </a:lnTo>
                  <a:lnTo>
                    <a:pt x="131252" y="144899"/>
                  </a:lnTo>
                  <a:lnTo>
                    <a:pt x="88759" y="75480"/>
                  </a:lnTo>
                  <a:close/>
                </a:path>
                <a:path w="398144" h="217169">
                  <a:moveTo>
                    <a:pt x="171885" y="0"/>
                  </a:moveTo>
                  <a:lnTo>
                    <a:pt x="131252" y="0"/>
                  </a:lnTo>
                  <a:lnTo>
                    <a:pt x="131252" y="144899"/>
                  </a:lnTo>
                  <a:lnTo>
                    <a:pt x="171885" y="144899"/>
                  </a:lnTo>
                  <a:lnTo>
                    <a:pt x="171885" y="0"/>
                  </a:lnTo>
                  <a:close/>
                </a:path>
                <a:path w="398144" h="217169">
                  <a:moveTo>
                    <a:pt x="268532" y="0"/>
                  </a:moveTo>
                  <a:lnTo>
                    <a:pt x="224807" y="0"/>
                  </a:lnTo>
                  <a:lnTo>
                    <a:pt x="224807" y="216997"/>
                  </a:lnTo>
                  <a:lnTo>
                    <a:pt x="268532" y="216997"/>
                  </a:lnTo>
                  <a:lnTo>
                    <a:pt x="268532" y="122106"/>
                  </a:lnTo>
                  <a:lnTo>
                    <a:pt x="398018" y="122106"/>
                  </a:lnTo>
                  <a:lnTo>
                    <a:pt x="398018" y="85393"/>
                  </a:lnTo>
                  <a:lnTo>
                    <a:pt x="268532" y="85393"/>
                  </a:lnTo>
                  <a:lnTo>
                    <a:pt x="268532" y="0"/>
                  </a:lnTo>
                  <a:close/>
                </a:path>
                <a:path w="398144" h="217169">
                  <a:moveTo>
                    <a:pt x="398018" y="122106"/>
                  </a:moveTo>
                  <a:lnTo>
                    <a:pt x="354267" y="122106"/>
                  </a:lnTo>
                  <a:lnTo>
                    <a:pt x="354267" y="216997"/>
                  </a:lnTo>
                  <a:lnTo>
                    <a:pt x="398018" y="216997"/>
                  </a:lnTo>
                  <a:lnTo>
                    <a:pt x="398018" y="122106"/>
                  </a:lnTo>
                  <a:close/>
                </a:path>
                <a:path w="398144" h="217169">
                  <a:moveTo>
                    <a:pt x="398018" y="0"/>
                  </a:moveTo>
                  <a:lnTo>
                    <a:pt x="354267" y="0"/>
                  </a:lnTo>
                  <a:lnTo>
                    <a:pt x="354267" y="85393"/>
                  </a:lnTo>
                  <a:lnTo>
                    <a:pt x="398018" y="85393"/>
                  </a:lnTo>
                  <a:lnTo>
                    <a:pt x="398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44161A42-1090-C67D-8C28-9334C8D50F6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04688" y="2732671"/>
              <a:ext cx="109195" cy="163424"/>
            </a:xfrm>
            <a:prstGeom prst="rect">
              <a:avLst/>
            </a:prstGeom>
          </p:spPr>
        </p:pic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6F8576F6-D35E-B52A-75B4-DCD91CDDDD16}"/>
              </a:ext>
            </a:extLst>
          </p:cNvPr>
          <p:cNvSpPr txBox="1">
            <a:spLocks/>
          </p:cNvSpPr>
          <p:nvPr/>
        </p:nvSpPr>
        <p:spPr>
          <a:xfrm>
            <a:off x="2855785" y="126679"/>
            <a:ext cx="4403408" cy="1089401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880" marR="3810" indent="-173831">
              <a:spcBef>
                <a:spcPts val="75"/>
              </a:spcBef>
              <a:buClrTx/>
              <a:buFontTx/>
            </a:pPr>
            <a:r>
              <a:rPr lang="vi-VN" sz="2250" spc="-4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</a:t>
            </a:r>
            <a:r>
              <a:rPr lang="vi-VN" sz="225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</a:t>
            </a:r>
            <a:r>
              <a:rPr lang="vi-VN" sz="2250" spc="-4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 liên </a:t>
            </a:r>
            <a:r>
              <a:rPr lang="vi-VN" sz="225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2250" spc="-4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vi-VN" sz="2250" spc="-614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5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vi-VN" sz="2250" spc="-4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5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sz="2250" spc="-8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5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250" spc="-4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  <a:r>
              <a:rPr lang="vi-VN" sz="2250" spc="-105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50" spc="-4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Acyclovir</a:t>
            </a:r>
            <a:endParaRPr lang="vi-VN" sz="22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9616">
              <a:spcBef>
                <a:spcPts val="529"/>
              </a:spcBef>
              <a:buClrTx/>
              <a:buFontTx/>
            </a:pPr>
            <a:r>
              <a:rPr lang="vi-VN" sz="2100" spc="-8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</a:t>
            </a:r>
            <a:r>
              <a:rPr lang="vi-VN" sz="2100" spc="-26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spc="-8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endParaRPr lang="vi-VN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41D88EA7-D201-5E0D-A4A2-E8BD99BDFE18}"/>
              </a:ext>
            </a:extLst>
          </p:cNvPr>
          <p:cNvGrpSpPr/>
          <p:nvPr/>
        </p:nvGrpSpPr>
        <p:grpSpPr>
          <a:xfrm>
            <a:off x="1409773" y="1483256"/>
            <a:ext cx="197644" cy="359093"/>
            <a:chOff x="355697" y="1977675"/>
            <a:chExt cx="263525" cy="478790"/>
          </a:xfrm>
        </p:grpSpPr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3D415713-8440-A8AF-13C0-8DA2D8033942}"/>
                </a:ext>
              </a:extLst>
            </p:cNvPr>
            <p:cNvSpPr/>
            <p:nvPr/>
          </p:nvSpPr>
          <p:spPr>
            <a:xfrm>
              <a:off x="355702" y="2196747"/>
              <a:ext cx="197485" cy="259715"/>
            </a:xfrm>
            <a:custGeom>
              <a:avLst/>
              <a:gdLst/>
              <a:ahLst/>
              <a:cxnLst/>
              <a:rect l="l" t="t" r="r" b="b"/>
              <a:pathLst>
                <a:path w="197484" h="259714">
                  <a:moveTo>
                    <a:pt x="19644" y="0"/>
                  </a:moveTo>
                  <a:lnTo>
                    <a:pt x="13074" y="215"/>
                  </a:lnTo>
                  <a:lnTo>
                    <a:pt x="6876" y="3031"/>
                  </a:lnTo>
                  <a:lnTo>
                    <a:pt x="2260" y="8049"/>
                  </a:lnTo>
                  <a:lnTo>
                    <a:pt x="0" y="14235"/>
                  </a:lnTo>
                  <a:lnTo>
                    <a:pt x="218" y="20817"/>
                  </a:lnTo>
                  <a:lnTo>
                    <a:pt x="3039" y="27020"/>
                  </a:lnTo>
                  <a:lnTo>
                    <a:pt x="166050" y="252578"/>
                  </a:lnTo>
                  <a:lnTo>
                    <a:pt x="171054" y="257200"/>
                  </a:lnTo>
                  <a:lnTo>
                    <a:pt x="177227" y="259469"/>
                  </a:lnTo>
                  <a:lnTo>
                    <a:pt x="183796" y="259255"/>
                  </a:lnTo>
                  <a:lnTo>
                    <a:pt x="189993" y="256428"/>
                  </a:lnTo>
                  <a:lnTo>
                    <a:pt x="194610" y="251414"/>
                  </a:lnTo>
                  <a:lnTo>
                    <a:pt x="196871" y="245234"/>
                  </a:lnTo>
                  <a:lnTo>
                    <a:pt x="196652" y="238653"/>
                  </a:lnTo>
                  <a:lnTo>
                    <a:pt x="193831" y="232439"/>
                  </a:lnTo>
                  <a:lnTo>
                    <a:pt x="30822" y="6881"/>
                  </a:lnTo>
                  <a:lnTo>
                    <a:pt x="25817" y="2262"/>
                  </a:lnTo>
                  <a:lnTo>
                    <a:pt x="196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716CF843-A8D2-0251-2294-9AA808CCF87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697" y="1977675"/>
              <a:ext cx="263185" cy="253088"/>
            </a:xfrm>
            <a:prstGeom prst="rect">
              <a:avLst/>
            </a:prstGeom>
          </p:spPr>
        </p:pic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2B78CA4F-5AF8-08E3-4FDE-C04A96761AA3}"/>
              </a:ext>
            </a:extLst>
          </p:cNvPr>
          <p:cNvSpPr/>
          <p:nvPr/>
        </p:nvSpPr>
        <p:spPr>
          <a:xfrm>
            <a:off x="1912353" y="2518067"/>
            <a:ext cx="728663" cy="308134"/>
          </a:xfrm>
          <a:custGeom>
            <a:avLst/>
            <a:gdLst/>
            <a:ahLst/>
            <a:cxnLst/>
            <a:rect l="l" t="t" r="r" b="b"/>
            <a:pathLst>
              <a:path w="971550" h="410845">
                <a:moveTo>
                  <a:pt x="970940" y="333095"/>
                </a:moveTo>
                <a:lnTo>
                  <a:pt x="970889" y="326288"/>
                </a:lnTo>
                <a:lnTo>
                  <a:pt x="968184" y="320027"/>
                </a:lnTo>
                <a:lnTo>
                  <a:pt x="963460" y="315442"/>
                </a:lnTo>
                <a:lnTo>
                  <a:pt x="957364" y="312966"/>
                </a:lnTo>
                <a:lnTo>
                  <a:pt x="950544" y="313029"/>
                </a:lnTo>
                <a:lnTo>
                  <a:pt x="661098" y="374307"/>
                </a:lnTo>
                <a:lnTo>
                  <a:pt x="330111" y="5664"/>
                </a:lnTo>
                <a:lnTo>
                  <a:pt x="328396" y="4394"/>
                </a:lnTo>
                <a:lnTo>
                  <a:pt x="326732" y="2768"/>
                </a:lnTo>
                <a:lnTo>
                  <a:pt x="325602" y="2324"/>
                </a:lnTo>
                <a:lnTo>
                  <a:pt x="324650" y="1600"/>
                </a:lnTo>
                <a:lnTo>
                  <a:pt x="322516" y="1066"/>
                </a:lnTo>
                <a:lnTo>
                  <a:pt x="320636" y="304"/>
                </a:lnTo>
                <a:lnTo>
                  <a:pt x="319519" y="317"/>
                </a:lnTo>
                <a:lnTo>
                  <a:pt x="318274" y="0"/>
                </a:lnTo>
                <a:lnTo>
                  <a:pt x="315836" y="342"/>
                </a:lnTo>
                <a:lnTo>
                  <a:pt x="13284" y="63919"/>
                </a:lnTo>
                <a:lnTo>
                  <a:pt x="0" y="77457"/>
                </a:lnTo>
                <a:lnTo>
                  <a:pt x="50" y="84264"/>
                </a:lnTo>
                <a:lnTo>
                  <a:pt x="2743" y="90538"/>
                </a:lnTo>
                <a:lnTo>
                  <a:pt x="7467" y="95123"/>
                </a:lnTo>
                <a:lnTo>
                  <a:pt x="13563" y="97599"/>
                </a:lnTo>
                <a:lnTo>
                  <a:pt x="20370" y="97536"/>
                </a:lnTo>
                <a:lnTo>
                  <a:pt x="311226" y="36004"/>
                </a:lnTo>
                <a:lnTo>
                  <a:pt x="642213" y="404634"/>
                </a:lnTo>
                <a:lnTo>
                  <a:pt x="643953" y="405942"/>
                </a:lnTo>
                <a:lnTo>
                  <a:pt x="645617" y="407543"/>
                </a:lnTo>
                <a:lnTo>
                  <a:pt x="646722" y="408000"/>
                </a:lnTo>
                <a:lnTo>
                  <a:pt x="647674" y="408698"/>
                </a:lnTo>
                <a:lnTo>
                  <a:pt x="649757" y="409232"/>
                </a:lnTo>
                <a:lnTo>
                  <a:pt x="651700" y="410006"/>
                </a:lnTo>
                <a:lnTo>
                  <a:pt x="652843" y="410006"/>
                </a:lnTo>
                <a:lnTo>
                  <a:pt x="654050" y="410298"/>
                </a:lnTo>
                <a:lnTo>
                  <a:pt x="656437" y="409968"/>
                </a:lnTo>
                <a:lnTo>
                  <a:pt x="658507" y="409943"/>
                </a:lnTo>
                <a:lnTo>
                  <a:pt x="957643" y="346633"/>
                </a:lnTo>
                <a:lnTo>
                  <a:pt x="963891" y="343928"/>
                </a:lnTo>
                <a:lnTo>
                  <a:pt x="968476" y="339204"/>
                </a:lnTo>
                <a:lnTo>
                  <a:pt x="970940" y="333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22FB1A2B-84C2-134A-30D5-BB316EEA3AF9}"/>
              </a:ext>
            </a:extLst>
          </p:cNvPr>
          <p:cNvSpPr txBox="1"/>
          <p:nvPr/>
        </p:nvSpPr>
        <p:spPr>
          <a:xfrm>
            <a:off x="3657696" y="1712499"/>
            <a:ext cx="148351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1" spc="-4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100" b="1" spc="-34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sz="2100" b="1" spc="-3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>
            <a:extLst>
              <a:ext uri="{FF2B5EF4-FFF2-40B4-BE49-F238E27FC236}">
                <a16:creationId xmlns:a16="http://schemas.microsoft.com/office/drawing/2014/main" id="{3C88EBC6-30D2-5D9E-8464-222C9ED88309}"/>
              </a:ext>
            </a:extLst>
          </p:cNvPr>
          <p:cNvGrpSpPr/>
          <p:nvPr/>
        </p:nvGrpSpPr>
        <p:grpSpPr>
          <a:xfrm>
            <a:off x="1993391" y="643509"/>
            <a:ext cx="1648778" cy="1221581"/>
            <a:chOff x="1133855" y="858011"/>
            <a:chExt cx="2198370" cy="1628775"/>
          </a:xfrm>
        </p:grpSpPr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011B5E48-98C6-52DD-9E40-EE3E5BBFAFB1}"/>
                </a:ext>
              </a:extLst>
            </p:cNvPr>
            <p:cNvSpPr/>
            <p:nvPr/>
          </p:nvSpPr>
          <p:spPr>
            <a:xfrm>
              <a:off x="1149857" y="874013"/>
              <a:ext cx="1447800" cy="1447800"/>
            </a:xfrm>
            <a:custGeom>
              <a:avLst/>
              <a:gdLst/>
              <a:ahLst/>
              <a:cxnLst/>
              <a:rect l="l" t="t" r="r" b="b"/>
              <a:pathLst>
                <a:path w="1447800" h="1447800">
                  <a:moveTo>
                    <a:pt x="0" y="723900"/>
                  </a:moveTo>
                  <a:lnTo>
                    <a:pt x="1539" y="676303"/>
                  </a:lnTo>
                  <a:lnTo>
                    <a:pt x="6095" y="629529"/>
                  </a:lnTo>
                  <a:lnTo>
                    <a:pt x="13572" y="583672"/>
                  </a:lnTo>
                  <a:lnTo>
                    <a:pt x="23873" y="538828"/>
                  </a:lnTo>
                  <a:lnTo>
                    <a:pt x="36905" y="495092"/>
                  </a:lnTo>
                  <a:lnTo>
                    <a:pt x="52571" y="452560"/>
                  </a:lnTo>
                  <a:lnTo>
                    <a:pt x="70776" y="411327"/>
                  </a:lnTo>
                  <a:lnTo>
                    <a:pt x="91424" y="371488"/>
                  </a:lnTo>
                  <a:lnTo>
                    <a:pt x="114421" y="333139"/>
                  </a:lnTo>
                  <a:lnTo>
                    <a:pt x="139671" y="296375"/>
                  </a:lnTo>
                  <a:lnTo>
                    <a:pt x="167078" y="261291"/>
                  </a:lnTo>
                  <a:lnTo>
                    <a:pt x="196548" y="227984"/>
                  </a:lnTo>
                  <a:lnTo>
                    <a:pt x="227984" y="196548"/>
                  </a:lnTo>
                  <a:lnTo>
                    <a:pt x="261291" y="167078"/>
                  </a:lnTo>
                  <a:lnTo>
                    <a:pt x="296375" y="139671"/>
                  </a:lnTo>
                  <a:lnTo>
                    <a:pt x="333139" y="114421"/>
                  </a:lnTo>
                  <a:lnTo>
                    <a:pt x="371488" y="91424"/>
                  </a:lnTo>
                  <a:lnTo>
                    <a:pt x="411327" y="70776"/>
                  </a:lnTo>
                  <a:lnTo>
                    <a:pt x="452560" y="52571"/>
                  </a:lnTo>
                  <a:lnTo>
                    <a:pt x="495092" y="36905"/>
                  </a:lnTo>
                  <a:lnTo>
                    <a:pt x="538828" y="23873"/>
                  </a:lnTo>
                  <a:lnTo>
                    <a:pt x="583672" y="13572"/>
                  </a:lnTo>
                  <a:lnTo>
                    <a:pt x="629529" y="6095"/>
                  </a:lnTo>
                  <a:lnTo>
                    <a:pt x="676303" y="1539"/>
                  </a:lnTo>
                  <a:lnTo>
                    <a:pt x="723899" y="0"/>
                  </a:lnTo>
                  <a:lnTo>
                    <a:pt x="771496" y="1539"/>
                  </a:lnTo>
                  <a:lnTo>
                    <a:pt x="818270" y="6095"/>
                  </a:lnTo>
                  <a:lnTo>
                    <a:pt x="864127" y="13572"/>
                  </a:lnTo>
                  <a:lnTo>
                    <a:pt x="908971" y="23873"/>
                  </a:lnTo>
                  <a:lnTo>
                    <a:pt x="952707" y="36905"/>
                  </a:lnTo>
                  <a:lnTo>
                    <a:pt x="995239" y="52571"/>
                  </a:lnTo>
                  <a:lnTo>
                    <a:pt x="1036472" y="70776"/>
                  </a:lnTo>
                  <a:lnTo>
                    <a:pt x="1076311" y="91424"/>
                  </a:lnTo>
                  <a:lnTo>
                    <a:pt x="1114660" y="114421"/>
                  </a:lnTo>
                  <a:lnTo>
                    <a:pt x="1151424" y="139671"/>
                  </a:lnTo>
                  <a:lnTo>
                    <a:pt x="1186508" y="167078"/>
                  </a:lnTo>
                  <a:lnTo>
                    <a:pt x="1219815" y="196548"/>
                  </a:lnTo>
                  <a:lnTo>
                    <a:pt x="1251251" y="227984"/>
                  </a:lnTo>
                  <a:lnTo>
                    <a:pt x="1280721" y="261291"/>
                  </a:lnTo>
                  <a:lnTo>
                    <a:pt x="1308128" y="296375"/>
                  </a:lnTo>
                  <a:lnTo>
                    <a:pt x="1333378" y="333139"/>
                  </a:lnTo>
                  <a:lnTo>
                    <a:pt x="1356375" y="371488"/>
                  </a:lnTo>
                  <a:lnTo>
                    <a:pt x="1377023" y="411327"/>
                  </a:lnTo>
                  <a:lnTo>
                    <a:pt x="1395228" y="452560"/>
                  </a:lnTo>
                  <a:lnTo>
                    <a:pt x="1410894" y="495092"/>
                  </a:lnTo>
                  <a:lnTo>
                    <a:pt x="1423926" y="538828"/>
                  </a:lnTo>
                  <a:lnTo>
                    <a:pt x="1434227" y="583672"/>
                  </a:lnTo>
                  <a:lnTo>
                    <a:pt x="1441704" y="629529"/>
                  </a:lnTo>
                  <a:lnTo>
                    <a:pt x="1446260" y="676303"/>
                  </a:lnTo>
                  <a:lnTo>
                    <a:pt x="1447799" y="723900"/>
                  </a:lnTo>
                  <a:lnTo>
                    <a:pt x="1446260" y="771496"/>
                  </a:lnTo>
                  <a:lnTo>
                    <a:pt x="1441704" y="818270"/>
                  </a:lnTo>
                  <a:lnTo>
                    <a:pt x="1434227" y="864127"/>
                  </a:lnTo>
                  <a:lnTo>
                    <a:pt x="1423926" y="908971"/>
                  </a:lnTo>
                  <a:lnTo>
                    <a:pt x="1410894" y="952707"/>
                  </a:lnTo>
                  <a:lnTo>
                    <a:pt x="1395228" y="995239"/>
                  </a:lnTo>
                  <a:lnTo>
                    <a:pt x="1377023" y="1036472"/>
                  </a:lnTo>
                  <a:lnTo>
                    <a:pt x="1356375" y="1076311"/>
                  </a:lnTo>
                  <a:lnTo>
                    <a:pt x="1333378" y="1114660"/>
                  </a:lnTo>
                  <a:lnTo>
                    <a:pt x="1308128" y="1151424"/>
                  </a:lnTo>
                  <a:lnTo>
                    <a:pt x="1280721" y="1186508"/>
                  </a:lnTo>
                  <a:lnTo>
                    <a:pt x="1251251" y="1219815"/>
                  </a:lnTo>
                  <a:lnTo>
                    <a:pt x="1219815" y="1251251"/>
                  </a:lnTo>
                  <a:lnTo>
                    <a:pt x="1186508" y="1280721"/>
                  </a:lnTo>
                  <a:lnTo>
                    <a:pt x="1151424" y="1308128"/>
                  </a:lnTo>
                  <a:lnTo>
                    <a:pt x="1114660" y="1333378"/>
                  </a:lnTo>
                  <a:lnTo>
                    <a:pt x="1076311" y="1356375"/>
                  </a:lnTo>
                  <a:lnTo>
                    <a:pt x="1036472" y="1377023"/>
                  </a:lnTo>
                  <a:lnTo>
                    <a:pt x="995239" y="1395228"/>
                  </a:lnTo>
                  <a:lnTo>
                    <a:pt x="952707" y="1410894"/>
                  </a:lnTo>
                  <a:lnTo>
                    <a:pt x="908971" y="1423926"/>
                  </a:lnTo>
                  <a:lnTo>
                    <a:pt x="864127" y="1434227"/>
                  </a:lnTo>
                  <a:lnTo>
                    <a:pt x="818270" y="1441704"/>
                  </a:lnTo>
                  <a:lnTo>
                    <a:pt x="771496" y="1446260"/>
                  </a:lnTo>
                  <a:lnTo>
                    <a:pt x="723899" y="1447800"/>
                  </a:lnTo>
                  <a:lnTo>
                    <a:pt x="676303" y="1446260"/>
                  </a:lnTo>
                  <a:lnTo>
                    <a:pt x="629529" y="1441704"/>
                  </a:lnTo>
                  <a:lnTo>
                    <a:pt x="583672" y="1434227"/>
                  </a:lnTo>
                  <a:lnTo>
                    <a:pt x="538828" y="1423926"/>
                  </a:lnTo>
                  <a:lnTo>
                    <a:pt x="495092" y="1410894"/>
                  </a:lnTo>
                  <a:lnTo>
                    <a:pt x="452560" y="1395228"/>
                  </a:lnTo>
                  <a:lnTo>
                    <a:pt x="411327" y="1377023"/>
                  </a:lnTo>
                  <a:lnTo>
                    <a:pt x="371488" y="1356375"/>
                  </a:lnTo>
                  <a:lnTo>
                    <a:pt x="333139" y="1333378"/>
                  </a:lnTo>
                  <a:lnTo>
                    <a:pt x="296375" y="1308128"/>
                  </a:lnTo>
                  <a:lnTo>
                    <a:pt x="261291" y="1280721"/>
                  </a:lnTo>
                  <a:lnTo>
                    <a:pt x="227984" y="1251251"/>
                  </a:lnTo>
                  <a:lnTo>
                    <a:pt x="196548" y="1219815"/>
                  </a:lnTo>
                  <a:lnTo>
                    <a:pt x="167078" y="1186508"/>
                  </a:lnTo>
                  <a:lnTo>
                    <a:pt x="139671" y="1151424"/>
                  </a:lnTo>
                  <a:lnTo>
                    <a:pt x="114421" y="1114660"/>
                  </a:lnTo>
                  <a:lnTo>
                    <a:pt x="91424" y="1076311"/>
                  </a:lnTo>
                  <a:lnTo>
                    <a:pt x="70776" y="1036472"/>
                  </a:lnTo>
                  <a:lnTo>
                    <a:pt x="52571" y="995239"/>
                  </a:lnTo>
                  <a:lnTo>
                    <a:pt x="36905" y="952707"/>
                  </a:lnTo>
                  <a:lnTo>
                    <a:pt x="23873" y="908971"/>
                  </a:lnTo>
                  <a:lnTo>
                    <a:pt x="13572" y="864127"/>
                  </a:lnTo>
                  <a:lnTo>
                    <a:pt x="6095" y="818270"/>
                  </a:lnTo>
                  <a:lnTo>
                    <a:pt x="1539" y="771496"/>
                  </a:lnTo>
                  <a:lnTo>
                    <a:pt x="0" y="723900"/>
                  </a:lnTo>
                  <a:close/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721CB858-D9ED-7DA4-6494-2701BE16C58B}"/>
                </a:ext>
              </a:extLst>
            </p:cNvPr>
            <p:cNvSpPr/>
            <p:nvPr/>
          </p:nvSpPr>
          <p:spPr>
            <a:xfrm>
              <a:off x="2323338" y="1390522"/>
              <a:ext cx="1009015" cy="1096010"/>
            </a:xfrm>
            <a:custGeom>
              <a:avLst/>
              <a:gdLst/>
              <a:ahLst/>
              <a:cxnLst/>
              <a:rect l="l" t="t" r="r" b="b"/>
              <a:pathLst>
                <a:path w="1009014" h="1096010">
                  <a:moveTo>
                    <a:pt x="110490" y="622173"/>
                  </a:moveTo>
                  <a:lnTo>
                    <a:pt x="73177" y="603377"/>
                  </a:lnTo>
                  <a:lnTo>
                    <a:pt x="76073" y="597662"/>
                  </a:lnTo>
                  <a:lnTo>
                    <a:pt x="85217" y="579628"/>
                  </a:lnTo>
                  <a:lnTo>
                    <a:pt x="0" y="579247"/>
                  </a:lnTo>
                  <a:lnTo>
                    <a:pt x="50800" y="647573"/>
                  </a:lnTo>
                  <a:lnTo>
                    <a:pt x="62839" y="623798"/>
                  </a:lnTo>
                  <a:lnTo>
                    <a:pt x="100203" y="642620"/>
                  </a:lnTo>
                  <a:lnTo>
                    <a:pt x="110490" y="622173"/>
                  </a:lnTo>
                  <a:close/>
                </a:path>
                <a:path w="1009014" h="1096010">
                  <a:moveTo>
                    <a:pt x="192151" y="663448"/>
                  </a:moveTo>
                  <a:lnTo>
                    <a:pt x="130937" y="632587"/>
                  </a:lnTo>
                  <a:lnTo>
                    <a:pt x="120650" y="652907"/>
                  </a:lnTo>
                  <a:lnTo>
                    <a:pt x="181864" y="683895"/>
                  </a:lnTo>
                  <a:lnTo>
                    <a:pt x="192151" y="663448"/>
                  </a:lnTo>
                  <a:close/>
                </a:path>
                <a:path w="1009014" h="1096010">
                  <a:moveTo>
                    <a:pt x="273812" y="704596"/>
                  </a:moveTo>
                  <a:lnTo>
                    <a:pt x="212598" y="673735"/>
                  </a:lnTo>
                  <a:lnTo>
                    <a:pt x="202311" y="694182"/>
                  </a:lnTo>
                  <a:lnTo>
                    <a:pt x="263525" y="725043"/>
                  </a:lnTo>
                  <a:lnTo>
                    <a:pt x="273812" y="704596"/>
                  </a:lnTo>
                  <a:close/>
                </a:path>
                <a:path w="1009014" h="1096010">
                  <a:moveTo>
                    <a:pt x="355346" y="745871"/>
                  </a:moveTo>
                  <a:lnTo>
                    <a:pt x="294132" y="714883"/>
                  </a:lnTo>
                  <a:lnTo>
                    <a:pt x="283845" y="735330"/>
                  </a:lnTo>
                  <a:lnTo>
                    <a:pt x="345059" y="766191"/>
                  </a:lnTo>
                  <a:lnTo>
                    <a:pt x="355346" y="745871"/>
                  </a:lnTo>
                  <a:close/>
                </a:path>
                <a:path w="1009014" h="1096010">
                  <a:moveTo>
                    <a:pt x="385445" y="197866"/>
                  </a:moveTo>
                  <a:lnTo>
                    <a:pt x="378206" y="176276"/>
                  </a:lnTo>
                  <a:lnTo>
                    <a:pt x="342849" y="188226"/>
                  </a:lnTo>
                  <a:lnTo>
                    <a:pt x="334264" y="162941"/>
                  </a:lnTo>
                  <a:lnTo>
                    <a:pt x="274320" y="223520"/>
                  </a:lnTo>
                  <a:lnTo>
                    <a:pt x="358775" y="235077"/>
                  </a:lnTo>
                  <a:lnTo>
                    <a:pt x="351599" y="213995"/>
                  </a:lnTo>
                  <a:lnTo>
                    <a:pt x="350202" y="209867"/>
                  </a:lnTo>
                  <a:lnTo>
                    <a:pt x="385445" y="197866"/>
                  </a:lnTo>
                  <a:close/>
                </a:path>
                <a:path w="1009014" h="1096010">
                  <a:moveTo>
                    <a:pt x="437007" y="787019"/>
                  </a:moveTo>
                  <a:lnTo>
                    <a:pt x="375793" y="756158"/>
                  </a:lnTo>
                  <a:lnTo>
                    <a:pt x="365506" y="776478"/>
                  </a:lnTo>
                  <a:lnTo>
                    <a:pt x="426720" y="807466"/>
                  </a:lnTo>
                  <a:lnTo>
                    <a:pt x="437007" y="787019"/>
                  </a:lnTo>
                  <a:close/>
                </a:path>
                <a:path w="1009014" h="1096010">
                  <a:moveTo>
                    <a:pt x="472059" y="168529"/>
                  </a:moveTo>
                  <a:lnTo>
                    <a:pt x="464693" y="146812"/>
                  </a:lnTo>
                  <a:lnTo>
                    <a:pt x="399796" y="168910"/>
                  </a:lnTo>
                  <a:lnTo>
                    <a:pt x="407162" y="190500"/>
                  </a:lnTo>
                  <a:lnTo>
                    <a:pt x="472059" y="168529"/>
                  </a:lnTo>
                  <a:close/>
                </a:path>
                <a:path w="1009014" h="1096010">
                  <a:moveTo>
                    <a:pt x="518668" y="828294"/>
                  </a:moveTo>
                  <a:lnTo>
                    <a:pt x="457454" y="797306"/>
                  </a:lnTo>
                  <a:lnTo>
                    <a:pt x="447167" y="817753"/>
                  </a:lnTo>
                  <a:lnTo>
                    <a:pt x="508381" y="848614"/>
                  </a:lnTo>
                  <a:lnTo>
                    <a:pt x="518668" y="828294"/>
                  </a:lnTo>
                  <a:close/>
                </a:path>
                <a:path w="1009014" h="1096010">
                  <a:moveTo>
                    <a:pt x="558673" y="139065"/>
                  </a:moveTo>
                  <a:lnTo>
                    <a:pt x="551307" y="117475"/>
                  </a:lnTo>
                  <a:lnTo>
                    <a:pt x="486410" y="139446"/>
                  </a:lnTo>
                  <a:lnTo>
                    <a:pt x="493776" y="161163"/>
                  </a:lnTo>
                  <a:lnTo>
                    <a:pt x="558673" y="139065"/>
                  </a:lnTo>
                  <a:close/>
                </a:path>
                <a:path w="1009014" h="1096010">
                  <a:moveTo>
                    <a:pt x="600329" y="869442"/>
                  </a:moveTo>
                  <a:lnTo>
                    <a:pt x="539115" y="838581"/>
                  </a:lnTo>
                  <a:lnTo>
                    <a:pt x="528828" y="858901"/>
                  </a:lnTo>
                  <a:lnTo>
                    <a:pt x="590042" y="889889"/>
                  </a:lnTo>
                  <a:lnTo>
                    <a:pt x="600329" y="869442"/>
                  </a:lnTo>
                  <a:close/>
                </a:path>
                <a:path w="1009014" h="1096010">
                  <a:moveTo>
                    <a:pt x="645287" y="109728"/>
                  </a:moveTo>
                  <a:lnTo>
                    <a:pt x="637921" y="88138"/>
                  </a:lnTo>
                  <a:lnTo>
                    <a:pt x="573024" y="110109"/>
                  </a:lnTo>
                  <a:lnTo>
                    <a:pt x="580390" y="131826"/>
                  </a:lnTo>
                  <a:lnTo>
                    <a:pt x="645287" y="109728"/>
                  </a:lnTo>
                  <a:close/>
                </a:path>
                <a:path w="1009014" h="1096010">
                  <a:moveTo>
                    <a:pt x="681990" y="910590"/>
                  </a:moveTo>
                  <a:lnTo>
                    <a:pt x="620649" y="879729"/>
                  </a:lnTo>
                  <a:lnTo>
                    <a:pt x="610362" y="900176"/>
                  </a:lnTo>
                  <a:lnTo>
                    <a:pt x="671576" y="931037"/>
                  </a:lnTo>
                  <a:lnTo>
                    <a:pt x="681990" y="910590"/>
                  </a:lnTo>
                  <a:close/>
                </a:path>
                <a:path w="1009014" h="1096010">
                  <a:moveTo>
                    <a:pt x="731901" y="80391"/>
                  </a:moveTo>
                  <a:lnTo>
                    <a:pt x="724535" y="58674"/>
                  </a:lnTo>
                  <a:lnTo>
                    <a:pt x="659638" y="80772"/>
                  </a:lnTo>
                  <a:lnTo>
                    <a:pt x="666877" y="102362"/>
                  </a:lnTo>
                  <a:lnTo>
                    <a:pt x="731901" y="80391"/>
                  </a:lnTo>
                  <a:close/>
                </a:path>
                <a:path w="1009014" h="1096010">
                  <a:moveTo>
                    <a:pt x="763524" y="951865"/>
                  </a:moveTo>
                  <a:lnTo>
                    <a:pt x="702310" y="921004"/>
                  </a:lnTo>
                  <a:lnTo>
                    <a:pt x="692023" y="941324"/>
                  </a:lnTo>
                  <a:lnTo>
                    <a:pt x="753237" y="972312"/>
                  </a:lnTo>
                  <a:lnTo>
                    <a:pt x="763524" y="951865"/>
                  </a:lnTo>
                  <a:close/>
                </a:path>
                <a:path w="1009014" h="1096010">
                  <a:moveTo>
                    <a:pt x="818515" y="51054"/>
                  </a:moveTo>
                  <a:lnTo>
                    <a:pt x="811149" y="29337"/>
                  </a:lnTo>
                  <a:lnTo>
                    <a:pt x="746125" y="51435"/>
                  </a:lnTo>
                  <a:lnTo>
                    <a:pt x="753491" y="73025"/>
                  </a:lnTo>
                  <a:lnTo>
                    <a:pt x="818515" y="51054"/>
                  </a:lnTo>
                  <a:close/>
                </a:path>
                <a:path w="1009014" h="1096010">
                  <a:moveTo>
                    <a:pt x="845185" y="993013"/>
                  </a:moveTo>
                  <a:lnTo>
                    <a:pt x="783971" y="962152"/>
                  </a:lnTo>
                  <a:lnTo>
                    <a:pt x="773684" y="982599"/>
                  </a:lnTo>
                  <a:lnTo>
                    <a:pt x="834898" y="1013460"/>
                  </a:lnTo>
                  <a:lnTo>
                    <a:pt x="845185" y="993013"/>
                  </a:lnTo>
                  <a:close/>
                </a:path>
                <a:path w="1009014" h="1096010">
                  <a:moveTo>
                    <a:pt x="905002" y="21590"/>
                  </a:moveTo>
                  <a:lnTo>
                    <a:pt x="897763" y="0"/>
                  </a:lnTo>
                  <a:lnTo>
                    <a:pt x="832739" y="21971"/>
                  </a:lnTo>
                  <a:lnTo>
                    <a:pt x="840105" y="43688"/>
                  </a:lnTo>
                  <a:lnTo>
                    <a:pt x="905002" y="21590"/>
                  </a:lnTo>
                  <a:close/>
                </a:path>
                <a:path w="1009014" h="1096010">
                  <a:moveTo>
                    <a:pt x="926846" y="1034288"/>
                  </a:moveTo>
                  <a:lnTo>
                    <a:pt x="865632" y="1003300"/>
                  </a:lnTo>
                  <a:lnTo>
                    <a:pt x="855345" y="1023747"/>
                  </a:lnTo>
                  <a:lnTo>
                    <a:pt x="916559" y="1054608"/>
                  </a:lnTo>
                  <a:lnTo>
                    <a:pt x="926846" y="1034288"/>
                  </a:lnTo>
                  <a:close/>
                </a:path>
                <a:path w="1009014" h="1096010">
                  <a:moveTo>
                    <a:pt x="1008507" y="1075436"/>
                  </a:moveTo>
                  <a:lnTo>
                    <a:pt x="947153" y="1044575"/>
                  </a:lnTo>
                  <a:lnTo>
                    <a:pt x="936866" y="1065022"/>
                  </a:lnTo>
                  <a:lnTo>
                    <a:pt x="998080" y="1095883"/>
                  </a:lnTo>
                  <a:lnTo>
                    <a:pt x="1008507" y="10754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27" name="object 27">
            <a:extLst>
              <a:ext uri="{FF2B5EF4-FFF2-40B4-BE49-F238E27FC236}">
                <a16:creationId xmlns:a16="http://schemas.microsoft.com/office/drawing/2014/main" id="{90EBC8DA-68E0-1C1F-F1BB-54537E9BF307}"/>
              </a:ext>
            </a:extLst>
          </p:cNvPr>
          <p:cNvGrpSpPr/>
          <p:nvPr/>
        </p:nvGrpSpPr>
        <p:grpSpPr>
          <a:xfrm>
            <a:off x="1681354" y="3191256"/>
            <a:ext cx="876776" cy="464344"/>
            <a:chOff x="717804" y="4255008"/>
            <a:chExt cx="1169035" cy="619125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79E395B1-61C8-2D22-E557-3BA7B6825DE0}"/>
                </a:ext>
              </a:extLst>
            </p:cNvPr>
            <p:cNvSpPr/>
            <p:nvPr/>
          </p:nvSpPr>
          <p:spPr>
            <a:xfrm>
              <a:off x="730758" y="4267962"/>
              <a:ext cx="1143000" cy="593090"/>
            </a:xfrm>
            <a:custGeom>
              <a:avLst/>
              <a:gdLst/>
              <a:ahLst/>
              <a:cxnLst/>
              <a:rect l="l" t="t" r="r" b="b"/>
              <a:pathLst>
                <a:path w="1143000" h="593089">
                  <a:moveTo>
                    <a:pt x="846582" y="0"/>
                  </a:moveTo>
                  <a:lnTo>
                    <a:pt x="846582" y="148208"/>
                  </a:lnTo>
                  <a:lnTo>
                    <a:pt x="0" y="148208"/>
                  </a:lnTo>
                  <a:lnTo>
                    <a:pt x="0" y="444626"/>
                  </a:lnTo>
                  <a:lnTo>
                    <a:pt x="846582" y="444626"/>
                  </a:lnTo>
                  <a:lnTo>
                    <a:pt x="846582" y="592836"/>
                  </a:lnTo>
                  <a:lnTo>
                    <a:pt x="1143000" y="296418"/>
                  </a:lnTo>
                  <a:lnTo>
                    <a:pt x="8465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A431823C-81F4-6C9A-C2AB-3B9F8DDBF777}"/>
                </a:ext>
              </a:extLst>
            </p:cNvPr>
            <p:cNvSpPr/>
            <p:nvPr/>
          </p:nvSpPr>
          <p:spPr>
            <a:xfrm>
              <a:off x="730758" y="4267962"/>
              <a:ext cx="1143000" cy="593090"/>
            </a:xfrm>
            <a:custGeom>
              <a:avLst/>
              <a:gdLst/>
              <a:ahLst/>
              <a:cxnLst/>
              <a:rect l="l" t="t" r="r" b="b"/>
              <a:pathLst>
                <a:path w="1143000" h="593089">
                  <a:moveTo>
                    <a:pt x="0" y="148208"/>
                  </a:moveTo>
                  <a:lnTo>
                    <a:pt x="846582" y="148208"/>
                  </a:lnTo>
                  <a:lnTo>
                    <a:pt x="846582" y="0"/>
                  </a:lnTo>
                  <a:lnTo>
                    <a:pt x="1143000" y="296418"/>
                  </a:lnTo>
                  <a:lnTo>
                    <a:pt x="846582" y="592836"/>
                  </a:lnTo>
                  <a:lnTo>
                    <a:pt x="846582" y="444626"/>
                  </a:lnTo>
                  <a:lnTo>
                    <a:pt x="0" y="444626"/>
                  </a:lnTo>
                  <a:lnTo>
                    <a:pt x="0" y="148208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0" name="object 30">
            <a:extLst>
              <a:ext uri="{FF2B5EF4-FFF2-40B4-BE49-F238E27FC236}">
                <a16:creationId xmlns:a16="http://schemas.microsoft.com/office/drawing/2014/main" id="{74CB611E-2507-2DD2-A2E1-05194DE103AA}"/>
              </a:ext>
            </a:extLst>
          </p:cNvPr>
          <p:cNvSpPr txBox="1"/>
          <p:nvPr/>
        </p:nvSpPr>
        <p:spPr>
          <a:xfrm>
            <a:off x="2812066" y="3183634"/>
            <a:ext cx="2966084" cy="6930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10100"/>
              </a:lnSpc>
              <a:spcBef>
                <a:spcPts val="75"/>
              </a:spcBef>
            </a:pP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</a:t>
            </a:r>
            <a:r>
              <a:rPr sz="2100" b="1" spc="-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 DỤNG THẤP </a:t>
            </a:r>
            <a:r>
              <a:rPr sz="2100" b="1" spc="-57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100" b="1" spc="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20%)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8114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83C00E1-48AE-00BC-69EC-666732629FA7}"/>
              </a:ext>
            </a:extLst>
          </p:cNvPr>
          <p:cNvSpPr txBox="1">
            <a:spLocks/>
          </p:cNvSpPr>
          <p:nvPr/>
        </p:nvSpPr>
        <p:spPr>
          <a:xfrm>
            <a:off x="1335100" y="179949"/>
            <a:ext cx="6527483" cy="655468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45745" marR="3810" indent="-236696">
              <a:spcBef>
                <a:spcPts val="71"/>
              </a:spcBef>
              <a:buClrTx/>
              <a:buFontTx/>
            </a:pPr>
            <a:r>
              <a:rPr lang="en-GB" sz="2100" spc="-8">
                <a:solidFill>
                  <a:srgbClr val="006600"/>
                </a:solidFill>
              </a:rPr>
              <a:t>Đặc</a:t>
            </a:r>
            <a:r>
              <a:rPr lang="en-GB" sz="2100" spc="11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điểm</a:t>
            </a:r>
            <a:r>
              <a:rPr lang="en-GB" sz="2100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cấu</a:t>
            </a:r>
            <a:r>
              <a:rPr lang="en-GB" sz="2100" spc="11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trúc</a:t>
            </a:r>
            <a:r>
              <a:rPr lang="en-GB" sz="2100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liên quan</a:t>
            </a:r>
            <a:r>
              <a:rPr lang="en-GB" sz="2100" spc="15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đến</a:t>
            </a:r>
            <a:r>
              <a:rPr lang="en-GB" sz="2100" spc="4">
                <a:solidFill>
                  <a:srgbClr val="006600"/>
                </a:solidFill>
              </a:rPr>
              <a:t> </a:t>
            </a:r>
            <a:r>
              <a:rPr lang="en-GB" sz="2100" spc="-8">
                <a:solidFill>
                  <a:srgbClr val="006600"/>
                </a:solidFill>
              </a:rPr>
              <a:t>sinh</a:t>
            </a:r>
            <a:r>
              <a:rPr lang="en-GB" sz="2100" spc="4">
                <a:solidFill>
                  <a:srgbClr val="006600"/>
                </a:solidFill>
              </a:rPr>
              <a:t> </a:t>
            </a:r>
            <a:r>
              <a:rPr lang="en-GB" sz="2100" spc="-8">
                <a:solidFill>
                  <a:srgbClr val="006600"/>
                </a:solidFill>
              </a:rPr>
              <a:t>khả</a:t>
            </a:r>
            <a:r>
              <a:rPr lang="en-GB" sz="2100" spc="4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dụng</a:t>
            </a:r>
            <a:r>
              <a:rPr lang="en-GB" sz="2100" spc="19">
                <a:solidFill>
                  <a:srgbClr val="006600"/>
                </a:solidFill>
              </a:rPr>
              <a:t> </a:t>
            </a:r>
            <a:r>
              <a:rPr lang="en-GB" sz="2100" spc="-8">
                <a:solidFill>
                  <a:srgbClr val="006600"/>
                </a:solidFill>
              </a:rPr>
              <a:t>của </a:t>
            </a:r>
            <a:r>
              <a:rPr lang="en-GB" sz="2100" spc="-570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1</a:t>
            </a:r>
            <a:r>
              <a:rPr lang="en-GB" sz="2100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số</a:t>
            </a:r>
            <a:r>
              <a:rPr lang="en-GB" sz="2100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thuốc</a:t>
            </a:r>
            <a:r>
              <a:rPr lang="en-GB" sz="2100" spc="23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kháng</a:t>
            </a:r>
            <a:r>
              <a:rPr lang="en-GB" sz="2100" spc="8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virus</a:t>
            </a:r>
            <a:r>
              <a:rPr lang="en-GB" sz="2100" spc="8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khác</a:t>
            </a:r>
            <a:r>
              <a:rPr lang="en-GB" sz="2100" spc="15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có</a:t>
            </a:r>
            <a:r>
              <a:rPr lang="en-GB" sz="2100" spc="11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cấu</a:t>
            </a:r>
            <a:r>
              <a:rPr lang="en-GB" sz="2100" spc="4">
                <a:solidFill>
                  <a:srgbClr val="006600"/>
                </a:solidFill>
              </a:rPr>
              <a:t> </a:t>
            </a:r>
            <a:r>
              <a:rPr lang="en-GB" sz="2100">
                <a:solidFill>
                  <a:srgbClr val="006600"/>
                </a:solidFill>
              </a:rPr>
              <a:t>trúc</a:t>
            </a:r>
            <a:r>
              <a:rPr lang="en-GB" sz="2100" spc="4">
                <a:solidFill>
                  <a:srgbClr val="006600"/>
                </a:solidFill>
              </a:rPr>
              <a:t> </a:t>
            </a:r>
            <a:r>
              <a:rPr lang="en-GB" sz="2100" spc="-4">
                <a:solidFill>
                  <a:srgbClr val="006600"/>
                </a:solidFill>
              </a:rPr>
              <a:t>guanin</a:t>
            </a:r>
            <a:endParaRPr lang="en-GB" sz="210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CD2516E-762D-5938-1114-8A8B0130F62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4822" y="1212756"/>
            <a:ext cx="1869876" cy="1496873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410CB212-96F0-0292-A71D-ED6572616B7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2460" y="2830734"/>
            <a:ext cx="1707628" cy="148119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5E60DB3D-93DD-FB13-CABF-08E80EDBE11C}"/>
              </a:ext>
            </a:extLst>
          </p:cNvPr>
          <p:cNvSpPr txBox="1"/>
          <p:nvPr/>
        </p:nvSpPr>
        <p:spPr>
          <a:xfrm>
            <a:off x="2282190" y="847915"/>
            <a:ext cx="1159669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spc="-4" dirty="0">
                <a:solidFill>
                  <a:srgbClr val="0000FF"/>
                </a:solidFill>
              </a:rPr>
              <a:t>Ganciclovir</a:t>
            </a:r>
            <a:endParaRPr sz="165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30EB4B1-5C36-4B5D-E7EC-7F69B121E0D7}"/>
              </a:ext>
            </a:extLst>
          </p:cNvPr>
          <p:cNvSpPr txBox="1"/>
          <p:nvPr/>
        </p:nvSpPr>
        <p:spPr>
          <a:xfrm>
            <a:off x="2264379" y="2725636"/>
            <a:ext cx="1136809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spc="-4" dirty="0">
                <a:solidFill>
                  <a:srgbClr val="0000FF"/>
                </a:solidFill>
              </a:rPr>
              <a:t>Penciclovir</a:t>
            </a:r>
            <a:endParaRPr sz="165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BFAA032-DCE6-09EA-B59D-D1DA87D10593}"/>
              </a:ext>
            </a:extLst>
          </p:cNvPr>
          <p:cNvSpPr txBox="1"/>
          <p:nvPr/>
        </p:nvSpPr>
        <p:spPr>
          <a:xfrm>
            <a:off x="2719292" y="2060257"/>
            <a:ext cx="1313973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spc="-4" dirty="0">
                <a:solidFill>
                  <a:srgbClr val="FF0000"/>
                </a:solidFill>
              </a:rPr>
              <a:t>SKD:</a:t>
            </a:r>
            <a:r>
              <a:rPr sz="1650" b="1" spc="-15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6</a:t>
            </a:r>
            <a:r>
              <a:rPr sz="1650" b="1" spc="-15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-</a:t>
            </a:r>
            <a:r>
              <a:rPr sz="1650" b="1" spc="-11" dirty="0">
                <a:solidFill>
                  <a:srgbClr val="FF0000"/>
                </a:solidFill>
              </a:rPr>
              <a:t> </a:t>
            </a:r>
            <a:r>
              <a:rPr sz="1650" b="1" dirty="0">
                <a:solidFill>
                  <a:srgbClr val="FF0000"/>
                </a:solidFill>
              </a:rPr>
              <a:t>31%</a:t>
            </a:r>
            <a:endParaRPr sz="165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6C75C20-D390-210D-C4E7-A337D1AE5398}"/>
              </a:ext>
            </a:extLst>
          </p:cNvPr>
          <p:cNvSpPr txBox="1"/>
          <p:nvPr/>
        </p:nvSpPr>
        <p:spPr>
          <a:xfrm>
            <a:off x="1477061" y="4329074"/>
            <a:ext cx="2338864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spc="-4" dirty="0">
                <a:solidFill>
                  <a:srgbClr val="FF0000"/>
                </a:solidFill>
              </a:rPr>
              <a:t>SKD: 5%</a:t>
            </a:r>
            <a:r>
              <a:rPr sz="1650" b="1" spc="-8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(dùng</a:t>
            </a:r>
            <a:r>
              <a:rPr sz="1650" b="1" spc="8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tại</a:t>
            </a:r>
            <a:r>
              <a:rPr sz="1650" b="1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chỗ)</a:t>
            </a:r>
            <a:endParaRPr sz="1650"/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43F1264B-1AEE-44BB-0F1B-7990D505C0E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9664" y="1079203"/>
            <a:ext cx="2622761" cy="1630949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FFBF82B2-C254-C682-0BB8-3FA57B0AA08D}"/>
              </a:ext>
            </a:extLst>
          </p:cNvPr>
          <p:cNvSpPr txBox="1"/>
          <p:nvPr/>
        </p:nvSpPr>
        <p:spPr>
          <a:xfrm>
            <a:off x="5071109" y="834961"/>
            <a:ext cx="1427798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spc="-11" dirty="0">
                <a:solidFill>
                  <a:srgbClr val="0000FF"/>
                </a:solidFill>
              </a:rPr>
              <a:t>Valganciclovir</a:t>
            </a:r>
            <a:endParaRPr sz="165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BE52E2F-6E8E-6F3D-C2C3-797933733C2B}"/>
              </a:ext>
            </a:extLst>
          </p:cNvPr>
          <p:cNvSpPr txBox="1"/>
          <p:nvPr/>
        </p:nvSpPr>
        <p:spPr>
          <a:xfrm>
            <a:off x="6425088" y="2109121"/>
            <a:ext cx="1009174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spc="-4" dirty="0">
                <a:solidFill>
                  <a:srgbClr val="FF0000"/>
                </a:solidFill>
              </a:rPr>
              <a:t>SKD:</a:t>
            </a:r>
            <a:r>
              <a:rPr sz="1650" b="1" spc="-49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60%</a:t>
            </a:r>
            <a:endParaRPr sz="1650"/>
          </a:p>
        </p:txBody>
      </p:sp>
      <p:pic>
        <p:nvPicPr>
          <p:cNvPr id="12" name="object 12">
            <a:extLst>
              <a:ext uri="{FF2B5EF4-FFF2-40B4-BE49-F238E27FC236}">
                <a16:creationId xmlns:a16="http://schemas.microsoft.com/office/drawing/2014/main" id="{7A9D6436-4B4B-17DC-62BC-8DC51CF3B79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46713" y="2944728"/>
            <a:ext cx="1602737" cy="1877986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849C9DD4-07E7-3D3F-ACBD-67B384621C89}"/>
              </a:ext>
            </a:extLst>
          </p:cNvPr>
          <p:cNvSpPr txBox="1"/>
          <p:nvPr/>
        </p:nvSpPr>
        <p:spPr>
          <a:xfrm>
            <a:off x="4615053" y="2659380"/>
            <a:ext cx="1183481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spc="-4" dirty="0">
                <a:solidFill>
                  <a:srgbClr val="0000FF"/>
                </a:solidFill>
              </a:rPr>
              <a:t>Famciclovir</a:t>
            </a:r>
            <a:endParaRPr sz="165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4286046-B40C-1D7E-4579-5D917F6F5051}"/>
              </a:ext>
            </a:extLst>
          </p:cNvPr>
          <p:cNvSpPr txBox="1"/>
          <p:nvPr/>
        </p:nvSpPr>
        <p:spPr>
          <a:xfrm>
            <a:off x="6425088" y="3508210"/>
            <a:ext cx="1475898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spc="-4" dirty="0">
                <a:solidFill>
                  <a:srgbClr val="FF0000"/>
                </a:solidFill>
              </a:rPr>
              <a:t>SKD:</a:t>
            </a:r>
            <a:r>
              <a:rPr sz="1650" b="1" spc="-8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77</a:t>
            </a:r>
            <a:r>
              <a:rPr sz="1650" b="1" spc="-19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–</a:t>
            </a:r>
            <a:r>
              <a:rPr sz="1650" b="1" spc="-15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80%</a:t>
            </a:r>
            <a:endParaRPr sz="1650"/>
          </a:p>
          <a:p>
            <a:pPr marL="9525">
              <a:spcBef>
                <a:spcPts val="4"/>
              </a:spcBef>
            </a:pPr>
            <a:r>
              <a:rPr sz="1650" b="1" spc="-4" dirty="0">
                <a:solidFill>
                  <a:srgbClr val="FF0000"/>
                </a:solidFill>
              </a:rPr>
              <a:t>(uống</a:t>
            </a:r>
            <a:r>
              <a:rPr sz="1650" b="1" spc="-8" dirty="0">
                <a:solidFill>
                  <a:srgbClr val="FF0000"/>
                </a:solidFill>
              </a:rPr>
              <a:t> </a:t>
            </a:r>
            <a:r>
              <a:rPr sz="1650" b="1" spc="-4" dirty="0">
                <a:solidFill>
                  <a:srgbClr val="FF0000"/>
                </a:solidFill>
              </a:rPr>
              <a:t>được)</a:t>
            </a:r>
            <a:endParaRPr sz="16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34974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/>
          </p:cNvSpPr>
          <p:nvPr/>
        </p:nvSpPr>
        <p:spPr bwMode="auto">
          <a:xfrm>
            <a:off x="1779774" y="77367"/>
            <a:ext cx="4611262" cy="8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57132" rIns="0" bIns="0" anchor="ctr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  <a:sym typeface="Arial"/>
              </a:rPr>
              <a:t>NỘI DUNG TỔNG QUÁT CHƯƠNG TRÌNH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  <a:sym typeface="Arial"/>
              </a:rPr>
              <a:t>MÔ</a:t>
            </a:r>
            <a:r>
              <a: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  <a:sym typeface="Arial"/>
              </a:rPr>
              <a:t>N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  <a:sym typeface="Arial"/>
              </a:rPr>
              <a:t>HỌC: HÓA DƯỢC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  <a:sym typeface="Arial"/>
              </a:rPr>
              <a:t>PHẦN LÝ THUYẾT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109571" name="Picture 2" descr="a"/>
          <p:cNvPicPr>
            <a:picLocks noChangeAspect="1" noChangeArrowheads="1"/>
          </p:cNvPicPr>
          <p:nvPr/>
        </p:nvPicPr>
        <p:blipFill>
          <a:blip r:embed="rId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-20241"/>
            <a:ext cx="942975" cy="89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634" y="844161"/>
          <a:ext cx="8839200" cy="446841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20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6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TT</a:t>
                      </a:r>
                    </a:p>
                  </a:txBody>
                  <a:tcPr marT="34284" marB="342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18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18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84" marB="342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8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itchFamily="34" charset="0"/>
                          <a:cs typeface="Arial" pitchFamily="34" charset="0"/>
                        </a:rPr>
                        <a:t>tiết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84" marB="342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Thuốc giảm đau và thuốc giảm đau, hạ sốt, chống viêm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Thuốc điều trị ho, hen và thuốc long đờm</a:t>
                      </a:r>
                      <a:endParaRPr lang="en-US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US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Thuốc tác dụng lên hệ thần kinh giao cảm và phó giao cảm</a:t>
                      </a:r>
                      <a:endParaRPr lang="en-US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dirty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US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…….</a:t>
                      </a:r>
                      <a:endParaRPr lang="en-US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Thuốc kháng sinh</a:t>
                      </a:r>
                      <a:endParaRPr lang="en-US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Calibri"/>
                        </a:rPr>
                        <a:t>8</a:t>
                      </a:r>
                      <a:endParaRPr lang="en-US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Thuốc điều trị nấm và các bệnh do ký sinh trùng</a:t>
                      </a:r>
                      <a:endParaRPr lang="en-GB" sz="1500" b="1" kern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en-GB" sz="1500" b="1" kern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Thuốc lợi tiểu</a:t>
                      </a:r>
                      <a:endParaRPr lang="en-GB" sz="1500" b="1" kern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en-GB" sz="1500" b="1" kern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Thuốc</a:t>
                      </a:r>
                      <a:r>
                        <a:rPr lang="en-US" sz="1500" b="1" baseline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b="1" baseline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kháng</a:t>
                      </a:r>
                      <a:r>
                        <a:rPr lang="en-US" sz="1500" b="1" baseline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b="1" baseline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vius</a:t>
                      </a:r>
                      <a:endParaRPr lang="en-US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itchFamily="34" charset="0"/>
                          <a:cs typeface="Arial" pitchFamily="34" charset="0"/>
                        </a:rPr>
                        <a:t>Tổng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84" marB="342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marT="34284" marB="342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9074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B3CEC-6BDF-D37D-BD58-BA1136054603}"/>
              </a:ext>
            </a:extLst>
          </p:cNvPr>
          <p:cNvSpPr txBox="1"/>
          <p:nvPr/>
        </p:nvSpPr>
        <p:spPr>
          <a:xfrm>
            <a:off x="2064765" y="166026"/>
            <a:ext cx="33494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GB" sz="3200" spc="-12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2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XURIDIN</a:t>
            </a:r>
            <a:endParaRPr lang="en-GB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72456E-354D-C9CA-7D49-66960038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2782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28EEDE-918A-D13F-9AD2-958255BE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154449"/>
            <a:ext cx="9144000" cy="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B50C1572-944A-3F9F-6E60-5E278CAECE22}"/>
              </a:ext>
            </a:extLst>
          </p:cNvPr>
          <p:cNvSpPr txBox="1"/>
          <p:nvPr/>
        </p:nvSpPr>
        <p:spPr>
          <a:xfrm>
            <a:off x="132363" y="978032"/>
            <a:ext cx="6396950" cy="1449915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28575"/>
            <a:r>
              <a:rPr sz="2100" b="1" spc="-4" dirty="0">
                <a:solidFill>
                  <a:srgbClr val="FF0000"/>
                </a:solidFill>
              </a:rPr>
              <a:t>Tính</a:t>
            </a:r>
            <a:r>
              <a:rPr sz="2100" b="1" spc="-34" dirty="0">
                <a:solidFill>
                  <a:srgbClr val="FF0000"/>
                </a:solidFill>
              </a:rPr>
              <a:t> </a:t>
            </a:r>
            <a:r>
              <a:rPr sz="2100" b="1" spc="-4" dirty="0">
                <a:solidFill>
                  <a:srgbClr val="FF0000"/>
                </a:solidFill>
              </a:rPr>
              <a:t>chất:</a:t>
            </a:r>
            <a:endParaRPr sz="2100">
              <a:solidFill>
                <a:srgbClr val="002060"/>
              </a:solidFill>
              <a:latin typeface="+mn-lt"/>
            </a:endParaRPr>
          </a:p>
          <a:p>
            <a:pPr marL="191928" indent="-163830">
              <a:spcBef>
                <a:spcPts val="255"/>
              </a:spcBef>
              <a:buChar char="-"/>
              <a:tabLst>
                <a:tab pos="192405" algn="l"/>
              </a:tabLst>
            </a:pP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Bột</a:t>
            </a:r>
            <a:r>
              <a:rPr lang="vi-VN" sz="2100" spc="8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kết</a:t>
            </a:r>
            <a:r>
              <a:rPr lang="vi-VN" sz="2100" spc="11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tinh</a:t>
            </a:r>
            <a:r>
              <a:rPr lang="vi-VN" sz="2100" spc="11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trắng</a:t>
            </a:r>
            <a:r>
              <a:rPr lang="en-GB" sz="2100" spc="-4">
                <a:solidFill>
                  <a:srgbClr val="002060"/>
                </a:solidFill>
                <a:latin typeface="+mn-lt"/>
                <a:cs typeface="Microsoft Sans Serif"/>
              </a:rPr>
              <a:t>; T</a:t>
            </a:r>
            <a:r>
              <a:rPr lang="vi-VN" sz="2100" spc="-124">
                <a:solidFill>
                  <a:srgbClr val="002060"/>
                </a:solidFill>
                <a:latin typeface="+mn-lt"/>
                <a:cs typeface="Microsoft Sans Serif"/>
              </a:rPr>
              <a:t>c</a:t>
            </a:r>
            <a:r>
              <a:rPr lang="en-GB" sz="2100" spc="30">
                <a:solidFill>
                  <a:srgbClr val="002060"/>
                </a:solidFill>
                <a:latin typeface="+mn-lt"/>
                <a:cs typeface="Microsoft Sans Serif"/>
              </a:rPr>
              <a:t>: </a:t>
            </a:r>
            <a:r>
              <a:rPr lang="vi-VN" sz="2100">
                <a:solidFill>
                  <a:srgbClr val="002060"/>
                </a:solidFill>
                <a:latin typeface="+mn-lt"/>
                <a:cs typeface="Microsoft Sans Serif"/>
              </a:rPr>
              <a:t>180</a:t>
            </a:r>
            <a:r>
              <a:rPr lang="vi-VN" sz="2081" baseline="25525">
                <a:solidFill>
                  <a:srgbClr val="002060"/>
                </a:solidFill>
                <a:latin typeface="+mn-lt"/>
                <a:cs typeface="Microsoft Sans Serif"/>
              </a:rPr>
              <a:t>0</a:t>
            </a:r>
            <a:r>
              <a:rPr lang="vi-VN" sz="2100">
                <a:solidFill>
                  <a:srgbClr val="002060"/>
                </a:solidFill>
                <a:latin typeface="+mn-lt"/>
                <a:cs typeface="Microsoft Sans Serif"/>
              </a:rPr>
              <a:t>C,</a:t>
            </a:r>
            <a:r>
              <a:rPr lang="vi-VN" sz="21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sau</a:t>
            </a:r>
            <a:r>
              <a:rPr lang="vi-VN" sz="2100" spc="26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đó</a:t>
            </a:r>
            <a:r>
              <a:rPr lang="vi-VN" sz="2100" spc="23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phân</a:t>
            </a:r>
            <a:r>
              <a:rPr lang="vi-VN" sz="2100" spc="26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hủy</a:t>
            </a:r>
            <a:endParaRPr lang="vi-VN" sz="2100">
              <a:solidFill>
                <a:srgbClr val="002060"/>
              </a:solidFill>
              <a:latin typeface="+mn-lt"/>
              <a:cs typeface="Microsoft Sans Serif"/>
            </a:endParaRPr>
          </a:p>
          <a:p>
            <a:pPr marL="191928" indent="-163830">
              <a:spcBef>
                <a:spcPts val="255"/>
              </a:spcBef>
              <a:buChar char="-"/>
              <a:tabLst>
                <a:tab pos="192405" algn="l"/>
              </a:tabLst>
            </a:pP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Khó</a:t>
            </a:r>
            <a:r>
              <a:rPr lang="vi-VN" sz="2100" spc="19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tan</a:t>
            </a:r>
            <a:r>
              <a:rPr lang="en-GB" sz="2100" spc="19">
                <a:solidFill>
                  <a:srgbClr val="002060"/>
                </a:solidFill>
                <a:latin typeface="+mn-lt"/>
                <a:cs typeface="Microsoft Sans Serif"/>
              </a:rPr>
              <a:t>/</a:t>
            </a:r>
            <a:r>
              <a:rPr lang="vi-VN" sz="2100" spc="86">
                <a:solidFill>
                  <a:srgbClr val="002060"/>
                </a:solidFill>
                <a:latin typeface="+mn-lt"/>
                <a:cs typeface="Microsoft Sans Serif"/>
              </a:rPr>
              <a:t>nước,</a:t>
            </a:r>
            <a:r>
              <a:rPr lang="vi-VN" sz="2100" spc="23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ethanol</a:t>
            </a:r>
            <a:r>
              <a:rPr lang="en-GB" sz="2100" spc="-4">
                <a:solidFill>
                  <a:srgbClr val="002060"/>
                </a:solidFill>
                <a:latin typeface="+mn-lt"/>
                <a:cs typeface="Microsoft Sans Serif"/>
              </a:rPr>
              <a:t>,K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hông</a:t>
            </a:r>
            <a:r>
              <a:rPr lang="vi-VN" sz="21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tan</a:t>
            </a:r>
            <a:r>
              <a:rPr lang="en-GB" sz="2100" spc="23">
                <a:solidFill>
                  <a:srgbClr val="002060"/>
                </a:solidFill>
                <a:latin typeface="+mn-lt"/>
                <a:cs typeface="Microsoft Sans Serif"/>
              </a:rPr>
              <a:t>/</a:t>
            </a:r>
            <a:r>
              <a:rPr lang="vi-VN" sz="2100">
                <a:solidFill>
                  <a:srgbClr val="002060"/>
                </a:solidFill>
                <a:latin typeface="+mn-lt"/>
                <a:cs typeface="Microsoft Sans Serif"/>
              </a:rPr>
              <a:t>ether</a:t>
            </a:r>
          </a:p>
          <a:p>
            <a:pPr marL="186214" indent="-158115">
              <a:spcBef>
                <a:spcPts val="251"/>
              </a:spcBef>
              <a:buChar char="-"/>
              <a:tabLst>
                <a:tab pos="186690" algn="l"/>
              </a:tabLst>
            </a:pPr>
            <a:r>
              <a:rPr lang="vi-VN" sz="2100" spc="-83">
                <a:solidFill>
                  <a:srgbClr val="002060"/>
                </a:solidFill>
                <a:latin typeface="+mn-lt"/>
                <a:cs typeface="Microsoft Sans Serif"/>
              </a:rPr>
              <a:t>Tan</a:t>
            </a:r>
            <a:r>
              <a:rPr lang="en-GB" sz="2100" spc="26">
                <a:solidFill>
                  <a:srgbClr val="002060"/>
                </a:solidFill>
                <a:latin typeface="+mn-lt"/>
                <a:cs typeface="Microsoft Sans Serif"/>
              </a:rPr>
              <a:t>/</a:t>
            </a:r>
            <a:r>
              <a:rPr lang="vi-VN" sz="2100" spc="-4">
                <a:solidFill>
                  <a:srgbClr val="002060"/>
                </a:solidFill>
                <a:latin typeface="+mn-lt"/>
                <a:cs typeface="Microsoft Sans Serif"/>
              </a:rPr>
              <a:t>kiềm</a:t>
            </a:r>
            <a:r>
              <a:rPr lang="vi-VN" sz="2100" spc="19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100" spc="-8">
                <a:solidFill>
                  <a:srgbClr val="002060"/>
                </a:solidFill>
                <a:latin typeface="+mn-lt"/>
                <a:cs typeface="Microsoft Sans Serif"/>
              </a:rPr>
              <a:t>loãng</a:t>
            </a:r>
            <a:endParaRPr sz="210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8770A9AE-E5D5-8DEB-2B45-53184469DAAF}"/>
              </a:ext>
            </a:extLst>
          </p:cNvPr>
          <p:cNvSpPr txBox="1"/>
          <p:nvPr/>
        </p:nvSpPr>
        <p:spPr>
          <a:xfrm>
            <a:off x="132363" y="2344461"/>
            <a:ext cx="6168229" cy="2492765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104299">
              <a:spcBef>
                <a:spcPts val="326"/>
              </a:spcBef>
            </a:pPr>
            <a:r>
              <a:rPr sz="2100" b="1" spc="-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sz="21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endParaRPr lang="vi-VN" sz="2100"/>
          </a:p>
          <a:p>
            <a:pPr marL="47625">
              <a:spcBef>
                <a:spcPts val="251"/>
              </a:spcBef>
            </a:pPr>
            <a:r>
              <a:rPr lang="vi-VN" sz="2100" spc="-4">
                <a:latin typeface="Microsoft Sans Serif"/>
                <a:cs typeface="Microsoft Sans Serif"/>
              </a:rPr>
              <a:t>-</a:t>
            </a:r>
            <a:r>
              <a:rPr lang="vi-VN" sz="2100" spc="26">
                <a:latin typeface="Microsoft Sans Serif"/>
                <a:cs typeface="Microsoft Sans Serif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IR,</a:t>
            </a:r>
            <a:r>
              <a:rPr lang="vi-VN" sz="1800" spc="1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SKLM, </a:t>
            </a:r>
            <a:r>
              <a:rPr lang="vi-VN" sz="1800" spc="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1800" spc="5" baseline="-2102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1800" spc="304" baseline="-2102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8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vi-VN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vi-VN" sz="1800" baseline="-2102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+28</a:t>
            </a:r>
            <a:r>
              <a:rPr lang="vi-VN" sz="1800" spc="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1800" spc="2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+32</a:t>
            </a:r>
            <a:r>
              <a:rPr lang="en-GB" sz="1800" spc="5" baseline="2552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1800" spc="-6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UV,</a:t>
            </a:r>
            <a:r>
              <a:rPr lang="vi-VN" sz="18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HPLC</a:t>
            </a:r>
            <a:endParaRPr lang="vi-VN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979" indent="-163830">
              <a:spcBef>
                <a:spcPts val="251"/>
              </a:spcBef>
              <a:buChar char="-"/>
              <a:tabLst>
                <a:tab pos="211455" algn="l"/>
              </a:tabLst>
            </a:pPr>
            <a:r>
              <a:rPr lang="vi-VN" sz="18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vi-VN" sz="1800" spc="2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vi-VN" sz="1800" spc="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vi-VN" sz="18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6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vi-VN" sz="1800" spc="19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18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vi-VN" sz="1800" spc="19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r>
              <a:rPr lang="vi-VN" sz="18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vi-VN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5" marR="511969">
              <a:lnSpc>
                <a:spcPts val="2775"/>
              </a:lnSpc>
              <a:spcBef>
                <a:spcPts val="131"/>
              </a:spcBef>
              <a:buChar char="-"/>
              <a:tabLst>
                <a:tab pos="211455" algn="l"/>
              </a:tabLst>
            </a:pPr>
            <a:r>
              <a:rPr lang="vi-VN" sz="1800" spc="11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Pư</a:t>
            </a:r>
            <a:r>
              <a:rPr lang="vi-VN" sz="1800" spc="19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6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8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vi-VN" sz="18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diphenylamin,</a:t>
            </a:r>
            <a:r>
              <a:rPr lang="vi-VN" sz="1800" spc="4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1800" spc="1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vi-VN" sz="18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1800" spc="2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vi-VN" sz="1800" spc="2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endParaRPr lang="vi-VN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spcBef>
                <a:spcPts val="251"/>
              </a:spcBef>
            </a:pPr>
            <a:r>
              <a:rPr sz="2100" b="1" spc="-8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sz="2100" b="1" spc="-2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lượng: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930" marR="32385" indent="-201930">
              <a:lnSpc>
                <a:spcPct val="110000"/>
              </a:lnSpc>
              <a:buChar char="-"/>
              <a:tabLst>
                <a:tab pos="201930" algn="l"/>
              </a:tabLst>
            </a:pPr>
            <a:r>
              <a:rPr sz="20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sz="20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sz="20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sz="20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sz="20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000" spc="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sz="2000" spc="2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endPara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454" indent="-163830">
              <a:spcBef>
                <a:spcPts val="251"/>
              </a:spcBef>
              <a:buChar char="-"/>
              <a:tabLst>
                <a:tab pos="201930" algn="l"/>
              </a:tabLst>
            </a:pPr>
            <a:r>
              <a:rPr sz="20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endPara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F96D00BA-F270-399D-FBE9-962BC66E4A5E}"/>
              </a:ext>
            </a:extLst>
          </p:cNvPr>
          <p:cNvSpPr txBox="1"/>
          <p:nvPr/>
        </p:nvSpPr>
        <p:spPr>
          <a:xfrm>
            <a:off x="5872021" y="3222524"/>
            <a:ext cx="3259242" cy="12715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233"/>
              </a:spcBef>
            </a:pPr>
            <a:r>
              <a:rPr lang="en-GB" sz="1950" b="1">
                <a:solidFill>
                  <a:srgbClr val="FF0000"/>
                </a:solidFill>
              </a:rPr>
              <a:t>Tác dụng</a:t>
            </a:r>
            <a:r>
              <a:rPr sz="1950" b="1">
                <a:solidFill>
                  <a:srgbClr val="FF0000"/>
                </a:solidFill>
              </a:rPr>
              <a:t>:</a:t>
            </a:r>
            <a:endParaRPr sz="19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695">
              <a:spcBef>
                <a:spcPts val="255"/>
              </a:spcBef>
            </a:pP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0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0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20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GB" sz="2000" spc="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n-GB" sz="2000" spc="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Herpes,</a:t>
            </a:r>
            <a:r>
              <a:rPr lang="en-GB" sz="2000" spc="3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Poxvirus, không dung toàn thân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227C667-B685-49C8-FE58-FB6D7AE09F45}"/>
              </a:ext>
            </a:extLst>
          </p:cNvPr>
          <p:cNvGrpSpPr/>
          <p:nvPr/>
        </p:nvGrpSpPr>
        <p:grpSpPr>
          <a:xfrm>
            <a:off x="7116340" y="186028"/>
            <a:ext cx="1860443" cy="2257558"/>
            <a:chOff x="5537056" y="514923"/>
            <a:chExt cx="1860443" cy="2257558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15EEA770-453F-76B0-8CD9-05DDDA50D245}"/>
                </a:ext>
              </a:extLst>
            </p:cNvPr>
            <p:cNvSpPr/>
            <p:nvPr/>
          </p:nvSpPr>
          <p:spPr>
            <a:xfrm>
              <a:off x="6324465" y="980675"/>
              <a:ext cx="261938" cy="142875"/>
            </a:xfrm>
            <a:custGeom>
              <a:avLst/>
              <a:gdLst/>
              <a:ahLst/>
              <a:cxnLst/>
              <a:rect l="l" t="t" r="r" b="b"/>
              <a:pathLst>
                <a:path w="349250" h="190500">
                  <a:moveTo>
                    <a:pt x="38427" y="0"/>
                  </a:moveTo>
                  <a:lnTo>
                    <a:pt x="0" y="0"/>
                  </a:lnTo>
                  <a:lnTo>
                    <a:pt x="0" y="190294"/>
                  </a:lnTo>
                  <a:lnTo>
                    <a:pt x="38427" y="190294"/>
                  </a:lnTo>
                  <a:lnTo>
                    <a:pt x="38427" y="107037"/>
                  </a:lnTo>
                  <a:lnTo>
                    <a:pt x="152156" y="107037"/>
                  </a:lnTo>
                  <a:lnTo>
                    <a:pt x="152156" y="74858"/>
                  </a:lnTo>
                  <a:lnTo>
                    <a:pt x="38427" y="74858"/>
                  </a:lnTo>
                  <a:lnTo>
                    <a:pt x="38427" y="0"/>
                  </a:lnTo>
                  <a:close/>
                </a:path>
                <a:path w="349250" h="190500">
                  <a:moveTo>
                    <a:pt x="152156" y="107037"/>
                  </a:moveTo>
                  <a:lnTo>
                    <a:pt x="113729" y="107037"/>
                  </a:lnTo>
                  <a:lnTo>
                    <a:pt x="113729" y="190294"/>
                  </a:lnTo>
                  <a:lnTo>
                    <a:pt x="152156" y="190294"/>
                  </a:lnTo>
                  <a:lnTo>
                    <a:pt x="152156" y="107037"/>
                  </a:lnTo>
                  <a:close/>
                </a:path>
                <a:path w="349250" h="190500">
                  <a:moveTo>
                    <a:pt x="152156" y="0"/>
                  </a:moveTo>
                  <a:lnTo>
                    <a:pt x="113729" y="0"/>
                  </a:lnTo>
                  <a:lnTo>
                    <a:pt x="113729" y="74858"/>
                  </a:lnTo>
                  <a:lnTo>
                    <a:pt x="152156" y="74858"/>
                  </a:lnTo>
                  <a:lnTo>
                    <a:pt x="152156" y="0"/>
                  </a:lnTo>
                  <a:close/>
                </a:path>
                <a:path w="349250" h="190500">
                  <a:moveTo>
                    <a:pt x="235354" y="0"/>
                  </a:moveTo>
                  <a:lnTo>
                    <a:pt x="197977" y="0"/>
                  </a:lnTo>
                  <a:lnTo>
                    <a:pt x="197977" y="190294"/>
                  </a:lnTo>
                  <a:lnTo>
                    <a:pt x="233665" y="190294"/>
                  </a:lnTo>
                  <a:lnTo>
                    <a:pt x="233665" y="66185"/>
                  </a:lnTo>
                  <a:lnTo>
                    <a:pt x="275902" y="66185"/>
                  </a:lnTo>
                  <a:lnTo>
                    <a:pt x="235354" y="0"/>
                  </a:lnTo>
                  <a:close/>
                </a:path>
                <a:path w="349250" h="190500">
                  <a:moveTo>
                    <a:pt x="275902" y="66185"/>
                  </a:moveTo>
                  <a:lnTo>
                    <a:pt x="233665" y="66185"/>
                  </a:lnTo>
                  <a:lnTo>
                    <a:pt x="310383" y="190294"/>
                  </a:lnTo>
                  <a:lnTo>
                    <a:pt x="348947" y="190294"/>
                  </a:lnTo>
                  <a:lnTo>
                    <a:pt x="348947" y="127121"/>
                  </a:lnTo>
                  <a:lnTo>
                    <a:pt x="313235" y="127121"/>
                  </a:lnTo>
                  <a:lnTo>
                    <a:pt x="275902" y="66185"/>
                  </a:lnTo>
                  <a:close/>
                </a:path>
                <a:path w="349250" h="190500">
                  <a:moveTo>
                    <a:pt x="348947" y="0"/>
                  </a:moveTo>
                  <a:lnTo>
                    <a:pt x="313235" y="0"/>
                  </a:lnTo>
                  <a:lnTo>
                    <a:pt x="313235" y="127121"/>
                  </a:lnTo>
                  <a:lnTo>
                    <a:pt x="348947" y="127121"/>
                  </a:lnTo>
                  <a:lnTo>
                    <a:pt x="348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40" name="object 5">
              <a:extLst>
                <a:ext uri="{FF2B5EF4-FFF2-40B4-BE49-F238E27FC236}">
                  <a16:creationId xmlns:a16="http://schemas.microsoft.com/office/drawing/2014/main" id="{F6E83E0D-441A-D7C1-A708-001DC84F349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4094" y="1476263"/>
              <a:ext cx="113228" cy="142738"/>
            </a:xfrm>
            <a:prstGeom prst="rect">
              <a:avLst/>
            </a:prstGeom>
          </p:spPr>
        </p:pic>
        <p:pic>
          <p:nvPicPr>
            <p:cNvPr id="41" name="object 6">
              <a:extLst>
                <a:ext uri="{FF2B5EF4-FFF2-40B4-BE49-F238E27FC236}">
                  <a16:creationId xmlns:a16="http://schemas.microsoft.com/office/drawing/2014/main" id="{9BD4BEBB-EE84-8C48-89E9-CAE069C100C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1977" y="514923"/>
              <a:ext cx="138399" cy="147719"/>
            </a:xfrm>
            <a:prstGeom prst="rect">
              <a:avLst/>
            </a:prstGeom>
          </p:spPr>
        </p:pic>
        <p:grpSp>
          <p:nvGrpSpPr>
            <p:cNvPr id="42" name="object 7">
              <a:extLst>
                <a:ext uri="{FF2B5EF4-FFF2-40B4-BE49-F238E27FC236}">
                  <a16:creationId xmlns:a16="http://schemas.microsoft.com/office/drawing/2014/main" id="{DB8D76C3-F75F-8DFD-8E51-F5EFD03379D3}"/>
                </a:ext>
              </a:extLst>
            </p:cNvPr>
            <p:cNvGrpSpPr/>
            <p:nvPr/>
          </p:nvGrpSpPr>
          <p:grpSpPr>
            <a:xfrm>
              <a:off x="6181030" y="1175330"/>
              <a:ext cx="530543" cy="446246"/>
              <a:chOff x="6717374" y="1567106"/>
              <a:chExt cx="707390" cy="594995"/>
            </a:xfrm>
          </p:grpSpPr>
          <p:pic>
            <p:nvPicPr>
              <p:cNvPr id="56" name="object 8">
                <a:extLst>
                  <a:ext uri="{FF2B5EF4-FFF2-40B4-BE49-F238E27FC236}">
                    <a16:creationId xmlns:a16="http://schemas.microsoft.com/office/drawing/2014/main" id="{2A43BA9D-6D3F-5A02-72BE-85D069C0186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717374" y="1965086"/>
                <a:ext cx="184516" cy="196822"/>
              </a:xfrm>
              <a:prstGeom prst="rect">
                <a:avLst/>
              </a:prstGeom>
            </p:spPr>
          </p:pic>
          <p:sp>
            <p:nvSpPr>
              <p:cNvPr id="57" name="object 9">
                <a:extLst>
                  <a:ext uri="{FF2B5EF4-FFF2-40B4-BE49-F238E27FC236}">
                    <a16:creationId xmlns:a16="http://schemas.microsoft.com/office/drawing/2014/main" id="{B9C965D0-EED9-7C89-DBD7-2800507E8A7A}"/>
                  </a:ext>
                </a:extLst>
              </p:cNvPr>
              <p:cNvSpPr/>
              <p:nvPr/>
            </p:nvSpPr>
            <p:spPr>
              <a:xfrm>
                <a:off x="6929361" y="1567116"/>
                <a:ext cx="495300" cy="45974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59739">
                    <a:moveTo>
                      <a:pt x="494804" y="405053"/>
                    </a:moveTo>
                    <a:lnTo>
                      <a:pt x="492175" y="395871"/>
                    </a:lnTo>
                    <a:lnTo>
                      <a:pt x="306552" y="292773"/>
                    </a:lnTo>
                    <a:lnTo>
                      <a:pt x="304469" y="289153"/>
                    </a:lnTo>
                    <a:lnTo>
                      <a:pt x="295935" y="286880"/>
                    </a:lnTo>
                    <a:lnTo>
                      <a:pt x="271703" y="273405"/>
                    </a:lnTo>
                    <a:lnTo>
                      <a:pt x="271703" y="245872"/>
                    </a:lnTo>
                    <a:lnTo>
                      <a:pt x="273850" y="237832"/>
                    </a:lnTo>
                    <a:lnTo>
                      <a:pt x="271703" y="234111"/>
                    </a:lnTo>
                    <a:lnTo>
                      <a:pt x="271703" y="15062"/>
                    </a:lnTo>
                    <a:lnTo>
                      <a:pt x="271703" y="6731"/>
                    </a:lnTo>
                    <a:lnTo>
                      <a:pt x="264972" y="0"/>
                    </a:lnTo>
                    <a:lnTo>
                      <a:pt x="248335" y="0"/>
                    </a:lnTo>
                    <a:lnTo>
                      <a:pt x="241579" y="6731"/>
                    </a:lnTo>
                    <a:lnTo>
                      <a:pt x="241579" y="229450"/>
                    </a:lnTo>
                    <a:lnTo>
                      <a:pt x="2463" y="367398"/>
                    </a:lnTo>
                    <a:lnTo>
                      <a:pt x="0" y="376618"/>
                    </a:lnTo>
                    <a:lnTo>
                      <a:pt x="8305" y="391020"/>
                    </a:lnTo>
                    <a:lnTo>
                      <a:pt x="17513" y="393509"/>
                    </a:lnTo>
                    <a:lnTo>
                      <a:pt x="241579" y="264248"/>
                    </a:lnTo>
                    <a:lnTo>
                      <a:pt x="241579" y="278358"/>
                    </a:lnTo>
                    <a:lnTo>
                      <a:pt x="239433" y="282219"/>
                    </a:lnTo>
                    <a:lnTo>
                      <a:pt x="241579" y="289699"/>
                    </a:lnTo>
                    <a:lnTo>
                      <a:pt x="241579" y="290576"/>
                    </a:lnTo>
                    <a:lnTo>
                      <a:pt x="241922" y="290931"/>
                    </a:lnTo>
                    <a:lnTo>
                      <a:pt x="242062" y="291376"/>
                    </a:lnTo>
                    <a:lnTo>
                      <a:pt x="242773" y="291782"/>
                    </a:lnTo>
                    <a:lnTo>
                      <a:pt x="248335" y="297332"/>
                    </a:lnTo>
                    <a:lnTo>
                      <a:pt x="252780" y="297332"/>
                    </a:lnTo>
                    <a:lnTo>
                      <a:pt x="265023" y="304139"/>
                    </a:lnTo>
                    <a:lnTo>
                      <a:pt x="40640" y="433578"/>
                    </a:lnTo>
                    <a:lnTo>
                      <a:pt x="38176" y="442798"/>
                    </a:lnTo>
                    <a:lnTo>
                      <a:pt x="46482" y="457200"/>
                    </a:lnTo>
                    <a:lnTo>
                      <a:pt x="55689" y="459689"/>
                    </a:lnTo>
                    <a:lnTo>
                      <a:pt x="295719" y="321195"/>
                    </a:lnTo>
                    <a:lnTo>
                      <a:pt x="477545" y="422211"/>
                    </a:lnTo>
                    <a:lnTo>
                      <a:pt x="486727" y="419608"/>
                    </a:lnTo>
                    <a:lnTo>
                      <a:pt x="494804" y="40505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sp>
          <p:nvSpPr>
            <p:cNvPr id="43" name="object 10">
              <a:extLst>
                <a:ext uri="{FF2B5EF4-FFF2-40B4-BE49-F238E27FC236}">
                  <a16:creationId xmlns:a16="http://schemas.microsoft.com/office/drawing/2014/main" id="{73E53FFA-F789-7F6C-CF4E-CFC6943001AB}"/>
                </a:ext>
              </a:extLst>
            </p:cNvPr>
            <p:cNvSpPr/>
            <p:nvPr/>
          </p:nvSpPr>
          <p:spPr>
            <a:xfrm>
              <a:off x="7368448" y="819097"/>
              <a:ext cx="29051" cy="142875"/>
            </a:xfrm>
            <a:custGeom>
              <a:avLst/>
              <a:gdLst/>
              <a:ahLst/>
              <a:cxnLst/>
              <a:rect l="l" t="t" r="r" b="b"/>
              <a:pathLst>
                <a:path w="38734" h="190500">
                  <a:moveTo>
                    <a:pt x="38424" y="0"/>
                  </a:moveTo>
                  <a:lnTo>
                    <a:pt x="0" y="0"/>
                  </a:lnTo>
                  <a:lnTo>
                    <a:pt x="0" y="190333"/>
                  </a:lnTo>
                  <a:lnTo>
                    <a:pt x="38424" y="190333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grpSp>
          <p:nvGrpSpPr>
            <p:cNvPr id="44" name="object 11">
              <a:extLst>
                <a:ext uri="{FF2B5EF4-FFF2-40B4-BE49-F238E27FC236}">
                  <a16:creationId xmlns:a16="http://schemas.microsoft.com/office/drawing/2014/main" id="{3B68FCC7-20B9-C270-72C4-5F078A2A1EFB}"/>
                </a:ext>
              </a:extLst>
            </p:cNvPr>
            <p:cNvGrpSpPr/>
            <p:nvPr/>
          </p:nvGrpSpPr>
          <p:grpSpPr>
            <a:xfrm>
              <a:off x="6644055" y="715192"/>
              <a:ext cx="658177" cy="774858"/>
              <a:chOff x="7334740" y="953589"/>
              <a:chExt cx="877569" cy="1033144"/>
            </a:xfrm>
          </p:grpSpPr>
          <p:pic>
            <p:nvPicPr>
              <p:cNvPr id="54" name="object 12">
                <a:extLst>
                  <a:ext uri="{FF2B5EF4-FFF2-40B4-BE49-F238E27FC236}">
                    <a16:creationId xmlns:a16="http://schemas.microsoft.com/office/drawing/2014/main" id="{1D3BC055-1466-35F9-BB64-2FE41748201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722366" y="1832167"/>
                <a:ext cx="242086" cy="154235"/>
              </a:xfrm>
              <a:prstGeom prst="rect">
                <a:avLst/>
              </a:prstGeom>
            </p:spPr>
          </p:pic>
          <p:sp>
            <p:nvSpPr>
              <p:cNvPr id="55" name="object 13">
                <a:extLst>
                  <a:ext uri="{FF2B5EF4-FFF2-40B4-BE49-F238E27FC236}">
                    <a16:creationId xmlns:a16="http://schemas.microsoft.com/office/drawing/2014/main" id="{7E4C3339-8D58-56D8-B266-15E3207BFD68}"/>
                  </a:ext>
                </a:extLst>
              </p:cNvPr>
              <p:cNvSpPr/>
              <p:nvPr/>
            </p:nvSpPr>
            <p:spPr>
              <a:xfrm>
                <a:off x="7334733" y="953591"/>
                <a:ext cx="877569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877570" h="911225">
                    <a:moveTo>
                      <a:pt x="551167" y="486359"/>
                    </a:moveTo>
                    <a:lnTo>
                      <a:pt x="544436" y="479501"/>
                    </a:lnTo>
                    <a:lnTo>
                      <a:pt x="527799" y="479501"/>
                    </a:lnTo>
                    <a:lnTo>
                      <a:pt x="521042" y="486359"/>
                    </a:lnTo>
                    <a:lnTo>
                      <a:pt x="521042" y="851649"/>
                    </a:lnTo>
                    <a:lnTo>
                      <a:pt x="521042" y="859955"/>
                    </a:lnTo>
                    <a:lnTo>
                      <a:pt x="527799" y="866711"/>
                    </a:lnTo>
                    <a:lnTo>
                      <a:pt x="544436" y="866711"/>
                    </a:lnTo>
                    <a:lnTo>
                      <a:pt x="551167" y="859955"/>
                    </a:lnTo>
                    <a:lnTo>
                      <a:pt x="551167" y="486359"/>
                    </a:lnTo>
                    <a:close/>
                  </a:path>
                  <a:path w="877570" h="911225">
                    <a:moveTo>
                      <a:pt x="877544" y="307200"/>
                    </a:moveTo>
                    <a:lnTo>
                      <a:pt x="869340" y="292811"/>
                    </a:lnTo>
                    <a:lnTo>
                      <a:pt x="859980" y="290309"/>
                    </a:lnTo>
                    <a:lnTo>
                      <a:pt x="612368" y="433044"/>
                    </a:lnTo>
                    <a:lnTo>
                      <a:pt x="292328" y="248297"/>
                    </a:lnTo>
                    <a:lnTo>
                      <a:pt x="292328" y="6845"/>
                    </a:lnTo>
                    <a:lnTo>
                      <a:pt x="285584" y="0"/>
                    </a:lnTo>
                    <a:lnTo>
                      <a:pt x="268947" y="0"/>
                    </a:lnTo>
                    <a:lnTo>
                      <a:pt x="262216" y="6845"/>
                    </a:lnTo>
                    <a:lnTo>
                      <a:pt x="262216" y="230924"/>
                    </a:lnTo>
                    <a:lnTo>
                      <a:pt x="250151" y="223951"/>
                    </a:lnTo>
                    <a:lnTo>
                      <a:pt x="248208" y="220472"/>
                    </a:lnTo>
                    <a:lnTo>
                      <a:pt x="239788" y="217957"/>
                    </a:lnTo>
                    <a:lnTo>
                      <a:pt x="239395" y="217728"/>
                    </a:lnTo>
                    <a:lnTo>
                      <a:pt x="239191" y="217792"/>
                    </a:lnTo>
                    <a:lnTo>
                      <a:pt x="239026" y="217728"/>
                    </a:lnTo>
                    <a:lnTo>
                      <a:pt x="238671" y="217932"/>
                    </a:lnTo>
                    <a:lnTo>
                      <a:pt x="230174" y="220243"/>
                    </a:lnTo>
                    <a:lnTo>
                      <a:pt x="228117" y="223799"/>
                    </a:lnTo>
                    <a:lnTo>
                      <a:pt x="215938" y="230581"/>
                    </a:lnTo>
                    <a:lnTo>
                      <a:pt x="215938" y="6845"/>
                    </a:lnTo>
                    <a:lnTo>
                      <a:pt x="209181" y="0"/>
                    </a:lnTo>
                    <a:lnTo>
                      <a:pt x="192544" y="0"/>
                    </a:lnTo>
                    <a:lnTo>
                      <a:pt x="185813" y="6845"/>
                    </a:lnTo>
                    <a:lnTo>
                      <a:pt x="185813" y="247319"/>
                    </a:lnTo>
                    <a:lnTo>
                      <a:pt x="9906" y="345084"/>
                    </a:lnTo>
                    <a:lnTo>
                      <a:pt x="2628" y="349186"/>
                    </a:lnTo>
                    <a:lnTo>
                      <a:pt x="0" y="358317"/>
                    </a:lnTo>
                    <a:lnTo>
                      <a:pt x="8077" y="372922"/>
                    </a:lnTo>
                    <a:lnTo>
                      <a:pt x="17246" y="375437"/>
                    </a:lnTo>
                    <a:lnTo>
                      <a:pt x="204749" y="271360"/>
                    </a:lnTo>
                    <a:lnTo>
                      <a:pt x="209181" y="271360"/>
                    </a:lnTo>
                    <a:lnTo>
                      <a:pt x="214541" y="265925"/>
                    </a:lnTo>
                    <a:lnTo>
                      <a:pt x="238912" y="252399"/>
                    </a:lnTo>
                    <a:lnTo>
                      <a:pt x="263220" y="266433"/>
                    </a:lnTo>
                    <a:lnTo>
                      <a:pt x="268947" y="272046"/>
                    </a:lnTo>
                    <a:lnTo>
                      <a:pt x="272973" y="272046"/>
                    </a:lnTo>
                    <a:lnTo>
                      <a:pt x="597446" y="459168"/>
                    </a:lnTo>
                    <a:lnTo>
                      <a:pt x="597446" y="895794"/>
                    </a:lnTo>
                    <a:lnTo>
                      <a:pt x="597446" y="904100"/>
                    </a:lnTo>
                    <a:lnTo>
                      <a:pt x="604202" y="910856"/>
                    </a:lnTo>
                    <a:lnTo>
                      <a:pt x="620839" y="910856"/>
                    </a:lnTo>
                    <a:lnTo>
                      <a:pt x="627570" y="904100"/>
                    </a:lnTo>
                    <a:lnTo>
                      <a:pt x="627570" y="459143"/>
                    </a:lnTo>
                    <a:lnTo>
                      <a:pt x="875042" y="316318"/>
                    </a:lnTo>
                    <a:lnTo>
                      <a:pt x="877544" y="307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grpSp>
          <p:nvGrpSpPr>
            <p:cNvPr id="45" name="object 14">
              <a:extLst>
                <a:ext uri="{FF2B5EF4-FFF2-40B4-BE49-F238E27FC236}">
                  <a16:creationId xmlns:a16="http://schemas.microsoft.com/office/drawing/2014/main" id="{81369E4B-1FDC-35EF-6B2D-716E60E32212}"/>
                </a:ext>
              </a:extLst>
            </p:cNvPr>
            <p:cNvGrpSpPr/>
            <p:nvPr/>
          </p:nvGrpSpPr>
          <p:grpSpPr>
            <a:xfrm>
              <a:off x="5537056" y="1670266"/>
              <a:ext cx="1327309" cy="909638"/>
              <a:chOff x="5858741" y="2227021"/>
              <a:chExt cx="1769745" cy="1212850"/>
            </a:xfrm>
          </p:grpSpPr>
          <p:pic>
            <p:nvPicPr>
              <p:cNvPr id="47" name="object 15">
                <a:extLst>
                  <a:ext uri="{FF2B5EF4-FFF2-40B4-BE49-F238E27FC236}">
                    <a16:creationId xmlns:a16="http://schemas.microsoft.com/office/drawing/2014/main" id="{5EB0142B-5F33-1AB3-511D-8866F55251FC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54722" y="2371191"/>
                <a:ext cx="184516" cy="196822"/>
              </a:xfrm>
              <a:prstGeom prst="rect">
                <a:avLst/>
              </a:prstGeom>
            </p:spPr>
          </p:pic>
          <p:pic>
            <p:nvPicPr>
              <p:cNvPr id="48" name="object 16">
                <a:extLst>
                  <a:ext uri="{FF2B5EF4-FFF2-40B4-BE49-F238E27FC236}">
                    <a16:creationId xmlns:a16="http://schemas.microsoft.com/office/drawing/2014/main" id="{6C2A90F1-9290-A0A2-AD42-60BC7777905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76605" y="2561623"/>
                <a:ext cx="245143" cy="190728"/>
              </a:xfrm>
              <a:prstGeom prst="rect">
                <a:avLst/>
              </a:prstGeom>
            </p:spPr>
          </p:pic>
          <p:sp>
            <p:nvSpPr>
              <p:cNvPr id="49" name="object 17">
                <a:extLst>
                  <a:ext uri="{FF2B5EF4-FFF2-40B4-BE49-F238E27FC236}">
                    <a16:creationId xmlns:a16="http://schemas.microsoft.com/office/drawing/2014/main" id="{31B70547-004C-08EE-0379-627B17807B68}"/>
                  </a:ext>
                </a:extLst>
              </p:cNvPr>
              <p:cNvSpPr/>
              <p:nvPr/>
            </p:nvSpPr>
            <p:spPr>
              <a:xfrm>
                <a:off x="6876707" y="2711233"/>
                <a:ext cx="751840" cy="461645"/>
              </a:xfrm>
              <a:custGeom>
                <a:avLst/>
                <a:gdLst/>
                <a:ahLst/>
                <a:cxnLst/>
                <a:rect l="l" t="t" r="r" b="b"/>
                <a:pathLst>
                  <a:path w="751840" h="461644">
                    <a:moveTo>
                      <a:pt x="751522" y="13436"/>
                    </a:moveTo>
                    <a:lnTo>
                      <a:pt x="747102" y="4978"/>
                    </a:lnTo>
                    <a:lnTo>
                      <a:pt x="731240" y="0"/>
                    </a:lnTo>
                    <a:lnTo>
                      <a:pt x="722769" y="4406"/>
                    </a:lnTo>
                    <a:lnTo>
                      <a:pt x="590727" y="425221"/>
                    </a:lnTo>
                    <a:lnTo>
                      <a:pt x="169011" y="429463"/>
                    </a:lnTo>
                    <a:lnTo>
                      <a:pt x="31203" y="19265"/>
                    </a:lnTo>
                    <a:lnTo>
                      <a:pt x="28549" y="11391"/>
                    </a:lnTo>
                    <a:lnTo>
                      <a:pt x="20015" y="7137"/>
                    </a:lnTo>
                    <a:lnTo>
                      <a:pt x="4254" y="12433"/>
                    </a:lnTo>
                    <a:lnTo>
                      <a:pt x="0" y="20967"/>
                    </a:lnTo>
                    <a:lnTo>
                      <a:pt x="143205" y="447167"/>
                    </a:lnTo>
                    <a:lnTo>
                      <a:pt x="143268" y="453097"/>
                    </a:lnTo>
                    <a:lnTo>
                      <a:pt x="146151" y="455930"/>
                    </a:lnTo>
                    <a:lnTo>
                      <a:pt x="146621" y="457314"/>
                    </a:lnTo>
                    <a:lnTo>
                      <a:pt x="148551" y="458279"/>
                    </a:lnTo>
                    <a:lnTo>
                      <a:pt x="150088" y="459778"/>
                    </a:lnTo>
                    <a:lnTo>
                      <a:pt x="151536" y="459765"/>
                    </a:lnTo>
                    <a:lnTo>
                      <a:pt x="155155" y="461556"/>
                    </a:lnTo>
                    <a:lnTo>
                      <a:pt x="160743" y="459676"/>
                    </a:lnTo>
                    <a:lnTo>
                      <a:pt x="599541" y="455256"/>
                    </a:lnTo>
                    <a:lnTo>
                      <a:pt x="605256" y="457047"/>
                    </a:lnTo>
                    <a:lnTo>
                      <a:pt x="608850" y="455168"/>
                    </a:lnTo>
                    <a:lnTo>
                      <a:pt x="610298" y="455142"/>
                    </a:lnTo>
                    <a:lnTo>
                      <a:pt x="611797" y="453618"/>
                    </a:lnTo>
                    <a:lnTo>
                      <a:pt x="613702" y="452615"/>
                    </a:lnTo>
                    <a:lnTo>
                      <a:pt x="614133" y="451243"/>
                    </a:lnTo>
                    <a:lnTo>
                      <a:pt x="616966" y="448348"/>
                    </a:lnTo>
                    <a:lnTo>
                      <a:pt x="616902" y="442404"/>
                    </a:lnTo>
                    <a:lnTo>
                      <a:pt x="751522" y="1343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0" name="object 18">
                <a:extLst>
                  <a:ext uri="{FF2B5EF4-FFF2-40B4-BE49-F238E27FC236}">
                    <a16:creationId xmlns:a16="http://schemas.microsoft.com/office/drawing/2014/main" id="{F7070771-5103-DCB1-C7D7-94F7C055849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380104" y="2558633"/>
                <a:ext cx="248361" cy="186551"/>
              </a:xfrm>
              <a:prstGeom prst="rect">
                <a:avLst/>
              </a:prstGeom>
            </p:spPr>
          </p:pic>
          <p:sp>
            <p:nvSpPr>
              <p:cNvPr id="51" name="object 19">
                <a:extLst>
                  <a:ext uri="{FF2B5EF4-FFF2-40B4-BE49-F238E27FC236}">
                    <a16:creationId xmlns:a16="http://schemas.microsoft.com/office/drawing/2014/main" id="{1B7EB575-8D7C-4833-5089-364A9C0158F2}"/>
                  </a:ext>
                </a:extLst>
              </p:cNvPr>
              <p:cNvSpPr/>
              <p:nvPr/>
            </p:nvSpPr>
            <p:spPr>
              <a:xfrm>
                <a:off x="5858738" y="2227033"/>
                <a:ext cx="1768475" cy="772795"/>
              </a:xfrm>
              <a:custGeom>
                <a:avLst/>
                <a:gdLst/>
                <a:ahLst/>
                <a:cxnLst/>
                <a:rect l="l" t="t" r="r" b="b"/>
                <a:pathLst>
                  <a:path w="1768475" h="772794">
                    <a:moveTo>
                      <a:pt x="152133" y="579094"/>
                    </a:moveTo>
                    <a:lnTo>
                      <a:pt x="113715" y="579094"/>
                    </a:lnTo>
                    <a:lnTo>
                      <a:pt x="113715" y="653999"/>
                    </a:lnTo>
                    <a:lnTo>
                      <a:pt x="38417" y="653999"/>
                    </a:lnTo>
                    <a:lnTo>
                      <a:pt x="38417" y="579094"/>
                    </a:lnTo>
                    <a:lnTo>
                      <a:pt x="0" y="579094"/>
                    </a:lnTo>
                    <a:lnTo>
                      <a:pt x="0" y="769416"/>
                    </a:lnTo>
                    <a:lnTo>
                      <a:pt x="38417" y="769416"/>
                    </a:lnTo>
                    <a:lnTo>
                      <a:pt x="38417" y="686206"/>
                    </a:lnTo>
                    <a:lnTo>
                      <a:pt x="113715" y="686206"/>
                    </a:lnTo>
                    <a:lnTo>
                      <a:pt x="113715" y="769416"/>
                    </a:lnTo>
                    <a:lnTo>
                      <a:pt x="152133" y="769416"/>
                    </a:lnTo>
                    <a:lnTo>
                      <a:pt x="152133" y="686206"/>
                    </a:lnTo>
                    <a:lnTo>
                      <a:pt x="152133" y="653999"/>
                    </a:lnTo>
                    <a:lnTo>
                      <a:pt x="152133" y="579094"/>
                    </a:lnTo>
                    <a:close/>
                  </a:path>
                  <a:path w="1768475" h="772794">
                    <a:moveTo>
                      <a:pt x="374294" y="673608"/>
                    </a:moveTo>
                    <a:lnTo>
                      <a:pt x="368058" y="633133"/>
                    </a:lnTo>
                    <a:lnTo>
                      <a:pt x="335445" y="590524"/>
                    </a:lnTo>
                    <a:lnTo>
                      <a:pt x="334632" y="590105"/>
                    </a:lnTo>
                    <a:lnTo>
                      <a:pt x="334632" y="673608"/>
                    </a:lnTo>
                    <a:lnTo>
                      <a:pt x="333717" y="689114"/>
                    </a:lnTo>
                    <a:lnTo>
                      <a:pt x="312026" y="730504"/>
                    </a:lnTo>
                    <a:lnTo>
                      <a:pt x="282206" y="739813"/>
                    </a:lnTo>
                    <a:lnTo>
                      <a:pt x="271221" y="738771"/>
                    </a:lnTo>
                    <a:lnTo>
                      <a:pt x="237769" y="713816"/>
                    </a:lnTo>
                    <a:lnTo>
                      <a:pt x="229450" y="675424"/>
                    </a:lnTo>
                    <a:lnTo>
                      <a:pt x="229400" y="673608"/>
                    </a:lnTo>
                    <a:lnTo>
                      <a:pt x="230276" y="658736"/>
                    </a:lnTo>
                    <a:lnTo>
                      <a:pt x="251752" y="617855"/>
                    </a:lnTo>
                    <a:lnTo>
                      <a:pt x="282206" y="608698"/>
                    </a:lnTo>
                    <a:lnTo>
                      <a:pt x="293535" y="609714"/>
                    </a:lnTo>
                    <a:lnTo>
                      <a:pt x="326580" y="633869"/>
                    </a:lnTo>
                    <a:lnTo>
                      <a:pt x="334632" y="673608"/>
                    </a:lnTo>
                    <a:lnTo>
                      <a:pt x="334632" y="590105"/>
                    </a:lnTo>
                    <a:lnTo>
                      <a:pt x="319671" y="582358"/>
                    </a:lnTo>
                    <a:lnTo>
                      <a:pt x="301790" y="577469"/>
                    </a:lnTo>
                    <a:lnTo>
                      <a:pt x="281813" y="575830"/>
                    </a:lnTo>
                    <a:lnTo>
                      <a:pt x="270535" y="576300"/>
                    </a:lnTo>
                    <a:lnTo>
                      <a:pt x="227965" y="590448"/>
                    </a:lnTo>
                    <a:lnTo>
                      <a:pt x="202018" y="619518"/>
                    </a:lnTo>
                    <a:lnTo>
                      <a:pt x="190322" y="661466"/>
                    </a:lnTo>
                    <a:lnTo>
                      <a:pt x="189788" y="675424"/>
                    </a:lnTo>
                    <a:lnTo>
                      <a:pt x="191350" y="696925"/>
                    </a:lnTo>
                    <a:lnTo>
                      <a:pt x="214833" y="746772"/>
                    </a:lnTo>
                    <a:lnTo>
                      <a:pt x="262204" y="771055"/>
                    </a:lnTo>
                    <a:lnTo>
                      <a:pt x="282333" y="772680"/>
                    </a:lnTo>
                    <a:lnTo>
                      <a:pt x="302247" y="771042"/>
                    </a:lnTo>
                    <a:lnTo>
                      <a:pt x="349313" y="746633"/>
                    </a:lnTo>
                    <a:lnTo>
                      <a:pt x="372795" y="696302"/>
                    </a:lnTo>
                    <a:lnTo>
                      <a:pt x="374294" y="675424"/>
                    </a:lnTo>
                    <a:lnTo>
                      <a:pt x="374294" y="673608"/>
                    </a:lnTo>
                    <a:close/>
                  </a:path>
                  <a:path w="1768475" h="772794">
                    <a:moveTo>
                      <a:pt x="1051763" y="504825"/>
                    </a:moveTo>
                    <a:lnTo>
                      <a:pt x="1047343" y="496379"/>
                    </a:lnTo>
                    <a:lnTo>
                      <a:pt x="608241" y="358533"/>
                    </a:lnTo>
                    <a:lnTo>
                      <a:pt x="599770" y="362966"/>
                    </a:lnTo>
                    <a:lnTo>
                      <a:pt x="594791" y="378828"/>
                    </a:lnTo>
                    <a:lnTo>
                      <a:pt x="599224" y="387299"/>
                    </a:lnTo>
                    <a:lnTo>
                      <a:pt x="1030389" y="522630"/>
                    </a:lnTo>
                    <a:lnTo>
                      <a:pt x="1038326" y="525119"/>
                    </a:lnTo>
                    <a:lnTo>
                      <a:pt x="1046772" y="520712"/>
                    </a:lnTo>
                    <a:lnTo>
                      <a:pt x="1051763" y="504825"/>
                    </a:lnTo>
                    <a:close/>
                  </a:path>
                  <a:path w="1768475" h="772794">
                    <a:moveTo>
                      <a:pt x="1768119" y="508508"/>
                    </a:moveTo>
                    <a:lnTo>
                      <a:pt x="1740166" y="14668"/>
                    </a:lnTo>
                    <a:lnTo>
                      <a:pt x="1739696" y="6362"/>
                    </a:lnTo>
                    <a:lnTo>
                      <a:pt x="1732572" y="0"/>
                    </a:lnTo>
                    <a:lnTo>
                      <a:pt x="1715960" y="952"/>
                    </a:lnTo>
                    <a:lnTo>
                      <a:pt x="1709610" y="8051"/>
                    </a:lnTo>
                    <a:lnTo>
                      <a:pt x="1738071" y="510209"/>
                    </a:lnTo>
                    <a:lnTo>
                      <a:pt x="1745170" y="516559"/>
                    </a:lnTo>
                    <a:lnTo>
                      <a:pt x="1761782" y="515620"/>
                    </a:lnTo>
                    <a:lnTo>
                      <a:pt x="1768119" y="50850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2" name="object 20">
                <a:extLst>
                  <a:ext uri="{FF2B5EF4-FFF2-40B4-BE49-F238E27FC236}">
                    <a16:creationId xmlns:a16="http://schemas.microsoft.com/office/drawing/2014/main" id="{837D363A-64B7-0A64-CB52-ADEF2A0F233A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257824" y="2585724"/>
                <a:ext cx="229307" cy="213391"/>
              </a:xfrm>
              <a:prstGeom prst="rect">
                <a:avLst/>
              </a:prstGeom>
            </p:spPr>
          </p:pic>
          <p:sp>
            <p:nvSpPr>
              <p:cNvPr id="53" name="object 21">
                <a:extLst>
                  <a:ext uri="{FF2B5EF4-FFF2-40B4-BE49-F238E27FC236}">
                    <a16:creationId xmlns:a16="http://schemas.microsoft.com/office/drawing/2014/main" id="{E05F0D83-A6FE-977E-F1B8-B04A12BBC504}"/>
                  </a:ext>
                </a:extLst>
              </p:cNvPr>
              <p:cNvSpPr/>
              <p:nvPr/>
            </p:nvSpPr>
            <p:spPr>
              <a:xfrm>
                <a:off x="7019885" y="3140792"/>
                <a:ext cx="30480" cy="299085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299085">
                    <a:moveTo>
                      <a:pt x="23389" y="0"/>
                    </a:moveTo>
                    <a:lnTo>
                      <a:pt x="6754" y="0"/>
                    </a:lnTo>
                    <a:lnTo>
                      <a:pt x="0" y="6732"/>
                    </a:lnTo>
                    <a:lnTo>
                      <a:pt x="0" y="291741"/>
                    </a:lnTo>
                    <a:lnTo>
                      <a:pt x="6754" y="298496"/>
                    </a:lnTo>
                    <a:lnTo>
                      <a:pt x="23389" y="298496"/>
                    </a:lnTo>
                    <a:lnTo>
                      <a:pt x="30121" y="291741"/>
                    </a:lnTo>
                    <a:lnTo>
                      <a:pt x="30120" y="15062"/>
                    </a:lnTo>
                    <a:lnTo>
                      <a:pt x="30120" y="6732"/>
                    </a:lnTo>
                    <a:lnTo>
                      <a:pt x="2338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sp>
          <p:nvSpPr>
            <p:cNvPr id="46" name="object 22">
              <a:extLst>
                <a:ext uri="{FF2B5EF4-FFF2-40B4-BE49-F238E27FC236}">
                  <a16:creationId xmlns:a16="http://schemas.microsoft.com/office/drawing/2014/main" id="{CFEAE946-F427-B307-2817-5299E10C8607}"/>
                </a:ext>
              </a:extLst>
            </p:cNvPr>
            <p:cNvSpPr/>
            <p:nvPr/>
          </p:nvSpPr>
          <p:spPr>
            <a:xfrm>
              <a:off x="6347843" y="2624843"/>
              <a:ext cx="280035" cy="147638"/>
            </a:xfrm>
            <a:custGeom>
              <a:avLst/>
              <a:gdLst/>
              <a:ahLst/>
              <a:cxnLst/>
              <a:rect l="l" t="t" r="r" b="b"/>
              <a:pathLst>
                <a:path w="373379" h="196850">
                  <a:moveTo>
                    <a:pt x="92028" y="0"/>
                  </a:moveTo>
                  <a:lnTo>
                    <a:pt x="51000" y="7531"/>
                  </a:lnTo>
                  <a:lnTo>
                    <a:pt x="16366" y="36967"/>
                  </a:lnTo>
                  <a:lnTo>
                    <a:pt x="2173" y="72832"/>
                  </a:lnTo>
                  <a:lnTo>
                    <a:pt x="0" y="99577"/>
                  </a:lnTo>
                  <a:lnTo>
                    <a:pt x="1565" y="121076"/>
                  </a:lnTo>
                  <a:lnTo>
                    <a:pt x="25055" y="170920"/>
                  </a:lnTo>
                  <a:lnTo>
                    <a:pt x="72418" y="195203"/>
                  </a:lnTo>
                  <a:lnTo>
                    <a:pt x="92553" y="196822"/>
                  </a:lnTo>
                  <a:lnTo>
                    <a:pt x="112462" y="195195"/>
                  </a:lnTo>
                  <a:lnTo>
                    <a:pt x="130259" y="190314"/>
                  </a:lnTo>
                  <a:lnTo>
                    <a:pt x="145946" y="182179"/>
                  </a:lnTo>
                  <a:lnTo>
                    <a:pt x="159527" y="170790"/>
                  </a:lnTo>
                  <a:lnTo>
                    <a:pt x="164763" y="163973"/>
                  </a:lnTo>
                  <a:lnTo>
                    <a:pt x="92416" y="163973"/>
                  </a:lnTo>
                  <a:lnTo>
                    <a:pt x="81434" y="162930"/>
                  </a:lnTo>
                  <a:lnTo>
                    <a:pt x="47985" y="137971"/>
                  </a:lnTo>
                  <a:lnTo>
                    <a:pt x="39670" y="99577"/>
                  </a:lnTo>
                  <a:lnTo>
                    <a:pt x="39621" y="97760"/>
                  </a:lnTo>
                  <a:lnTo>
                    <a:pt x="40498" y="82891"/>
                  </a:lnTo>
                  <a:lnTo>
                    <a:pt x="61973" y="42010"/>
                  </a:lnTo>
                  <a:lnTo>
                    <a:pt x="92416" y="32843"/>
                  </a:lnTo>
                  <a:lnTo>
                    <a:pt x="164551" y="32844"/>
                  </a:lnTo>
                  <a:lnTo>
                    <a:pt x="159344" y="26086"/>
                  </a:lnTo>
                  <a:lnTo>
                    <a:pt x="145665" y="14673"/>
                  </a:lnTo>
                  <a:lnTo>
                    <a:pt x="129888" y="6521"/>
                  </a:lnTo>
                  <a:lnTo>
                    <a:pt x="112009" y="1630"/>
                  </a:lnTo>
                  <a:lnTo>
                    <a:pt x="92028" y="0"/>
                  </a:lnTo>
                  <a:close/>
                </a:path>
                <a:path w="373379" h="196850">
                  <a:moveTo>
                    <a:pt x="164551" y="32844"/>
                  </a:moveTo>
                  <a:lnTo>
                    <a:pt x="92416" y="32843"/>
                  </a:lnTo>
                  <a:lnTo>
                    <a:pt x="103747" y="33862"/>
                  </a:lnTo>
                  <a:lnTo>
                    <a:pt x="113823" y="36869"/>
                  </a:lnTo>
                  <a:lnTo>
                    <a:pt x="141274" y="69197"/>
                  </a:lnTo>
                  <a:lnTo>
                    <a:pt x="144854" y="97760"/>
                  </a:lnTo>
                  <a:lnTo>
                    <a:pt x="143934" y="113279"/>
                  </a:lnTo>
                  <a:lnTo>
                    <a:pt x="122246" y="154662"/>
                  </a:lnTo>
                  <a:lnTo>
                    <a:pt x="92416" y="163973"/>
                  </a:lnTo>
                  <a:lnTo>
                    <a:pt x="164763" y="163973"/>
                  </a:lnTo>
                  <a:lnTo>
                    <a:pt x="183016" y="120460"/>
                  </a:lnTo>
                  <a:lnTo>
                    <a:pt x="184517" y="97760"/>
                  </a:lnTo>
                  <a:lnTo>
                    <a:pt x="183003" y="76703"/>
                  </a:lnTo>
                  <a:lnTo>
                    <a:pt x="178270" y="57284"/>
                  </a:lnTo>
                  <a:lnTo>
                    <a:pt x="170382" y="40412"/>
                  </a:lnTo>
                  <a:lnTo>
                    <a:pt x="164551" y="32844"/>
                  </a:lnTo>
                  <a:close/>
                </a:path>
                <a:path w="373379" h="196850">
                  <a:moveTo>
                    <a:pt x="259359" y="3240"/>
                  </a:moveTo>
                  <a:lnTo>
                    <a:pt x="220932" y="3240"/>
                  </a:lnTo>
                  <a:lnTo>
                    <a:pt x="220932" y="193576"/>
                  </a:lnTo>
                  <a:lnTo>
                    <a:pt x="259360" y="193576"/>
                  </a:lnTo>
                  <a:lnTo>
                    <a:pt x="259360" y="110354"/>
                  </a:lnTo>
                  <a:lnTo>
                    <a:pt x="373066" y="110354"/>
                  </a:lnTo>
                  <a:lnTo>
                    <a:pt x="373066" y="78156"/>
                  </a:lnTo>
                  <a:lnTo>
                    <a:pt x="259359" y="78155"/>
                  </a:lnTo>
                  <a:lnTo>
                    <a:pt x="259359" y="3240"/>
                  </a:lnTo>
                  <a:close/>
                </a:path>
                <a:path w="373379" h="196850">
                  <a:moveTo>
                    <a:pt x="373066" y="110354"/>
                  </a:moveTo>
                  <a:lnTo>
                    <a:pt x="334639" y="110354"/>
                  </a:lnTo>
                  <a:lnTo>
                    <a:pt x="334639" y="193576"/>
                  </a:lnTo>
                  <a:lnTo>
                    <a:pt x="373066" y="193576"/>
                  </a:lnTo>
                  <a:lnTo>
                    <a:pt x="373066" y="110354"/>
                  </a:lnTo>
                  <a:close/>
                </a:path>
                <a:path w="373379" h="196850">
                  <a:moveTo>
                    <a:pt x="373066" y="3240"/>
                  </a:moveTo>
                  <a:lnTo>
                    <a:pt x="334639" y="3240"/>
                  </a:lnTo>
                  <a:lnTo>
                    <a:pt x="334639" y="78156"/>
                  </a:lnTo>
                  <a:lnTo>
                    <a:pt x="373066" y="78156"/>
                  </a:lnTo>
                  <a:lnTo>
                    <a:pt x="373066" y="3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4792827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80728139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4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THUỐC ĐIỀU TRỊ CÚM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3">
            <a:extLst>
              <a:ext uri="{FF2B5EF4-FFF2-40B4-BE49-F238E27FC236}">
                <a16:creationId xmlns:a16="http://schemas.microsoft.com/office/drawing/2014/main" id="{92050639-D8CD-6BD8-E27A-7B99BC25B572}"/>
              </a:ext>
            </a:extLst>
          </p:cNvPr>
          <p:cNvSpPr txBox="1"/>
          <p:nvPr/>
        </p:nvSpPr>
        <p:spPr>
          <a:xfrm>
            <a:off x="1527124" y="674436"/>
            <a:ext cx="6053138" cy="774732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9525">
              <a:spcBef>
                <a:spcPts val="341"/>
              </a:spcBef>
              <a:tabLst>
                <a:tab pos="1709261" algn="l"/>
                <a:tab pos="3121343" algn="l"/>
                <a:tab pos="4679156" algn="l"/>
              </a:tabLst>
            </a:pPr>
            <a:r>
              <a:rPr sz="2250" b="1" spc="-4" dirty="0">
                <a:solidFill>
                  <a:srgbClr val="FF0000"/>
                </a:solidFill>
              </a:rPr>
              <a:t>Ose</a:t>
            </a:r>
            <a:r>
              <a:rPr sz="2250" b="1" spc="-15" dirty="0">
                <a:solidFill>
                  <a:srgbClr val="FF0000"/>
                </a:solidFill>
              </a:rPr>
              <a:t>l</a:t>
            </a:r>
            <a:r>
              <a:rPr sz="2250" b="1" spc="-4" dirty="0">
                <a:solidFill>
                  <a:srgbClr val="FF0000"/>
                </a:solidFill>
              </a:rPr>
              <a:t>tam</a:t>
            </a:r>
            <a:r>
              <a:rPr sz="2250" b="1" spc="-15" dirty="0">
                <a:solidFill>
                  <a:srgbClr val="FF0000"/>
                </a:solidFill>
              </a:rPr>
              <a:t>i</a:t>
            </a:r>
            <a:r>
              <a:rPr sz="2250" b="1" spc="-4" dirty="0">
                <a:solidFill>
                  <a:srgbClr val="FF0000"/>
                </a:solidFill>
              </a:rPr>
              <a:t>vir</a:t>
            </a:r>
            <a:r>
              <a:rPr sz="2250" b="1" dirty="0">
                <a:solidFill>
                  <a:srgbClr val="FF0000"/>
                </a:solidFill>
              </a:rPr>
              <a:t>	(</a:t>
            </a:r>
            <a:r>
              <a:rPr sz="2250" b="1" spc="-172" dirty="0">
                <a:solidFill>
                  <a:srgbClr val="FF0000"/>
                </a:solidFill>
              </a:rPr>
              <a:t>T</a:t>
            </a:r>
            <a:r>
              <a:rPr sz="2250" b="1" dirty="0">
                <a:solidFill>
                  <a:srgbClr val="FF0000"/>
                </a:solidFill>
              </a:rPr>
              <a:t>a</a:t>
            </a:r>
            <a:r>
              <a:rPr sz="2250" b="1" spc="-4" dirty="0">
                <a:solidFill>
                  <a:srgbClr val="FF0000"/>
                </a:solidFill>
              </a:rPr>
              <a:t>m</a:t>
            </a:r>
            <a:r>
              <a:rPr sz="2250" b="1" spc="-11" dirty="0">
                <a:solidFill>
                  <a:srgbClr val="FF0000"/>
                </a:solidFill>
              </a:rPr>
              <a:t>i</a:t>
            </a:r>
            <a:r>
              <a:rPr sz="2250" b="1" dirty="0">
                <a:solidFill>
                  <a:srgbClr val="FF0000"/>
                </a:solidFill>
              </a:rPr>
              <a:t>flu</a:t>
            </a:r>
            <a:r>
              <a:rPr sz="2250" b="1" spc="8" dirty="0">
                <a:solidFill>
                  <a:srgbClr val="FF0000"/>
                </a:solidFill>
              </a:rPr>
              <a:t>)</a:t>
            </a:r>
            <a:r>
              <a:rPr sz="2250" b="1" dirty="0">
                <a:solidFill>
                  <a:srgbClr val="FF0000"/>
                </a:solidFill>
              </a:rPr>
              <a:t>,	</a:t>
            </a:r>
            <a:r>
              <a:rPr sz="2250" b="1" spc="-4" dirty="0">
                <a:solidFill>
                  <a:srgbClr val="FF0000"/>
                </a:solidFill>
              </a:rPr>
              <a:t>Zanamiv</a:t>
            </a:r>
            <a:r>
              <a:rPr sz="2250" b="1" spc="-11" dirty="0">
                <a:solidFill>
                  <a:srgbClr val="FF0000"/>
                </a:solidFill>
              </a:rPr>
              <a:t>i</a:t>
            </a:r>
            <a:r>
              <a:rPr sz="2250" b="1" spc="-124" dirty="0">
                <a:solidFill>
                  <a:srgbClr val="FF0000"/>
                </a:solidFill>
              </a:rPr>
              <a:t>r</a:t>
            </a:r>
            <a:r>
              <a:rPr sz="2250" b="1" dirty="0">
                <a:solidFill>
                  <a:srgbClr val="FF0000"/>
                </a:solidFill>
              </a:rPr>
              <a:t>,	</a:t>
            </a:r>
            <a:r>
              <a:rPr sz="2250" b="1" spc="-4" dirty="0">
                <a:solidFill>
                  <a:srgbClr val="FF0000"/>
                </a:solidFill>
              </a:rPr>
              <a:t>Per</a:t>
            </a:r>
            <a:r>
              <a:rPr sz="2250" b="1" spc="-15" dirty="0">
                <a:solidFill>
                  <a:srgbClr val="FF0000"/>
                </a:solidFill>
              </a:rPr>
              <a:t>a</a:t>
            </a:r>
            <a:r>
              <a:rPr sz="2250" b="1" spc="-4" dirty="0">
                <a:solidFill>
                  <a:srgbClr val="FF0000"/>
                </a:solidFill>
              </a:rPr>
              <a:t>m</a:t>
            </a:r>
            <a:r>
              <a:rPr sz="2250" b="1" spc="-11" dirty="0">
                <a:solidFill>
                  <a:srgbClr val="FF0000"/>
                </a:solidFill>
              </a:rPr>
              <a:t>i</a:t>
            </a:r>
            <a:r>
              <a:rPr sz="2250" b="1" spc="-4" dirty="0">
                <a:solidFill>
                  <a:srgbClr val="FF0000"/>
                </a:solidFill>
              </a:rPr>
              <a:t>vi</a:t>
            </a:r>
            <a:r>
              <a:rPr sz="2250" b="1" spc="-127" dirty="0">
                <a:solidFill>
                  <a:srgbClr val="FF0000"/>
                </a:solidFill>
              </a:rPr>
              <a:t>r</a:t>
            </a:r>
            <a:r>
              <a:rPr sz="2250" b="1" dirty="0">
                <a:solidFill>
                  <a:srgbClr val="FF0000"/>
                </a:solidFill>
              </a:rPr>
              <a:t>,</a:t>
            </a:r>
            <a:endParaRPr sz="2250"/>
          </a:p>
          <a:p>
            <a:pPr marL="9525">
              <a:spcBef>
                <a:spcPts val="270"/>
              </a:spcBef>
            </a:pPr>
            <a:r>
              <a:rPr sz="2250" spc="-8" dirty="0">
                <a:latin typeface="Microsoft Sans Serif"/>
                <a:cs typeface="Microsoft Sans Serif"/>
              </a:rPr>
              <a:t>Ribavirin,</a:t>
            </a:r>
            <a:r>
              <a:rPr sz="2250" spc="-15" dirty="0">
                <a:latin typeface="Microsoft Sans Serif"/>
                <a:cs typeface="Microsoft Sans Serif"/>
              </a:rPr>
              <a:t> </a:t>
            </a:r>
            <a:r>
              <a:rPr sz="2250" spc="-4" dirty="0">
                <a:latin typeface="Microsoft Sans Serif"/>
                <a:cs typeface="Microsoft Sans Serif"/>
              </a:rPr>
              <a:t>Rimantadin</a:t>
            </a:r>
            <a:endParaRPr sz="2250">
              <a:latin typeface="Microsoft Sans Serif"/>
              <a:cs typeface="Microsoft Sans Serif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E6055F5-A446-D0A3-7B67-E014451FF49D}"/>
              </a:ext>
            </a:extLst>
          </p:cNvPr>
          <p:cNvGrpSpPr/>
          <p:nvPr/>
        </p:nvGrpSpPr>
        <p:grpSpPr>
          <a:xfrm>
            <a:off x="1524838" y="1575054"/>
            <a:ext cx="6076201" cy="2268865"/>
            <a:chOff x="1524838" y="1575054"/>
            <a:chExt cx="6076201" cy="2268865"/>
          </a:xfrm>
        </p:grpSpPr>
        <p:pic>
          <p:nvPicPr>
            <p:cNvPr id="62" name="object 4">
              <a:extLst>
                <a:ext uri="{FF2B5EF4-FFF2-40B4-BE49-F238E27FC236}">
                  <a16:creationId xmlns:a16="http://schemas.microsoft.com/office/drawing/2014/main" id="{E84D4EF9-6BEA-4A3F-6B99-E2769F1730C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280" y="1763745"/>
              <a:ext cx="94375" cy="100568"/>
            </a:xfrm>
            <a:prstGeom prst="rect">
              <a:avLst/>
            </a:prstGeom>
          </p:spPr>
        </p:pic>
        <p:pic>
          <p:nvPicPr>
            <p:cNvPr id="63" name="object 5">
              <a:extLst>
                <a:ext uri="{FF2B5EF4-FFF2-40B4-BE49-F238E27FC236}">
                  <a16:creationId xmlns:a16="http://schemas.microsoft.com/office/drawing/2014/main" id="{4C3E14AB-8B10-71F7-070D-FF87512C38C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5744" y="1902122"/>
              <a:ext cx="1948940" cy="1405197"/>
            </a:xfrm>
            <a:prstGeom prst="rect">
              <a:avLst/>
            </a:prstGeom>
          </p:spPr>
        </p:pic>
        <p:sp>
          <p:nvSpPr>
            <p:cNvPr id="64" name="object 6">
              <a:extLst>
                <a:ext uri="{FF2B5EF4-FFF2-40B4-BE49-F238E27FC236}">
                  <a16:creationId xmlns:a16="http://schemas.microsoft.com/office/drawing/2014/main" id="{944B6D48-10B3-E840-FC88-ED60A4375999}"/>
                </a:ext>
              </a:extLst>
            </p:cNvPr>
            <p:cNvSpPr txBox="1"/>
            <p:nvPr/>
          </p:nvSpPr>
          <p:spPr>
            <a:xfrm>
              <a:off x="1524838" y="3371470"/>
              <a:ext cx="2355056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dirty="0">
                  <a:solidFill>
                    <a:srgbClr val="0000FF"/>
                  </a:solidFill>
                </a:rPr>
                <a:t>Oseltamivir</a:t>
              </a:r>
              <a:r>
                <a:rPr sz="1800" b="1" spc="-60" dirty="0">
                  <a:solidFill>
                    <a:srgbClr val="0000FF"/>
                  </a:solidFill>
                </a:rPr>
                <a:t> </a:t>
              </a:r>
              <a:r>
                <a:rPr sz="1800" b="1" spc="-4" dirty="0">
                  <a:solidFill>
                    <a:srgbClr val="0000FF"/>
                  </a:solidFill>
                </a:rPr>
                <a:t>phosphat</a:t>
              </a:r>
              <a:endParaRPr sz="1800"/>
            </a:p>
          </p:txBody>
        </p:sp>
        <p:pic>
          <p:nvPicPr>
            <p:cNvPr id="65" name="object 7">
              <a:extLst>
                <a:ext uri="{FF2B5EF4-FFF2-40B4-BE49-F238E27FC236}">
                  <a16:creationId xmlns:a16="http://schemas.microsoft.com/office/drawing/2014/main" id="{C6AAF6DB-845B-B25F-1EA0-53F616AA28F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2157" y="1575054"/>
              <a:ext cx="1967103" cy="1905381"/>
            </a:xfrm>
            <a:prstGeom prst="rect">
              <a:avLst/>
            </a:prstGeom>
          </p:spPr>
        </p:pic>
        <p:sp>
          <p:nvSpPr>
            <p:cNvPr id="66" name="object 8">
              <a:extLst>
                <a:ext uri="{FF2B5EF4-FFF2-40B4-BE49-F238E27FC236}">
                  <a16:creationId xmlns:a16="http://schemas.microsoft.com/office/drawing/2014/main" id="{F3AF66CE-C275-FE76-D70E-271304915949}"/>
                </a:ext>
              </a:extLst>
            </p:cNvPr>
            <p:cNvSpPr txBox="1"/>
            <p:nvPr/>
          </p:nvSpPr>
          <p:spPr>
            <a:xfrm>
              <a:off x="4403121" y="3519107"/>
              <a:ext cx="1098709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spc="-4" dirty="0">
                  <a:solidFill>
                    <a:srgbClr val="0000FF"/>
                  </a:solidFill>
                </a:rPr>
                <a:t>Zanamivir</a:t>
              </a:r>
              <a:endParaRPr sz="1800"/>
            </a:p>
          </p:txBody>
        </p:sp>
        <p:pic>
          <p:nvPicPr>
            <p:cNvPr id="67" name="object 9">
              <a:extLst>
                <a:ext uri="{FF2B5EF4-FFF2-40B4-BE49-F238E27FC236}">
                  <a16:creationId xmlns:a16="http://schemas.microsoft.com/office/drawing/2014/main" id="{72012461-A72B-2652-CAF7-976F189ED86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2326" y="1636615"/>
              <a:ext cx="1978713" cy="1912561"/>
            </a:xfrm>
            <a:prstGeom prst="rect">
              <a:avLst/>
            </a:prstGeom>
          </p:spPr>
        </p:pic>
        <p:sp>
          <p:nvSpPr>
            <p:cNvPr id="68" name="object 10">
              <a:extLst>
                <a:ext uri="{FF2B5EF4-FFF2-40B4-BE49-F238E27FC236}">
                  <a16:creationId xmlns:a16="http://schemas.microsoft.com/office/drawing/2014/main" id="{F3F5C43A-C2CC-2A0C-E9C4-4CBE783E6BE4}"/>
                </a:ext>
              </a:extLst>
            </p:cNvPr>
            <p:cNvSpPr txBox="1"/>
            <p:nvPr/>
          </p:nvSpPr>
          <p:spPr>
            <a:xfrm>
              <a:off x="6322694" y="3557302"/>
              <a:ext cx="1061085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spc="-4" dirty="0">
                  <a:solidFill>
                    <a:srgbClr val="0000FF"/>
                  </a:solidFill>
                </a:rPr>
                <a:t>Peramivir</a:t>
              </a:r>
              <a:endParaRPr sz="18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1309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B3CEC-6BDF-D37D-BD58-BA1136054603}"/>
              </a:ext>
            </a:extLst>
          </p:cNvPr>
          <p:cNvSpPr txBox="1"/>
          <p:nvPr/>
        </p:nvSpPr>
        <p:spPr>
          <a:xfrm>
            <a:off x="2064765" y="166026"/>
            <a:ext cx="42358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spc="-4">
                <a:solidFill>
                  <a:srgbClr val="3333FF"/>
                </a:solidFill>
              </a:rPr>
              <a:t>Oseltamivir</a:t>
            </a:r>
            <a:r>
              <a:rPr lang="en-GB" sz="3200" spc="8">
                <a:solidFill>
                  <a:srgbClr val="3333FF"/>
                </a:solidFill>
              </a:rPr>
              <a:t> </a:t>
            </a:r>
            <a:r>
              <a:rPr lang="en-GB" sz="3200" spc="-8">
                <a:solidFill>
                  <a:srgbClr val="3333FF"/>
                </a:solidFill>
              </a:rPr>
              <a:t>phosphat</a:t>
            </a:r>
            <a:endParaRPr lang="en-GB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72456E-354D-C9CA-7D49-66960038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2782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28EEDE-918A-D13F-9AD2-958255BE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154449"/>
            <a:ext cx="9144000" cy="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8" name="object 3">
            <a:extLst>
              <a:ext uri="{FF2B5EF4-FFF2-40B4-BE49-F238E27FC236}">
                <a16:creationId xmlns:a16="http://schemas.microsoft.com/office/drawing/2014/main" id="{65B90613-154D-B019-22C8-8A706458AE8A}"/>
              </a:ext>
            </a:extLst>
          </p:cNvPr>
          <p:cNvGrpSpPr/>
          <p:nvPr/>
        </p:nvGrpSpPr>
        <p:grpSpPr>
          <a:xfrm>
            <a:off x="3439774" y="1876188"/>
            <a:ext cx="879158" cy="696277"/>
            <a:chOff x="3062366" y="2501583"/>
            <a:chExt cx="1172210" cy="928369"/>
          </a:xfrm>
        </p:grpSpPr>
        <p:pic>
          <p:nvPicPr>
            <p:cNvPr id="29" name="object 4">
              <a:extLst>
                <a:ext uri="{FF2B5EF4-FFF2-40B4-BE49-F238E27FC236}">
                  <a16:creationId xmlns:a16="http://schemas.microsoft.com/office/drawing/2014/main" id="{57061279-B49E-7506-CF32-47F8267EA21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5874" y="2501583"/>
              <a:ext cx="158331" cy="168650"/>
            </a:xfrm>
            <a:prstGeom prst="rect">
              <a:avLst/>
            </a:prstGeom>
          </p:spPr>
        </p:pic>
        <p:pic>
          <p:nvPicPr>
            <p:cNvPr id="30" name="object 5">
              <a:extLst>
                <a:ext uri="{FF2B5EF4-FFF2-40B4-BE49-F238E27FC236}">
                  <a16:creationId xmlns:a16="http://schemas.microsoft.com/office/drawing/2014/main" id="{88AEDA1C-8AE9-CDE9-E559-3135AC5EB6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1592" y="2648368"/>
              <a:ext cx="252266" cy="159029"/>
            </a:xfrm>
            <a:prstGeom prst="rect">
              <a:avLst/>
            </a:prstGeom>
          </p:spPr>
        </p:pic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547B1BEC-9348-002D-A6F0-3EA6FDB79906}"/>
                </a:ext>
              </a:extLst>
            </p:cNvPr>
            <p:cNvSpPr/>
            <p:nvPr/>
          </p:nvSpPr>
          <p:spPr>
            <a:xfrm>
              <a:off x="3062363" y="2567914"/>
              <a:ext cx="751840" cy="861694"/>
            </a:xfrm>
            <a:custGeom>
              <a:avLst/>
              <a:gdLst/>
              <a:ahLst/>
              <a:cxnLst/>
              <a:rect l="l" t="t" r="r" b="b"/>
              <a:pathLst>
                <a:path w="751839" h="861695">
                  <a:moveTo>
                    <a:pt x="751433" y="223723"/>
                  </a:moveTo>
                  <a:lnTo>
                    <a:pt x="749427" y="216255"/>
                  </a:lnTo>
                  <a:lnTo>
                    <a:pt x="749427" y="215646"/>
                  </a:lnTo>
                  <a:lnTo>
                    <a:pt x="749198" y="215430"/>
                  </a:lnTo>
                  <a:lnTo>
                    <a:pt x="749122" y="215112"/>
                  </a:lnTo>
                  <a:lnTo>
                    <a:pt x="748588" y="214807"/>
                  </a:lnTo>
                  <a:lnTo>
                    <a:pt x="743127" y="209321"/>
                  </a:lnTo>
                  <a:lnTo>
                    <a:pt x="739076" y="209321"/>
                  </a:lnTo>
                  <a:lnTo>
                    <a:pt x="386041" y="5791"/>
                  </a:lnTo>
                  <a:lnTo>
                    <a:pt x="384035" y="2298"/>
                  </a:lnTo>
                  <a:lnTo>
                    <a:pt x="376555" y="317"/>
                  </a:lnTo>
                  <a:lnTo>
                    <a:pt x="376021" y="0"/>
                  </a:lnTo>
                  <a:lnTo>
                    <a:pt x="375704" y="88"/>
                  </a:lnTo>
                  <a:lnTo>
                    <a:pt x="375399" y="0"/>
                  </a:lnTo>
                  <a:lnTo>
                    <a:pt x="374853" y="317"/>
                  </a:lnTo>
                  <a:lnTo>
                    <a:pt x="367398" y="2298"/>
                  </a:lnTo>
                  <a:lnTo>
                    <a:pt x="365391" y="5778"/>
                  </a:lnTo>
                  <a:lnTo>
                    <a:pt x="2298" y="215112"/>
                  </a:lnTo>
                  <a:lnTo>
                    <a:pt x="0" y="223723"/>
                  </a:lnTo>
                  <a:lnTo>
                    <a:pt x="7797" y="237185"/>
                  </a:lnTo>
                  <a:lnTo>
                    <a:pt x="16395" y="239483"/>
                  </a:lnTo>
                  <a:lnTo>
                    <a:pt x="375704" y="32334"/>
                  </a:lnTo>
                  <a:lnTo>
                    <a:pt x="721233" y="231559"/>
                  </a:lnTo>
                  <a:lnTo>
                    <a:pt x="721233" y="629996"/>
                  </a:lnTo>
                  <a:lnTo>
                    <a:pt x="361924" y="837145"/>
                  </a:lnTo>
                  <a:lnTo>
                    <a:pt x="359625" y="845756"/>
                  </a:lnTo>
                  <a:lnTo>
                    <a:pt x="367398" y="859231"/>
                  </a:lnTo>
                  <a:lnTo>
                    <a:pt x="376021" y="861529"/>
                  </a:lnTo>
                  <a:lnTo>
                    <a:pt x="739114" y="652183"/>
                  </a:lnTo>
                  <a:lnTo>
                    <a:pt x="743127" y="652183"/>
                  </a:lnTo>
                  <a:lnTo>
                    <a:pt x="748576" y="646734"/>
                  </a:lnTo>
                  <a:lnTo>
                    <a:pt x="749122" y="646417"/>
                  </a:lnTo>
                  <a:lnTo>
                    <a:pt x="749198" y="646112"/>
                  </a:lnTo>
                  <a:lnTo>
                    <a:pt x="749427" y="645883"/>
                  </a:lnTo>
                  <a:lnTo>
                    <a:pt x="749427" y="645287"/>
                  </a:lnTo>
                  <a:lnTo>
                    <a:pt x="751433" y="637794"/>
                  </a:lnTo>
                  <a:lnTo>
                    <a:pt x="749427" y="634339"/>
                  </a:lnTo>
                  <a:lnTo>
                    <a:pt x="749427" y="227190"/>
                  </a:lnTo>
                  <a:lnTo>
                    <a:pt x="751433" y="2237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34" name="object 8">
            <a:extLst>
              <a:ext uri="{FF2B5EF4-FFF2-40B4-BE49-F238E27FC236}">
                <a16:creationId xmlns:a16="http://schemas.microsoft.com/office/drawing/2014/main" id="{3DB2F84A-7740-5A7D-BF34-B20AD219126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70071" y="806065"/>
            <a:ext cx="2451539" cy="1030028"/>
          </a:xfrm>
          <a:prstGeom prst="rect">
            <a:avLst/>
          </a:prstGeom>
        </p:spPr>
      </p:pic>
      <p:grpSp>
        <p:nvGrpSpPr>
          <p:cNvPr id="35" name="object 9">
            <a:extLst>
              <a:ext uri="{FF2B5EF4-FFF2-40B4-BE49-F238E27FC236}">
                <a16:creationId xmlns:a16="http://schemas.microsoft.com/office/drawing/2014/main" id="{20358EDF-B1F3-7E0C-6CA0-75742890936E}"/>
              </a:ext>
            </a:extLst>
          </p:cNvPr>
          <p:cNvGrpSpPr/>
          <p:nvPr/>
        </p:nvGrpSpPr>
        <p:grpSpPr>
          <a:xfrm>
            <a:off x="2367383" y="3124075"/>
            <a:ext cx="2255520" cy="1139190"/>
            <a:chOff x="1632511" y="4165433"/>
            <a:chExt cx="3007360" cy="1518920"/>
          </a:xfrm>
        </p:grpSpPr>
        <p:pic>
          <p:nvPicPr>
            <p:cNvPr id="37" name="object 10">
              <a:extLst>
                <a:ext uri="{FF2B5EF4-FFF2-40B4-BE49-F238E27FC236}">
                  <a16:creationId xmlns:a16="http://schemas.microsoft.com/office/drawing/2014/main" id="{BD9AB175-4AB4-0D2A-7EE2-66E40DE4DE9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511" y="4165433"/>
              <a:ext cx="1447183" cy="1518745"/>
            </a:xfrm>
            <a:prstGeom prst="rect">
              <a:avLst/>
            </a:prstGeom>
          </p:spPr>
        </p:pic>
        <p:sp>
          <p:nvSpPr>
            <p:cNvPr id="58" name="object 11">
              <a:extLst>
                <a:ext uri="{FF2B5EF4-FFF2-40B4-BE49-F238E27FC236}">
                  <a16:creationId xmlns:a16="http://schemas.microsoft.com/office/drawing/2014/main" id="{E29B7FFA-9D51-0403-8D70-9AABF14BB34E}"/>
                </a:ext>
              </a:extLst>
            </p:cNvPr>
            <p:cNvSpPr/>
            <p:nvPr/>
          </p:nvSpPr>
          <p:spPr>
            <a:xfrm>
              <a:off x="2925190" y="4944237"/>
              <a:ext cx="1715135" cy="105410"/>
            </a:xfrm>
            <a:custGeom>
              <a:avLst/>
              <a:gdLst/>
              <a:ahLst/>
              <a:cxnLst/>
              <a:rect l="l" t="t" r="r" b="b"/>
              <a:pathLst>
                <a:path w="1715135" h="105410">
                  <a:moveTo>
                    <a:pt x="1680003" y="35051"/>
                  </a:moveTo>
                  <a:lnTo>
                    <a:pt x="1626870" y="35051"/>
                  </a:lnTo>
                  <a:lnTo>
                    <a:pt x="1627123" y="70104"/>
                  </a:lnTo>
                  <a:lnTo>
                    <a:pt x="1609555" y="70168"/>
                  </a:lnTo>
                  <a:lnTo>
                    <a:pt x="1609724" y="105156"/>
                  </a:lnTo>
                  <a:lnTo>
                    <a:pt x="1714626" y="52196"/>
                  </a:lnTo>
                  <a:lnTo>
                    <a:pt x="1680003" y="35051"/>
                  </a:lnTo>
                  <a:close/>
                </a:path>
                <a:path w="1715135" h="105410">
                  <a:moveTo>
                    <a:pt x="1609386" y="35116"/>
                  </a:moveTo>
                  <a:lnTo>
                    <a:pt x="0" y="41020"/>
                  </a:lnTo>
                  <a:lnTo>
                    <a:pt x="253" y="76073"/>
                  </a:lnTo>
                  <a:lnTo>
                    <a:pt x="1609555" y="70168"/>
                  </a:lnTo>
                  <a:lnTo>
                    <a:pt x="1609386" y="35116"/>
                  </a:lnTo>
                  <a:close/>
                </a:path>
                <a:path w="1715135" h="105410">
                  <a:moveTo>
                    <a:pt x="1626870" y="35051"/>
                  </a:moveTo>
                  <a:lnTo>
                    <a:pt x="1609386" y="35116"/>
                  </a:lnTo>
                  <a:lnTo>
                    <a:pt x="1609555" y="70168"/>
                  </a:lnTo>
                  <a:lnTo>
                    <a:pt x="1627123" y="70104"/>
                  </a:lnTo>
                  <a:lnTo>
                    <a:pt x="1626870" y="35051"/>
                  </a:lnTo>
                  <a:close/>
                </a:path>
                <a:path w="1715135" h="105410">
                  <a:moveTo>
                    <a:pt x="1609217" y="0"/>
                  </a:moveTo>
                  <a:lnTo>
                    <a:pt x="1609386" y="35116"/>
                  </a:lnTo>
                  <a:lnTo>
                    <a:pt x="1680003" y="35051"/>
                  </a:lnTo>
                  <a:lnTo>
                    <a:pt x="16092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59" name="object 12">
            <a:extLst>
              <a:ext uri="{FF2B5EF4-FFF2-40B4-BE49-F238E27FC236}">
                <a16:creationId xmlns:a16="http://schemas.microsoft.com/office/drawing/2014/main" id="{B40CD018-2E6C-0368-93ED-CA0C4E78119B}"/>
              </a:ext>
            </a:extLst>
          </p:cNvPr>
          <p:cNvGrpSpPr/>
          <p:nvPr/>
        </p:nvGrpSpPr>
        <p:grpSpPr>
          <a:xfrm>
            <a:off x="4778498" y="3054954"/>
            <a:ext cx="1709738" cy="1353979"/>
            <a:chOff x="4847331" y="4073271"/>
            <a:chExt cx="2279650" cy="1805305"/>
          </a:xfrm>
        </p:grpSpPr>
        <p:pic>
          <p:nvPicPr>
            <p:cNvPr id="60" name="object 13">
              <a:extLst>
                <a:ext uri="{FF2B5EF4-FFF2-40B4-BE49-F238E27FC236}">
                  <a16:creationId xmlns:a16="http://schemas.microsoft.com/office/drawing/2014/main" id="{4DD5390D-9883-B638-2F87-3300319FDDD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6236" y="4073271"/>
              <a:ext cx="110365" cy="117593"/>
            </a:xfrm>
            <a:prstGeom prst="rect">
              <a:avLst/>
            </a:prstGeom>
          </p:spPr>
        </p:pic>
        <p:pic>
          <p:nvPicPr>
            <p:cNvPr id="61" name="object 14">
              <a:extLst>
                <a:ext uri="{FF2B5EF4-FFF2-40B4-BE49-F238E27FC236}">
                  <a16:creationId xmlns:a16="http://schemas.microsoft.com/office/drawing/2014/main" id="{7E7F6ABB-C085-B0E9-0E4B-9A1F9C31AA1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7331" y="4235074"/>
              <a:ext cx="2279148" cy="1643084"/>
            </a:xfrm>
            <a:prstGeom prst="rect">
              <a:avLst/>
            </a:prstGeom>
          </p:spPr>
        </p:pic>
      </p:grpSp>
      <p:sp>
        <p:nvSpPr>
          <p:cNvPr id="62" name="object 15">
            <a:extLst>
              <a:ext uri="{FF2B5EF4-FFF2-40B4-BE49-F238E27FC236}">
                <a16:creationId xmlns:a16="http://schemas.microsoft.com/office/drawing/2014/main" id="{0D1E435C-3EDE-9283-BD50-25DA57E1595B}"/>
              </a:ext>
            </a:extLst>
          </p:cNvPr>
          <p:cNvSpPr txBox="1"/>
          <p:nvPr/>
        </p:nvSpPr>
        <p:spPr>
          <a:xfrm>
            <a:off x="1501064" y="2265978"/>
            <a:ext cx="5961221" cy="1437573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9525">
              <a:spcBef>
                <a:spcPts val="540"/>
              </a:spcBef>
            </a:pPr>
            <a:r>
              <a:rPr sz="1950" b="1" dirty="0">
                <a:solidFill>
                  <a:srgbClr val="FF0000"/>
                </a:solidFill>
              </a:rPr>
              <a:t>Nguồn</a:t>
            </a:r>
            <a:r>
              <a:rPr sz="1950" b="1" spc="-34" dirty="0">
                <a:solidFill>
                  <a:srgbClr val="FF0000"/>
                </a:solidFill>
              </a:rPr>
              <a:t> </a:t>
            </a:r>
            <a:r>
              <a:rPr sz="1950" b="1" dirty="0">
                <a:solidFill>
                  <a:srgbClr val="FF0000"/>
                </a:solidFill>
              </a:rPr>
              <a:t>gốc:</a:t>
            </a:r>
            <a:endParaRPr sz="1950"/>
          </a:p>
          <a:p>
            <a:pPr marL="906304">
              <a:spcBef>
                <a:spcPts val="469"/>
              </a:spcBef>
            </a:pPr>
            <a:r>
              <a:rPr sz="1950" dirty="0">
                <a:latin typeface="Microsoft Sans Serif"/>
                <a:cs typeface="Microsoft Sans Serif"/>
              </a:rPr>
              <a:t>Bán</a:t>
            </a:r>
            <a:r>
              <a:rPr sz="1950" spc="26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tổng</a:t>
            </a:r>
            <a:r>
              <a:rPr sz="1950" spc="30" dirty="0">
                <a:latin typeface="Microsoft Sans Serif"/>
                <a:cs typeface="Microsoft Sans Serif"/>
              </a:rPr>
              <a:t> </a:t>
            </a:r>
            <a:r>
              <a:rPr sz="1950" spc="64" dirty="0">
                <a:latin typeface="Microsoft Sans Serif"/>
                <a:cs typeface="Microsoft Sans Serif"/>
              </a:rPr>
              <a:t>hợp</a:t>
            </a:r>
            <a:r>
              <a:rPr sz="1950" spc="15" dirty="0">
                <a:latin typeface="Microsoft Sans Serif"/>
                <a:cs typeface="Microsoft Sans Serif"/>
              </a:rPr>
              <a:t> </a:t>
            </a:r>
            <a:r>
              <a:rPr sz="1950" spc="109" dirty="0">
                <a:latin typeface="Microsoft Sans Serif"/>
                <a:cs typeface="Microsoft Sans Serif"/>
              </a:rPr>
              <a:t>từ</a:t>
            </a:r>
            <a:r>
              <a:rPr sz="1950" spc="23" dirty="0">
                <a:latin typeface="Microsoft Sans Serif"/>
                <a:cs typeface="Microsoft Sans Serif"/>
              </a:rPr>
              <a:t> </a:t>
            </a:r>
            <a:r>
              <a:rPr sz="1950" spc="-4" dirty="0">
                <a:latin typeface="Microsoft Sans Serif"/>
                <a:cs typeface="Microsoft Sans Serif"/>
              </a:rPr>
              <a:t>acid</a:t>
            </a:r>
            <a:r>
              <a:rPr sz="1950" spc="15" dirty="0">
                <a:latin typeface="Microsoft Sans Serif"/>
                <a:cs typeface="Microsoft Sans Serif"/>
              </a:rPr>
              <a:t> </a:t>
            </a:r>
            <a:r>
              <a:rPr sz="1950" spc="-4" dirty="0">
                <a:latin typeface="Microsoft Sans Serif"/>
                <a:cs typeface="Microsoft Sans Serif"/>
              </a:rPr>
              <a:t>shikimic</a:t>
            </a:r>
            <a:r>
              <a:rPr sz="1950" spc="8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của</a:t>
            </a:r>
            <a:r>
              <a:rPr sz="1950" spc="1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cây</a:t>
            </a:r>
            <a:r>
              <a:rPr sz="1950" spc="19" dirty="0">
                <a:latin typeface="Microsoft Sans Serif"/>
                <a:cs typeface="Microsoft Sans Serif"/>
              </a:rPr>
              <a:t> </a:t>
            </a:r>
            <a:r>
              <a:rPr sz="1950" spc="-4" dirty="0">
                <a:latin typeface="Microsoft Sans Serif"/>
                <a:cs typeface="Microsoft Sans Serif"/>
              </a:rPr>
              <a:t>Đại</a:t>
            </a:r>
            <a:r>
              <a:rPr sz="1950" spc="11" dirty="0">
                <a:latin typeface="Microsoft Sans Serif"/>
                <a:cs typeface="Microsoft Sans Serif"/>
              </a:rPr>
              <a:t> </a:t>
            </a:r>
            <a:r>
              <a:rPr sz="1950" spc="-4" dirty="0">
                <a:latin typeface="Microsoft Sans Serif"/>
                <a:cs typeface="Microsoft Sans Serif"/>
              </a:rPr>
              <a:t>hồi</a:t>
            </a:r>
            <a:endParaRPr sz="1950">
              <a:latin typeface="Microsoft Sans Serif"/>
              <a:cs typeface="Microsoft Sans Serif"/>
            </a:endParaRPr>
          </a:p>
          <a:p>
            <a:pPr>
              <a:spcBef>
                <a:spcPts val="34"/>
              </a:spcBef>
            </a:pPr>
            <a:endParaRPr sz="3225">
              <a:latin typeface="Microsoft Sans Serif"/>
              <a:cs typeface="Microsoft Sans Serif"/>
            </a:endParaRPr>
          </a:p>
          <a:p>
            <a:pPr marL="1927860"/>
            <a:r>
              <a:rPr sz="1350" b="1" dirty="0">
                <a:solidFill>
                  <a:srgbClr val="006600"/>
                </a:solidFill>
              </a:rPr>
              <a:t>Gần</a:t>
            </a:r>
            <a:r>
              <a:rPr sz="1350" b="1" spc="-30" dirty="0">
                <a:solidFill>
                  <a:srgbClr val="006600"/>
                </a:solidFill>
              </a:rPr>
              <a:t> </a:t>
            </a:r>
            <a:r>
              <a:rPr sz="1350" b="1" spc="-4" dirty="0">
                <a:solidFill>
                  <a:srgbClr val="006600"/>
                </a:solidFill>
              </a:rPr>
              <a:t>40</a:t>
            </a:r>
            <a:r>
              <a:rPr sz="1350" b="1" spc="-15" dirty="0">
                <a:solidFill>
                  <a:srgbClr val="006600"/>
                </a:solidFill>
              </a:rPr>
              <a:t> </a:t>
            </a:r>
            <a:r>
              <a:rPr sz="1350" b="1" dirty="0">
                <a:solidFill>
                  <a:srgbClr val="006600"/>
                </a:solidFill>
              </a:rPr>
              <a:t>PTPƯ</a:t>
            </a:r>
            <a:endParaRPr sz="1350"/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E8671C22-D699-B33B-E902-F56DB3D71607}"/>
              </a:ext>
            </a:extLst>
          </p:cNvPr>
          <p:cNvSpPr txBox="1"/>
          <p:nvPr/>
        </p:nvSpPr>
        <p:spPr>
          <a:xfrm>
            <a:off x="2221420" y="4417999"/>
            <a:ext cx="1309688" cy="2519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75" b="1" spc="-4" dirty="0"/>
              <a:t>Acid</a:t>
            </a:r>
            <a:r>
              <a:rPr sz="1575" b="1" spc="-30" dirty="0"/>
              <a:t> </a:t>
            </a:r>
            <a:r>
              <a:rPr sz="1575" b="1" spc="-4" dirty="0"/>
              <a:t>shikimic</a:t>
            </a:r>
            <a:endParaRPr sz="1575"/>
          </a:p>
        </p:txBody>
      </p:sp>
      <p:sp>
        <p:nvSpPr>
          <p:cNvPr id="64" name="object 17">
            <a:extLst>
              <a:ext uri="{FF2B5EF4-FFF2-40B4-BE49-F238E27FC236}">
                <a16:creationId xmlns:a16="http://schemas.microsoft.com/office/drawing/2014/main" id="{DC1FC9DA-BE2F-5DB9-DC44-FFB3E210ADE1}"/>
              </a:ext>
            </a:extLst>
          </p:cNvPr>
          <p:cNvSpPr txBox="1"/>
          <p:nvPr/>
        </p:nvSpPr>
        <p:spPr>
          <a:xfrm>
            <a:off x="4435126" y="4483836"/>
            <a:ext cx="2063591" cy="2519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75" b="1" spc="-4" dirty="0">
                <a:solidFill>
                  <a:srgbClr val="3333FF"/>
                </a:solidFill>
              </a:rPr>
              <a:t>Oseltamivir</a:t>
            </a:r>
            <a:r>
              <a:rPr sz="1575" b="1" spc="-41" dirty="0">
                <a:solidFill>
                  <a:srgbClr val="3333FF"/>
                </a:solidFill>
              </a:rPr>
              <a:t> </a:t>
            </a:r>
            <a:r>
              <a:rPr sz="1575" b="1" dirty="0">
                <a:solidFill>
                  <a:srgbClr val="3333FF"/>
                </a:solidFill>
              </a:rPr>
              <a:t>phosphat</a:t>
            </a:r>
            <a:endParaRPr sz="1575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897545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B3CEC-6BDF-D37D-BD58-BA1136054603}"/>
              </a:ext>
            </a:extLst>
          </p:cNvPr>
          <p:cNvSpPr txBox="1"/>
          <p:nvPr/>
        </p:nvSpPr>
        <p:spPr>
          <a:xfrm>
            <a:off x="2064765" y="166026"/>
            <a:ext cx="42358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spc="-4">
                <a:solidFill>
                  <a:srgbClr val="3333FF"/>
                </a:solidFill>
              </a:rPr>
              <a:t>Oseltamivir</a:t>
            </a:r>
            <a:r>
              <a:rPr lang="en-GB" sz="3200" spc="8">
                <a:solidFill>
                  <a:srgbClr val="3333FF"/>
                </a:solidFill>
              </a:rPr>
              <a:t> </a:t>
            </a:r>
            <a:r>
              <a:rPr lang="en-GB" sz="3200" spc="-8">
                <a:solidFill>
                  <a:srgbClr val="3333FF"/>
                </a:solidFill>
              </a:rPr>
              <a:t>phosphat</a:t>
            </a:r>
            <a:endParaRPr lang="en-GB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72456E-354D-C9CA-7D49-66960038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2782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28EEDE-918A-D13F-9AD2-958255BE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011" y="154449"/>
            <a:ext cx="9144000" cy="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B50C1572-944A-3F9F-6E60-5E278CAECE22}"/>
              </a:ext>
            </a:extLst>
          </p:cNvPr>
          <p:cNvSpPr txBox="1"/>
          <p:nvPr/>
        </p:nvSpPr>
        <p:spPr>
          <a:xfrm>
            <a:off x="1104692" y="1134645"/>
            <a:ext cx="6396950" cy="1596109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28575"/>
            <a:r>
              <a:rPr sz="2100" b="1" spc="-4" dirty="0">
                <a:solidFill>
                  <a:srgbClr val="FF0000"/>
                </a:solidFill>
              </a:rPr>
              <a:t>Tính</a:t>
            </a:r>
            <a:r>
              <a:rPr sz="2100" b="1" spc="-34" dirty="0">
                <a:solidFill>
                  <a:srgbClr val="FF0000"/>
                </a:solidFill>
              </a:rPr>
              <a:t> </a:t>
            </a:r>
            <a:r>
              <a:rPr sz="2100" b="1" spc="-4" dirty="0">
                <a:solidFill>
                  <a:srgbClr val="FF0000"/>
                </a:solidFill>
              </a:rPr>
              <a:t>chất:</a:t>
            </a:r>
            <a:endParaRPr sz="2100">
              <a:solidFill>
                <a:srgbClr val="002060"/>
              </a:solidFill>
              <a:latin typeface="+mn-lt"/>
            </a:endParaRPr>
          </a:p>
          <a:p>
            <a:pPr marL="179070" indent="-150971">
              <a:buChar char="-"/>
              <a:tabLst>
                <a:tab pos="179546" algn="l"/>
              </a:tabLst>
            </a:pP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Bột</a:t>
            </a:r>
            <a:r>
              <a:rPr lang="vi-VN" sz="2000" spc="23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trắng,</a:t>
            </a:r>
            <a:r>
              <a:rPr lang="vi-VN" sz="20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tan</a:t>
            </a:r>
            <a:r>
              <a:rPr lang="vi-VN" sz="2000" spc="26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tốt/H</a:t>
            </a:r>
            <a:r>
              <a:rPr lang="vi-VN" sz="2000" baseline="-21241">
                <a:solidFill>
                  <a:srgbClr val="002060"/>
                </a:solidFill>
                <a:latin typeface="+mn-lt"/>
                <a:cs typeface="Microsoft Sans Serif"/>
              </a:rPr>
              <a:t>2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O,</a:t>
            </a:r>
            <a:r>
              <a:rPr lang="vi-VN" sz="2000" spc="19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MeOH</a:t>
            </a:r>
            <a:r>
              <a:rPr lang="en-GB" sz="2000">
                <a:solidFill>
                  <a:srgbClr val="002060"/>
                </a:solidFill>
                <a:latin typeface="+mn-lt"/>
                <a:cs typeface="Microsoft Sans Serif"/>
              </a:rPr>
              <a:t>, c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ó</a:t>
            </a:r>
            <a:r>
              <a:rPr lang="vi-VN" sz="2000" spc="-8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 spc="4">
                <a:solidFill>
                  <a:srgbClr val="002060"/>
                </a:solidFill>
                <a:latin typeface="+mn-lt"/>
                <a:cs typeface="Calibri"/>
              </a:rPr>
              <a:t>[</a:t>
            </a:r>
            <a:r>
              <a:rPr lang="el-GR" sz="2000" spc="4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α</a:t>
            </a:r>
            <a:r>
              <a:rPr lang="vi-VN" sz="2000" spc="4">
                <a:solidFill>
                  <a:srgbClr val="002060"/>
                </a:solidFill>
                <a:latin typeface="+mn-lt"/>
                <a:cs typeface="Calibri"/>
              </a:rPr>
              <a:t>]</a:t>
            </a:r>
            <a:r>
              <a:rPr lang="vi-VN" sz="2000" spc="5" baseline="-21241">
                <a:solidFill>
                  <a:srgbClr val="002060"/>
                </a:solidFill>
                <a:latin typeface="+mn-lt"/>
                <a:cs typeface="Calibri"/>
              </a:rPr>
              <a:t>D</a:t>
            </a:r>
            <a:endParaRPr lang="vi-VN" sz="2000" baseline="-21241">
              <a:solidFill>
                <a:srgbClr val="002060"/>
              </a:solidFill>
              <a:latin typeface="+mn-lt"/>
              <a:cs typeface="Calibri"/>
            </a:endParaRPr>
          </a:p>
          <a:p>
            <a:pPr marL="179070" indent="-150971">
              <a:buChar char="-"/>
              <a:tabLst>
                <a:tab pos="179546" algn="l"/>
              </a:tabLst>
            </a:pP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Hấp</a:t>
            </a:r>
            <a:r>
              <a:rPr lang="vi-VN" sz="2000" spc="11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thụ</a:t>
            </a:r>
            <a:r>
              <a:rPr lang="vi-VN" sz="2000" spc="11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IR,</a:t>
            </a:r>
            <a:r>
              <a:rPr lang="vi-VN" sz="2000" spc="11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UV</a:t>
            </a:r>
          </a:p>
          <a:p>
            <a:pPr marL="179070" indent="-150971">
              <a:buChar char="-"/>
              <a:tabLst>
                <a:tab pos="179546" algn="l"/>
              </a:tabLst>
            </a:pPr>
            <a:r>
              <a:rPr lang="vi-VN" sz="2000" spc="109">
                <a:solidFill>
                  <a:srgbClr val="002060"/>
                </a:solidFill>
                <a:latin typeface="+mn-lt"/>
                <a:cs typeface="Microsoft Sans Serif"/>
              </a:rPr>
              <a:t>Pư</a:t>
            </a:r>
            <a:r>
              <a:rPr lang="vi-VN" sz="2000" spc="4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  <a:cs typeface="Microsoft Sans Serif"/>
              </a:rPr>
              <a:t>của</a:t>
            </a:r>
            <a:r>
              <a:rPr lang="vi-VN" sz="20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 spc="-4">
                <a:solidFill>
                  <a:srgbClr val="002060"/>
                </a:solidFill>
                <a:latin typeface="+mn-lt"/>
                <a:cs typeface="Microsoft Sans Serif"/>
              </a:rPr>
              <a:t>ion</a:t>
            </a:r>
            <a:r>
              <a:rPr lang="vi-VN" sz="2000" spc="15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 spc="4">
                <a:solidFill>
                  <a:srgbClr val="002060"/>
                </a:solidFill>
                <a:latin typeface="+mn-lt"/>
                <a:cs typeface="Microsoft Sans Serif"/>
              </a:rPr>
              <a:t>PO</a:t>
            </a:r>
            <a:r>
              <a:rPr lang="vi-VN" sz="2000" spc="5" baseline="-21241">
                <a:solidFill>
                  <a:srgbClr val="002060"/>
                </a:solidFill>
                <a:latin typeface="+mn-lt"/>
                <a:cs typeface="Microsoft Sans Serif"/>
              </a:rPr>
              <a:t>4</a:t>
            </a:r>
            <a:r>
              <a:rPr lang="en-GB" sz="2000" spc="5" baseline="30000">
                <a:solidFill>
                  <a:srgbClr val="002060"/>
                </a:solidFill>
                <a:latin typeface="+mn-lt"/>
                <a:cs typeface="Microsoft Sans Serif"/>
              </a:rPr>
              <a:t>3-</a:t>
            </a:r>
            <a:endParaRPr lang="vi-VN" sz="2000">
              <a:solidFill>
                <a:srgbClr val="002060"/>
              </a:solidFill>
              <a:latin typeface="+mn-lt"/>
              <a:cs typeface="Microsoft Sans Serif"/>
            </a:endParaRPr>
          </a:p>
          <a:p>
            <a:pPr marL="179070" indent="-150971">
              <a:buChar char="-"/>
              <a:tabLst>
                <a:tab pos="179546" algn="l"/>
              </a:tabLst>
            </a:pPr>
            <a:r>
              <a:rPr lang="vi-VN" sz="2000" spc="109">
                <a:solidFill>
                  <a:srgbClr val="002060"/>
                </a:solidFill>
                <a:latin typeface="+mn-lt"/>
                <a:cs typeface="Microsoft Sans Serif"/>
              </a:rPr>
              <a:t>Pư</a:t>
            </a:r>
            <a:r>
              <a:rPr lang="vi-VN" sz="2000" spc="4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 spc="60">
                <a:solidFill>
                  <a:srgbClr val="002060"/>
                </a:solidFill>
                <a:latin typeface="+mn-lt"/>
                <a:cs typeface="Microsoft Sans Serif"/>
              </a:rPr>
              <a:t>với</a:t>
            </a:r>
            <a:r>
              <a:rPr lang="vi-VN" sz="2000" spc="-26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 spc="4">
                <a:solidFill>
                  <a:srgbClr val="002060"/>
                </a:solidFill>
                <a:latin typeface="+mn-lt"/>
                <a:cs typeface="Microsoft Sans Serif"/>
              </a:rPr>
              <a:t>TT</a:t>
            </a:r>
            <a:r>
              <a:rPr lang="vi-VN" sz="2000" spc="-34">
                <a:solidFill>
                  <a:srgbClr val="002060"/>
                </a:solidFill>
                <a:latin typeface="+mn-lt"/>
                <a:cs typeface="Microsoft Sans Serif"/>
              </a:rPr>
              <a:t> </a:t>
            </a:r>
            <a:r>
              <a:rPr lang="vi-VN" sz="2000" spc="-4">
                <a:solidFill>
                  <a:srgbClr val="002060"/>
                </a:solidFill>
                <a:latin typeface="+mn-lt"/>
                <a:cs typeface="Microsoft Sans Serif"/>
              </a:rPr>
              <a:t>alcaloid</a:t>
            </a:r>
            <a:endParaRPr lang="vi-VN" sz="2000">
              <a:solidFill>
                <a:srgbClr val="002060"/>
              </a:solidFill>
              <a:latin typeface="+mn-lt"/>
              <a:cs typeface="Microsoft Sans Serif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8770A9AE-E5D5-8DEB-2B45-53184469DAAF}"/>
              </a:ext>
            </a:extLst>
          </p:cNvPr>
          <p:cNvSpPr txBox="1"/>
          <p:nvPr/>
        </p:nvSpPr>
        <p:spPr>
          <a:xfrm>
            <a:off x="1219052" y="2697621"/>
            <a:ext cx="6168229" cy="1049806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38100">
              <a:spcBef>
                <a:spcPts val="251"/>
              </a:spcBef>
            </a:pPr>
            <a:r>
              <a:rPr sz="2000" b="1" spc="-8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sz="2000" b="1" spc="-2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lượng: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930" marR="32385" indent="-201930">
              <a:lnSpc>
                <a:spcPct val="110000"/>
              </a:lnSpc>
              <a:buChar char="-"/>
              <a:tabLst>
                <a:tab pos="201930" algn="l"/>
              </a:tabLst>
            </a:pPr>
            <a:r>
              <a:rPr sz="20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sz="20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sz="2000" spc="2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sz="20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sz="2000" spc="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000" spc="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sz="2000" spc="2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endPara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454" indent="-163830">
              <a:spcBef>
                <a:spcPts val="251"/>
              </a:spcBef>
              <a:buChar char="-"/>
              <a:tabLst>
                <a:tab pos="201930" algn="l"/>
              </a:tabLst>
            </a:pPr>
            <a:r>
              <a:rPr sz="20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endPara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F96D00BA-F270-399D-FBE9-962BC66E4A5E}"/>
              </a:ext>
            </a:extLst>
          </p:cNvPr>
          <p:cNvSpPr txBox="1"/>
          <p:nvPr/>
        </p:nvSpPr>
        <p:spPr>
          <a:xfrm>
            <a:off x="1143731" y="3747427"/>
            <a:ext cx="6243550" cy="10304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233"/>
              </a:spcBef>
            </a:pPr>
            <a:r>
              <a:rPr lang="en-GB" sz="1950" b="1">
                <a:solidFill>
                  <a:srgbClr val="FF0000"/>
                </a:solidFill>
              </a:rPr>
              <a:t>Tác dụng</a:t>
            </a:r>
            <a:r>
              <a:rPr sz="1950" b="1">
                <a:solidFill>
                  <a:srgbClr val="FF0000"/>
                </a:solidFill>
              </a:rPr>
              <a:t>:</a:t>
            </a:r>
            <a:endParaRPr sz="19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3810" indent="458153">
              <a:lnSpc>
                <a:spcPts val="2872"/>
              </a:lnSpc>
              <a:spcBef>
                <a:spcPts val="135"/>
              </a:spcBef>
            </a:pPr>
            <a:r>
              <a:rPr lang="en-GB" sz="2000" spc="3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Kìm</a:t>
            </a:r>
            <a:r>
              <a:rPr lang="en-GB" sz="2000" spc="17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hãm</a:t>
            </a:r>
            <a:r>
              <a:rPr lang="en-GB" sz="2000" spc="172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n-GB" sz="2000" spc="18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cúm</a:t>
            </a:r>
            <a:r>
              <a:rPr lang="en-GB" sz="2000" spc="18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en-GB" sz="2000" spc="169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spc="17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sz="2000" spc="17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GB" sz="2000" spc="172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sz="2000" spc="17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1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GB" sz="2000" spc="18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 </a:t>
            </a:r>
            <a:r>
              <a:rPr lang="en-GB" sz="2000" spc="-566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 </a:t>
            </a:r>
            <a:r>
              <a:rPr lang="en-GB" sz="2000" spc="-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neuraminidase; phòng và điều trị cúm A,B</a:t>
            </a:r>
            <a:endParaRPr lang="en-GB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8C35C3DF-BE58-B381-6005-993F053318A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9313" y="346853"/>
            <a:ext cx="2185094" cy="1574123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46E5AD20-C905-DD4B-E422-D3DC357F3E5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0591" y="2042071"/>
            <a:ext cx="2380565" cy="1705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236558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4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THUỐC ĐIỀU TRỊ CÚM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E48E7A-827A-D7B6-5167-0826EE68E3F7}"/>
              </a:ext>
            </a:extLst>
          </p:cNvPr>
          <p:cNvGrpSpPr/>
          <p:nvPr/>
        </p:nvGrpSpPr>
        <p:grpSpPr>
          <a:xfrm>
            <a:off x="1571244" y="692413"/>
            <a:ext cx="5660612" cy="3993124"/>
            <a:chOff x="1571244" y="692413"/>
            <a:chExt cx="5660612" cy="3993124"/>
          </a:xfrm>
        </p:grpSpPr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38D2FA56-CD82-2AEF-C517-C0F699B4000A}"/>
                </a:ext>
              </a:extLst>
            </p:cNvPr>
            <p:cNvSpPr txBox="1"/>
            <p:nvPr/>
          </p:nvSpPr>
          <p:spPr>
            <a:xfrm>
              <a:off x="6032182" y="1904333"/>
              <a:ext cx="1199674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spc="-4" dirty="0">
                  <a:solidFill>
                    <a:srgbClr val="009900"/>
                  </a:solidFill>
                </a:rPr>
                <a:t>Amantadin</a:t>
              </a:r>
              <a:endParaRPr sz="1800"/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88A4F127-F392-3419-CFB2-85F1F9B5A8E7}"/>
                </a:ext>
              </a:extLst>
            </p:cNvPr>
            <p:cNvSpPr txBox="1"/>
            <p:nvPr/>
          </p:nvSpPr>
          <p:spPr>
            <a:xfrm>
              <a:off x="5604701" y="4018179"/>
              <a:ext cx="997744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spc="-4" dirty="0">
                  <a:solidFill>
                    <a:srgbClr val="009900"/>
                  </a:solidFill>
                </a:rPr>
                <a:t>Ribavirin</a:t>
              </a:r>
              <a:endParaRPr sz="1800"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19E06F3D-D245-8D08-2895-333E260BA695}"/>
                </a:ext>
              </a:extLst>
            </p:cNvPr>
            <p:cNvSpPr txBox="1"/>
            <p:nvPr/>
          </p:nvSpPr>
          <p:spPr>
            <a:xfrm>
              <a:off x="1985695" y="4192143"/>
              <a:ext cx="1086803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spc="-4" dirty="0">
                  <a:solidFill>
                    <a:srgbClr val="009900"/>
                  </a:solidFill>
                </a:rPr>
                <a:t>Memant</a:t>
              </a:r>
              <a:r>
                <a:rPr sz="1800" b="1" dirty="0">
                  <a:solidFill>
                    <a:srgbClr val="009900"/>
                  </a:solidFill>
                </a:rPr>
                <a:t>in</a:t>
              </a:r>
              <a:endParaRPr sz="1800"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9C2FFFAF-CE8E-E2C9-3220-A93A14EEBD06}"/>
                </a:ext>
              </a:extLst>
            </p:cNvPr>
            <p:cNvSpPr txBox="1"/>
            <p:nvPr/>
          </p:nvSpPr>
          <p:spPr>
            <a:xfrm>
              <a:off x="3714846" y="2097214"/>
              <a:ext cx="1263967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spc="-4" dirty="0">
                  <a:solidFill>
                    <a:srgbClr val="009900"/>
                  </a:solidFill>
                </a:rPr>
                <a:t>Rimantadin</a:t>
              </a:r>
              <a:endParaRPr sz="1800"/>
            </a:p>
          </p:txBody>
        </p:sp>
        <p:grpSp>
          <p:nvGrpSpPr>
            <p:cNvPr id="17" name="object 7">
              <a:extLst>
                <a:ext uri="{FF2B5EF4-FFF2-40B4-BE49-F238E27FC236}">
                  <a16:creationId xmlns:a16="http://schemas.microsoft.com/office/drawing/2014/main" id="{118C3684-2DC4-7A67-5850-AD0336EB5E2F}"/>
                </a:ext>
              </a:extLst>
            </p:cNvPr>
            <p:cNvGrpSpPr/>
            <p:nvPr/>
          </p:nvGrpSpPr>
          <p:grpSpPr>
            <a:xfrm>
              <a:off x="6158067" y="692413"/>
              <a:ext cx="892016" cy="1221581"/>
              <a:chOff x="6686755" y="923217"/>
              <a:chExt cx="1189355" cy="1628775"/>
            </a:xfrm>
          </p:grpSpPr>
          <p:sp>
            <p:nvSpPr>
              <p:cNvPr id="75" name="object 8">
                <a:extLst>
                  <a:ext uri="{FF2B5EF4-FFF2-40B4-BE49-F238E27FC236}">
                    <a16:creationId xmlns:a16="http://schemas.microsoft.com/office/drawing/2014/main" id="{1B189A8F-1D86-6CCC-A24E-030760C9E61C}"/>
                  </a:ext>
                </a:extLst>
              </p:cNvPr>
              <p:cNvSpPr/>
              <p:nvPr/>
            </p:nvSpPr>
            <p:spPr>
              <a:xfrm>
                <a:off x="7313462" y="923217"/>
                <a:ext cx="37655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76554" h="206375">
                    <a:moveTo>
                      <a:pt x="40236" y="0"/>
                    </a:moveTo>
                    <a:lnTo>
                      <a:pt x="0" y="0"/>
                    </a:lnTo>
                    <a:lnTo>
                      <a:pt x="0" y="205907"/>
                    </a:lnTo>
                    <a:lnTo>
                      <a:pt x="38418" y="205907"/>
                    </a:lnTo>
                    <a:lnTo>
                      <a:pt x="38418" y="71631"/>
                    </a:lnTo>
                    <a:lnTo>
                      <a:pt x="83922" y="71631"/>
                    </a:lnTo>
                    <a:lnTo>
                      <a:pt x="40236" y="0"/>
                    </a:lnTo>
                    <a:close/>
                  </a:path>
                  <a:path w="376554" h="206375">
                    <a:moveTo>
                      <a:pt x="83922" y="71631"/>
                    </a:moveTo>
                    <a:lnTo>
                      <a:pt x="38418" y="71631"/>
                    </a:lnTo>
                    <a:lnTo>
                      <a:pt x="121004" y="205907"/>
                    </a:lnTo>
                    <a:lnTo>
                      <a:pt x="162518" y="205907"/>
                    </a:lnTo>
                    <a:lnTo>
                      <a:pt x="162518" y="137510"/>
                    </a:lnTo>
                    <a:lnTo>
                      <a:pt x="124099" y="137510"/>
                    </a:lnTo>
                    <a:lnTo>
                      <a:pt x="83922" y="71631"/>
                    </a:lnTo>
                    <a:close/>
                  </a:path>
                  <a:path w="376554" h="206375">
                    <a:moveTo>
                      <a:pt x="162518" y="0"/>
                    </a:moveTo>
                    <a:lnTo>
                      <a:pt x="124099" y="0"/>
                    </a:lnTo>
                    <a:lnTo>
                      <a:pt x="124099" y="137510"/>
                    </a:lnTo>
                    <a:lnTo>
                      <a:pt x="162518" y="137510"/>
                    </a:lnTo>
                    <a:lnTo>
                      <a:pt x="162518" y="0"/>
                    </a:lnTo>
                    <a:close/>
                  </a:path>
                  <a:path w="376554" h="206375">
                    <a:moveTo>
                      <a:pt x="253897" y="0"/>
                    </a:moveTo>
                    <a:lnTo>
                      <a:pt x="212555" y="0"/>
                    </a:lnTo>
                    <a:lnTo>
                      <a:pt x="212555" y="205907"/>
                    </a:lnTo>
                    <a:lnTo>
                      <a:pt x="253897" y="205907"/>
                    </a:lnTo>
                    <a:lnTo>
                      <a:pt x="253897" y="115879"/>
                    </a:lnTo>
                    <a:lnTo>
                      <a:pt x="376326" y="115879"/>
                    </a:lnTo>
                    <a:lnTo>
                      <a:pt x="376326" y="81039"/>
                    </a:lnTo>
                    <a:lnTo>
                      <a:pt x="253897" y="81039"/>
                    </a:lnTo>
                    <a:lnTo>
                      <a:pt x="253897" y="0"/>
                    </a:lnTo>
                    <a:close/>
                  </a:path>
                  <a:path w="376554" h="206375">
                    <a:moveTo>
                      <a:pt x="376326" y="115879"/>
                    </a:moveTo>
                    <a:lnTo>
                      <a:pt x="334960" y="115879"/>
                    </a:lnTo>
                    <a:lnTo>
                      <a:pt x="334960" y="205907"/>
                    </a:lnTo>
                    <a:lnTo>
                      <a:pt x="376326" y="205907"/>
                    </a:lnTo>
                    <a:lnTo>
                      <a:pt x="376326" y="115879"/>
                    </a:lnTo>
                    <a:close/>
                  </a:path>
                  <a:path w="376554" h="206375">
                    <a:moveTo>
                      <a:pt x="376326" y="0"/>
                    </a:moveTo>
                    <a:lnTo>
                      <a:pt x="334960" y="0"/>
                    </a:lnTo>
                    <a:lnTo>
                      <a:pt x="334960" y="81039"/>
                    </a:lnTo>
                    <a:lnTo>
                      <a:pt x="376326" y="81039"/>
                    </a:lnTo>
                    <a:lnTo>
                      <a:pt x="37632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76" name="object 9">
                <a:extLst>
                  <a:ext uri="{FF2B5EF4-FFF2-40B4-BE49-F238E27FC236}">
                    <a16:creationId xmlns:a16="http://schemas.microsoft.com/office/drawing/2014/main" id="{9E0C664C-02C7-9556-B552-3E4B1457A70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23319" y="1040060"/>
                <a:ext cx="103244" cy="155090"/>
              </a:xfrm>
              <a:prstGeom prst="rect">
                <a:avLst/>
              </a:prstGeom>
            </p:spPr>
          </p:pic>
          <p:sp>
            <p:nvSpPr>
              <p:cNvPr id="77" name="object 10">
                <a:extLst>
                  <a:ext uri="{FF2B5EF4-FFF2-40B4-BE49-F238E27FC236}">
                    <a16:creationId xmlns:a16="http://schemas.microsoft.com/office/drawing/2014/main" id="{769C0AD1-29DA-0261-F4E3-151F3092EB68}"/>
                  </a:ext>
                </a:extLst>
              </p:cNvPr>
              <p:cNvSpPr/>
              <p:nvPr/>
            </p:nvSpPr>
            <p:spPr>
              <a:xfrm>
                <a:off x="6686753" y="1204048"/>
                <a:ext cx="1188720" cy="1348105"/>
              </a:xfrm>
              <a:custGeom>
                <a:avLst/>
                <a:gdLst/>
                <a:ahLst/>
                <a:cxnLst/>
                <a:rect l="l" t="t" r="r" b="b"/>
                <a:pathLst>
                  <a:path w="1188720" h="1348105">
                    <a:moveTo>
                      <a:pt x="1188669" y="917549"/>
                    </a:moveTo>
                    <a:lnTo>
                      <a:pt x="1188212" y="911313"/>
                    </a:lnTo>
                    <a:lnTo>
                      <a:pt x="1188148" y="911110"/>
                    </a:lnTo>
                    <a:lnTo>
                      <a:pt x="1187386" y="909650"/>
                    </a:lnTo>
                    <a:lnTo>
                      <a:pt x="1185468" y="905713"/>
                    </a:lnTo>
                    <a:lnTo>
                      <a:pt x="1185291" y="905560"/>
                    </a:lnTo>
                    <a:lnTo>
                      <a:pt x="1185189" y="905357"/>
                    </a:lnTo>
                    <a:lnTo>
                      <a:pt x="1182179" y="902830"/>
                    </a:lnTo>
                    <a:lnTo>
                      <a:pt x="1180630" y="901458"/>
                    </a:lnTo>
                    <a:lnTo>
                      <a:pt x="1180426" y="901344"/>
                    </a:lnTo>
                    <a:lnTo>
                      <a:pt x="1174521" y="899414"/>
                    </a:lnTo>
                    <a:lnTo>
                      <a:pt x="1168323" y="899871"/>
                    </a:lnTo>
                    <a:lnTo>
                      <a:pt x="1168107" y="899922"/>
                    </a:lnTo>
                    <a:lnTo>
                      <a:pt x="709637" y="1031951"/>
                    </a:lnTo>
                    <a:lnTo>
                      <a:pt x="703922" y="1034935"/>
                    </a:lnTo>
                    <a:lnTo>
                      <a:pt x="699922" y="1039723"/>
                    </a:lnTo>
                    <a:lnTo>
                      <a:pt x="698004" y="1045667"/>
                    </a:lnTo>
                    <a:lnTo>
                      <a:pt x="698525" y="1052131"/>
                    </a:lnTo>
                    <a:lnTo>
                      <a:pt x="701484" y="1057871"/>
                    </a:lnTo>
                    <a:lnTo>
                      <a:pt x="706247" y="1061885"/>
                    </a:lnTo>
                    <a:lnTo>
                      <a:pt x="712165" y="1063815"/>
                    </a:lnTo>
                    <a:lnTo>
                      <a:pt x="718578" y="1063282"/>
                    </a:lnTo>
                    <a:lnTo>
                      <a:pt x="1138631" y="942327"/>
                    </a:lnTo>
                    <a:lnTo>
                      <a:pt x="927608" y="1312494"/>
                    </a:lnTo>
                    <a:lnTo>
                      <a:pt x="478993" y="1183944"/>
                    </a:lnTo>
                    <a:lnTo>
                      <a:pt x="477774" y="1183855"/>
                    </a:lnTo>
                    <a:lnTo>
                      <a:pt x="476516" y="1183436"/>
                    </a:lnTo>
                    <a:lnTo>
                      <a:pt x="474560" y="1183601"/>
                    </a:lnTo>
                    <a:lnTo>
                      <a:pt x="472579" y="1183436"/>
                    </a:lnTo>
                    <a:lnTo>
                      <a:pt x="471284" y="1183868"/>
                    </a:lnTo>
                    <a:lnTo>
                      <a:pt x="470103" y="1183957"/>
                    </a:lnTo>
                    <a:lnTo>
                      <a:pt x="50165" y="1304899"/>
                    </a:lnTo>
                    <a:lnTo>
                      <a:pt x="268897" y="923721"/>
                    </a:lnTo>
                    <a:lnTo>
                      <a:pt x="270941" y="917587"/>
                    </a:lnTo>
                    <a:lnTo>
                      <a:pt x="270510" y="911364"/>
                    </a:lnTo>
                    <a:lnTo>
                      <a:pt x="267792" y="905751"/>
                    </a:lnTo>
                    <a:lnTo>
                      <a:pt x="262953" y="901484"/>
                    </a:lnTo>
                    <a:lnTo>
                      <a:pt x="256844" y="899414"/>
                    </a:lnTo>
                    <a:lnTo>
                      <a:pt x="250647" y="899858"/>
                    </a:lnTo>
                    <a:lnTo>
                      <a:pt x="245071" y="902601"/>
                    </a:lnTo>
                    <a:lnTo>
                      <a:pt x="240817" y="907453"/>
                    </a:lnTo>
                    <a:lnTo>
                      <a:pt x="2044" y="1323517"/>
                    </a:lnTo>
                    <a:lnTo>
                      <a:pt x="1993" y="1323670"/>
                    </a:lnTo>
                    <a:lnTo>
                      <a:pt x="406" y="1328420"/>
                    </a:lnTo>
                    <a:lnTo>
                      <a:pt x="0" y="1329651"/>
                    </a:lnTo>
                    <a:lnTo>
                      <a:pt x="12" y="1329969"/>
                    </a:lnTo>
                    <a:lnTo>
                      <a:pt x="431" y="1335887"/>
                    </a:lnTo>
                    <a:lnTo>
                      <a:pt x="495" y="1336027"/>
                    </a:lnTo>
                    <a:lnTo>
                      <a:pt x="1371" y="1337843"/>
                    </a:lnTo>
                    <a:lnTo>
                      <a:pt x="3162" y="1341501"/>
                    </a:lnTo>
                    <a:lnTo>
                      <a:pt x="3340" y="1341678"/>
                    </a:lnTo>
                    <a:lnTo>
                      <a:pt x="3467" y="1341894"/>
                    </a:lnTo>
                    <a:lnTo>
                      <a:pt x="6451" y="1344422"/>
                    </a:lnTo>
                    <a:lnTo>
                      <a:pt x="7988" y="1345768"/>
                    </a:lnTo>
                    <a:lnTo>
                      <a:pt x="8229" y="1345907"/>
                    </a:lnTo>
                    <a:lnTo>
                      <a:pt x="12788" y="1347406"/>
                    </a:lnTo>
                    <a:lnTo>
                      <a:pt x="14097" y="1347838"/>
                    </a:lnTo>
                    <a:lnTo>
                      <a:pt x="14630" y="1347800"/>
                    </a:lnTo>
                    <a:lnTo>
                      <a:pt x="20294" y="1347393"/>
                    </a:lnTo>
                    <a:lnTo>
                      <a:pt x="20561" y="1347330"/>
                    </a:lnTo>
                    <a:lnTo>
                      <a:pt x="474548" y="1216583"/>
                    </a:lnTo>
                    <a:lnTo>
                      <a:pt x="930935" y="1347330"/>
                    </a:lnTo>
                    <a:lnTo>
                      <a:pt x="932205" y="1347431"/>
                    </a:lnTo>
                    <a:lnTo>
                      <a:pt x="933424" y="1347838"/>
                    </a:lnTo>
                    <a:lnTo>
                      <a:pt x="935456" y="1347698"/>
                    </a:lnTo>
                    <a:lnTo>
                      <a:pt x="937361" y="1347838"/>
                    </a:lnTo>
                    <a:lnTo>
                      <a:pt x="938491" y="1347470"/>
                    </a:lnTo>
                    <a:lnTo>
                      <a:pt x="939622" y="1347381"/>
                    </a:lnTo>
                    <a:lnTo>
                      <a:pt x="941349" y="1346530"/>
                    </a:lnTo>
                    <a:lnTo>
                      <a:pt x="943267" y="1345895"/>
                    </a:lnTo>
                    <a:lnTo>
                      <a:pt x="944156" y="1345145"/>
                    </a:lnTo>
                    <a:lnTo>
                      <a:pt x="945197" y="1344625"/>
                    </a:lnTo>
                    <a:lnTo>
                      <a:pt x="946429" y="1343215"/>
                    </a:lnTo>
                    <a:lnTo>
                      <a:pt x="948016" y="1341869"/>
                    </a:lnTo>
                    <a:lnTo>
                      <a:pt x="948601" y="1340739"/>
                    </a:lnTo>
                    <a:lnTo>
                      <a:pt x="949452" y="1339761"/>
                    </a:lnTo>
                    <a:lnTo>
                      <a:pt x="1186624" y="923709"/>
                    </a:lnTo>
                    <a:lnTo>
                      <a:pt x="1186751" y="923493"/>
                    </a:lnTo>
                    <a:lnTo>
                      <a:pt x="1188669" y="917549"/>
                    </a:lnTo>
                    <a:close/>
                  </a:path>
                  <a:path w="1188720" h="1348105">
                    <a:moveTo>
                      <a:pt x="1188669" y="433590"/>
                    </a:moveTo>
                    <a:lnTo>
                      <a:pt x="1186726" y="427659"/>
                    </a:lnTo>
                    <a:lnTo>
                      <a:pt x="1182725" y="422884"/>
                    </a:lnTo>
                    <a:lnTo>
                      <a:pt x="1177023" y="419912"/>
                    </a:lnTo>
                    <a:lnTo>
                      <a:pt x="727951" y="291287"/>
                    </a:lnTo>
                    <a:lnTo>
                      <a:pt x="727951" y="7302"/>
                    </a:lnTo>
                    <a:lnTo>
                      <a:pt x="720712" y="0"/>
                    </a:lnTo>
                    <a:lnTo>
                      <a:pt x="702805" y="0"/>
                    </a:lnTo>
                    <a:lnTo>
                      <a:pt x="695528" y="7302"/>
                    </a:lnTo>
                    <a:lnTo>
                      <a:pt x="695528" y="291299"/>
                    </a:lnTo>
                    <a:lnTo>
                      <a:pt x="248831" y="419912"/>
                    </a:lnTo>
                    <a:lnTo>
                      <a:pt x="243103" y="422884"/>
                    </a:lnTo>
                    <a:lnTo>
                      <a:pt x="239115" y="427672"/>
                    </a:lnTo>
                    <a:lnTo>
                      <a:pt x="237185" y="433616"/>
                    </a:lnTo>
                    <a:lnTo>
                      <a:pt x="237705" y="440055"/>
                    </a:lnTo>
                    <a:lnTo>
                      <a:pt x="240665" y="445808"/>
                    </a:lnTo>
                    <a:lnTo>
                      <a:pt x="245427" y="449834"/>
                    </a:lnTo>
                    <a:lnTo>
                      <a:pt x="251333" y="451751"/>
                    </a:lnTo>
                    <a:lnTo>
                      <a:pt x="257746" y="451243"/>
                    </a:lnTo>
                    <a:lnTo>
                      <a:pt x="711758" y="320522"/>
                    </a:lnTo>
                    <a:lnTo>
                      <a:pt x="1168120" y="451243"/>
                    </a:lnTo>
                    <a:lnTo>
                      <a:pt x="1174546" y="451751"/>
                    </a:lnTo>
                    <a:lnTo>
                      <a:pt x="1180465" y="449821"/>
                    </a:lnTo>
                    <a:lnTo>
                      <a:pt x="1185214" y="445795"/>
                    </a:lnTo>
                    <a:lnTo>
                      <a:pt x="1188173" y="440029"/>
                    </a:lnTo>
                    <a:lnTo>
                      <a:pt x="1188669" y="4335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78" name="object 11">
                <a:extLst>
                  <a:ext uri="{FF2B5EF4-FFF2-40B4-BE49-F238E27FC236}">
                    <a16:creationId xmlns:a16="http://schemas.microsoft.com/office/drawing/2014/main" id="{3894C8EC-17B5-98E5-3CF7-3F6C11028B3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25523" y="2103453"/>
                <a:ext cx="151080" cy="66533"/>
              </a:xfrm>
              <a:prstGeom prst="rect">
                <a:avLst/>
              </a:prstGeom>
            </p:spPr>
          </p:pic>
          <p:pic>
            <p:nvPicPr>
              <p:cNvPr id="79" name="object 12">
                <a:extLst>
                  <a:ext uri="{FF2B5EF4-FFF2-40B4-BE49-F238E27FC236}">
                    <a16:creationId xmlns:a16="http://schemas.microsoft.com/office/drawing/2014/main" id="{74BC57D0-B868-AB54-4650-E83D3715258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46029" y="2195604"/>
                <a:ext cx="170938" cy="72247"/>
              </a:xfrm>
              <a:prstGeom prst="rect">
                <a:avLst/>
              </a:prstGeom>
            </p:spPr>
          </p:pic>
          <p:sp>
            <p:nvSpPr>
              <p:cNvPr id="80" name="object 13">
                <a:extLst>
                  <a:ext uri="{FF2B5EF4-FFF2-40B4-BE49-F238E27FC236}">
                    <a16:creationId xmlns:a16="http://schemas.microsoft.com/office/drawing/2014/main" id="{DF9030A2-7882-DFCD-9562-15E3454D2DBD}"/>
                  </a:ext>
                </a:extLst>
              </p:cNvPr>
              <p:cNvSpPr/>
              <p:nvPr/>
            </p:nvSpPr>
            <p:spPr>
              <a:xfrm>
                <a:off x="6923786" y="1491449"/>
                <a:ext cx="951865" cy="929005"/>
              </a:xfrm>
              <a:custGeom>
                <a:avLst/>
                <a:gdLst/>
                <a:ahLst/>
                <a:cxnLst/>
                <a:rect l="l" t="t" r="r" b="b"/>
                <a:pathLst>
                  <a:path w="951865" h="929005">
                    <a:moveTo>
                      <a:pt x="34074" y="637146"/>
                    </a:moveTo>
                    <a:lnTo>
                      <a:pt x="32435" y="139128"/>
                    </a:lnTo>
                    <a:lnTo>
                      <a:pt x="25158" y="131838"/>
                    </a:lnTo>
                    <a:lnTo>
                      <a:pt x="7251" y="131914"/>
                    </a:lnTo>
                    <a:lnTo>
                      <a:pt x="0" y="139230"/>
                    </a:lnTo>
                    <a:lnTo>
                      <a:pt x="1600" y="628256"/>
                    </a:lnTo>
                    <a:lnTo>
                      <a:pt x="1651" y="637235"/>
                    </a:lnTo>
                    <a:lnTo>
                      <a:pt x="8928" y="644525"/>
                    </a:lnTo>
                    <a:lnTo>
                      <a:pt x="26835" y="644448"/>
                    </a:lnTo>
                    <a:lnTo>
                      <a:pt x="34074" y="637146"/>
                    </a:lnTo>
                    <a:close/>
                  </a:path>
                  <a:path w="951865" h="929005">
                    <a:moveTo>
                      <a:pt x="490816" y="18135"/>
                    </a:moveTo>
                    <a:lnTo>
                      <a:pt x="490359" y="11899"/>
                    </a:lnTo>
                    <a:lnTo>
                      <a:pt x="487616" y="6299"/>
                    </a:lnTo>
                    <a:lnTo>
                      <a:pt x="482765" y="2032"/>
                    </a:lnTo>
                    <a:lnTo>
                      <a:pt x="476669" y="0"/>
                    </a:lnTo>
                    <a:lnTo>
                      <a:pt x="470471" y="444"/>
                    </a:lnTo>
                    <a:lnTo>
                      <a:pt x="464896" y="3200"/>
                    </a:lnTo>
                    <a:lnTo>
                      <a:pt x="460667" y="8064"/>
                    </a:lnTo>
                    <a:lnTo>
                      <a:pt x="227558" y="416915"/>
                    </a:lnTo>
                    <a:lnTo>
                      <a:pt x="221310" y="423214"/>
                    </a:lnTo>
                    <a:lnTo>
                      <a:pt x="221310" y="912215"/>
                    </a:lnTo>
                    <a:lnTo>
                      <a:pt x="221310" y="921219"/>
                    </a:lnTo>
                    <a:lnTo>
                      <a:pt x="228574" y="928522"/>
                    </a:lnTo>
                    <a:lnTo>
                      <a:pt x="246481" y="928522"/>
                    </a:lnTo>
                    <a:lnTo>
                      <a:pt x="253733" y="921219"/>
                    </a:lnTo>
                    <a:lnTo>
                      <a:pt x="253733" y="436587"/>
                    </a:lnTo>
                    <a:lnTo>
                      <a:pt x="488784" y="24282"/>
                    </a:lnTo>
                    <a:lnTo>
                      <a:pt x="490816" y="18135"/>
                    </a:lnTo>
                    <a:close/>
                  </a:path>
                  <a:path w="951865" h="929005">
                    <a:moveTo>
                      <a:pt x="951750" y="139179"/>
                    </a:moveTo>
                    <a:lnTo>
                      <a:pt x="944486" y="131864"/>
                    </a:lnTo>
                    <a:lnTo>
                      <a:pt x="926579" y="131864"/>
                    </a:lnTo>
                    <a:lnTo>
                      <a:pt x="919327" y="139179"/>
                    </a:lnTo>
                    <a:lnTo>
                      <a:pt x="919327" y="628180"/>
                    </a:lnTo>
                    <a:lnTo>
                      <a:pt x="919327" y="637197"/>
                    </a:lnTo>
                    <a:lnTo>
                      <a:pt x="926579" y="644474"/>
                    </a:lnTo>
                    <a:lnTo>
                      <a:pt x="944486" y="644474"/>
                    </a:lnTo>
                    <a:lnTo>
                      <a:pt x="951750" y="637197"/>
                    </a:lnTo>
                    <a:lnTo>
                      <a:pt x="951750" y="13917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grpSp>
          <p:nvGrpSpPr>
            <p:cNvPr id="18" name="object 14">
              <a:extLst>
                <a:ext uri="{FF2B5EF4-FFF2-40B4-BE49-F238E27FC236}">
                  <a16:creationId xmlns:a16="http://schemas.microsoft.com/office/drawing/2014/main" id="{F1B04975-57DA-4503-B2EF-667BCC848A7A}"/>
                </a:ext>
              </a:extLst>
            </p:cNvPr>
            <p:cNvGrpSpPr/>
            <p:nvPr/>
          </p:nvGrpSpPr>
          <p:grpSpPr>
            <a:xfrm>
              <a:off x="4735980" y="729179"/>
              <a:ext cx="381476" cy="194309"/>
              <a:chOff x="4790640" y="972238"/>
              <a:chExt cx="508634" cy="259079"/>
            </a:xfrm>
          </p:grpSpPr>
          <p:sp>
            <p:nvSpPr>
              <p:cNvPr id="73" name="object 15">
                <a:extLst>
                  <a:ext uri="{FF2B5EF4-FFF2-40B4-BE49-F238E27FC236}">
                    <a16:creationId xmlns:a16="http://schemas.microsoft.com/office/drawing/2014/main" id="{9B857313-B859-D2C5-A209-74F45951BC62}"/>
                  </a:ext>
                </a:extLst>
              </p:cNvPr>
              <p:cNvSpPr/>
              <p:nvPr/>
            </p:nvSpPr>
            <p:spPr>
              <a:xfrm>
                <a:off x="4790640" y="972238"/>
                <a:ext cx="373380" cy="196215"/>
              </a:xfrm>
              <a:custGeom>
                <a:avLst/>
                <a:gdLst/>
                <a:ahLst/>
                <a:cxnLst/>
                <a:rect l="l" t="t" r="r" b="b"/>
                <a:pathLst>
                  <a:path w="373379" h="196215">
                    <a:moveTo>
                      <a:pt x="39904" y="0"/>
                    </a:moveTo>
                    <a:lnTo>
                      <a:pt x="0" y="0"/>
                    </a:lnTo>
                    <a:lnTo>
                      <a:pt x="0" y="196012"/>
                    </a:lnTo>
                    <a:lnTo>
                      <a:pt x="38102" y="196012"/>
                    </a:lnTo>
                    <a:lnTo>
                      <a:pt x="38102" y="68181"/>
                    </a:lnTo>
                    <a:lnTo>
                      <a:pt x="83191" y="68181"/>
                    </a:lnTo>
                    <a:lnTo>
                      <a:pt x="39904" y="0"/>
                    </a:lnTo>
                    <a:close/>
                  </a:path>
                  <a:path w="373379" h="196215">
                    <a:moveTo>
                      <a:pt x="83191" y="68181"/>
                    </a:moveTo>
                    <a:lnTo>
                      <a:pt x="38102" y="68181"/>
                    </a:lnTo>
                    <a:lnTo>
                      <a:pt x="119957" y="196012"/>
                    </a:lnTo>
                    <a:lnTo>
                      <a:pt x="161079" y="196013"/>
                    </a:lnTo>
                    <a:lnTo>
                      <a:pt x="161079" y="130886"/>
                    </a:lnTo>
                    <a:lnTo>
                      <a:pt x="123000" y="130886"/>
                    </a:lnTo>
                    <a:lnTo>
                      <a:pt x="83191" y="68181"/>
                    </a:lnTo>
                    <a:close/>
                  </a:path>
                  <a:path w="373379" h="196215">
                    <a:moveTo>
                      <a:pt x="161079" y="0"/>
                    </a:moveTo>
                    <a:lnTo>
                      <a:pt x="123000" y="0"/>
                    </a:lnTo>
                    <a:lnTo>
                      <a:pt x="123000" y="130886"/>
                    </a:lnTo>
                    <a:lnTo>
                      <a:pt x="161079" y="130886"/>
                    </a:lnTo>
                    <a:lnTo>
                      <a:pt x="161079" y="0"/>
                    </a:lnTo>
                    <a:close/>
                  </a:path>
                  <a:path w="373379" h="196215">
                    <a:moveTo>
                      <a:pt x="251674" y="0"/>
                    </a:moveTo>
                    <a:lnTo>
                      <a:pt x="210674" y="0"/>
                    </a:lnTo>
                    <a:lnTo>
                      <a:pt x="210674" y="196013"/>
                    </a:lnTo>
                    <a:lnTo>
                      <a:pt x="251674" y="196013"/>
                    </a:lnTo>
                    <a:lnTo>
                      <a:pt x="251674" y="110298"/>
                    </a:lnTo>
                    <a:lnTo>
                      <a:pt x="372995" y="110298"/>
                    </a:lnTo>
                    <a:lnTo>
                      <a:pt x="372995" y="77159"/>
                    </a:lnTo>
                    <a:lnTo>
                      <a:pt x="251674" y="77159"/>
                    </a:lnTo>
                    <a:lnTo>
                      <a:pt x="251674" y="0"/>
                    </a:lnTo>
                    <a:close/>
                  </a:path>
                  <a:path w="373379" h="196215">
                    <a:moveTo>
                      <a:pt x="372995" y="110298"/>
                    </a:moveTo>
                    <a:lnTo>
                      <a:pt x="331994" y="110298"/>
                    </a:lnTo>
                    <a:lnTo>
                      <a:pt x="331994" y="196013"/>
                    </a:lnTo>
                    <a:lnTo>
                      <a:pt x="372995" y="196013"/>
                    </a:lnTo>
                    <a:lnTo>
                      <a:pt x="372995" y="110298"/>
                    </a:lnTo>
                    <a:close/>
                  </a:path>
                  <a:path w="373379" h="196215">
                    <a:moveTo>
                      <a:pt x="372995" y="0"/>
                    </a:moveTo>
                    <a:lnTo>
                      <a:pt x="331994" y="0"/>
                    </a:lnTo>
                    <a:lnTo>
                      <a:pt x="331994" y="77159"/>
                    </a:lnTo>
                    <a:lnTo>
                      <a:pt x="372995" y="77159"/>
                    </a:lnTo>
                    <a:lnTo>
                      <a:pt x="37299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74" name="object 16">
                <a:extLst>
                  <a:ext uri="{FF2B5EF4-FFF2-40B4-BE49-F238E27FC236}">
                    <a16:creationId xmlns:a16="http://schemas.microsoft.com/office/drawing/2014/main" id="{9256633F-FC7D-6917-101A-F6B9B4B82D0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196893" y="1083476"/>
                <a:ext cx="102305" cy="147597"/>
              </a:xfrm>
              <a:prstGeom prst="rect">
                <a:avLst/>
              </a:prstGeom>
            </p:spPr>
          </p:pic>
        </p:grpSp>
        <p:grpSp>
          <p:nvGrpSpPr>
            <p:cNvPr id="19" name="object 17">
              <a:extLst>
                <a:ext uri="{FF2B5EF4-FFF2-40B4-BE49-F238E27FC236}">
                  <a16:creationId xmlns:a16="http://schemas.microsoft.com/office/drawing/2014/main" id="{7B013B7C-EA52-641A-C98C-8F13A8E9DC4A}"/>
                </a:ext>
              </a:extLst>
            </p:cNvPr>
            <p:cNvGrpSpPr/>
            <p:nvPr/>
          </p:nvGrpSpPr>
          <p:grpSpPr>
            <a:xfrm>
              <a:off x="3957959" y="792156"/>
              <a:ext cx="878681" cy="1269206"/>
              <a:chOff x="3753278" y="1056207"/>
              <a:chExt cx="1171575" cy="1692275"/>
            </a:xfrm>
          </p:grpSpPr>
          <p:sp>
            <p:nvSpPr>
              <p:cNvPr id="69" name="object 18">
                <a:extLst>
                  <a:ext uri="{FF2B5EF4-FFF2-40B4-BE49-F238E27FC236}">
                    <a16:creationId xmlns:a16="http://schemas.microsoft.com/office/drawing/2014/main" id="{245FD026-DBCB-A992-AB2E-6A5FBA69D134}"/>
                  </a:ext>
                </a:extLst>
              </p:cNvPr>
              <p:cNvSpPr/>
              <p:nvPr/>
            </p:nvSpPr>
            <p:spPr>
              <a:xfrm>
                <a:off x="3753269" y="2317660"/>
                <a:ext cx="1171575" cy="430530"/>
              </a:xfrm>
              <a:custGeom>
                <a:avLst/>
                <a:gdLst/>
                <a:ahLst/>
                <a:cxnLst/>
                <a:rect l="l" t="t" r="r" b="b"/>
                <a:pathLst>
                  <a:path w="1171575" h="430530">
                    <a:moveTo>
                      <a:pt x="1171079" y="21247"/>
                    </a:moveTo>
                    <a:lnTo>
                      <a:pt x="1168704" y="13258"/>
                    </a:lnTo>
                    <a:lnTo>
                      <a:pt x="1166190" y="4775"/>
                    </a:lnTo>
                    <a:lnTo>
                      <a:pt x="1157300" y="0"/>
                    </a:lnTo>
                    <a:lnTo>
                      <a:pt x="698728" y="126517"/>
                    </a:lnTo>
                    <a:lnTo>
                      <a:pt x="693801" y="135089"/>
                    </a:lnTo>
                    <a:lnTo>
                      <a:pt x="698677" y="151561"/>
                    </a:lnTo>
                    <a:lnTo>
                      <a:pt x="707567" y="156337"/>
                    </a:lnTo>
                    <a:lnTo>
                      <a:pt x="1119403" y="42735"/>
                    </a:lnTo>
                    <a:lnTo>
                      <a:pt x="909015" y="394817"/>
                    </a:lnTo>
                    <a:lnTo>
                      <a:pt x="487756" y="278638"/>
                    </a:lnTo>
                    <a:lnTo>
                      <a:pt x="479412" y="274053"/>
                    </a:lnTo>
                    <a:lnTo>
                      <a:pt x="475208" y="275183"/>
                    </a:lnTo>
                    <a:lnTo>
                      <a:pt x="471004" y="274015"/>
                    </a:lnTo>
                    <a:lnTo>
                      <a:pt x="462546" y="278549"/>
                    </a:lnTo>
                    <a:lnTo>
                      <a:pt x="51346" y="388023"/>
                    </a:lnTo>
                    <a:lnTo>
                      <a:pt x="268300" y="25031"/>
                    </a:lnTo>
                    <a:lnTo>
                      <a:pt x="270319" y="19189"/>
                    </a:lnTo>
                    <a:lnTo>
                      <a:pt x="269900" y="13258"/>
                    </a:lnTo>
                    <a:lnTo>
                      <a:pt x="267195" y="7912"/>
                    </a:lnTo>
                    <a:lnTo>
                      <a:pt x="262407" y="3835"/>
                    </a:lnTo>
                    <a:lnTo>
                      <a:pt x="256349" y="1866"/>
                    </a:lnTo>
                    <a:lnTo>
                      <a:pt x="250202" y="2298"/>
                    </a:lnTo>
                    <a:lnTo>
                      <a:pt x="244665" y="4902"/>
                    </a:lnTo>
                    <a:lnTo>
                      <a:pt x="240436" y="9512"/>
                    </a:lnTo>
                    <a:lnTo>
                      <a:pt x="7226" y="399783"/>
                    </a:lnTo>
                    <a:lnTo>
                      <a:pt x="5029" y="400367"/>
                    </a:lnTo>
                    <a:lnTo>
                      <a:pt x="0" y="408901"/>
                    </a:lnTo>
                    <a:lnTo>
                      <a:pt x="4724" y="425424"/>
                    </a:lnTo>
                    <a:lnTo>
                      <a:pt x="13563" y="430276"/>
                    </a:lnTo>
                    <a:lnTo>
                      <a:pt x="475043" y="307403"/>
                    </a:lnTo>
                    <a:lnTo>
                      <a:pt x="920762" y="430314"/>
                    </a:lnTo>
                    <a:lnTo>
                      <a:pt x="929678" y="425538"/>
                    </a:lnTo>
                    <a:lnTo>
                      <a:pt x="931557" y="419138"/>
                    </a:lnTo>
                    <a:lnTo>
                      <a:pt x="1163840" y="30480"/>
                    </a:lnTo>
                    <a:lnTo>
                      <a:pt x="1166139" y="29845"/>
                    </a:lnTo>
                    <a:lnTo>
                      <a:pt x="1171079" y="212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70" name="object 19">
                <a:extLst>
                  <a:ext uri="{FF2B5EF4-FFF2-40B4-BE49-F238E27FC236}">
                    <a16:creationId xmlns:a16="http://schemas.microsoft.com/office/drawing/2014/main" id="{403B4ED9-FD9C-CAFC-D430-4AC6A2176F7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310665" y="2403156"/>
                <a:ext cx="172132" cy="70790"/>
              </a:xfrm>
              <a:prstGeom prst="rect">
                <a:avLst/>
              </a:prstGeom>
            </p:spPr>
          </p:pic>
          <p:pic>
            <p:nvPicPr>
              <p:cNvPr id="71" name="object 20">
                <a:extLst>
                  <a:ext uri="{FF2B5EF4-FFF2-40B4-BE49-F238E27FC236}">
                    <a16:creationId xmlns:a16="http://schemas.microsoft.com/office/drawing/2014/main" id="{0A5C9966-3212-BA7A-1DA8-40460E5EBDA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989796" y="2317700"/>
                <a:ext cx="156380" cy="66606"/>
              </a:xfrm>
              <a:prstGeom prst="rect">
                <a:avLst/>
              </a:prstGeom>
            </p:spPr>
          </p:pic>
          <p:sp>
            <p:nvSpPr>
              <p:cNvPr id="72" name="object 21">
                <a:extLst>
                  <a:ext uri="{FF2B5EF4-FFF2-40B4-BE49-F238E27FC236}">
                    <a16:creationId xmlns:a16="http://schemas.microsoft.com/office/drawing/2014/main" id="{5CE5402B-1540-9B0B-3686-4BF4C9FBB0DD}"/>
                  </a:ext>
                </a:extLst>
              </p:cNvPr>
              <p:cNvSpPr/>
              <p:nvPr/>
            </p:nvSpPr>
            <p:spPr>
              <a:xfrm>
                <a:off x="3989793" y="1056207"/>
                <a:ext cx="934719" cy="1568450"/>
              </a:xfrm>
              <a:custGeom>
                <a:avLst/>
                <a:gdLst/>
                <a:ahLst/>
                <a:cxnLst/>
                <a:rect l="l" t="t" r="r" b="b"/>
                <a:pathLst>
                  <a:path w="934720" h="1568450">
                    <a:moveTo>
                      <a:pt x="934554" y="818070"/>
                    </a:moveTo>
                    <a:lnTo>
                      <a:pt x="932726" y="814908"/>
                    </a:lnTo>
                    <a:lnTo>
                      <a:pt x="932726" y="813485"/>
                    </a:lnTo>
                    <a:lnTo>
                      <a:pt x="930897" y="811733"/>
                    </a:lnTo>
                    <a:lnTo>
                      <a:pt x="929614" y="809498"/>
                    </a:lnTo>
                    <a:lnTo>
                      <a:pt x="928166" y="809104"/>
                    </a:lnTo>
                    <a:lnTo>
                      <a:pt x="925525" y="806551"/>
                    </a:lnTo>
                    <a:lnTo>
                      <a:pt x="918921" y="806551"/>
                    </a:lnTo>
                    <a:lnTo>
                      <a:pt x="491223" y="688619"/>
                    </a:lnTo>
                    <a:lnTo>
                      <a:pt x="491223" y="252666"/>
                    </a:lnTo>
                    <a:lnTo>
                      <a:pt x="713282" y="129019"/>
                    </a:lnTo>
                    <a:lnTo>
                      <a:pt x="718070" y="124942"/>
                    </a:lnTo>
                    <a:lnTo>
                      <a:pt x="720775" y="119595"/>
                    </a:lnTo>
                    <a:lnTo>
                      <a:pt x="721207" y="113665"/>
                    </a:lnTo>
                    <a:lnTo>
                      <a:pt x="719175" y="107823"/>
                    </a:lnTo>
                    <a:lnTo>
                      <a:pt x="714946" y="103200"/>
                    </a:lnTo>
                    <a:lnTo>
                      <a:pt x="709409" y="100596"/>
                    </a:lnTo>
                    <a:lnTo>
                      <a:pt x="703275" y="100177"/>
                    </a:lnTo>
                    <a:lnTo>
                      <a:pt x="697217" y="102133"/>
                    </a:lnTo>
                    <a:lnTo>
                      <a:pt x="475157" y="225806"/>
                    </a:lnTo>
                    <a:lnTo>
                      <a:pt x="73177" y="1968"/>
                    </a:lnTo>
                    <a:lnTo>
                      <a:pt x="67132" y="0"/>
                    </a:lnTo>
                    <a:lnTo>
                      <a:pt x="60985" y="431"/>
                    </a:lnTo>
                    <a:lnTo>
                      <a:pt x="55435" y="3035"/>
                    </a:lnTo>
                    <a:lnTo>
                      <a:pt x="51219" y="7645"/>
                    </a:lnTo>
                    <a:lnTo>
                      <a:pt x="49187" y="13500"/>
                    </a:lnTo>
                    <a:lnTo>
                      <a:pt x="49618" y="19431"/>
                    </a:lnTo>
                    <a:lnTo>
                      <a:pt x="52324" y="24777"/>
                    </a:lnTo>
                    <a:lnTo>
                      <a:pt x="57111" y="28854"/>
                    </a:lnTo>
                    <a:lnTo>
                      <a:pt x="459079" y="252653"/>
                    </a:lnTo>
                    <a:lnTo>
                      <a:pt x="459079" y="688505"/>
                    </a:lnTo>
                    <a:lnTo>
                      <a:pt x="15621" y="806551"/>
                    </a:lnTo>
                    <a:lnTo>
                      <a:pt x="8953" y="806551"/>
                    </a:lnTo>
                    <a:lnTo>
                      <a:pt x="6413" y="809002"/>
                    </a:lnTo>
                    <a:lnTo>
                      <a:pt x="5016" y="809371"/>
                    </a:lnTo>
                    <a:lnTo>
                      <a:pt x="3683" y="811644"/>
                    </a:lnTo>
                    <a:lnTo>
                      <a:pt x="1778" y="813485"/>
                    </a:lnTo>
                    <a:lnTo>
                      <a:pt x="1778" y="814908"/>
                    </a:lnTo>
                    <a:lnTo>
                      <a:pt x="0" y="817930"/>
                    </a:lnTo>
                    <a:lnTo>
                      <a:pt x="1778" y="824141"/>
                    </a:lnTo>
                    <a:lnTo>
                      <a:pt x="1778" y="1278724"/>
                    </a:lnTo>
                    <a:lnTo>
                      <a:pt x="1778" y="1287310"/>
                    </a:lnTo>
                    <a:lnTo>
                      <a:pt x="8953" y="1294231"/>
                    </a:lnTo>
                    <a:lnTo>
                      <a:pt x="26708" y="1294231"/>
                    </a:lnTo>
                    <a:lnTo>
                      <a:pt x="33909" y="1287310"/>
                    </a:lnTo>
                    <a:lnTo>
                      <a:pt x="33909" y="833882"/>
                    </a:lnTo>
                    <a:lnTo>
                      <a:pt x="441667" y="725309"/>
                    </a:lnTo>
                    <a:lnTo>
                      <a:pt x="228765" y="1081519"/>
                    </a:lnTo>
                    <a:lnTo>
                      <a:pt x="222554" y="1087526"/>
                    </a:lnTo>
                    <a:lnTo>
                      <a:pt x="222554" y="1552740"/>
                    </a:lnTo>
                    <a:lnTo>
                      <a:pt x="222554" y="1561299"/>
                    </a:lnTo>
                    <a:lnTo>
                      <a:pt x="229730" y="1568246"/>
                    </a:lnTo>
                    <a:lnTo>
                      <a:pt x="247484" y="1568246"/>
                    </a:lnTo>
                    <a:lnTo>
                      <a:pt x="254685" y="1561299"/>
                    </a:lnTo>
                    <a:lnTo>
                      <a:pt x="254685" y="1100239"/>
                    </a:lnTo>
                    <a:lnTo>
                      <a:pt x="482803" y="718540"/>
                    </a:lnTo>
                    <a:lnTo>
                      <a:pt x="900595" y="833755"/>
                    </a:lnTo>
                    <a:lnTo>
                      <a:pt x="900595" y="1278724"/>
                    </a:lnTo>
                    <a:lnTo>
                      <a:pt x="900595" y="1287310"/>
                    </a:lnTo>
                    <a:lnTo>
                      <a:pt x="907770" y="1294231"/>
                    </a:lnTo>
                    <a:lnTo>
                      <a:pt x="925525" y="1294231"/>
                    </a:lnTo>
                    <a:lnTo>
                      <a:pt x="932726" y="1287310"/>
                    </a:lnTo>
                    <a:lnTo>
                      <a:pt x="932726" y="824242"/>
                    </a:lnTo>
                    <a:lnTo>
                      <a:pt x="934554" y="81807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grpSp>
          <p:nvGrpSpPr>
            <p:cNvPr id="20" name="object 22">
              <a:extLst>
                <a:ext uri="{FF2B5EF4-FFF2-40B4-BE49-F238E27FC236}">
                  <a16:creationId xmlns:a16="http://schemas.microsoft.com/office/drawing/2014/main" id="{0EBEC695-798A-317B-46FA-F0E9796DB586}"/>
                </a:ext>
              </a:extLst>
            </p:cNvPr>
            <p:cNvGrpSpPr/>
            <p:nvPr/>
          </p:nvGrpSpPr>
          <p:grpSpPr>
            <a:xfrm>
              <a:off x="2142544" y="2576860"/>
              <a:ext cx="1077754" cy="1288733"/>
              <a:chOff x="1332725" y="3435814"/>
              <a:chExt cx="1437005" cy="1718310"/>
            </a:xfrm>
          </p:grpSpPr>
          <p:sp>
            <p:nvSpPr>
              <p:cNvPr id="50" name="object 23">
                <a:extLst>
                  <a:ext uri="{FF2B5EF4-FFF2-40B4-BE49-F238E27FC236}">
                    <a16:creationId xmlns:a16="http://schemas.microsoft.com/office/drawing/2014/main" id="{DE0F66A7-84F2-C6D9-8F45-F62998CB67DD}"/>
                  </a:ext>
                </a:extLst>
              </p:cNvPr>
              <p:cNvSpPr/>
              <p:nvPr/>
            </p:nvSpPr>
            <p:spPr>
              <a:xfrm>
                <a:off x="1332725" y="4574539"/>
                <a:ext cx="1149985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1149985" h="438785">
                    <a:moveTo>
                      <a:pt x="1149756" y="21653"/>
                    </a:moveTo>
                    <a:lnTo>
                      <a:pt x="1147445" y="13538"/>
                    </a:lnTo>
                    <a:lnTo>
                      <a:pt x="1144981" y="4864"/>
                    </a:lnTo>
                    <a:lnTo>
                      <a:pt x="1136256" y="0"/>
                    </a:lnTo>
                    <a:lnTo>
                      <a:pt x="1128141" y="2324"/>
                    </a:lnTo>
                    <a:lnTo>
                      <a:pt x="686015" y="128905"/>
                    </a:lnTo>
                    <a:lnTo>
                      <a:pt x="681164" y="137668"/>
                    </a:lnTo>
                    <a:lnTo>
                      <a:pt x="685965" y="154457"/>
                    </a:lnTo>
                    <a:lnTo>
                      <a:pt x="694690" y="159321"/>
                    </a:lnTo>
                    <a:lnTo>
                      <a:pt x="1099058" y="43522"/>
                    </a:lnTo>
                    <a:lnTo>
                      <a:pt x="892441" y="402336"/>
                    </a:lnTo>
                    <a:lnTo>
                      <a:pt x="478891" y="283946"/>
                    </a:lnTo>
                    <a:lnTo>
                      <a:pt x="470687" y="279260"/>
                    </a:lnTo>
                    <a:lnTo>
                      <a:pt x="466521" y="280416"/>
                    </a:lnTo>
                    <a:lnTo>
                      <a:pt x="462445" y="279247"/>
                    </a:lnTo>
                    <a:lnTo>
                      <a:pt x="454240" y="283806"/>
                    </a:lnTo>
                    <a:lnTo>
                      <a:pt x="50406" y="395427"/>
                    </a:lnTo>
                    <a:lnTo>
                      <a:pt x="263410" y="25501"/>
                    </a:lnTo>
                    <a:lnTo>
                      <a:pt x="265404" y="19545"/>
                    </a:lnTo>
                    <a:lnTo>
                      <a:pt x="264972" y="13500"/>
                    </a:lnTo>
                    <a:lnTo>
                      <a:pt x="262318" y="8051"/>
                    </a:lnTo>
                    <a:lnTo>
                      <a:pt x="257632" y="3898"/>
                    </a:lnTo>
                    <a:lnTo>
                      <a:pt x="251688" y="1905"/>
                    </a:lnTo>
                    <a:lnTo>
                      <a:pt x="245643" y="2324"/>
                    </a:lnTo>
                    <a:lnTo>
                      <a:pt x="240207" y="4991"/>
                    </a:lnTo>
                    <a:lnTo>
                      <a:pt x="236067" y="9702"/>
                    </a:lnTo>
                    <a:lnTo>
                      <a:pt x="7073" y="407403"/>
                    </a:lnTo>
                    <a:lnTo>
                      <a:pt x="4927" y="408000"/>
                    </a:lnTo>
                    <a:lnTo>
                      <a:pt x="0" y="416699"/>
                    </a:lnTo>
                    <a:lnTo>
                      <a:pt x="2273" y="424992"/>
                    </a:lnTo>
                    <a:lnTo>
                      <a:pt x="4635" y="433527"/>
                    </a:lnTo>
                    <a:lnTo>
                      <a:pt x="13322" y="438467"/>
                    </a:lnTo>
                    <a:lnTo>
                      <a:pt x="21590" y="436194"/>
                    </a:lnTo>
                    <a:lnTo>
                      <a:pt x="466407" y="313258"/>
                    </a:lnTo>
                    <a:lnTo>
                      <a:pt x="904024" y="438518"/>
                    </a:lnTo>
                    <a:lnTo>
                      <a:pt x="912774" y="433654"/>
                    </a:lnTo>
                    <a:lnTo>
                      <a:pt x="914628" y="427101"/>
                    </a:lnTo>
                    <a:lnTo>
                      <a:pt x="1142669" y="31038"/>
                    </a:lnTo>
                    <a:lnTo>
                      <a:pt x="1144930" y="30391"/>
                    </a:lnTo>
                    <a:lnTo>
                      <a:pt x="1149756" y="2165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1" name="object 24">
                <a:extLst>
                  <a:ext uri="{FF2B5EF4-FFF2-40B4-BE49-F238E27FC236}">
                    <a16:creationId xmlns:a16="http://schemas.microsoft.com/office/drawing/2014/main" id="{CC89255B-395A-DC53-ADB5-72A4ECD0C88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79457" y="4661521"/>
                <a:ext cx="169529" cy="72283"/>
              </a:xfrm>
              <a:prstGeom prst="rect">
                <a:avLst/>
              </a:prstGeom>
            </p:spPr>
          </p:pic>
          <p:pic>
            <p:nvPicPr>
              <p:cNvPr id="52" name="object 25">
                <a:extLst>
                  <a:ext uri="{FF2B5EF4-FFF2-40B4-BE49-F238E27FC236}">
                    <a16:creationId xmlns:a16="http://schemas.microsoft.com/office/drawing/2014/main" id="{6D0AF4FE-0F37-FBD7-400A-AFBE89BF7A4A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64948" y="4574580"/>
                <a:ext cx="154039" cy="67996"/>
              </a:xfrm>
              <a:prstGeom prst="rect">
                <a:avLst/>
              </a:prstGeom>
            </p:spPr>
          </p:pic>
          <p:sp>
            <p:nvSpPr>
              <p:cNvPr id="53" name="object 26">
                <a:extLst>
                  <a:ext uri="{FF2B5EF4-FFF2-40B4-BE49-F238E27FC236}">
                    <a16:creationId xmlns:a16="http://schemas.microsoft.com/office/drawing/2014/main" id="{171ECBA4-9A22-BD41-42BB-C956A138780B}"/>
                  </a:ext>
                </a:extLst>
              </p:cNvPr>
              <p:cNvSpPr/>
              <p:nvPr/>
            </p:nvSpPr>
            <p:spPr>
              <a:xfrm>
                <a:off x="1564944" y="3435819"/>
                <a:ext cx="917575" cy="1451610"/>
              </a:xfrm>
              <a:custGeom>
                <a:avLst/>
                <a:gdLst/>
                <a:ahLst/>
                <a:cxnLst/>
                <a:rect l="l" t="t" r="r" b="b"/>
                <a:pathLst>
                  <a:path w="917575" h="1451610">
                    <a:moveTo>
                      <a:pt x="544029" y="0"/>
                    </a:moveTo>
                    <a:lnTo>
                      <a:pt x="506628" y="0"/>
                    </a:lnTo>
                    <a:lnTo>
                      <a:pt x="506628" y="133388"/>
                    </a:lnTo>
                    <a:lnTo>
                      <a:pt x="467537" y="69481"/>
                    </a:lnTo>
                    <a:lnTo>
                      <a:pt x="425043" y="0"/>
                    </a:lnTo>
                    <a:lnTo>
                      <a:pt x="385889" y="0"/>
                    </a:lnTo>
                    <a:lnTo>
                      <a:pt x="385889" y="199745"/>
                    </a:lnTo>
                    <a:lnTo>
                      <a:pt x="423265" y="199745"/>
                    </a:lnTo>
                    <a:lnTo>
                      <a:pt x="423265" y="69481"/>
                    </a:lnTo>
                    <a:lnTo>
                      <a:pt x="503631" y="199745"/>
                    </a:lnTo>
                    <a:lnTo>
                      <a:pt x="544029" y="199745"/>
                    </a:lnTo>
                    <a:lnTo>
                      <a:pt x="544029" y="133388"/>
                    </a:lnTo>
                    <a:lnTo>
                      <a:pt x="544029" y="0"/>
                    </a:lnTo>
                    <a:close/>
                  </a:path>
                  <a:path w="917575" h="1451610">
                    <a:moveTo>
                      <a:pt x="752094" y="0"/>
                    </a:moveTo>
                    <a:lnTo>
                      <a:pt x="711847" y="0"/>
                    </a:lnTo>
                    <a:lnTo>
                      <a:pt x="711847" y="78613"/>
                    </a:lnTo>
                    <a:lnTo>
                      <a:pt x="632955" y="78613"/>
                    </a:lnTo>
                    <a:lnTo>
                      <a:pt x="632955" y="0"/>
                    </a:lnTo>
                    <a:lnTo>
                      <a:pt x="592709" y="0"/>
                    </a:lnTo>
                    <a:lnTo>
                      <a:pt x="592709" y="199745"/>
                    </a:lnTo>
                    <a:lnTo>
                      <a:pt x="632955" y="199745"/>
                    </a:lnTo>
                    <a:lnTo>
                      <a:pt x="632955" y="112407"/>
                    </a:lnTo>
                    <a:lnTo>
                      <a:pt x="711847" y="112407"/>
                    </a:lnTo>
                    <a:lnTo>
                      <a:pt x="711847" y="199745"/>
                    </a:lnTo>
                    <a:lnTo>
                      <a:pt x="752094" y="199745"/>
                    </a:lnTo>
                    <a:lnTo>
                      <a:pt x="752094" y="112407"/>
                    </a:lnTo>
                    <a:lnTo>
                      <a:pt x="752094" y="78613"/>
                    </a:lnTo>
                    <a:lnTo>
                      <a:pt x="752094" y="0"/>
                    </a:lnTo>
                    <a:close/>
                  </a:path>
                  <a:path w="917575" h="1451610">
                    <a:moveTo>
                      <a:pt x="917536" y="686892"/>
                    </a:moveTo>
                    <a:lnTo>
                      <a:pt x="915771" y="683717"/>
                    </a:lnTo>
                    <a:lnTo>
                      <a:pt x="915771" y="682218"/>
                    </a:lnTo>
                    <a:lnTo>
                      <a:pt x="913904" y="680364"/>
                    </a:lnTo>
                    <a:lnTo>
                      <a:pt x="912685" y="678141"/>
                    </a:lnTo>
                    <a:lnTo>
                      <a:pt x="911301" y="677748"/>
                    </a:lnTo>
                    <a:lnTo>
                      <a:pt x="908697" y="675132"/>
                    </a:lnTo>
                    <a:lnTo>
                      <a:pt x="902169" y="675132"/>
                    </a:lnTo>
                    <a:lnTo>
                      <a:pt x="478891" y="553974"/>
                    </a:lnTo>
                    <a:lnTo>
                      <a:pt x="470725" y="549287"/>
                    </a:lnTo>
                    <a:lnTo>
                      <a:pt x="466559" y="550443"/>
                    </a:lnTo>
                    <a:lnTo>
                      <a:pt x="462470" y="549262"/>
                    </a:lnTo>
                    <a:lnTo>
                      <a:pt x="454253" y="553847"/>
                    </a:lnTo>
                    <a:lnTo>
                      <a:pt x="15367" y="675132"/>
                    </a:lnTo>
                    <a:lnTo>
                      <a:pt x="8788" y="675132"/>
                    </a:lnTo>
                    <a:lnTo>
                      <a:pt x="6273" y="677659"/>
                    </a:lnTo>
                    <a:lnTo>
                      <a:pt x="4927" y="678027"/>
                    </a:lnTo>
                    <a:lnTo>
                      <a:pt x="3619" y="680326"/>
                    </a:lnTo>
                    <a:lnTo>
                      <a:pt x="1739" y="682218"/>
                    </a:lnTo>
                    <a:lnTo>
                      <a:pt x="1739" y="683653"/>
                    </a:lnTo>
                    <a:lnTo>
                      <a:pt x="0" y="686714"/>
                    </a:lnTo>
                    <a:lnTo>
                      <a:pt x="1739" y="693039"/>
                    </a:lnTo>
                    <a:lnTo>
                      <a:pt x="1739" y="1156322"/>
                    </a:lnTo>
                    <a:lnTo>
                      <a:pt x="1739" y="1165047"/>
                    </a:lnTo>
                    <a:lnTo>
                      <a:pt x="8788" y="1172133"/>
                    </a:lnTo>
                    <a:lnTo>
                      <a:pt x="26225" y="1172133"/>
                    </a:lnTo>
                    <a:lnTo>
                      <a:pt x="33299" y="1165047"/>
                    </a:lnTo>
                    <a:lnTo>
                      <a:pt x="33299" y="702995"/>
                    </a:lnTo>
                    <a:lnTo>
                      <a:pt x="433616" y="592353"/>
                    </a:lnTo>
                    <a:lnTo>
                      <a:pt x="224650" y="955294"/>
                    </a:lnTo>
                    <a:lnTo>
                      <a:pt x="218478" y="961478"/>
                    </a:lnTo>
                    <a:lnTo>
                      <a:pt x="218478" y="1435544"/>
                    </a:lnTo>
                    <a:lnTo>
                      <a:pt x="218478" y="1444282"/>
                    </a:lnTo>
                    <a:lnTo>
                      <a:pt x="225552" y="1451343"/>
                    </a:lnTo>
                    <a:lnTo>
                      <a:pt x="242989" y="1451343"/>
                    </a:lnTo>
                    <a:lnTo>
                      <a:pt x="250037" y="1444282"/>
                    </a:lnTo>
                    <a:lnTo>
                      <a:pt x="250037" y="974445"/>
                    </a:lnTo>
                    <a:lnTo>
                      <a:pt x="474014" y="585444"/>
                    </a:lnTo>
                    <a:lnTo>
                      <a:pt x="884212" y="702881"/>
                    </a:lnTo>
                    <a:lnTo>
                      <a:pt x="884212" y="1156322"/>
                    </a:lnTo>
                    <a:lnTo>
                      <a:pt x="884212" y="1165047"/>
                    </a:lnTo>
                    <a:lnTo>
                      <a:pt x="891273" y="1172133"/>
                    </a:lnTo>
                    <a:lnTo>
                      <a:pt x="908697" y="1172133"/>
                    </a:lnTo>
                    <a:lnTo>
                      <a:pt x="915771" y="1165047"/>
                    </a:lnTo>
                    <a:lnTo>
                      <a:pt x="915771" y="693102"/>
                    </a:lnTo>
                    <a:lnTo>
                      <a:pt x="917536" y="68689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4" name="object 27">
                <a:extLst>
                  <a:ext uri="{FF2B5EF4-FFF2-40B4-BE49-F238E27FC236}">
                    <a16:creationId xmlns:a16="http://schemas.microsoft.com/office/drawing/2014/main" id="{4F4675C1-93BB-FA4D-52F2-4DA131044DA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349677" y="3549173"/>
                <a:ext cx="100469" cy="150411"/>
              </a:xfrm>
              <a:prstGeom prst="rect">
                <a:avLst/>
              </a:prstGeom>
            </p:spPr>
          </p:pic>
          <p:sp>
            <p:nvSpPr>
              <p:cNvPr id="55" name="object 28">
                <a:extLst>
                  <a:ext uri="{FF2B5EF4-FFF2-40B4-BE49-F238E27FC236}">
                    <a16:creationId xmlns:a16="http://schemas.microsoft.com/office/drawing/2014/main" id="{D072CA26-4429-86C8-2949-750341213BEF}"/>
                  </a:ext>
                </a:extLst>
              </p:cNvPr>
              <p:cNvSpPr/>
              <p:nvPr/>
            </p:nvSpPr>
            <p:spPr>
              <a:xfrm>
                <a:off x="2031464" y="3727990"/>
                <a:ext cx="1270" cy="27051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270510">
                    <a:moveTo>
                      <a:pt x="1266" y="0"/>
                    </a:moveTo>
                    <a:lnTo>
                      <a:pt x="0" y="270380"/>
                    </a:lnTo>
                  </a:path>
                </a:pathLst>
              </a:custGeom>
              <a:ln w="334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sp>
            <p:nvSpPr>
              <p:cNvPr id="56" name="object 29">
                <a:extLst>
                  <a:ext uri="{FF2B5EF4-FFF2-40B4-BE49-F238E27FC236}">
                    <a16:creationId xmlns:a16="http://schemas.microsoft.com/office/drawing/2014/main" id="{54F0B0F7-0D9A-3469-9D21-0D2B429A9115}"/>
                  </a:ext>
                </a:extLst>
              </p:cNvPr>
              <p:cNvSpPr/>
              <p:nvPr/>
            </p:nvSpPr>
            <p:spPr>
              <a:xfrm>
                <a:off x="1952723" y="3723320"/>
                <a:ext cx="160655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60655" h="279400">
                    <a:moveTo>
                      <a:pt x="0" y="0"/>
                    </a:moveTo>
                    <a:lnTo>
                      <a:pt x="60740" y="268225"/>
                    </a:lnTo>
                    <a:lnTo>
                      <a:pt x="78740" y="279362"/>
                    </a:lnTo>
                    <a:lnTo>
                      <a:pt x="96836" y="268392"/>
                    </a:lnTo>
                    <a:lnTo>
                      <a:pt x="160039" y="7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7" name="object 30">
                <a:extLst>
                  <a:ext uri="{FF2B5EF4-FFF2-40B4-BE49-F238E27FC236}">
                    <a16:creationId xmlns:a16="http://schemas.microsoft.com/office/drawing/2014/main" id="{0A39A8C0-7DAB-FAD3-B7DE-3E442592CDE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19708" y="4573095"/>
                <a:ext cx="249536" cy="181475"/>
              </a:xfrm>
              <a:prstGeom prst="rect">
                <a:avLst/>
              </a:prstGeom>
            </p:spPr>
          </p:pic>
          <p:sp>
            <p:nvSpPr>
              <p:cNvPr id="58" name="object 31">
                <a:extLst>
                  <a:ext uri="{FF2B5EF4-FFF2-40B4-BE49-F238E27FC236}">
                    <a16:creationId xmlns:a16="http://schemas.microsoft.com/office/drawing/2014/main" id="{516CE11D-C6F4-5635-AB2D-C1FD0A388D4D}"/>
                  </a:ext>
                </a:extLst>
              </p:cNvPr>
              <p:cNvSpPr/>
              <p:nvPr/>
            </p:nvSpPr>
            <p:spPr>
              <a:xfrm>
                <a:off x="1797943" y="4875666"/>
                <a:ext cx="1270" cy="27368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273685">
                    <a:moveTo>
                      <a:pt x="0" y="273374"/>
                    </a:moveTo>
                    <a:lnTo>
                      <a:pt x="1266" y="0"/>
                    </a:lnTo>
                  </a:path>
                </a:pathLst>
              </a:custGeom>
              <a:ln w="334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sp>
            <p:nvSpPr>
              <p:cNvPr id="59" name="object 32">
                <a:extLst>
                  <a:ext uri="{FF2B5EF4-FFF2-40B4-BE49-F238E27FC236}">
                    <a16:creationId xmlns:a16="http://schemas.microsoft.com/office/drawing/2014/main" id="{48C47658-BA29-4D96-6531-ED0B45A80F18}"/>
                  </a:ext>
                </a:extLst>
              </p:cNvPr>
              <p:cNvSpPr/>
              <p:nvPr/>
            </p:nvSpPr>
            <p:spPr>
              <a:xfrm>
                <a:off x="1717912" y="4871355"/>
                <a:ext cx="16065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60655" h="282575">
                    <a:moveTo>
                      <a:pt x="81298" y="0"/>
                    </a:moveTo>
                    <a:lnTo>
                      <a:pt x="60716" y="21795"/>
                    </a:lnTo>
                    <a:lnTo>
                      <a:pt x="0" y="281613"/>
                    </a:lnTo>
                    <a:lnTo>
                      <a:pt x="160062" y="282356"/>
                    </a:lnTo>
                    <a:lnTo>
                      <a:pt x="101712" y="21986"/>
                    </a:lnTo>
                    <a:lnTo>
                      <a:pt x="8129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grpSp>
          <p:nvGrpSpPr>
            <p:cNvPr id="21" name="object 33">
              <a:extLst>
                <a:ext uri="{FF2B5EF4-FFF2-40B4-BE49-F238E27FC236}">
                  <a16:creationId xmlns:a16="http://schemas.microsoft.com/office/drawing/2014/main" id="{E1D760D8-B2E2-4C91-ED9B-08776F003B3D}"/>
                </a:ext>
              </a:extLst>
            </p:cNvPr>
            <p:cNvGrpSpPr/>
            <p:nvPr/>
          </p:nvGrpSpPr>
          <p:grpSpPr>
            <a:xfrm>
              <a:off x="3260684" y="3455923"/>
              <a:ext cx="381476" cy="202406"/>
              <a:chOff x="2823579" y="4607896"/>
              <a:chExt cx="508634" cy="269875"/>
            </a:xfrm>
          </p:grpSpPr>
          <p:sp>
            <p:nvSpPr>
              <p:cNvPr id="48" name="object 34">
                <a:extLst>
                  <a:ext uri="{FF2B5EF4-FFF2-40B4-BE49-F238E27FC236}">
                    <a16:creationId xmlns:a16="http://schemas.microsoft.com/office/drawing/2014/main" id="{781918C0-B32F-CEBC-3672-05B52C224955}"/>
                  </a:ext>
                </a:extLst>
              </p:cNvPr>
              <p:cNvSpPr/>
              <p:nvPr/>
            </p:nvSpPr>
            <p:spPr>
              <a:xfrm>
                <a:off x="2823579" y="4607896"/>
                <a:ext cx="374015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374014" h="207010">
                    <a:moveTo>
                      <a:pt x="93274" y="0"/>
                    </a:moveTo>
                    <a:lnTo>
                      <a:pt x="55442" y="6897"/>
                    </a:lnTo>
                    <a:lnTo>
                      <a:pt x="14451" y="42779"/>
                    </a:lnTo>
                    <a:lnTo>
                      <a:pt x="1604" y="81507"/>
                    </a:lnTo>
                    <a:lnTo>
                      <a:pt x="0" y="105048"/>
                    </a:lnTo>
                    <a:lnTo>
                      <a:pt x="1599" y="127371"/>
                    </a:lnTo>
                    <a:lnTo>
                      <a:pt x="14380" y="164535"/>
                    </a:lnTo>
                    <a:lnTo>
                      <a:pt x="54663" y="199758"/>
                    </a:lnTo>
                    <a:lnTo>
                      <a:pt x="90836" y="206551"/>
                    </a:lnTo>
                    <a:lnTo>
                      <a:pt x="106182" y="205559"/>
                    </a:lnTo>
                    <a:lnTo>
                      <a:pt x="143808" y="190696"/>
                    </a:lnTo>
                    <a:lnTo>
                      <a:pt x="160613" y="172086"/>
                    </a:lnTo>
                    <a:lnTo>
                      <a:pt x="90429" y="172086"/>
                    </a:lnTo>
                    <a:lnTo>
                      <a:pt x="80058" y="171081"/>
                    </a:lnTo>
                    <a:lnTo>
                      <a:pt x="49128" y="146607"/>
                    </a:lnTo>
                    <a:lnTo>
                      <a:pt x="41473" y="102054"/>
                    </a:lnTo>
                    <a:lnTo>
                      <a:pt x="42338" y="85437"/>
                    </a:lnTo>
                    <a:lnTo>
                      <a:pt x="62693" y="43437"/>
                    </a:lnTo>
                    <a:lnTo>
                      <a:pt x="91242" y="34465"/>
                    </a:lnTo>
                    <a:lnTo>
                      <a:pt x="162787" y="34465"/>
                    </a:lnTo>
                    <a:lnTo>
                      <a:pt x="159083" y="28770"/>
                    </a:lnTo>
                    <a:lnTo>
                      <a:pt x="152700" y="21675"/>
                    </a:lnTo>
                    <a:lnTo>
                      <a:pt x="140423" y="12195"/>
                    </a:lnTo>
                    <a:lnTo>
                      <a:pt x="126429" y="5421"/>
                    </a:lnTo>
                    <a:lnTo>
                      <a:pt x="110714" y="1355"/>
                    </a:lnTo>
                    <a:lnTo>
                      <a:pt x="93274" y="0"/>
                    </a:lnTo>
                    <a:close/>
                  </a:path>
                  <a:path w="374014" h="207010">
                    <a:moveTo>
                      <a:pt x="134628" y="129717"/>
                    </a:moveTo>
                    <a:lnTo>
                      <a:pt x="111973" y="166337"/>
                    </a:lnTo>
                    <a:lnTo>
                      <a:pt x="90429" y="172086"/>
                    </a:lnTo>
                    <a:lnTo>
                      <a:pt x="160613" y="172086"/>
                    </a:lnTo>
                    <a:lnTo>
                      <a:pt x="161703" y="170613"/>
                    </a:lnTo>
                    <a:lnTo>
                      <a:pt x="168424" y="157419"/>
                    </a:lnTo>
                    <a:lnTo>
                      <a:pt x="173664" y="142124"/>
                    </a:lnTo>
                    <a:lnTo>
                      <a:pt x="134628" y="129717"/>
                    </a:lnTo>
                    <a:close/>
                  </a:path>
                  <a:path w="374014" h="207010">
                    <a:moveTo>
                      <a:pt x="162787" y="34465"/>
                    </a:moveTo>
                    <a:lnTo>
                      <a:pt x="91242" y="34465"/>
                    </a:lnTo>
                    <a:lnTo>
                      <a:pt x="98969" y="35030"/>
                    </a:lnTo>
                    <a:lnTo>
                      <a:pt x="106090" y="36722"/>
                    </a:lnTo>
                    <a:lnTo>
                      <a:pt x="133266" y="67996"/>
                    </a:lnTo>
                    <a:lnTo>
                      <a:pt x="173114" y="58463"/>
                    </a:lnTo>
                    <a:lnTo>
                      <a:pt x="169286" y="47165"/>
                    </a:lnTo>
                    <a:lnTo>
                      <a:pt x="164610" y="37267"/>
                    </a:lnTo>
                    <a:lnTo>
                      <a:pt x="162787" y="34465"/>
                    </a:lnTo>
                    <a:close/>
                  </a:path>
                  <a:path w="374014" h="207010">
                    <a:moveTo>
                      <a:pt x="254556" y="3401"/>
                    </a:moveTo>
                    <a:lnTo>
                      <a:pt x="214301" y="3401"/>
                    </a:lnTo>
                    <a:lnTo>
                      <a:pt x="214301" y="203150"/>
                    </a:lnTo>
                    <a:lnTo>
                      <a:pt x="254556" y="203150"/>
                    </a:lnTo>
                    <a:lnTo>
                      <a:pt x="254556" y="115826"/>
                    </a:lnTo>
                    <a:lnTo>
                      <a:pt x="373695" y="115826"/>
                    </a:lnTo>
                    <a:lnTo>
                      <a:pt x="373695" y="82031"/>
                    </a:lnTo>
                    <a:lnTo>
                      <a:pt x="254556" y="82031"/>
                    </a:lnTo>
                    <a:lnTo>
                      <a:pt x="254556" y="3401"/>
                    </a:lnTo>
                    <a:close/>
                  </a:path>
                  <a:path w="374014" h="207010">
                    <a:moveTo>
                      <a:pt x="373695" y="115826"/>
                    </a:moveTo>
                    <a:lnTo>
                      <a:pt x="333440" y="115826"/>
                    </a:lnTo>
                    <a:lnTo>
                      <a:pt x="333440" y="203150"/>
                    </a:lnTo>
                    <a:lnTo>
                      <a:pt x="373695" y="203150"/>
                    </a:lnTo>
                    <a:lnTo>
                      <a:pt x="373695" y="115826"/>
                    </a:lnTo>
                    <a:close/>
                  </a:path>
                  <a:path w="374014" h="207010">
                    <a:moveTo>
                      <a:pt x="373695" y="3401"/>
                    </a:moveTo>
                    <a:lnTo>
                      <a:pt x="333440" y="3401"/>
                    </a:lnTo>
                    <a:lnTo>
                      <a:pt x="333440" y="82031"/>
                    </a:lnTo>
                    <a:lnTo>
                      <a:pt x="373695" y="82031"/>
                    </a:lnTo>
                    <a:lnTo>
                      <a:pt x="373695" y="34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9" name="object 35">
                <a:extLst>
                  <a:ext uri="{FF2B5EF4-FFF2-40B4-BE49-F238E27FC236}">
                    <a16:creationId xmlns:a16="http://schemas.microsoft.com/office/drawing/2014/main" id="{29A32ECE-62EA-25F6-77C0-5D7E21149F66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232557" y="4724656"/>
                <a:ext cx="99346" cy="152973"/>
              </a:xfrm>
              <a:prstGeom prst="rect">
                <a:avLst/>
              </a:prstGeom>
            </p:spPr>
          </p:pic>
        </p:grpSp>
        <p:grpSp>
          <p:nvGrpSpPr>
            <p:cNvPr id="22" name="object 36">
              <a:extLst>
                <a:ext uri="{FF2B5EF4-FFF2-40B4-BE49-F238E27FC236}">
                  <a16:creationId xmlns:a16="http://schemas.microsoft.com/office/drawing/2014/main" id="{76518525-DD18-6623-6ADC-7E997BA5EC27}"/>
                </a:ext>
              </a:extLst>
            </p:cNvPr>
            <p:cNvGrpSpPr/>
            <p:nvPr/>
          </p:nvGrpSpPr>
          <p:grpSpPr>
            <a:xfrm>
              <a:off x="2423151" y="3924221"/>
              <a:ext cx="381476" cy="202406"/>
              <a:chOff x="1706868" y="5232294"/>
              <a:chExt cx="508634" cy="269875"/>
            </a:xfrm>
          </p:grpSpPr>
          <p:sp>
            <p:nvSpPr>
              <p:cNvPr id="46" name="object 37">
                <a:extLst>
                  <a:ext uri="{FF2B5EF4-FFF2-40B4-BE49-F238E27FC236}">
                    <a16:creationId xmlns:a16="http://schemas.microsoft.com/office/drawing/2014/main" id="{DCE23B10-BBF4-1676-279B-9B15C22F9266}"/>
                  </a:ext>
                </a:extLst>
              </p:cNvPr>
              <p:cNvSpPr/>
              <p:nvPr/>
            </p:nvSpPr>
            <p:spPr>
              <a:xfrm>
                <a:off x="1706868" y="5232294"/>
                <a:ext cx="374015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374014" h="207010">
                    <a:moveTo>
                      <a:pt x="93274" y="0"/>
                    </a:moveTo>
                    <a:lnTo>
                      <a:pt x="55442" y="6897"/>
                    </a:lnTo>
                    <a:lnTo>
                      <a:pt x="14451" y="42779"/>
                    </a:lnTo>
                    <a:lnTo>
                      <a:pt x="1604" y="81509"/>
                    </a:lnTo>
                    <a:lnTo>
                      <a:pt x="0" y="105053"/>
                    </a:lnTo>
                    <a:lnTo>
                      <a:pt x="1595" y="127376"/>
                    </a:lnTo>
                    <a:lnTo>
                      <a:pt x="14370" y="164538"/>
                    </a:lnTo>
                    <a:lnTo>
                      <a:pt x="54654" y="199763"/>
                    </a:lnTo>
                    <a:lnTo>
                      <a:pt x="90836" y="206559"/>
                    </a:lnTo>
                    <a:lnTo>
                      <a:pt x="106178" y="205566"/>
                    </a:lnTo>
                    <a:lnTo>
                      <a:pt x="143784" y="190684"/>
                    </a:lnTo>
                    <a:lnTo>
                      <a:pt x="160599" y="172089"/>
                    </a:lnTo>
                    <a:lnTo>
                      <a:pt x="90429" y="172089"/>
                    </a:lnTo>
                    <a:lnTo>
                      <a:pt x="80057" y="171084"/>
                    </a:lnTo>
                    <a:lnTo>
                      <a:pt x="49107" y="146608"/>
                    </a:lnTo>
                    <a:lnTo>
                      <a:pt x="41473" y="102054"/>
                    </a:lnTo>
                    <a:lnTo>
                      <a:pt x="42334" y="85437"/>
                    </a:lnTo>
                    <a:lnTo>
                      <a:pt x="62693" y="43437"/>
                    </a:lnTo>
                    <a:lnTo>
                      <a:pt x="91242" y="34465"/>
                    </a:lnTo>
                    <a:lnTo>
                      <a:pt x="162776" y="34465"/>
                    </a:lnTo>
                    <a:lnTo>
                      <a:pt x="159073" y="28770"/>
                    </a:lnTo>
                    <a:lnTo>
                      <a:pt x="152700" y="21675"/>
                    </a:lnTo>
                    <a:lnTo>
                      <a:pt x="140419" y="12195"/>
                    </a:lnTo>
                    <a:lnTo>
                      <a:pt x="126420" y="5421"/>
                    </a:lnTo>
                    <a:lnTo>
                      <a:pt x="110704" y="1355"/>
                    </a:lnTo>
                    <a:lnTo>
                      <a:pt x="93274" y="0"/>
                    </a:lnTo>
                    <a:close/>
                  </a:path>
                  <a:path w="374014" h="207010">
                    <a:moveTo>
                      <a:pt x="134604" y="129712"/>
                    </a:moveTo>
                    <a:lnTo>
                      <a:pt x="111960" y="166339"/>
                    </a:lnTo>
                    <a:lnTo>
                      <a:pt x="90429" y="172089"/>
                    </a:lnTo>
                    <a:lnTo>
                      <a:pt x="160599" y="172089"/>
                    </a:lnTo>
                    <a:lnTo>
                      <a:pt x="161697" y="170605"/>
                    </a:lnTo>
                    <a:lnTo>
                      <a:pt x="168414" y="157410"/>
                    </a:lnTo>
                    <a:lnTo>
                      <a:pt x="173640" y="142112"/>
                    </a:lnTo>
                    <a:lnTo>
                      <a:pt x="134604" y="129712"/>
                    </a:lnTo>
                    <a:close/>
                  </a:path>
                  <a:path w="374014" h="207010">
                    <a:moveTo>
                      <a:pt x="162776" y="34465"/>
                    </a:moveTo>
                    <a:lnTo>
                      <a:pt x="91242" y="34465"/>
                    </a:lnTo>
                    <a:lnTo>
                      <a:pt x="98956" y="35030"/>
                    </a:lnTo>
                    <a:lnTo>
                      <a:pt x="106069" y="36722"/>
                    </a:lnTo>
                    <a:lnTo>
                      <a:pt x="133266" y="67996"/>
                    </a:lnTo>
                    <a:lnTo>
                      <a:pt x="173090" y="58463"/>
                    </a:lnTo>
                    <a:lnTo>
                      <a:pt x="169272" y="47165"/>
                    </a:lnTo>
                    <a:lnTo>
                      <a:pt x="164598" y="37267"/>
                    </a:lnTo>
                    <a:lnTo>
                      <a:pt x="162776" y="34465"/>
                    </a:lnTo>
                    <a:close/>
                  </a:path>
                  <a:path w="374014" h="207010">
                    <a:moveTo>
                      <a:pt x="254556" y="3401"/>
                    </a:moveTo>
                    <a:lnTo>
                      <a:pt x="214301" y="3401"/>
                    </a:lnTo>
                    <a:lnTo>
                      <a:pt x="214301" y="203153"/>
                    </a:lnTo>
                    <a:lnTo>
                      <a:pt x="254556" y="203153"/>
                    </a:lnTo>
                    <a:lnTo>
                      <a:pt x="254556" y="115816"/>
                    </a:lnTo>
                    <a:lnTo>
                      <a:pt x="373671" y="115816"/>
                    </a:lnTo>
                    <a:lnTo>
                      <a:pt x="373671" y="82031"/>
                    </a:lnTo>
                    <a:lnTo>
                      <a:pt x="254556" y="82031"/>
                    </a:lnTo>
                    <a:lnTo>
                      <a:pt x="254556" y="3401"/>
                    </a:lnTo>
                    <a:close/>
                  </a:path>
                  <a:path w="374014" h="207010">
                    <a:moveTo>
                      <a:pt x="373671" y="115816"/>
                    </a:moveTo>
                    <a:lnTo>
                      <a:pt x="333416" y="115816"/>
                    </a:lnTo>
                    <a:lnTo>
                      <a:pt x="333416" y="203153"/>
                    </a:lnTo>
                    <a:lnTo>
                      <a:pt x="373671" y="203153"/>
                    </a:lnTo>
                    <a:lnTo>
                      <a:pt x="373671" y="115816"/>
                    </a:lnTo>
                    <a:close/>
                  </a:path>
                  <a:path w="374014" h="207010">
                    <a:moveTo>
                      <a:pt x="373671" y="3401"/>
                    </a:moveTo>
                    <a:lnTo>
                      <a:pt x="333416" y="3401"/>
                    </a:lnTo>
                    <a:lnTo>
                      <a:pt x="333416" y="82031"/>
                    </a:lnTo>
                    <a:lnTo>
                      <a:pt x="373671" y="82031"/>
                    </a:lnTo>
                    <a:lnTo>
                      <a:pt x="373671" y="34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7" name="object 38">
                <a:extLst>
                  <a:ext uri="{FF2B5EF4-FFF2-40B4-BE49-F238E27FC236}">
                    <a16:creationId xmlns:a16="http://schemas.microsoft.com/office/drawing/2014/main" id="{6773D851-EF07-3140-B785-BA910C38C9B3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115846" y="5349054"/>
                <a:ext cx="99322" cy="152973"/>
              </a:xfrm>
              <a:prstGeom prst="rect">
                <a:avLst/>
              </a:prstGeom>
            </p:spPr>
          </p:pic>
        </p:grpSp>
        <p:pic>
          <p:nvPicPr>
            <p:cNvPr id="23" name="object 39">
              <a:extLst>
                <a:ext uri="{FF2B5EF4-FFF2-40B4-BE49-F238E27FC236}">
                  <a16:creationId xmlns:a16="http://schemas.microsoft.com/office/drawing/2014/main" id="{4E1644BB-D417-1C6E-E364-87CA2CBA92C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8483" y="3453818"/>
              <a:ext cx="98123" cy="123738"/>
            </a:xfrm>
            <a:prstGeom prst="rect">
              <a:avLst/>
            </a:prstGeom>
          </p:spPr>
        </p:pic>
        <p:pic>
          <p:nvPicPr>
            <p:cNvPr id="24" name="object 40">
              <a:extLst>
                <a:ext uri="{FF2B5EF4-FFF2-40B4-BE49-F238E27FC236}">
                  <a16:creationId xmlns:a16="http://schemas.microsoft.com/office/drawing/2014/main" id="{534C7F76-BBE2-A998-696D-BFA213314C9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11784" y="3218772"/>
              <a:ext cx="98139" cy="123738"/>
            </a:xfrm>
            <a:prstGeom prst="rect">
              <a:avLst/>
            </a:prstGeom>
          </p:spPr>
        </p:pic>
        <p:pic>
          <p:nvPicPr>
            <p:cNvPr id="25" name="object 41">
              <a:extLst>
                <a:ext uri="{FF2B5EF4-FFF2-40B4-BE49-F238E27FC236}">
                  <a16:creationId xmlns:a16="http://schemas.microsoft.com/office/drawing/2014/main" id="{4FE8A20C-B30E-39CF-84FE-DDE80C5763B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02656" y="2840048"/>
              <a:ext cx="98139" cy="123819"/>
            </a:xfrm>
            <a:prstGeom prst="rect">
              <a:avLst/>
            </a:prstGeom>
          </p:spPr>
        </p:pic>
        <p:grpSp>
          <p:nvGrpSpPr>
            <p:cNvPr id="26" name="object 42">
              <a:extLst>
                <a:ext uri="{FF2B5EF4-FFF2-40B4-BE49-F238E27FC236}">
                  <a16:creationId xmlns:a16="http://schemas.microsoft.com/office/drawing/2014/main" id="{CC2F4ADE-2322-42E0-82E3-242FA6EED6B9}"/>
                </a:ext>
              </a:extLst>
            </p:cNvPr>
            <p:cNvGrpSpPr/>
            <p:nvPr/>
          </p:nvGrpSpPr>
          <p:grpSpPr>
            <a:xfrm>
              <a:off x="6273064" y="2840048"/>
              <a:ext cx="310038" cy="163830"/>
              <a:chOff x="6840085" y="3786730"/>
              <a:chExt cx="413384" cy="218440"/>
            </a:xfrm>
          </p:grpSpPr>
          <p:sp>
            <p:nvSpPr>
              <p:cNvPr id="44" name="object 43">
                <a:extLst>
                  <a:ext uri="{FF2B5EF4-FFF2-40B4-BE49-F238E27FC236}">
                    <a16:creationId xmlns:a16="http://schemas.microsoft.com/office/drawing/2014/main" id="{177BBBC4-2D75-1885-82DF-77794FD87789}"/>
                  </a:ext>
                </a:extLst>
              </p:cNvPr>
              <p:cNvSpPr/>
              <p:nvPr/>
            </p:nvSpPr>
            <p:spPr>
              <a:xfrm>
                <a:off x="6840085" y="3786730"/>
                <a:ext cx="30353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03529" h="165100">
                    <a:moveTo>
                      <a:pt x="32362" y="0"/>
                    </a:moveTo>
                    <a:lnTo>
                      <a:pt x="0" y="0"/>
                    </a:lnTo>
                    <a:lnTo>
                      <a:pt x="0" y="165092"/>
                    </a:lnTo>
                    <a:lnTo>
                      <a:pt x="31068" y="165092"/>
                    </a:lnTo>
                    <a:lnTo>
                      <a:pt x="31068" y="57404"/>
                    </a:lnTo>
                    <a:lnTo>
                      <a:pt x="67515" y="57404"/>
                    </a:lnTo>
                    <a:lnTo>
                      <a:pt x="32362" y="0"/>
                    </a:lnTo>
                    <a:close/>
                  </a:path>
                  <a:path w="303529" h="165100">
                    <a:moveTo>
                      <a:pt x="67515" y="57404"/>
                    </a:moveTo>
                    <a:lnTo>
                      <a:pt x="31068" y="57404"/>
                    </a:lnTo>
                    <a:lnTo>
                      <a:pt x="97519" y="165092"/>
                    </a:lnTo>
                    <a:lnTo>
                      <a:pt x="130960" y="165092"/>
                    </a:lnTo>
                    <a:lnTo>
                      <a:pt x="130960" y="110277"/>
                    </a:lnTo>
                    <a:lnTo>
                      <a:pt x="99892" y="110277"/>
                    </a:lnTo>
                    <a:lnTo>
                      <a:pt x="67515" y="57404"/>
                    </a:lnTo>
                    <a:close/>
                  </a:path>
                  <a:path w="303529" h="165100">
                    <a:moveTo>
                      <a:pt x="130960" y="0"/>
                    </a:moveTo>
                    <a:lnTo>
                      <a:pt x="99892" y="0"/>
                    </a:lnTo>
                    <a:lnTo>
                      <a:pt x="99892" y="110277"/>
                    </a:lnTo>
                    <a:lnTo>
                      <a:pt x="130960" y="110277"/>
                    </a:lnTo>
                    <a:lnTo>
                      <a:pt x="130960" y="0"/>
                    </a:lnTo>
                    <a:close/>
                  </a:path>
                  <a:path w="303529" h="165100">
                    <a:moveTo>
                      <a:pt x="204531" y="0"/>
                    </a:moveTo>
                    <a:lnTo>
                      <a:pt x="171090" y="0"/>
                    </a:lnTo>
                    <a:lnTo>
                      <a:pt x="171090" y="165092"/>
                    </a:lnTo>
                    <a:lnTo>
                      <a:pt x="204531" y="165092"/>
                    </a:lnTo>
                    <a:lnTo>
                      <a:pt x="204531" y="93012"/>
                    </a:lnTo>
                    <a:lnTo>
                      <a:pt x="303129" y="93012"/>
                    </a:lnTo>
                    <a:lnTo>
                      <a:pt x="303129" y="64957"/>
                    </a:lnTo>
                    <a:lnTo>
                      <a:pt x="204531" y="64957"/>
                    </a:lnTo>
                    <a:lnTo>
                      <a:pt x="204531" y="0"/>
                    </a:lnTo>
                    <a:close/>
                  </a:path>
                  <a:path w="303529" h="165100">
                    <a:moveTo>
                      <a:pt x="303129" y="93012"/>
                    </a:moveTo>
                    <a:lnTo>
                      <a:pt x="269687" y="93012"/>
                    </a:lnTo>
                    <a:lnTo>
                      <a:pt x="269687" y="165092"/>
                    </a:lnTo>
                    <a:lnTo>
                      <a:pt x="303129" y="165092"/>
                    </a:lnTo>
                    <a:lnTo>
                      <a:pt x="303129" y="93012"/>
                    </a:lnTo>
                    <a:close/>
                  </a:path>
                  <a:path w="303529" h="165100">
                    <a:moveTo>
                      <a:pt x="303129" y="0"/>
                    </a:moveTo>
                    <a:lnTo>
                      <a:pt x="269687" y="0"/>
                    </a:lnTo>
                    <a:lnTo>
                      <a:pt x="269687" y="64957"/>
                    </a:lnTo>
                    <a:lnTo>
                      <a:pt x="303129" y="64957"/>
                    </a:lnTo>
                    <a:lnTo>
                      <a:pt x="30312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5" name="object 44">
                <a:extLst>
                  <a:ext uri="{FF2B5EF4-FFF2-40B4-BE49-F238E27FC236}">
                    <a16:creationId xmlns:a16="http://schemas.microsoft.com/office/drawing/2014/main" id="{DE9577A6-76BD-D208-6BA8-81D5E744EB39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170399" y="3880390"/>
                <a:ext cx="83063" cy="124304"/>
              </a:xfrm>
              <a:prstGeom prst="rect">
                <a:avLst/>
              </a:prstGeom>
            </p:spPr>
          </p:pic>
        </p:grpSp>
        <p:pic>
          <p:nvPicPr>
            <p:cNvPr id="27" name="object 45">
              <a:extLst>
                <a:ext uri="{FF2B5EF4-FFF2-40B4-BE49-F238E27FC236}">
                  <a16:creationId xmlns:a16="http://schemas.microsoft.com/office/drawing/2014/main" id="{FC1C2DD1-7526-0675-8911-7E981A69364F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23532" y="2250410"/>
              <a:ext cx="119949" cy="128027"/>
            </a:xfrm>
            <a:prstGeom prst="rect">
              <a:avLst/>
            </a:prstGeom>
          </p:spPr>
        </p:pic>
        <p:grpSp>
          <p:nvGrpSpPr>
            <p:cNvPr id="28" name="object 46">
              <a:extLst>
                <a:ext uri="{FF2B5EF4-FFF2-40B4-BE49-F238E27FC236}">
                  <a16:creationId xmlns:a16="http://schemas.microsoft.com/office/drawing/2014/main" id="{27E25F19-8650-81A9-6609-05D8656EA7B8}"/>
                </a:ext>
              </a:extLst>
            </p:cNvPr>
            <p:cNvGrpSpPr/>
            <p:nvPr/>
          </p:nvGrpSpPr>
          <p:grpSpPr>
            <a:xfrm>
              <a:off x="4763335" y="3577475"/>
              <a:ext cx="697706" cy="936784"/>
              <a:chOff x="4827113" y="4769966"/>
              <a:chExt cx="930275" cy="1249045"/>
            </a:xfrm>
          </p:grpSpPr>
          <p:sp>
            <p:nvSpPr>
              <p:cNvPr id="37" name="object 47">
                <a:extLst>
                  <a:ext uri="{FF2B5EF4-FFF2-40B4-BE49-F238E27FC236}">
                    <a16:creationId xmlns:a16="http://schemas.microsoft.com/office/drawing/2014/main" id="{7BFF7157-1AA1-D984-721D-7C207A5705BC}"/>
                  </a:ext>
                </a:extLst>
              </p:cNvPr>
              <p:cNvSpPr/>
              <p:nvPr/>
            </p:nvSpPr>
            <p:spPr>
              <a:xfrm>
                <a:off x="5729726" y="4836866"/>
                <a:ext cx="26034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26035" h="520064">
                    <a:moveTo>
                      <a:pt x="20086" y="0"/>
                    </a:moveTo>
                    <a:lnTo>
                      <a:pt x="5782" y="0"/>
                    </a:lnTo>
                    <a:lnTo>
                      <a:pt x="0" y="5805"/>
                    </a:lnTo>
                    <a:lnTo>
                      <a:pt x="0" y="506649"/>
                    </a:lnTo>
                    <a:lnTo>
                      <a:pt x="0" y="513813"/>
                    </a:lnTo>
                    <a:lnTo>
                      <a:pt x="5782" y="519597"/>
                    </a:lnTo>
                    <a:lnTo>
                      <a:pt x="20086" y="519597"/>
                    </a:lnTo>
                    <a:lnTo>
                      <a:pt x="25890" y="513813"/>
                    </a:lnTo>
                    <a:lnTo>
                      <a:pt x="25890" y="5805"/>
                    </a:lnTo>
                    <a:lnTo>
                      <a:pt x="2008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38" name="object 48">
                <a:extLst>
                  <a:ext uri="{FF2B5EF4-FFF2-40B4-BE49-F238E27FC236}">
                    <a16:creationId xmlns:a16="http://schemas.microsoft.com/office/drawing/2014/main" id="{7DE31C77-1229-AFCE-8BB2-305CE782FD44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325108" y="5008152"/>
                <a:ext cx="159923" cy="170616"/>
              </a:xfrm>
              <a:prstGeom prst="rect">
                <a:avLst/>
              </a:prstGeom>
            </p:spPr>
          </p:pic>
          <p:pic>
            <p:nvPicPr>
              <p:cNvPr id="39" name="object 49">
                <a:extLst>
                  <a:ext uri="{FF2B5EF4-FFF2-40B4-BE49-F238E27FC236}">
                    <a16:creationId xmlns:a16="http://schemas.microsoft.com/office/drawing/2014/main" id="{89A794B4-8F45-AAAC-8B9A-5FF3B1B2C5B6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524634" y="5176028"/>
                <a:ext cx="232686" cy="182140"/>
              </a:xfrm>
              <a:prstGeom prst="rect">
                <a:avLst/>
              </a:prstGeom>
            </p:spPr>
          </p:pic>
          <p:pic>
            <p:nvPicPr>
              <p:cNvPr id="40" name="object 50">
                <a:extLst>
                  <a:ext uri="{FF2B5EF4-FFF2-40B4-BE49-F238E27FC236}">
                    <a16:creationId xmlns:a16="http://schemas.microsoft.com/office/drawing/2014/main" id="{B7939913-CE4D-7E53-BDBA-2D57E00247CC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049422" y="5170956"/>
                <a:ext cx="238598" cy="176357"/>
              </a:xfrm>
              <a:prstGeom prst="rect">
                <a:avLst/>
              </a:prstGeom>
            </p:spPr>
          </p:pic>
          <p:sp>
            <p:nvSpPr>
              <p:cNvPr id="41" name="object 51">
                <a:extLst>
                  <a:ext uri="{FF2B5EF4-FFF2-40B4-BE49-F238E27FC236}">
                    <a16:creationId xmlns:a16="http://schemas.microsoft.com/office/drawing/2014/main" id="{74C4CB8A-BBE9-2F91-E9EF-B85F0736407E}"/>
                  </a:ext>
                </a:extLst>
              </p:cNvPr>
              <p:cNvSpPr/>
              <p:nvPr/>
            </p:nvSpPr>
            <p:spPr>
              <a:xfrm>
                <a:off x="5049634" y="4900142"/>
                <a:ext cx="708025" cy="855344"/>
              </a:xfrm>
              <a:custGeom>
                <a:avLst/>
                <a:gdLst/>
                <a:ahLst/>
                <a:cxnLst/>
                <a:rect l="l" t="t" r="r" b="b"/>
                <a:pathLst>
                  <a:path w="708025" h="855345">
                    <a:moveTo>
                      <a:pt x="707593" y="440817"/>
                    </a:moveTo>
                    <a:lnTo>
                      <a:pt x="703986" y="433451"/>
                    </a:lnTo>
                    <a:lnTo>
                      <a:pt x="690460" y="428815"/>
                    </a:lnTo>
                    <a:lnTo>
                      <a:pt x="683107" y="432422"/>
                    </a:lnTo>
                    <a:lnTo>
                      <a:pt x="547839" y="827151"/>
                    </a:lnTo>
                    <a:lnTo>
                      <a:pt x="147281" y="820724"/>
                    </a:lnTo>
                    <a:lnTo>
                      <a:pt x="27419" y="430517"/>
                    </a:lnTo>
                    <a:lnTo>
                      <a:pt x="27419" y="5791"/>
                    </a:lnTo>
                    <a:lnTo>
                      <a:pt x="21640" y="0"/>
                    </a:lnTo>
                    <a:lnTo>
                      <a:pt x="7327" y="0"/>
                    </a:lnTo>
                    <a:lnTo>
                      <a:pt x="1524" y="5791"/>
                    </a:lnTo>
                    <a:lnTo>
                      <a:pt x="1524" y="426567"/>
                    </a:lnTo>
                    <a:lnTo>
                      <a:pt x="0" y="429437"/>
                    </a:lnTo>
                    <a:lnTo>
                      <a:pt x="1524" y="434403"/>
                    </a:lnTo>
                    <a:lnTo>
                      <a:pt x="1524" y="439623"/>
                    </a:lnTo>
                    <a:lnTo>
                      <a:pt x="3835" y="441947"/>
                    </a:lnTo>
                    <a:lnTo>
                      <a:pt x="124663" y="835317"/>
                    </a:lnTo>
                    <a:lnTo>
                      <a:pt x="124587" y="840447"/>
                    </a:lnTo>
                    <a:lnTo>
                      <a:pt x="127012" y="842949"/>
                    </a:lnTo>
                    <a:lnTo>
                      <a:pt x="127381" y="844130"/>
                    </a:lnTo>
                    <a:lnTo>
                      <a:pt x="129019" y="845007"/>
                    </a:lnTo>
                    <a:lnTo>
                      <a:pt x="130314" y="846328"/>
                    </a:lnTo>
                    <a:lnTo>
                      <a:pt x="131546" y="846353"/>
                    </a:lnTo>
                    <a:lnTo>
                      <a:pt x="134620" y="847979"/>
                    </a:lnTo>
                    <a:lnTo>
                      <a:pt x="139522" y="846480"/>
                    </a:lnTo>
                    <a:lnTo>
                      <a:pt x="554736" y="853160"/>
                    </a:lnTo>
                    <a:lnTo>
                      <a:pt x="559587" y="854811"/>
                    </a:lnTo>
                    <a:lnTo>
                      <a:pt x="562698" y="853287"/>
                    </a:lnTo>
                    <a:lnTo>
                      <a:pt x="563968" y="853300"/>
                    </a:lnTo>
                    <a:lnTo>
                      <a:pt x="565302" y="852004"/>
                    </a:lnTo>
                    <a:lnTo>
                      <a:pt x="566940" y="851204"/>
                    </a:lnTo>
                    <a:lnTo>
                      <a:pt x="567334" y="850049"/>
                    </a:lnTo>
                    <a:lnTo>
                      <a:pt x="569861" y="847610"/>
                    </a:lnTo>
                    <a:lnTo>
                      <a:pt x="569937" y="842467"/>
                    </a:lnTo>
                    <a:lnTo>
                      <a:pt x="707593" y="44081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2" name="object 52">
                <a:extLst>
                  <a:ext uri="{FF2B5EF4-FFF2-40B4-BE49-F238E27FC236}">
                    <a16:creationId xmlns:a16="http://schemas.microsoft.com/office/drawing/2014/main" id="{71542A54-A495-8FDE-4562-19D01D682DB4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4827113" y="4769966"/>
                <a:ext cx="251802" cy="157905"/>
              </a:xfrm>
              <a:prstGeom prst="rect">
                <a:avLst/>
              </a:prstGeom>
            </p:spPr>
          </p:pic>
          <p:sp>
            <p:nvSpPr>
              <p:cNvPr id="43" name="object 53">
                <a:extLst>
                  <a:ext uri="{FF2B5EF4-FFF2-40B4-BE49-F238E27FC236}">
                    <a16:creationId xmlns:a16="http://schemas.microsoft.com/office/drawing/2014/main" id="{DC6FAA0E-DA01-BAE7-EA47-D52522543E0A}"/>
                  </a:ext>
                </a:extLst>
              </p:cNvPr>
              <p:cNvSpPr/>
              <p:nvPr/>
            </p:nvSpPr>
            <p:spPr>
              <a:xfrm>
                <a:off x="5174361" y="5720689"/>
                <a:ext cx="44577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45770" h="298450">
                    <a:moveTo>
                      <a:pt x="25882" y="5803"/>
                    </a:moveTo>
                    <a:lnTo>
                      <a:pt x="20078" y="0"/>
                    </a:lnTo>
                    <a:lnTo>
                      <a:pt x="5778" y="0"/>
                    </a:lnTo>
                    <a:lnTo>
                      <a:pt x="0" y="5803"/>
                    </a:lnTo>
                    <a:lnTo>
                      <a:pt x="0" y="285762"/>
                    </a:lnTo>
                    <a:lnTo>
                      <a:pt x="5778" y="291579"/>
                    </a:lnTo>
                    <a:lnTo>
                      <a:pt x="20078" y="291579"/>
                    </a:lnTo>
                    <a:lnTo>
                      <a:pt x="25882" y="285762"/>
                    </a:lnTo>
                    <a:lnTo>
                      <a:pt x="25882" y="12941"/>
                    </a:lnTo>
                    <a:lnTo>
                      <a:pt x="25882" y="5803"/>
                    </a:lnTo>
                    <a:close/>
                  </a:path>
                  <a:path w="445770" h="298450">
                    <a:moveTo>
                      <a:pt x="445236" y="12560"/>
                    </a:moveTo>
                    <a:lnTo>
                      <a:pt x="439458" y="6756"/>
                    </a:lnTo>
                    <a:lnTo>
                      <a:pt x="425157" y="6756"/>
                    </a:lnTo>
                    <a:lnTo>
                      <a:pt x="419354" y="12560"/>
                    </a:lnTo>
                    <a:lnTo>
                      <a:pt x="419354" y="292506"/>
                    </a:lnTo>
                    <a:lnTo>
                      <a:pt x="425157" y="298310"/>
                    </a:lnTo>
                    <a:lnTo>
                      <a:pt x="439458" y="298310"/>
                    </a:lnTo>
                    <a:lnTo>
                      <a:pt x="445236" y="292506"/>
                    </a:lnTo>
                    <a:lnTo>
                      <a:pt x="445236" y="19697"/>
                    </a:lnTo>
                    <a:lnTo>
                      <a:pt x="445236" y="125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pic>
          <p:nvPicPr>
            <p:cNvPr id="29" name="object 54">
              <a:extLst>
                <a:ext uri="{FF2B5EF4-FFF2-40B4-BE49-F238E27FC236}">
                  <a16:creationId xmlns:a16="http://schemas.microsoft.com/office/drawing/2014/main" id="{1A7F7575-FA2F-12C0-3FAF-9DEC05AFE4C7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42705" y="3350246"/>
              <a:ext cx="122201" cy="97178"/>
            </a:xfrm>
            <a:prstGeom prst="rect">
              <a:avLst/>
            </a:prstGeom>
          </p:spPr>
        </p:pic>
        <p:sp>
          <p:nvSpPr>
            <p:cNvPr id="30" name="object 55">
              <a:extLst>
                <a:ext uri="{FF2B5EF4-FFF2-40B4-BE49-F238E27FC236}">
                  <a16:creationId xmlns:a16="http://schemas.microsoft.com/office/drawing/2014/main" id="{B159FE0F-251A-F2A6-A5FF-F77CE5BFE8FF}"/>
                </a:ext>
              </a:extLst>
            </p:cNvPr>
            <p:cNvSpPr/>
            <p:nvPr/>
          </p:nvSpPr>
          <p:spPr>
            <a:xfrm>
              <a:off x="5348460" y="2427484"/>
              <a:ext cx="875824" cy="756285"/>
            </a:xfrm>
            <a:custGeom>
              <a:avLst/>
              <a:gdLst/>
              <a:ahLst/>
              <a:cxnLst/>
              <a:rect l="l" t="t" r="r" b="b"/>
              <a:pathLst>
                <a:path w="1167765" h="1008379">
                  <a:moveTo>
                    <a:pt x="454418" y="996556"/>
                  </a:moveTo>
                  <a:lnTo>
                    <a:pt x="358089" y="686054"/>
                  </a:lnTo>
                  <a:lnTo>
                    <a:pt x="350837" y="682167"/>
                  </a:lnTo>
                  <a:lnTo>
                    <a:pt x="337172" y="686485"/>
                  </a:lnTo>
                  <a:lnTo>
                    <a:pt x="333362" y="693813"/>
                  </a:lnTo>
                  <a:lnTo>
                    <a:pt x="427570" y="997394"/>
                  </a:lnTo>
                  <a:lnTo>
                    <a:pt x="429691" y="1004239"/>
                  </a:lnTo>
                  <a:lnTo>
                    <a:pt x="436943" y="1008049"/>
                  </a:lnTo>
                  <a:lnTo>
                    <a:pt x="450596" y="1003808"/>
                  </a:lnTo>
                  <a:lnTo>
                    <a:pt x="454418" y="996556"/>
                  </a:lnTo>
                  <a:close/>
                </a:path>
                <a:path w="1167765" h="1008379">
                  <a:moveTo>
                    <a:pt x="1167422" y="544906"/>
                  </a:moveTo>
                  <a:lnTo>
                    <a:pt x="1165275" y="537146"/>
                  </a:lnTo>
                  <a:lnTo>
                    <a:pt x="894956" y="381241"/>
                  </a:lnTo>
                  <a:lnTo>
                    <a:pt x="894956" y="5829"/>
                  </a:lnTo>
                  <a:lnTo>
                    <a:pt x="889177" y="0"/>
                  </a:lnTo>
                  <a:lnTo>
                    <a:pt x="874864" y="0"/>
                  </a:lnTo>
                  <a:lnTo>
                    <a:pt x="869061" y="5829"/>
                  </a:lnTo>
                  <a:lnTo>
                    <a:pt x="869061" y="366306"/>
                  </a:lnTo>
                  <a:lnTo>
                    <a:pt x="858583" y="360260"/>
                  </a:lnTo>
                  <a:lnTo>
                    <a:pt x="856665" y="356946"/>
                  </a:lnTo>
                  <a:lnTo>
                    <a:pt x="849744" y="355066"/>
                  </a:lnTo>
                  <a:lnTo>
                    <a:pt x="849287" y="354787"/>
                  </a:lnTo>
                  <a:lnTo>
                    <a:pt x="849007" y="354863"/>
                  </a:lnTo>
                  <a:lnTo>
                    <a:pt x="848741" y="354787"/>
                  </a:lnTo>
                  <a:lnTo>
                    <a:pt x="848245" y="355079"/>
                  </a:lnTo>
                  <a:lnTo>
                    <a:pt x="841362" y="356946"/>
                  </a:lnTo>
                  <a:lnTo>
                    <a:pt x="839520" y="360108"/>
                  </a:lnTo>
                  <a:lnTo>
                    <a:pt x="828941" y="366217"/>
                  </a:lnTo>
                  <a:lnTo>
                    <a:pt x="828941" y="5829"/>
                  </a:lnTo>
                  <a:lnTo>
                    <a:pt x="823150" y="0"/>
                  </a:lnTo>
                  <a:lnTo>
                    <a:pt x="808850" y="0"/>
                  </a:lnTo>
                  <a:lnTo>
                    <a:pt x="803046" y="5829"/>
                  </a:lnTo>
                  <a:lnTo>
                    <a:pt x="803046" y="381165"/>
                  </a:lnTo>
                  <a:lnTo>
                    <a:pt x="393001" y="617855"/>
                  </a:lnTo>
                  <a:lnTo>
                    <a:pt x="5803" y="617855"/>
                  </a:lnTo>
                  <a:lnTo>
                    <a:pt x="0" y="623468"/>
                  </a:lnTo>
                  <a:lnTo>
                    <a:pt x="0" y="637921"/>
                  </a:lnTo>
                  <a:lnTo>
                    <a:pt x="5803" y="643750"/>
                  </a:lnTo>
                  <a:lnTo>
                    <a:pt x="386943" y="643750"/>
                  </a:lnTo>
                  <a:lnTo>
                    <a:pt x="490613" y="977823"/>
                  </a:lnTo>
                  <a:lnTo>
                    <a:pt x="492734" y="984656"/>
                  </a:lnTo>
                  <a:lnTo>
                    <a:pt x="499986" y="988479"/>
                  </a:lnTo>
                  <a:lnTo>
                    <a:pt x="513638" y="984224"/>
                  </a:lnTo>
                  <a:lnTo>
                    <a:pt x="517461" y="976972"/>
                  </a:lnTo>
                  <a:lnTo>
                    <a:pt x="411899" y="636739"/>
                  </a:lnTo>
                  <a:lnTo>
                    <a:pt x="819416" y="401612"/>
                  </a:lnTo>
                  <a:lnTo>
                    <a:pt x="823150" y="401612"/>
                  </a:lnTo>
                  <a:lnTo>
                    <a:pt x="828179" y="396570"/>
                  </a:lnTo>
                  <a:lnTo>
                    <a:pt x="849007" y="384543"/>
                  </a:lnTo>
                  <a:lnTo>
                    <a:pt x="869810" y="396557"/>
                  </a:lnTo>
                  <a:lnTo>
                    <a:pt x="874864" y="401612"/>
                  </a:lnTo>
                  <a:lnTo>
                    <a:pt x="878573" y="401612"/>
                  </a:lnTo>
                  <a:lnTo>
                    <a:pt x="1152321" y="559587"/>
                  </a:lnTo>
                  <a:lnTo>
                    <a:pt x="1160094" y="557428"/>
                  </a:lnTo>
                  <a:lnTo>
                    <a:pt x="1167422" y="544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56">
              <a:extLst>
                <a:ext uri="{FF2B5EF4-FFF2-40B4-BE49-F238E27FC236}">
                  <a16:creationId xmlns:a16="http://schemas.microsoft.com/office/drawing/2014/main" id="{021C9517-30F5-3F20-1216-02254F8F7957}"/>
                </a:ext>
              </a:extLst>
            </p:cNvPr>
            <p:cNvSpPr/>
            <p:nvPr/>
          </p:nvSpPr>
          <p:spPr>
            <a:xfrm>
              <a:off x="5125707" y="3018739"/>
              <a:ext cx="230505" cy="427673"/>
            </a:xfrm>
            <a:custGeom>
              <a:avLst/>
              <a:gdLst/>
              <a:ahLst/>
              <a:cxnLst/>
              <a:rect l="l" t="t" r="r" b="b"/>
              <a:pathLst>
                <a:path w="307339" h="570229">
                  <a:moveTo>
                    <a:pt x="195427" y="31076"/>
                  </a:moveTo>
                  <a:lnTo>
                    <a:pt x="191604" y="23736"/>
                  </a:lnTo>
                  <a:lnTo>
                    <a:pt x="177952" y="19634"/>
                  </a:lnTo>
                  <a:lnTo>
                    <a:pt x="170700" y="23304"/>
                  </a:lnTo>
                  <a:lnTo>
                    <a:pt x="77000" y="325348"/>
                  </a:lnTo>
                  <a:lnTo>
                    <a:pt x="80822" y="332600"/>
                  </a:lnTo>
                  <a:lnTo>
                    <a:pt x="94475" y="336854"/>
                  </a:lnTo>
                  <a:lnTo>
                    <a:pt x="101727" y="333032"/>
                  </a:lnTo>
                  <a:lnTo>
                    <a:pt x="193319" y="37985"/>
                  </a:lnTo>
                  <a:lnTo>
                    <a:pt x="195427" y="31076"/>
                  </a:lnTo>
                  <a:close/>
                </a:path>
                <a:path w="307339" h="570229">
                  <a:moveTo>
                    <a:pt x="306717" y="557428"/>
                  </a:moveTo>
                  <a:lnTo>
                    <a:pt x="305549" y="549313"/>
                  </a:lnTo>
                  <a:lnTo>
                    <a:pt x="29705" y="342366"/>
                  </a:lnTo>
                  <a:lnTo>
                    <a:pt x="130276" y="18351"/>
                  </a:lnTo>
                  <a:lnTo>
                    <a:pt x="132384" y="11442"/>
                  </a:lnTo>
                  <a:lnTo>
                    <a:pt x="128574" y="4318"/>
                  </a:lnTo>
                  <a:lnTo>
                    <a:pt x="114909" y="0"/>
                  </a:lnTo>
                  <a:lnTo>
                    <a:pt x="107657" y="3886"/>
                  </a:lnTo>
                  <a:lnTo>
                    <a:pt x="2908" y="341325"/>
                  </a:lnTo>
                  <a:lnTo>
                    <a:pt x="0" y="345211"/>
                  </a:lnTo>
                  <a:lnTo>
                    <a:pt x="533" y="348983"/>
                  </a:lnTo>
                  <a:lnTo>
                    <a:pt x="152" y="350227"/>
                  </a:lnTo>
                  <a:lnTo>
                    <a:pt x="927" y="351726"/>
                  </a:lnTo>
                  <a:lnTo>
                    <a:pt x="1168" y="353314"/>
                  </a:lnTo>
                  <a:lnTo>
                    <a:pt x="2159" y="354076"/>
                  </a:lnTo>
                  <a:lnTo>
                    <a:pt x="3975" y="357505"/>
                  </a:lnTo>
                  <a:lnTo>
                    <a:pt x="8699" y="358978"/>
                  </a:lnTo>
                  <a:lnTo>
                    <a:pt x="284302" y="565734"/>
                  </a:lnTo>
                  <a:lnTo>
                    <a:pt x="290017" y="570026"/>
                  </a:lnTo>
                  <a:lnTo>
                    <a:pt x="298132" y="568871"/>
                  </a:lnTo>
                  <a:lnTo>
                    <a:pt x="306717" y="5574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2" name="object 57">
              <a:extLst>
                <a:ext uri="{FF2B5EF4-FFF2-40B4-BE49-F238E27FC236}">
                  <a16:creationId xmlns:a16="http://schemas.microsoft.com/office/drawing/2014/main" id="{7FC1A919-1E2A-4F3B-9268-36655BF3B888}"/>
                </a:ext>
              </a:extLst>
            </p:cNvPr>
            <p:cNvSpPr/>
            <p:nvPr/>
          </p:nvSpPr>
          <p:spPr>
            <a:xfrm>
              <a:off x="4483384" y="3464986"/>
              <a:ext cx="243364" cy="128111"/>
            </a:xfrm>
            <a:custGeom>
              <a:avLst/>
              <a:gdLst/>
              <a:ahLst/>
              <a:cxnLst/>
              <a:rect l="l" t="t" r="r" b="b"/>
              <a:pathLst>
                <a:path w="324485" h="170814">
                  <a:moveTo>
                    <a:pt x="33301" y="2805"/>
                  </a:moveTo>
                  <a:lnTo>
                    <a:pt x="0" y="2805"/>
                  </a:lnTo>
                  <a:lnTo>
                    <a:pt x="0" y="167789"/>
                  </a:lnTo>
                  <a:lnTo>
                    <a:pt x="33301" y="167789"/>
                  </a:lnTo>
                  <a:lnTo>
                    <a:pt x="33301" y="95645"/>
                  </a:lnTo>
                  <a:lnTo>
                    <a:pt x="131855" y="95645"/>
                  </a:lnTo>
                  <a:lnTo>
                    <a:pt x="131855" y="67741"/>
                  </a:lnTo>
                  <a:lnTo>
                    <a:pt x="33301" y="67741"/>
                  </a:lnTo>
                  <a:lnTo>
                    <a:pt x="33301" y="2805"/>
                  </a:lnTo>
                  <a:close/>
                </a:path>
                <a:path w="324485" h="170814">
                  <a:moveTo>
                    <a:pt x="131855" y="95645"/>
                  </a:moveTo>
                  <a:lnTo>
                    <a:pt x="98554" y="95645"/>
                  </a:lnTo>
                  <a:lnTo>
                    <a:pt x="98554" y="167789"/>
                  </a:lnTo>
                  <a:lnTo>
                    <a:pt x="131855" y="167789"/>
                  </a:lnTo>
                  <a:lnTo>
                    <a:pt x="131855" y="95645"/>
                  </a:lnTo>
                  <a:close/>
                </a:path>
                <a:path w="324485" h="170814">
                  <a:moveTo>
                    <a:pt x="131855" y="2805"/>
                  </a:moveTo>
                  <a:lnTo>
                    <a:pt x="98554" y="2805"/>
                  </a:lnTo>
                  <a:lnTo>
                    <a:pt x="98554" y="67741"/>
                  </a:lnTo>
                  <a:lnTo>
                    <a:pt x="131855" y="67741"/>
                  </a:lnTo>
                  <a:lnTo>
                    <a:pt x="131855" y="2805"/>
                  </a:lnTo>
                  <a:close/>
                </a:path>
                <a:path w="324485" h="170814">
                  <a:moveTo>
                    <a:pt x="244248" y="0"/>
                  </a:moveTo>
                  <a:lnTo>
                    <a:pt x="203017" y="9265"/>
                  </a:lnTo>
                  <a:lnTo>
                    <a:pt x="175086" y="37856"/>
                  </a:lnTo>
                  <a:lnTo>
                    <a:pt x="164485" y="86301"/>
                  </a:lnTo>
                  <a:lnTo>
                    <a:pt x="165841" y="104938"/>
                  </a:lnTo>
                  <a:lnTo>
                    <a:pt x="186190" y="148151"/>
                  </a:lnTo>
                  <a:lnTo>
                    <a:pt x="227246" y="169191"/>
                  </a:lnTo>
                  <a:lnTo>
                    <a:pt x="244701" y="170595"/>
                  </a:lnTo>
                  <a:lnTo>
                    <a:pt x="261959" y="169186"/>
                  </a:lnTo>
                  <a:lnTo>
                    <a:pt x="277388" y="164959"/>
                  </a:lnTo>
                  <a:lnTo>
                    <a:pt x="290988" y="157912"/>
                  </a:lnTo>
                  <a:lnTo>
                    <a:pt x="302760" y="148043"/>
                  </a:lnTo>
                  <a:lnTo>
                    <a:pt x="307301" y="142130"/>
                  </a:lnTo>
                  <a:lnTo>
                    <a:pt x="244594" y="142130"/>
                  </a:lnTo>
                  <a:lnTo>
                    <a:pt x="235066" y="141224"/>
                  </a:lnTo>
                  <a:lnTo>
                    <a:pt x="202026" y="109815"/>
                  </a:lnTo>
                  <a:lnTo>
                    <a:pt x="198817" y="84725"/>
                  </a:lnTo>
                  <a:lnTo>
                    <a:pt x="199578" y="71846"/>
                  </a:lnTo>
                  <a:lnTo>
                    <a:pt x="218198" y="36403"/>
                  </a:lnTo>
                  <a:lnTo>
                    <a:pt x="307096" y="28464"/>
                  </a:lnTo>
                  <a:lnTo>
                    <a:pt x="302587" y="22616"/>
                  </a:lnTo>
                  <a:lnTo>
                    <a:pt x="290735" y="12718"/>
                  </a:lnTo>
                  <a:lnTo>
                    <a:pt x="277059" y="5651"/>
                  </a:lnTo>
                  <a:lnTo>
                    <a:pt x="261562" y="1412"/>
                  </a:lnTo>
                  <a:lnTo>
                    <a:pt x="244248" y="0"/>
                  </a:lnTo>
                  <a:close/>
                </a:path>
                <a:path w="324485" h="170814">
                  <a:moveTo>
                    <a:pt x="307096" y="28464"/>
                  </a:moveTo>
                  <a:lnTo>
                    <a:pt x="244594" y="28464"/>
                  </a:lnTo>
                  <a:lnTo>
                    <a:pt x="254403" y="29346"/>
                  </a:lnTo>
                  <a:lnTo>
                    <a:pt x="263137" y="31958"/>
                  </a:lnTo>
                  <a:lnTo>
                    <a:pt x="289254" y="71449"/>
                  </a:lnTo>
                  <a:lnTo>
                    <a:pt x="290031" y="84725"/>
                  </a:lnTo>
                  <a:lnTo>
                    <a:pt x="289234" y="98183"/>
                  </a:lnTo>
                  <a:lnTo>
                    <a:pt x="270443" y="134054"/>
                  </a:lnTo>
                  <a:lnTo>
                    <a:pt x="244594" y="142130"/>
                  </a:lnTo>
                  <a:lnTo>
                    <a:pt x="307301" y="142130"/>
                  </a:lnTo>
                  <a:lnTo>
                    <a:pt x="312259" y="135673"/>
                  </a:lnTo>
                  <a:lnTo>
                    <a:pt x="319041" y="121129"/>
                  </a:lnTo>
                  <a:lnTo>
                    <a:pt x="323109" y="104412"/>
                  </a:lnTo>
                  <a:lnTo>
                    <a:pt x="324409" y="86301"/>
                  </a:lnTo>
                  <a:lnTo>
                    <a:pt x="324407" y="84725"/>
                  </a:lnTo>
                  <a:lnTo>
                    <a:pt x="323097" y="66481"/>
                  </a:lnTo>
                  <a:lnTo>
                    <a:pt x="318995" y="49651"/>
                  </a:lnTo>
                  <a:lnTo>
                    <a:pt x="312158" y="35031"/>
                  </a:lnTo>
                  <a:lnTo>
                    <a:pt x="307096" y="28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3" name="object 58">
              <a:extLst>
                <a:ext uri="{FF2B5EF4-FFF2-40B4-BE49-F238E27FC236}">
                  <a16:creationId xmlns:a16="http://schemas.microsoft.com/office/drawing/2014/main" id="{7828AFC2-CF7B-6FB6-D124-531E9DCE320E}"/>
                </a:ext>
              </a:extLst>
            </p:cNvPr>
            <p:cNvSpPr/>
            <p:nvPr/>
          </p:nvSpPr>
          <p:spPr>
            <a:xfrm>
              <a:off x="4971781" y="4552360"/>
              <a:ext cx="242888" cy="128111"/>
            </a:xfrm>
            <a:custGeom>
              <a:avLst/>
              <a:gdLst/>
              <a:ahLst/>
              <a:cxnLst/>
              <a:rect l="l" t="t" r="r" b="b"/>
              <a:pathLst>
                <a:path w="323850" h="170814">
                  <a:moveTo>
                    <a:pt x="79762" y="0"/>
                  </a:moveTo>
                  <a:lnTo>
                    <a:pt x="38531" y="9277"/>
                  </a:lnTo>
                  <a:lnTo>
                    <a:pt x="10600" y="37868"/>
                  </a:lnTo>
                  <a:lnTo>
                    <a:pt x="0" y="86322"/>
                  </a:lnTo>
                  <a:lnTo>
                    <a:pt x="1355" y="104958"/>
                  </a:lnTo>
                  <a:lnTo>
                    <a:pt x="21704" y="148161"/>
                  </a:lnTo>
                  <a:lnTo>
                    <a:pt x="62760" y="169209"/>
                  </a:lnTo>
                  <a:lnTo>
                    <a:pt x="80215" y="170612"/>
                  </a:lnTo>
                  <a:lnTo>
                    <a:pt x="97473" y="169202"/>
                  </a:lnTo>
                  <a:lnTo>
                    <a:pt x="112902" y="164971"/>
                  </a:lnTo>
                  <a:lnTo>
                    <a:pt x="126502" y="157920"/>
                  </a:lnTo>
                  <a:lnTo>
                    <a:pt x="138274" y="148049"/>
                  </a:lnTo>
                  <a:lnTo>
                    <a:pt x="142812" y="142140"/>
                  </a:lnTo>
                  <a:lnTo>
                    <a:pt x="80108" y="142140"/>
                  </a:lnTo>
                  <a:lnTo>
                    <a:pt x="70589" y="141237"/>
                  </a:lnTo>
                  <a:lnTo>
                    <a:pt x="37540" y="109829"/>
                  </a:lnTo>
                  <a:lnTo>
                    <a:pt x="34330" y="84747"/>
                  </a:lnTo>
                  <a:lnTo>
                    <a:pt x="35093" y="71858"/>
                  </a:lnTo>
                  <a:lnTo>
                    <a:pt x="53721" y="36423"/>
                  </a:lnTo>
                  <a:lnTo>
                    <a:pt x="142614" y="28479"/>
                  </a:lnTo>
                  <a:lnTo>
                    <a:pt x="138101" y="22627"/>
                  </a:lnTo>
                  <a:lnTo>
                    <a:pt x="126252" y="12732"/>
                  </a:lnTo>
                  <a:lnTo>
                    <a:pt x="112581" y="5660"/>
                  </a:lnTo>
                  <a:lnTo>
                    <a:pt x="97085" y="1415"/>
                  </a:lnTo>
                  <a:lnTo>
                    <a:pt x="79762" y="0"/>
                  </a:lnTo>
                  <a:close/>
                </a:path>
                <a:path w="323850" h="170814">
                  <a:moveTo>
                    <a:pt x="142614" y="28479"/>
                  </a:moveTo>
                  <a:lnTo>
                    <a:pt x="80108" y="28479"/>
                  </a:lnTo>
                  <a:lnTo>
                    <a:pt x="89924" y="29362"/>
                  </a:lnTo>
                  <a:lnTo>
                    <a:pt x="98651" y="31968"/>
                  </a:lnTo>
                  <a:lnTo>
                    <a:pt x="124786" y="71468"/>
                  </a:lnTo>
                  <a:lnTo>
                    <a:pt x="125566" y="84747"/>
                  </a:lnTo>
                  <a:lnTo>
                    <a:pt x="124766" y="98198"/>
                  </a:lnTo>
                  <a:lnTo>
                    <a:pt x="105957" y="134069"/>
                  </a:lnTo>
                  <a:lnTo>
                    <a:pt x="80108" y="142140"/>
                  </a:lnTo>
                  <a:lnTo>
                    <a:pt x="142812" y="142140"/>
                  </a:lnTo>
                  <a:lnTo>
                    <a:pt x="147773" y="135680"/>
                  </a:lnTo>
                  <a:lnTo>
                    <a:pt x="154555" y="121138"/>
                  </a:lnTo>
                  <a:lnTo>
                    <a:pt x="158623" y="104423"/>
                  </a:lnTo>
                  <a:lnTo>
                    <a:pt x="159922" y="86322"/>
                  </a:lnTo>
                  <a:lnTo>
                    <a:pt x="159922" y="84747"/>
                  </a:lnTo>
                  <a:lnTo>
                    <a:pt x="158611" y="66495"/>
                  </a:lnTo>
                  <a:lnTo>
                    <a:pt x="154509" y="49664"/>
                  </a:lnTo>
                  <a:lnTo>
                    <a:pt x="147673" y="35041"/>
                  </a:lnTo>
                  <a:lnTo>
                    <a:pt x="142614" y="28479"/>
                  </a:lnTo>
                  <a:close/>
                </a:path>
                <a:path w="323850" h="170814">
                  <a:moveTo>
                    <a:pt x="224790" y="2827"/>
                  </a:moveTo>
                  <a:lnTo>
                    <a:pt x="191478" y="2827"/>
                  </a:lnTo>
                  <a:lnTo>
                    <a:pt x="191478" y="167798"/>
                  </a:lnTo>
                  <a:lnTo>
                    <a:pt x="224790" y="167798"/>
                  </a:lnTo>
                  <a:lnTo>
                    <a:pt x="224790" y="95662"/>
                  </a:lnTo>
                  <a:lnTo>
                    <a:pt x="323345" y="95662"/>
                  </a:lnTo>
                  <a:lnTo>
                    <a:pt x="323345" y="67754"/>
                  </a:lnTo>
                  <a:lnTo>
                    <a:pt x="224790" y="67754"/>
                  </a:lnTo>
                  <a:lnTo>
                    <a:pt x="224790" y="2827"/>
                  </a:lnTo>
                  <a:close/>
                </a:path>
                <a:path w="323850" h="170814">
                  <a:moveTo>
                    <a:pt x="323345" y="95662"/>
                  </a:moveTo>
                  <a:lnTo>
                    <a:pt x="290033" y="95662"/>
                  </a:lnTo>
                  <a:lnTo>
                    <a:pt x="290033" y="167798"/>
                  </a:lnTo>
                  <a:lnTo>
                    <a:pt x="323345" y="167798"/>
                  </a:lnTo>
                  <a:lnTo>
                    <a:pt x="323345" y="95662"/>
                  </a:lnTo>
                  <a:close/>
                </a:path>
                <a:path w="323850" h="170814">
                  <a:moveTo>
                    <a:pt x="323345" y="2827"/>
                  </a:moveTo>
                  <a:lnTo>
                    <a:pt x="290033" y="2827"/>
                  </a:lnTo>
                  <a:lnTo>
                    <a:pt x="290033" y="67754"/>
                  </a:lnTo>
                  <a:lnTo>
                    <a:pt x="323345" y="67754"/>
                  </a:lnTo>
                  <a:lnTo>
                    <a:pt x="323345" y="2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4" name="object 59">
              <a:extLst>
                <a:ext uri="{FF2B5EF4-FFF2-40B4-BE49-F238E27FC236}">
                  <a16:creationId xmlns:a16="http://schemas.microsoft.com/office/drawing/2014/main" id="{1259EC9B-653D-C631-F250-1BB2DC71EEF3}"/>
                </a:ext>
              </a:extLst>
            </p:cNvPr>
            <p:cNvSpPr/>
            <p:nvPr/>
          </p:nvSpPr>
          <p:spPr>
            <a:xfrm>
              <a:off x="5286297" y="4557426"/>
              <a:ext cx="242888" cy="128111"/>
            </a:xfrm>
            <a:custGeom>
              <a:avLst/>
              <a:gdLst/>
              <a:ahLst/>
              <a:cxnLst/>
              <a:rect l="l" t="t" r="r" b="b"/>
              <a:pathLst>
                <a:path w="323850" h="170814">
                  <a:moveTo>
                    <a:pt x="79784" y="0"/>
                  </a:moveTo>
                  <a:lnTo>
                    <a:pt x="38549" y="9263"/>
                  </a:lnTo>
                  <a:lnTo>
                    <a:pt x="10621" y="37857"/>
                  </a:lnTo>
                  <a:lnTo>
                    <a:pt x="0" y="86311"/>
                  </a:lnTo>
                  <a:lnTo>
                    <a:pt x="1358" y="104946"/>
                  </a:lnTo>
                  <a:lnTo>
                    <a:pt x="21726" y="148149"/>
                  </a:lnTo>
                  <a:lnTo>
                    <a:pt x="62782" y="169196"/>
                  </a:lnTo>
                  <a:lnTo>
                    <a:pt x="80237" y="170599"/>
                  </a:lnTo>
                  <a:lnTo>
                    <a:pt x="97482" y="169189"/>
                  </a:lnTo>
                  <a:lnTo>
                    <a:pt x="112904" y="164958"/>
                  </a:lnTo>
                  <a:lnTo>
                    <a:pt x="126502" y="157907"/>
                  </a:lnTo>
                  <a:lnTo>
                    <a:pt x="138274" y="148036"/>
                  </a:lnTo>
                  <a:lnTo>
                    <a:pt x="142814" y="142128"/>
                  </a:lnTo>
                  <a:lnTo>
                    <a:pt x="80108" y="142128"/>
                  </a:lnTo>
                  <a:lnTo>
                    <a:pt x="70590" y="141224"/>
                  </a:lnTo>
                  <a:lnTo>
                    <a:pt x="37562" y="109816"/>
                  </a:lnTo>
                  <a:lnTo>
                    <a:pt x="34352" y="84734"/>
                  </a:lnTo>
                  <a:lnTo>
                    <a:pt x="35114" y="71846"/>
                  </a:lnTo>
                  <a:lnTo>
                    <a:pt x="53721" y="36412"/>
                  </a:lnTo>
                  <a:lnTo>
                    <a:pt x="142618" y="28467"/>
                  </a:lnTo>
                  <a:lnTo>
                    <a:pt x="138101" y="22616"/>
                  </a:lnTo>
                  <a:lnTo>
                    <a:pt x="126253" y="12718"/>
                  </a:lnTo>
                  <a:lnTo>
                    <a:pt x="112583" y="5651"/>
                  </a:lnTo>
                  <a:lnTo>
                    <a:pt x="97094" y="1412"/>
                  </a:lnTo>
                  <a:lnTo>
                    <a:pt x="79784" y="0"/>
                  </a:lnTo>
                  <a:close/>
                </a:path>
                <a:path w="323850" h="170814">
                  <a:moveTo>
                    <a:pt x="142618" y="28467"/>
                  </a:moveTo>
                  <a:lnTo>
                    <a:pt x="80108" y="28467"/>
                  </a:lnTo>
                  <a:lnTo>
                    <a:pt x="89928" y="29349"/>
                  </a:lnTo>
                  <a:lnTo>
                    <a:pt x="98662" y="31956"/>
                  </a:lnTo>
                  <a:lnTo>
                    <a:pt x="124790" y="71455"/>
                  </a:lnTo>
                  <a:lnTo>
                    <a:pt x="125566" y="84734"/>
                  </a:lnTo>
                  <a:lnTo>
                    <a:pt x="124769" y="98186"/>
                  </a:lnTo>
                  <a:lnTo>
                    <a:pt x="105969" y="134057"/>
                  </a:lnTo>
                  <a:lnTo>
                    <a:pt x="80108" y="142128"/>
                  </a:lnTo>
                  <a:lnTo>
                    <a:pt x="142814" y="142128"/>
                  </a:lnTo>
                  <a:lnTo>
                    <a:pt x="147776" y="135668"/>
                  </a:lnTo>
                  <a:lnTo>
                    <a:pt x="154566" y="121127"/>
                  </a:lnTo>
                  <a:lnTo>
                    <a:pt x="158641" y="104412"/>
                  </a:lnTo>
                  <a:lnTo>
                    <a:pt x="159943" y="86311"/>
                  </a:lnTo>
                  <a:lnTo>
                    <a:pt x="159943" y="84734"/>
                  </a:lnTo>
                  <a:lnTo>
                    <a:pt x="158632" y="66483"/>
                  </a:lnTo>
                  <a:lnTo>
                    <a:pt x="154528" y="49652"/>
                  </a:lnTo>
                  <a:lnTo>
                    <a:pt x="147685" y="35029"/>
                  </a:lnTo>
                  <a:lnTo>
                    <a:pt x="142618" y="28467"/>
                  </a:lnTo>
                  <a:close/>
                </a:path>
                <a:path w="323850" h="170814">
                  <a:moveTo>
                    <a:pt x="224790" y="2805"/>
                  </a:moveTo>
                  <a:lnTo>
                    <a:pt x="191500" y="2805"/>
                  </a:lnTo>
                  <a:lnTo>
                    <a:pt x="191500" y="167787"/>
                  </a:lnTo>
                  <a:lnTo>
                    <a:pt x="224790" y="167787"/>
                  </a:lnTo>
                  <a:lnTo>
                    <a:pt x="224790" y="95651"/>
                  </a:lnTo>
                  <a:lnTo>
                    <a:pt x="323345" y="95651"/>
                  </a:lnTo>
                  <a:lnTo>
                    <a:pt x="323345" y="67741"/>
                  </a:lnTo>
                  <a:lnTo>
                    <a:pt x="224790" y="67741"/>
                  </a:lnTo>
                  <a:lnTo>
                    <a:pt x="224790" y="2805"/>
                  </a:lnTo>
                  <a:close/>
                </a:path>
                <a:path w="323850" h="170814">
                  <a:moveTo>
                    <a:pt x="323345" y="95651"/>
                  </a:moveTo>
                  <a:lnTo>
                    <a:pt x="290054" y="95651"/>
                  </a:lnTo>
                  <a:lnTo>
                    <a:pt x="290054" y="167787"/>
                  </a:lnTo>
                  <a:lnTo>
                    <a:pt x="323345" y="167787"/>
                  </a:lnTo>
                  <a:lnTo>
                    <a:pt x="323345" y="95651"/>
                  </a:lnTo>
                  <a:close/>
                </a:path>
                <a:path w="323850" h="170814">
                  <a:moveTo>
                    <a:pt x="323345" y="2805"/>
                  </a:moveTo>
                  <a:lnTo>
                    <a:pt x="290054" y="2805"/>
                  </a:lnTo>
                  <a:lnTo>
                    <a:pt x="290054" y="67741"/>
                  </a:lnTo>
                  <a:lnTo>
                    <a:pt x="323345" y="67741"/>
                  </a:lnTo>
                  <a:lnTo>
                    <a:pt x="323345" y="2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5" name="object 60">
              <a:extLst>
                <a:ext uri="{FF2B5EF4-FFF2-40B4-BE49-F238E27FC236}">
                  <a16:creationId xmlns:a16="http://schemas.microsoft.com/office/drawing/2014/main" id="{37E5F255-DAF0-BDFC-E578-390A8789623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91270" y="706582"/>
              <a:ext cx="1787225" cy="1421476"/>
            </a:xfrm>
            <a:prstGeom prst="rect">
              <a:avLst/>
            </a:prstGeom>
          </p:spPr>
        </p:pic>
        <p:sp>
          <p:nvSpPr>
            <p:cNvPr id="36" name="object 61">
              <a:extLst>
                <a:ext uri="{FF2B5EF4-FFF2-40B4-BE49-F238E27FC236}">
                  <a16:creationId xmlns:a16="http://schemas.microsoft.com/office/drawing/2014/main" id="{68F3DCA6-02DF-27B5-D0B8-8E5058B13F0F}"/>
                </a:ext>
              </a:extLst>
            </p:cNvPr>
            <p:cNvSpPr txBox="1"/>
            <p:nvPr/>
          </p:nvSpPr>
          <p:spPr>
            <a:xfrm>
              <a:off x="1571244" y="1907953"/>
              <a:ext cx="1098709" cy="517449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spc="-4" dirty="0">
                  <a:solidFill>
                    <a:srgbClr val="009900"/>
                  </a:solidFill>
                </a:rPr>
                <a:t>Zanamivir</a:t>
              </a:r>
              <a:endParaRPr sz="1800"/>
            </a:p>
            <a:p>
              <a:pPr marL="9525"/>
              <a:r>
                <a:rPr sz="1500" b="1" i="1" dirty="0">
                  <a:solidFill>
                    <a:srgbClr val="FF0000"/>
                  </a:solidFill>
                </a:rPr>
                <a:t>(Thuốc</a:t>
              </a:r>
              <a:r>
                <a:rPr sz="1500" b="1" i="1" spc="-41" dirty="0">
                  <a:solidFill>
                    <a:srgbClr val="FF0000"/>
                  </a:solidFill>
                </a:rPr>
                <a:t> </a:t>
              </a:r>
              <a:r>
                <a:rPr sz="1500" b="1" i="1" dirty="0">
                  <a:solidFill>
                    <a:srgbClr val="FF0000"/>
                  </a:solidFill>
                </a:rPr>
                <a:t>hít)</a:t>
              </a:r>
              <a:endParaRPr sz="15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2731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4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THUỐC ĐIỀU TRỊ COVID - 19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20F79E3-DB75-8BED-C675-BC4ED4E9A612}"/>
              </a:ext>
            </a:extLst>
          </p:cNvPr>
          <p:cNvGrpSpPr/>
          <p:nvPr/>
        </p:nvGrpSpPr>
        <p:grpSpPr>
          <a:xfrm>
            <a:off x="1527104" y="942725"/>
            <a:ext cx="6341071" cy="3615187"/>
            <a:chOff x="1414370" y="1398086"/>
            <a:chExt cx="6341071" cy="3615187"/>
          </a:xfrm>
        </p:grpSpPr>
        <p:sp>
          <p:nvSpPr>
            <p:cNvPr id="82" name="object 4">
              <a:extLst>
                <a:ext uri="{FF2B5EF4-FFF2-40B4-BE49-F238E27FC236}">
                  <a16:creationId xmlns:a16="http://schemas.microsoft.com/office/drawing/2014/main" id="{33A09CE0-854D-2B44-B96D-B04D1AC9B234}"/>
                </a:ext>
              </a:extLst>
            </p:cNvPr>
            <p:cNvSpPr txBox="1"/>
            <p:nvPr/>
          </p:nvSpPr>
          <p:spPr>
            <a:xfrm>
              <a:off x="6208394" y="3606260"/>
              <a:ext cx="1183005" cy="840134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2100" b="1" spc="-4" dirty="0">
                  <a:solidFill>
                    <a:srgbClr val="0000FF"/>
                  </a:solidFill>
                </a:rPr>
                <a:t>Ritonavir</a:t>
              </a:r>
              <a:endParaRPr sz="2100"/>
            </a:p>
            <a:p>
              <a:pPr marL="9525">
                <a:spcBef>
                  <a:spcPts val="8"/>
                </a:spcBef>
              </a:pPr>
              <a:r>
                <a:rPr sz="1650" b="1" i="1" spc="-4" dirty="0"/>
                <a:t>(HIV;</a:t>
              </a:r>
              <a:r>
                <a:rPr sz="1650" b="1" i="1" spc="-53" dirty="0"/>
                <a:t> </a:t>
              </a:r>
              <a:r>
                <a:rPr sz="1650" b="1" i="1" spc="-4" dirty="0"/>
                <a:t>kháng</a:t>
              </a:r>
              <a:endParaRPr sz="1650"/>
            </a:p>
            <a:p>
              <a:pPr marL="9525"/>
              <a:r>
                <a:rPr sz="1650" b="1" i="1" spc="-4" dirty="0"/>
                <a:t>retrovirus)</a:t>
              </a:r>
              <a:endParaRPr sz="1650"/>
            </a:p>
          </p:txBody>
        </p:sp>
        <p:sp>
          <p:nvSpPr>
            <p:cNvPr id="83" name="object 5">
              <a:extLst>
                <a:ext uri="{FF2B5EF4-FFF2-40B4-BE49-F238E27FC236}">
                  <a16:creationId xmlns:a16="http://schemas.microsoft.com/office/drawing/2014/main" id="{BF13348F-96EA-AB8B-5C42-412AF9135B3A}"/>
                </a:ext>
              </a:extLst>
            </p:cNvPr>
            <p:cNvSpPr txBox="1"/>
            <p:nvPr/>
          </p:nvSpPr>
          <p:spPr>
            <a:xfrm>
              <a:off x="3719608" y="2634424"/>
              <a:ext cx="1275873" cy="586218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2100" b="1" spc="-4" dirty="0">
                  <a:solidFill>
                    <a:srgbClr val="0000FF"/>
                  </a:solidFill>
                </a:rPr>
                <a:t>Cloro</a:t>
              </a:r>
              <a:r>
                <a:rPr sz="2100" b="1" spc="-11" dirty="0">
                  <a:solidFill>
                    <a:srgbClr val="0000FF"/>
                  </a:solidFill>
                </a:rPr>
                <a:t>q</a:t>
              </a:r>
              <a:r>
                <a:rPr sz="2100" b="1" spc="-4" dirty="0">
                  <a:solidFill>
                    <a:srgbClr val="0000FF"/>
                  </a:solidFill>
                </a:rPr>
                <a:t>uin</a:t>
              </a:r>
              <a:endParaRPr sz="2100"/>
            </a:p>
            <a:p>
              <a:pPr marL="367188">
                <a:spcBef>
                  <a:spcPts val="8"/>
                </a:spcBef>
              </a:pPr>
              <a:r>
                <a:rPr sz="1650" b="1" i="1" spc="-4" dirty="0"/>
                <a:t>(Sốt</a:t>
              </a:r>
              <a:r>
                <a:rPr sz="1650" b="1" i="1" spc="-19" dirty="0"/>
                <a:t> </a:t>
              </a:r>
              <a:r>
                <a:rPr sz="1650" b="1" i="1" spc="-8" dirty="0"/>
                <a:t>rét)</a:t>
              </a:r>
              <a:endParaRPr sz="1650"/>
            </a:p>
          </p:txBody>
        </p:sp>
        <p:sp>
          <p:nvSpPr>
            <p:cNvPr id="84" name="object 6">
              <a:extLst>
                <a:ext uri="{FF2B5EF4-FFF2-40B4-BE49-F238E27FC236}">
                  <a16:creationId xmlns:a16="http://schemas.microsoft.com/office/drawing/2014/main" id="{724C0292-A4C0-7DF1-3C83-2956E5506BE5}"/>
                </a:ext>
              </a:extLst>
            </p:cNvPr>
            <p:cNvSpPr txBox="1"/>
            <p:nvPr/>
          </p:nvSpPr>
          <p:spPr>
            <a:xfrm>
              <a:off x="2515553" y="4089730"/>
              <a:ext cx="1415415" cy="586218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2100" b="1" spc="-4" dirty="0">
                  <a:solidFill>
                    <a:srgbClr val="0000FF"/>
                  </a:solidFill>
                </a:rPr>
                <a:t>Ribavirin</a:t>
              </a:r>
              <a:endParaRPr sz="2100"/>
            </a:p>
            <a:p>
              <a:pPr marL="9525">
                <a:spcBef>
                  <a:spcPts val="8"/>
                </a:spcBef>
              </a:pPr>
              <a:r>
                <a:rPr sz="1650" b="1" i="1" spc="-8" dirty="0"/>
                <a:t>HIV;</a:t>
              </a:r>
              <a:r>
                <a:rPr sz="1650" b="1" i="1" spc="-19" dirty="0"/>
                <a:t> </a:t>
              </a:r>
              <a:r>
                <a:rPr sz="1650" b="1" i="1" spc="-8" dirty="0"/>
                <a:t>cúm</a:t>
              </a:r>
              <a:r>
                <a:rPr sz="1650" b="1" i="1" spc="-19" dirty="0"/>
                <a:t> </a:t>
              </a:r>
              <a:r>
                <a:rPr sz="1650" b="1" i="1" spc="-8" dirty="0"/>
                <a:t>RSV</a:t>
              </a:r>
              <a:endParaRPr sz="1650"/>
            </a:p>
          </p:txBody>
        </p:sp>
        <p:grpSp>
          <p:nvGrpSpPr>
            <p:cNvPr id="85" name="object 7">
              <a:extLst>
                <a:ext uri="{FF2B5EF4-FFF2-40B4-BE49-F238E27FC236}">
                  <a16:creationId xmlns:a16="http://schemas.microsoft.com/office/drawing/2014/main" id="{0283F195-CC0A-F805-9237-9C0A7B1051B1}"/>
                </a:ext>
              </a:extLst>
            </p:cNvPr>
            <p:cNvGrpSpPr/>
            <p:nvPr/>
          </p:nvGrpSpPr>
          <p:grpSpPr>
            <a:xfrm>
              <a:off x="1414370" y="1464734"/>
              <a:ext cx="4045744" cy="3548539"/>
              <a:chOff x="361826" y="1952978"/>
              <a:chExt cx="5394325" cy="4731385"/>
            </a:xfrm>
          </p:grpSpPr>
          <p:pic>
            <p:nvPicPr>
              <p:cNvPr id="88" name="object 8">
                <a:extLst>
                  <a:ext uri="{FF2B5EF4-FFF2-40B4-BE49-F238E27FC236}">
                    <a16:creationId xmlns:a16="http://schemas.microsoft.com/office/drawing/2014/main" id="{A6498EE4-75F7-700E-FC5F-B3DFC7486D0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1826" y="1952978"/>
                <a:ext cx="2702138" cy="2420331"/>
              </a:xfrm>
              <a:prstGeom prst="rect">
                <a:avLst/>
              </a:prstGeom>
            </p:spPr>
          </p:pic>
          <p:pic>
            <p:nvPicPr>
              <p:cNvPr id="89" name="object 9">
                <a:extLst>
                  <a:ext uri="{FF2B5EF4-FFF2-40B4-BE49-F238E27FC236}">
                    <a16:creationId xmlns:a16="http://schemas.microsoft.com/office/drawing/2014/main" id="{E935D30E-C3DE-D9CA-3A31-A21959209BB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983992" y="2020824"/>
                <a:ext cx="2772156" cy="1548384"/>
              </a:xfrm>
              <a:prstGeom prst="rect">
                <a:avLst/>
              </a:prstGeom>
            </p:spPr>
          </p:pic>
          <p:pic>
            <p:nvPicPr>
              <p:cNvPr id="90" name="object 10">
                <a:extLst>
                  <a:ext uri="{FF2B5EF4-FFF2-40B4-BE49-F238E27FC236}">
                    <a16:creationId xmlns:a16="http://schemas.microsoft.com/office/drawing/2014/main" id="{C68C4E4B-2FDA-8797-C70C-67761E2D29F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136392" y="4280916"/>
                <a:ext cx="2496311" cy="2403348"/>
              </a:xfrm>
              <a:prstGeom prst="rect">
                <a:avLst/>
              </a:prstGeom>
            </p:spPr>
          </p:pic>
        </p:grpSp>
        <p:pic>
          <p:nvPicPr>
            <p:cNvPr id="86" name="object 11">
              <a:extLst>
                <a:ext uri="{FF2B5EF4-FFF2-40B4-BE49-F238E27FC236}">
                  <a16:creationId xmlns:a16="http://schemas.microsoft.com/office/drawing/2014/main" id="{B05E54C0-62B6-B0F8-B990-715DE3C3E0F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3822" y="1398086"/>
              <a:ext cx="2251619" cy="2111024"/>
            </a:xfrm>
            <a:prstGeom prst="rect">
              <a:avLst/>
            </a:prstGeom>
          </p:spPr>
        </p:pic>
        <p:sp>
          <p:nvSpPr>
            <p:cNvPr id="87" name="object 12">
              <a:extLst>
                <a:ext uri="{FF2B5EF4-FFF2-40B4-BE49-F238E27FC236}">
                  <a16:creationId xmlns:a16="http://schemas.microsoft.com/office/drawing/2014/main" id="{A3AF7FA5-5D18-5DBE-70A1-70F0A9FA1394}"/>
                </a:ext>
              </a:extLst>
            </p:cNvPr>
            <p:cNvSpPr txBox="1"/>
            <p:nvPr/>
          </p:nvSpPr>
          <p:spPr>
            <a:xfrm>
              <a:off x="1851050" y="2957227"/>
              <a:ext cx="1533525" cy="586218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2100" b="1" spc="-4" dirty="0">
                  <a:solidFill>
                    <a:srgbClr val="0000FF"/>
                  </a:solidFill>
                </a:rPr>
                <a:t>Remdesinir</a:t>
              </a:r>
              <a:endParaRPr sz="2100"/>
            </a:p>
            <a:p>
              <a:pPr marL="9525">
                <a:spcBef>
                  <a:spcPts val="8"/>
                </a:spcBef>
              </a:pPr>
              <a:r>
                <a:rPr sz="1650" b="1" i="1" spc="-4" dirty="0"/>
                <a:t>(Ebola</a:t>
              </a:r>
              <a:r>
                <a:rPr sz="1650" b="1" i="1" spc="-11" dirty="0"/>
                <a:t> </a:t>
              </a:r>
              <a:r>
                <a:rPr sz="1650" b="1" i="1" spc="-4" dirty="0"/>
                <a:t>Tây</a:t>
              </a:r>
              <a:r>
                <a:rPr sz="1650" b="1" i="1" spc="-11" dirty="0"/>
                <a:t> </a:t>
              </a:r>
              <a:r>
                <a:rPr sz="1650" b="1" i="1" spc="-4" dirty="0"/>
                <a:t>Phi)</a:t>
              </a:r>
              <a:endParaRPr sz="165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977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3"/>
          <p:cNvSpPr>
            <a:spLocks noChangeArrowheads="1"/>
          </p:cNvSpPr>
          <p:nvPr/>
        </p:nvSpPr>
        <p:spPr bwMode="auto">
          <a:xfrm>
            <a:off x="2275418" y="415315"/>
            <a:ext cx="5586413" cy="685736"/>
          </a:xfrm>
          <a:prstGeom prst="roundRect">
            <a:avLst>
              <a:gd name="adj" fmla="val 16667"/>
            </a:avLst>
          </a:prstGeom>
          <a:solidFill>
            <a:srgbClr val="FA4C06"/>
          </a:solidFill>
          <a:ln w="5715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MỤC TIÊU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11583" y="1807373"/>
            <a:ext cx="6423648" cy="726281"/>
            <a:chOff x="1828800" y="2024063"/>
            <a:chExt cx="4302652" cy="665162"/>
          </a:xfrm>
        </p:grpSpPr>
        <p:grpSp>
          <p:nvGrpSpPr>
            <p:cNvPr id="96285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9628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628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6290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1</a:t>
                </a:r>
              </a:p>
            </p:txBody>
          </p:sp>
        </p:grpSp>
        <p:sp>
          <p:nvSpPr>
            <p:cNvPr id="96286" name="Line 11"/>
            <p:cNvSpPr>
              <a:spLocks noChangeShapeType="1"/>
            </p:cNvSpPr>
            <p:nvPr/>
          </p:nvSpPr>
          <p:spPr bwMode="auto">
            <a:xfrm flipV="1">
              <a:off x="2438399" y="2613549"/>
              <a:ext cx="3629296" cy="20114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2824196" y="2223637"/>
              <a:ext cx="3307256" cy="366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s-ES_tradnl" sz="20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Kể tên được các nhóm thuốc kháng virus.</a:t>
              </a:r>
              <a:endPara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867097" y="2992695"/>
            <a:ext cx="7633717" cy="781653"/>
            <a:chOff x="1828800" y="1973351"/>
            <a:chExt cx="5113172" cy="715874"/>
          </a:xfrm>
        </p:grpSpPr>
        <p:grpSp>
          <p:nvGrpSpPr>
            <p:cNvPr id="96273" name="Group 3"/>
            <p:cNvGrpSpPr>
              <a:grpSpLocks/>
            </p:cNvGrpSpPr>
            <p:nvPr/>
          </p:nvGrpSpPr>
          <p:grpSpPr bwMode="auto">
            <a:xfrm>
              <a:off x="1828800" y="2024063"/>
              <a:ext cx="762000" cy="665162"/>
              <a:chOff x="1110" y="2656"/>
              <a:chExt cx="1549" cy="1351"/>
            </a:xfrm>
          </p:grpSpPr>
          <p:sp>
            <p:nvSpPr>
              <p:cNvPr id="96276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6277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6278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2</a:t>
                </a:r>
              </a:p>
            </p:txBody>
          </p:sp>
        </p:grp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flipV="1">
              <a:off x="2537180" y="2621667"/>
              <a:ext cx="4210539" cy="1227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2344113" y="1973351"/>
              <a:ext cx="4597859" cy="648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indent="457200" algn="just"/>
              <a:r>
                <a:rPr lang="es-ES_tradnl" sz="200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TB </a:t>
              </a:r>
              <a:r>
                <a:rPr lang="es-ES_tradnl" sz="20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 tính chất lý vật lý, hóa học, các PP ĐT và ĐL </a:t>
              </a:r>
            </a:p>
            <a:p>
              <a:pPr indent="457200" algn="just"/>
              <a:r>
                <a:rPr lang="es-ES_tradnl" sz="20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thuốc kháng virus.</a:t>
              </a:r>
              <a:endParaRPr lang="en-GB" sz="20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Half Frame 24"/>
          <p:cNvSpPr/>
          <p:nvPr/>
        </p:nvSpPr>
        <p:spPr>
          <a:xfrm>
            <a:off x="2005505" y="330780"/>
            <a:ext cx="1219200" cy="228600"/>
          </a:xfrm>
          <a:prstGeom prst="halfFrame">
            <a:avLst/>
          </a:prstGeom>
          <a:solidFill>
            <a:srgbClr val="FA4C0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6" name="Half Frame 25"/>
          <p:cNvSpPr/>
          <p:nvPr/>
        </p:nvSpPr>
        <p:spPr>
          <a:xfrm rot="10800000">
            <a:off x="6876005" y="905860"/>
            <a:ext cx="1143000" cy="228600"/>
          </a:xfrm>
          <a:prstGeom prst="halfFrame">
            <a:avLst/>
          </a:prstGeom>
          <a:solidFill>
            <a:srgbClr val="FA4C0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  <a:sym typeface="Arial"/>
            </a:endParaRPr>
          </a:p>
        </p:txBody>
      </p:sp>
      <p:pic>
        <p:nvPicPr>
          <p:cNvPr id="27" name="Picture 2" descr="a">
            <a:extLst>
              <a:ext uri="{FF2B5EF4-FFF2-40B4-BE49-F238E27FC236}">
                <a16:creationId xmlns:a16="http://schemas.microsoft.com/office/drawing/2014/main" id="{AE4CDC67-FBC9-782B-126F-A925B048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6" y="84535"/>
            <a:ext cx="844153" cy="8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00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8067A07A-6991-84AF-9E0A-B20A7D1C0A0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3643" y="2571750"/>
            <a:ext cx="5442204" cy="2496407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5010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ĐẠI CƯƠNG</a:t>
            </a: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590E0D3-8D5C-CE92-6ED1-178948193FB7}"/>
              </a:ext>
            </a:extLst>
          </p:cNvPr>
          <p:cNvSpPr txBox="1"/>
          <p:nvPr/>
        </p:nvSpPr>
        <p:spPr>
          <a:xfrm>
            <a:off x="1296444" y="539078"/>
            <a:ext cx="7390356" cy="216148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sz="2000" b="1" spc="-4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sz="2000" b="1" spc="-2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sz="2000" b="1" spc="-2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virus: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spcBef>
                <a:spcPts val="360"/>
              </a:spcBef>
              <a:buFont typeface="Arial"/>
              <a:buChar char="-"/>
              <a:tabLst>
                <a:tab pos="299085" algn="l"/>
                <a:tab pos="299720" algn="l"/>
              </a:tabLst>
            </a:pPr>
            <a:r>
              <a:rPr lang="vi-VN" sz="2000" spc="-10">
                <a:latin typeface="Arial" panose="020B0604020202020204" pitchFamily="34" charset="0"/>
                <a:cs typeface="Arial" panose="020B0604020202020204" pitchFamily="34" charset="0"/>
              </a:rPr>
              <a:t>Virus là VSV chưa có cấu tạo TB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60"/>
              </a:spcBef>
              <a:buChar char="-"/>
              <a:tabLst>
                <a:tab pos="299085" algn="l"/>
                <a:tab pos="299720" algn="l"/>
              </a:tabLst>
            </a:pPr>
            <a:r>
              <a:rPr sz="2000" spc="-5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sz="2000" spc="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sz="2000" spc="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>
                <a:latin typeface="Arial" panose="020B0604020202020204" pitchFamily="34" charset="0"/>
                <a:cs typeface="Arial" panose="020B0604020202020204" pitchFamily="34" charset="0"/>
              </a:rPr>
              <a:t>nucleic</a:t>
            </a:r>
            <a:endParaRPr lang="en-GB" sz="2000" spc="-1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65"/>
              </a:spcBef>
              <a:buChar char="-"/>
              <a:tabLst>
                <a:tab pos="299085" algn="l"/>
                <a:tab pos="299720" algn="l"/>
              </a:tabLst>
            </a:pPr>
            <a:r>
              <a:rPr sz="2000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sz="2000" spc="2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59"/>
              </a:spcBef>
              <a:buChar char="-"/>
              <a:tabLst>
                <a:tab pos="299085" algn="l"/>
                <a:tab pos="299720" algn="l"/>
              </a:tabLst>
            </a:pPr>
            <a:r>
              <a:rPr sz="2000" spc="165" dirty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60"/>
              </a:spcBef>
              <a:buChar char="-"/>
              <a:tabLst>
                <a:tab pos="299085" algn="l"/>
                <a:tab pos="29972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bệnh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63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34" y="35813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 LOẠI THUỐC KHÁNG VIRUS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B7016A-D75B-E8DB-27F7-0DD59E24FA9B}"/>
              </a:ext>
            </a:extLst>
          </p:cNvPr>
          <p:cNvSpPr txBox="1"/>
          <p:nvPr/>
        </p:nvSpPr>
        <p:spPr>
          <a:xfrm>
            <a:off x="682669" y="1252603"/>
            <a:ext cx="8004131" cy="353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dẫn chất kiểu nucleosid: </a:t>
            </a:r>
            <a:r>
              <a:rPr lang="en-US" sz="24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zidovudin</a:t>
            </a:r>
            <a:r>
              <a:rPr lang="en-US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zalcitabin, lamivudin, ribavirin, </a:t>
            </a:r>
            <a:r>
              <a:rPr lang="en-US" sz="24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idoxuridin</a:t>
            </a:r>
            <a:r>
              <a:rPr lang="en-US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trifluridin.</a:t>
            </a:r>
            <a:endParaRPr lang="en-GB" sz="240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 chất của guanin: </a:t>
            </a:r>
            <a:r>
              <a:rPr lang="en-US" sz="24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acyclovir</a:t>
            </a:r>
            <a:r>
              <a:rPr lang="en-US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ganciclovir, penciclovir, famciclovir...</a:t>
            </a:r>
            <a:endParaRPr lang="en-GB" sz="240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dẫn chất của adamantan: amantadin, rimantadin...</a:t>
            </a:r>
            <a:endParaRPr lang="en-GB" sz="240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số dẫn chất khác: 9-clorotibo, foscarnet, </a:t>
            </a:r>
            <a:r>
              <a:rPr lang="en-US" sz="24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oseltamivir</a:t>
            </a:r>
            <a:r>
              <a:rPr lang="en-US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các interferon, indinavir, nelfinavir, ritonavir...</a:t>
            </a:r>
            <a:endParaRPr lang="en-GB" sz="240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0273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4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 LOẠI THUỐC KHÁNG VIRUS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B55C5-77BA-D106-BDB4-9E9704683EA8}"/>
              </a:ext>
            </a:extLst>
          </p:cNvPr>
          <p:cNvGrpSpPr/>
          <p:nvPr/>
        </p:nvGrpSpPr>
        <p:grpSpPr>
          <a:xfrm>
            <a:off x="1380363" y="2024712"/>
            <a:ext cx="6327007" cy="2349131"/>
            <a:chOff x="1380363" y="2024712"/>
            <a:chExt cx="6327007" cy="2349131"/>
          </a:xfrm>
        </p:grpSpPr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69FCD798-7AC0-51FE-F308-A1B2567FE915}"/>
                </a:ext>
              </a:extLst>
            </p:cNvPr>
            <p:cNvGrpSpPr/>
            <p:nvPr/>
          </p:nvGrpSpPr>
          <p:grpSpPr>
            <a:xfrm>
              <a:off x="1537630" y="2270551"/>
              <a:ext cx="1301591" cy="1568767"/>
              <a:chOff x="526172" y="3027401"/>
              <a:chExt cx="1735455" cy="2091689"/>
            </a:xfrm>
          </p:grpSpPr>
          <p:pic>
            <p:nvPicPr>
              <p:cNvPr id="39" name="object 5">
                <a:extLst>
                  <a:ext uri="{FF2B5EF4-FFF2-40B4-BE49-F238E27FC236}">
                    <a16:creationId xmlns:a16="http://schemas.microsoft.com/office/drawing/2014/main" id="{A2926C50-110A-5618-2BEC-0801CA93ED2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98660" y="3972715"/>
                <a:ext cx="106787" cy="134830"/>
              </a:xfrm>
              <a:prstGeom prst="rect">
                <a:avLst/>
              </a:prstGeom>
            </p:spPr>
          </p:pic>
          <p:sp>
            <p:nvSpPr>
              <p:cNvPr id="40" name="object 6">
                <a:extLst>
                  <a:ext uri="{FF2B5EF4-FFF2-40B4-BE49-F238E27FC236}">
                    <a16:creationId xmlns:a16="http://schemas.microsoft.com/office/drawing/2014/main" id="{53F1CF6E-975D-CFDF-9928-19CBCD003E2C}"/>
                  </a:ext>
                </a:extLst>
              </p:cNvPr>
              <p:cNvSpPr/>
              <p:nvPr/>
            </p:nvSpPr>
            <p:spPr>
              <a:xfrm>
                <a:off x="1737358" y="3872825"/>
                <a:ext cx="200025" cy="12509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25095">
                    <a:moveTo>
                      <a:pt x="188686" y="0"/>
                    </a:moveTo>
                    <a:lnTo>
                      <a:pt x="6214" y="105548"/>
                    </a:lnTo>
                    <a:lnTo>
                      <a:pt x="1581" y="108216"/>
                    </a:lnTo>
                    <a:lnTo>
                      <a:pt x="0" y="114150"/>
                    </a:lnTo>
                    <a:lnTo>
                      <a:pt x="5342" y="123431"/>
                    </a:lnTo>
                    <a:lnTo>
                      <a:pt x="11266" y="125031"/>
                    </a:lnTo>
                    <a:lnTo>
                      <a:pt x="198370" y="16815"/>
                    </a:lnTo>
                    <a:lnTo>
                      <a:pt x="199952" y="10881"/>
                    </a:lnTo>
                    <a:lnTo>
                      <a:pt x="194610" y="1600"/>
                    </a:lnTo>
                    <a:lnTo>
                      <a:pt x="18868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1" name="object 7">
                <a:extLst>
                  <a:ext uri="{FF2B5EF4-FFF2-40B4-BE49-F238E27FC236}">
                    <a16:creationId xmlns:a16="http://schemas.microsoft.com/office/drawing/2014/main" id="{304C805F-8153-B2C9-C053-B0903CC74BB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70375" y="3501303"/>
                <a:ext cx="247277" cy="134781"/>
              </a:xfrm>
              <a:prstGeom prst="rect">
                <a:avLst/>
              </a:prstGeom>
            </p:spPr>
          </p:pic>
          <p:sp>
            <p:nvSpPr>
              <p:cNvPr id="42" name="object 8">
                <a:extLst>
                  <a:ext uri="{FF2B5EF4-FFF2-40B4-BE49-F238E27FC236}">
                    <a16:creationId xmlns:a16="http://schemas.microsoft.com/office/drawing/2014/main" id="{233D2364-8898-D07B-E871-2CC004EBEAE3}"/>
                  </a:ext>
                </a:extLst>
              </p:cNvPr>
              <p:cNvSpPr/>
              <p:nvPr/>
            </p:nvSpPr>
            <p:spPr>
              <a:xfrm>
                <a:off x="1916570" y="3659109"/>
                <a:ext cx="1968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234950">
                    <a:moveTo>
                      <a:pt x="15043" y="0"/>
                    </a:moveTo>
                    <a:lnTo>
                      <a:pt x="4341" y="0"/>
                    </a:lnTo>
                    <a:lnTo>
                      <a:pt x="0" y="4333"/>
                    </a:lnTo>
                    <a:lnTo>
                      <a:pt x="0" y="224808"/>
                    </a:lnTo>
                    <a:lnTo>
                      <a:pt x="0" y="230160"/>
                    </a:lnTo>
                    <a:lnTo>
                      <a:pt x="4341" y="234509"/>
                    </a:lnTo>
                    <a:lnTo>
                      <a:pt x="15043" y="234509"/>
                    </a:lnTo>
                    <a:lnTo>
                      <a:pt x="19369" y="230160"/>
                    </a:lnTo>
                    <a:lnTo>
                      <a:pt x="19368" y="4333"/>
                    </a:lnTo>
                    <a:lnTo>
                      <a:pt x="1504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3" name="object 9">
                <a:extLst>
                  <a:ext uri="{FF2B5EF4-FFF2-40B4-BE49-F238E27FC236}">
                    <a16:creationId xmlns:a16="http://schemas.microsoft.com/office/drawing/2014/main" id="{CC6EA9A7-B02F-4345-DD49-F164476E8FD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43467" y="3401381"/>
                <a:ext cx="199855" cy="124983"/>
              </a:xfrm>
              <a:prstGeom prst="rect">
                <a:avLst/>
              </a:prstGeom>
            </p:spPr>
          </p:pic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64C49B43-6A4C-CCE6-431C-EF857668740F}"/>
                  </a:ext>
                </a:extLst>
              </p:cNvPr>
              <p:cNvSpPr/>
              <p:nvPr/>
            </p:nvSpPr>
            <p:spPr>
              <a:xfrm>
                <a:off x="1371727" y="3401390"/>
                <a:ext cx="294005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w="294005" h="492760">
                    <a:moveTo>
                      <a:pt x="67233" y="189814"/>
                    </a:moveTo>
                    <a:lnTo>
                      <a:pt x="62890" y="185458"/>
                    </a:lnTo>
                    <a:lnTo>
                      <a:pt x="52197" y="185458"/>
                    </a:lnTo>
                    <a:lnTo>
                      <a:pt x="47866" y="189814"/>
                    </a:lnTo>
                    <a:lnTo>
                      <a:pt x="47866" y="460997"/>
                    </a:lnTo>
                    <a:lnTo>
                      <a:pt x="52197" y="465340"/>
                    </a:lnTo>
                    <a:lnTo>
                      <a:pt x="62890" y="465340"/>
                    </a:lnTo>
                    <a:lnTo>
                      <a:pt x="67233" y="460997"/>
                    </a:lnTo>
                    <a:lnTo>
                      <a:pt x="67233" y="195110"/>
                    </a:lnTo>
                    <a:lnTo>
                      <a:pt x="67233" y="189814"/>
                    </a:lnTo>
                    <a:close/>
                  </a:path>
                  <a:path w="294005" h="492760">
                    <a:moveTo>
                      <a:pt x="293865" y="10833"/>
                    </a:moveTo>
                    <a:lnTo>
                      <a:pt x="288518" y="1612"/>
                    </a:lnTo>
                    <a:lnTo>
                      <a:pt x="282600" y="0"/>
                    </a:lnTo>
                    <a:lnTo>
                      <a:pt x="8585" y="158445"/>
                    </a:lnTo>
                    <a:lnTo>
                      <a:pt x="5715" y="158445"/>
                    </a:lnTo>
                    <a:lnTo>
                      <a:pt x="1816" y="162369"/>
                    </a:lnTo>
                    <a:lnTo>
                      <a:pt x="1587" y="162496"/>
                    </a:lnTo>
                    <a:lnTo>
                      <a:pt x="1549" y="162636"/>
                    </a:lnTo>
                    <a:lnTo>
                      <a:pt x="1371" y="162814"/>
                    </a:lnTo>
                    <a:lnTo>
                      <a:pt x="1371" y="163322"/>
                    </a:lnTo>
                    <a:lnTo>
                      <a:pt x="0" y="168478"/>
                    </a:lnTo>
                    <a:lnTo>
                      <a:pt x="1371" y="170840"/>
                    </a:lnTo>
                    <a:lnTo>
                      <a:pt x="1371" y="487883"/>
                    </a:lnTo>
                    <a:lnTo>
                      <a:pt x="5715" y="492239"/>
                    </a:lnTo>
                    <a:lnTo>
                      <a:pt x="16421" y="492239"/>
                    </a:lnTo>
                    <a:lnTo>
                      <a:pt x="20739" y="487883"/>
                    </a:lnTo>
                    <a:lnTo>
                      <a:pt x="20739" y="173837"/>
                    </a:lnTo>
                    <a:lnTo>
                      <a:pt x="287655" y="19405"/>
                    </a:lnTo>
                    <a:lnTo>
                      <a:pt x="292277" y="16814"/>
                    </a:lnTo>
                    <a:lnTo>
                      <a:pt x="293865" y="108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5" name="object 11">
                <a:extLst>
                  <a:ext uri="{FF2B5EF4-FFF2-40B4-BE49-F238E27FC236}">
                    <a16:creationId xmlns:a16="http://schemas.microsoft.com/office/drawing/2014/main" id="{8A699AE7-A2E3-938F-3FC4-DE638F21450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71736" y="3872825"/>
                <a:ext cx="199855" cy="124951"/>
              </a:xfrm>
              <a:prstGeom prst="rect">
                <a:avLst/>
              </a:prstGeom>
            </p:spPr>
          </p:pic>
          <p:pic>
            <p:nvPicPr>
              <p:cNvPr id="46" name="object 12">
                <a:extLst>
                  <a:ext uri="{FF2B5EF4-FFF2-40B4-BE49-F238E27FC236}">
                    <a16:creationId xmlns:a16="http://schemas.microsoft.com/office/drawing/2014/main" id="{A8258C7F-8B0F-388C-B8CE-3509C85B614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587216" y="3027401"/>
                <a:ext cx="130532" cy="139535"/>
              </a:xfrm>
              <a:prstGeom prst="rect">
                <a:avLst/>
              </a:prstGeom>
            </p:spPr>
          </p:pic>
          <p:sp>
            <p:nvSpPr>
              <p:cNvPr id="47" name="object 13">
                <a:extLst>
                  <a:ext uri="{FF2B5EF4-FFF2-40B4-BE49-F238E27FC236}">
                    <a16:creationId xmlns:a16="http://schemas.microsoft.com/office/drawing/2014/main" id="{22496C5E-63BE-6A8A-B77E-FD84A97BA147}"/>
                  </a:ext>
                </a:extLst>
              </p:cNvPr>
              <p:cNvSpPr/>
              <p:nvPr/>
            </p:nvSpPr>
            <p:spPr>
              <a:xfrm>
                <a:off x="1621612" y="3190709"/>
                <a:ext cx="66040" cy="245110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245110">
                    <a:moveTo>
                      <a:pt x="19367" y="4203"/>
                    </a:moveTo>
                    <a:lnTo>
                      <a:pt x="15024" y="0"/>
                    </a:lnTo>
                    <a:lnTo>
                      <a:pt x="4318" y="0"/>
                    </a:lnTo>
                    <a:lnTo>
                      <a:pt x="0" y="4203"/>
                    </a:lnTo>
                    <a:lnTo>
                      <a:pt x="0" y="235254"/>
                    </a:lnTo>
                    <a:lnTo>
                      <a:pt x="0" y="240588"/>
                    </a:lnTo>
                    <a:lnTo>
                      <a:pt x="4318" y="244957"/>
                    </a:lnTo>
                    <a:lnTo>
                      <a:pt x="15024" y="244957"/>
                    </a:lnTo>
                    <a:lnTo>
                      <a:pt x="19367" y="240588"/>
                    </a:lnTo>
                    <a:lnTo>
                      <a:pt x="19367" y="4203"/>
                    </a:lnTo>
                    <a:close/>
                  </a:path>
                  <a:path w="66039" h="245110">
                    <a:moveTo>
                      <a:pt x="65849" y="4203"/>
                    </a:moveTo>
                    <a:lnTo>
                      <a:pt x="61506" y="0"/>
                    </a:lnTo>
                    <a:lnTo>
                      <a:pt x="50800" y="0"/>
                    </a:lnTo>
                    <a:lnTo>
                      <a:pt x="46482" y="4203"/>
                    </a:lnTo>
                    <a:lnTo>
                      <a:pt x="46482" y="235254"/>
                    </a:lnTo>
                    <a:lnTo>
                      <a:pt x="46482" y="240588"/>
                    </a:lnTo>
                    <a:lnTo>
                      <a:pt x="50800" y="244957"/>
                    </a:lnTo>
                    <a:lnTo>
                      <a:pt x="61506" y="244957"/>
                    </a:lnTo>
                    <a:lnTo>
                      <a:pt x="65849" y="240588"/>
                    </a:lnTo>
                    <a:lnTo>
                      <a:pt x="65849" y="420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48" name="object 14">
                <a:extLst>
                  <a:ext uri="{FF2B5EF4-FFF2-40B4-BE49-F238E27FC236}">
                    <a16:creationId xmlns:a16="http://schemas.microsoft.com/office/drawing/2014/main" id="{7019311A-E38F-9698-4F96-A66D20D1CC7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130726" y="3970403"/>
                <a:ext cx="130532" cy="139454"/>
              </a:xfrm>
              <a:prstGeom prst="rect">
                <a:avLst/>
              </a:prstGeom>
            </p:spPr>
          </p:pic>
          <p:pic>
            <p:nvPicPr>
              <p:cNvPr id="49" name="object 15">
                <a:extLst>
                  <a:ext uri="{FF2B5EF4-FFF2-40B4-BE49-F238E27FC236}">
                    <a16:creationId xmlns:a16="http://schemas.microsoft.com/office/drawing/2014/main" id="{B2AB4303-B388-5029-F90E-DCE0909A7E7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91955" y="3845953"/>
                <a:ext cx="244097" cy="177434"/>
              </a:xfrm>
              <a:prstGeom prst="rect">
                <a:avLst/>
              </a:prstGeom>
            </p:spPr>
          </p:pic>
          <p:sp>
            <p:nvSpPr>
              <p:cNvPr id="50" name="object 16">
                <a:extLst>
                  <a:ext uri="{FF2B5EF4-FFF2-40B4-BE49-F238E27FC236}">
                    <a16:creationId xmlns:a16="http://schemas.microsoft.com/office/drawing/2014/main" id="{B25DF10D-14A3-BE06-561D-549025B1635F}"/>
                  </a:ext>
                </a:extLst>
              </p:cNvPr>
              <p:cNvSpPr/>
              <p:nvPr/>
            </p:nvSpPr>
            <p:spPr>
              <a:xfrm>
                <a:off x="1100005" y="3401381"/>
                <a:ext cx="294005" cy="179705"/>
              </a:xfrm>
              <a:custGeom>
                <a:avLst/>
                <a:gdLst/>
                <a:ahLst/>
                <a:cxnLst/>
                <a:rect l="l" t="t" r="r" b="b"/>
                <a:pathLst>
                  <a:path w="294005" h="179704">
                    <a:moveTo>
                      <a:pt x="11282" y="0"/>
                    </a:moveTo>
                    <a:lnTo>
                      <a:pt x="5358" y="1616"/>
                    </a:lnTo>
                    <a:lnTo>
                      <a:pt x="0" y="10832"/>
                    </a:lnTo>
                    <a:lnTo>
                      <a:pt x="1597" y="16815"/>
                    </a:lnTo>
                    <a:lnTo>
                      <a:pt x="277945" y="176561"/>
                    </a:lnTo>
                    <a:lnTo>
                      <a:pt x="282577" y="179309"/>
                    </a:lnTo>
                    <a:lnTo>
                      <a:pt x="288501" y="177693"/>
                    </a:lnTo>
                    <a:lnTo>
                      <a:pt x="293843" y="168476"/>
                    </a:lnTo>
                    <a:lnTo>
                      <a:pt x="292262" y="162494"/>
                    </a:lnTo>
                    <a:lnTo>
                      <a:pt x="1128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1" name="object 17">
                <a:extLst>
                  <a:ext uri="{FF2B5EF4-FFF2-40B4-BE49-F238E27FC236}">
                    <a16:creationId xmlns:a16="http://schemas.microsoft.com/office/drawing/2014/main" id="{7811C566-921F-BFEC-FFC3-0100E32DACA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63506" y="4983932"/>
                <a:ext cx="106781" cy="134833"/>
              </a:xfrm>
              <a:prstGeom prst="rect">
                <a:avLst/>
              </a:prstGeom>
            </p:spPr>
          </p:pic>
          <p:pic>
            <p:nvPicPr>
              <p:cNvPr id="52" name="object 18">
                <a:extLst>
                  <a:ext uri="{FF2B5EF4-FFF2-40B4-BE49-F238E27FC236}">
                    <a16:creationId xmlns:a16="http://schemas.microsoft.com/office/drawing/2014/main" id="{DAC6242B-A3CB-07C3-D1D7-2E229DFD2D7C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92675" y="4983932"/>
                <a:ext cx="291390" cy="134833"/>
              </a:xfrm>
              <a:prstGeom prst="rect">
                <a:avLst/>
              </a:prstGeom>
            </p:spPr>
          </p:pic>
          <p:pic>
            <p:nvPicPr>
              <p:cNvPr id="53" name="object 19">
                <a:extLst>
                  <a:ext uri="{FF2B5EF4-FFF2-40B4-BE49-F238E27FC236}">
                    <a16:creationId xmlns:a16="http://schemas.microsoft.com/office/drawing/2014/main" id="{412B414B-0562-469E-9441-79C34237EAEE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06453" y="4983932"/>
                <a:ext cx="291390" cy="134833"/>
              </a:xfrm>
              <a:prstGeom prst="rect">
                <a:avLst/>
              </a:prstGeom>
            </p:spPr>
          </p:pic>
          <p:sp>
            <p:nvSpPr>
              <p:cNvPr id="54" name="object 20">
                <a:extLst>
                  <a:ext uri="{FF2B5EF4-FFF2-40B4-BE49-F238E27FC236}">
                    <a16:creationId xmlns:a16="http://schemas.microsoft.com/office/drawing/2014/main" id="{DA269BB0-3644-4598-7627-D9868B40763A}"/>
                  </a:ext>
                </a:extLst>
              </p:cNvPr>
              <p:cNvSpPr/>
              <p:nvPr/>
            </p:nvSpPr>
            <p:spPr>
              <a:xfrm>
                <a:off x="533926" y="4799788"/>
                <a:ext cx="14287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143510">
                    <a:moveTo>
                      <a:pt x="142704" y="71481"/>
                    </a:moveTo>
                    <a:lnTo>
                      <a:pt x="137097" y="99307"/>
                    </a:lnTo>
                    <a:lnTo>
                      <a:pt x="121807" y="122028"/>
                    </a:lnTo>
                    <a:lnTo>
                      <a:pt x="99128" y="137346"/>
                    </a:lnTo>
                    <a:lnTo>
                      <a:pt x="71355" y="142962"/>
                    </a:lnTo>
                    <a:lnTo>
                      <a:pt x="43580" y="137346"/>
                    </a:lnTo>
                    <a:lnTo>
                      <a:pt x="20899" y="122028"/>
                    </a:lnTo>
                    <a:lnTo>
                      <a:pt x="5607" y="99307"/>
                    </a:lnTo>
                    <a:lnTo>
                      <a:pt x="0" y="71481"/>
                    </a:lnTo>
                    <a:lnTo>
                      <a:pt x="5607" y="43662"/>
                    </a:lnTo>
                    <a:lnTo>
                      <a:pt x="20899" y="20940"/>
                    </a:lnTo>
                    <a:lnTo>
                      <a:pt x="43580" y="5618"/>
                    </a:lnTo>
                    <a:lnTo>
                      <a:pt x="71355" y="0"/>
                    </a:lnTo>
                    <a:lnTo>
                      <a:pt x="99128" y="5618"/>
                    </a:lnTo>
                    <a:lnTo>
                      <a:pt x="121807" y="20940"/>
                    </a:lnTo>
                    <a:lnTo>
                      <a:pt x="137097" y="43662"/>
                    </a:lnTo>
                    <a:lnTo>
                      <a:pt x="142704" y="71481"/>
                    </a:lnTo>
                    <a:close/>
                  </a:path>
                </a:pathLst>
              </a:custGeom>
              <a:ln w="155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sp>
            <p:nvSpPr>
              <p:cNvPr id="55" name="object 21">
                <a:extLst>
                  <a:ext uri="{FF2B5EF4-FFF2-40B4-BE49-F238E27FC236}">
                    <a16:creationId xmlns:a16="http://schemas.microsoft.com/office/drawing/2014/main" id="{4C77E9F8-2882-A354-C63B-494C1FAF71F0}"/>
                  </a:ext>
                </a:extLst>
              </p:cNvPr>
              <p:cNvSpPr/>
              <p:nvPr/>
            </p:nvSpPr>
            <p:spPr>
              <a:xfrm>
                <a:off x="564349" y="4864155"/>
                <a:ext cx="8318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83184" h="15875">
                    <a:moveTo>
                      <a:pt x="83157" y="0"/>
                    </a:moveTo>
                    <a:lnTo>
                      <a:pt x="0" y="0"/>
                    </a:lnTo>
                    <a:lnTo>
                      <a:pt x="0" y="15521"/>
                    </a:lnTo>
                    <a:lnTo>
                      <a:pt x="83157" y="15521"/>
                    </a:lnTo>
                    <a:lnTo>
                      <a:pt x="8315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6" name="object 22">
                <a:extLst>
                  <a:ext uri="{FF2B5EF4-FFF2-40B4-BE49-F238E27FC236}">
                    <a16:creationId xmlns:a16="http://schemas.microsoft.com/office/drawing/2014/main" id="{99784554-7203-9B2B-C069-5F602F92C762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44795" y="4792034"/>
                <a:ext cx="158209" cy="158471"/>
              </a:xfrm>
              <a:prstGeom prst="rect">
                <a:avLst/>
              </a:prstGeom>
            </p:spPr>
          </p:pic>
          <p:sp>
            <p:nvSpPr>
              <p:cNvPr id="57" name="object 23">
                <a:extLst>
                  <a:ext uri="{FF2B5EF4-FFF2-40B4-BE49-F238E27FC236}">
                    <a16:creationId xmlns:a16="http://schemas.microsoft.com/office/drawing/2014/main" id="{654E1C04-5901-D300-9729-92F7C9230705}"/>
                  </a:ext>
                </a:extLst>
              </p:cNvPr>
              <p:cNvSpPr/>
              <p:nvPr/>
            </p:nvSpPr>
            <p:spPr>
              <a:xfrm>
                <a:off x="1132941" y="4483506"/>
                <a:ext cx="52959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29589" h="321945">
                    <a:moveTo>
                      <a:pt x="529424" y="9829"/>
                    </a:moveTo>
                    <a:lnTo>
                      <a:pt x="526656" y="4343"/>
                    </a:lnTo>
                    <a:lnTo>
                      <a:pt x="516496" y="1016"/>
                    </a:lnTo>
                    <a:lnTo>
                      <a:pt x="511022" y="3797"/>
                    </a:lnTo>
                    <a:lnTo>
                      <a:pt x="413969" y="300926"/>
                    </a:lnTo>
                    <a:lnTo>
                      <a:pt x="114261" y="300316"/>
                    </a:lnTo>
                    <a:lnTo>
                      <a:pt x="20078" y="7886"/>
                    </a:lnTo>
                    <a:lnTo>
                      <a:pt x="18427" y="2794"/>
                    </a:lnTo>
                    <a:lnTo>
                      <a:pt x="12979" y="0"/>
                    </a:lnTo>
                    <a:lnTo>
                      <a:pt x="2794" y="3276"/>
                    </a:lnTo>
                    <a:lnTo>
                      <a:pt x="0" y="8750"/>
                    </a:lnTo>
                    <a:lnTo>
                      <a:pt x="97523" y="311518"/>
                    </a:lnTo>
                    <a:lnTo>
                      <a:pt x="97523" y="315328"/>
                    </a:lnTo>
                    <a:lnTo>
                      <a:pt x="99339" y="317169"/>
                    </a:lnTo>
                    <a:lnTo>
                      <a:pt x="99644" y="318084"/>
                    </a:lnTo>
                    <a:lnTo>
                      <a:pt x="100901" y="318731"/>
                    </a:lnTo>
                    <a:lnTo>
                      <a:pt x="101854" y="319684"/>
                    </a:lnTo>
                    <a:lnTo>
                      <a:pt x="102755" y="319697"/>
                    </a:lnTo>
                    <a:lnTo>
                      <a:pt x="105092" y="320878"/>
                    </a:lnTo>
                    <a:lnTo>
                      <a:pt x="108724" y="319709"/>
                    </a:lnTo>
                    <a:lnTo>
                      <a:pt x="419404" y="320332"/>
                    </a:lnTo>
                    <a:lnTo>
                      <a:pt x="423062" y="321525"/>
                    </a:lnTo>
                    <a:lnTo>
                      <a:pt x="425386" y="320344"/>
                    </a:lnTo>
                    <a:lnTo>
                      <a:pt x="426313" y="320344"/>
                    </a:lnTo>
                    <a:lnTo>
                      <a:pt x="427278" y="319392"/>
                    </a:lnTo>
                    <a:lnTo>
                      <a:pt x="428536" y="318744"/>
                    </a:lnTo>
                    <a:lnTo>
                      <a:pt x="428828" y="317842"/>
                    </a:lnTo>
                    <a:lnTo>
                      <a:pt x="430669" y="316014"/>
                    </a:lnTo>
                    <a:lnTo>
                      <a:pt x="430669" y="312204"/>
                    </a:lnTo>
                    <a:lnTo>
                      <a:pt x="529424" y="982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58" name="object 24">
                <a:extLst>
                  <a:ext uri="{FF2B5EF4-FFF2-40B4-BE49-F238E27FC236}">
                    <a16:creationId xmlns:a16="http://schemas.microsoft.com/office/drawing/2014/main" id="{E539A0F4-61BD-6348-0509-8FFB598B61E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30706" y="4239481"/>
                <a:ext cx="130532" cy="139438"/>
              </a:xfrm>
              <a:prstGeom prst="rect">
                <a:avLst/>
              </a:prstGeom>
            </p:spPr>
          </p:pic>
          <p:pic>
            <p:nvPicPr>
              <p:cNvPr id="59" name="object 25">
                <a:extLst>
                  <a:ext uri="{FF2B5EF4-FFF2-40B4-BE49-F238E27FC236}">
                    <a16:creationId xmlns:a16="http://schemas.microsoft.com/office/drawing/2014/main" id="{A0B111FF-4377-83AE-8D29-8879AA19628D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468645" y="4358773"/>
                <a:ext cx="193835" cy="147619"/>
              </a:xfrm>
              <a:prstGeom prst="rect">
                <a:avLst/>
              </a:prstGeom>
            </p:spPr>
          </p:pic>
          <p:pic>
            <p:nvPicPr>
              <p:cNvPr id="60" name="object 26">
                <a:extLst>
                  <a:ext uri="{FF2B5EF4-FFF2-40B4-BE49-F238E27FC236}">
                    <a16:creationId xmlns:a16="http://schemas.microsoft.com/office/drawing/2014/main" id="{E77A74A6-8EE3-CE41-F62E-E5FA39C482A4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132819" y="4358336"/>
                <a:ext cx="194480" cy="147037"/>
              </a:xfrm>
              <a:prstGeom prst="rect">
                <a:avLst/>
              </a:prstGeom>
            </p:spPr>
          </p:pic>
          <p:sp>
            <p:nvSpPr>
              <p:cNvPr id="61" name="object 27">
                <a:extLst>
                  <a:ext uri="{FF2B5EF4-FFF2-40B4-BE49-F238E27FC236}">
                    <a16:creationId xmlns:a16="http://schemas.microsoft.com/office/drawing/2014/main" id="{C5AD3676-0054-14BB-BEB0-6BDB4AE8A9D8}"/>
                  </a:ext>
                </a:extLst>
              </p:cNvPr>
              <p:cNvSpPr/>
              <p:nvPr/>
            </p:nvSpPr>
            <p:spPr>
              <a:xfrm>
                <a:off x="778268" y="4011675"/>
                <a:ext cx="885825" cy="956310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956310">
                    <a:moveTo>
                      <a:pt x="130517" y="69240"/>
                    </a:moveTo>
                    <a:lnTo>
                      <a:pt x="120510" y="28625"/>
                    </a:lnTo>
                    <a:lnTo>
                      <a:pt x="102450" y="10096"/>
                    </a:lnTo>
                    <a:lnTo>
                      <a:pt x="102450" y="69240"/>
                    </a:lnTo>
                    <a:lnTo>
                      <a:pt x="101803" y="80238"/>
                    </a:lnTo>
                    <a:lnTo>
                      <a:pt x="80162" y="113220"/>
                    </a:lnTo>
                    <a:lnTo>
                      <a:pt x="65366" y="116154"/>
                    </a:lnTo>
                    <a:lnTo>
                      <a:pt x="57594" y="115417"/>
                    </a:lnTo>
                    <a:lnTo>
                      <a:pt x="28663" y="80378"/>
                    </a:lnTo>
                    <a:lnTo>
                      <a:pt x="28016" y="69240"/>
                    </a:lnTo>
                    <a:lnTo>
                      <a:pt x="28638" y="58724"/>
                    </a:lnTo>
                    <a:lnTo>
                      <a:pt x="50190" y="26149"/>
                    </a:lnTo>
                    <a:lnTo>
                      <a:pt x="65366" y="23266"/>
                    </a:lnTo>
                    <a:lnTo>
                      <a:pt x="73380" y="23990"/>
                    </a:lnTo>
                    <a:lnTo>
                      <a:pt x="101828" y="58394"/>
                    </a:lnTo>
                    <a:lnTo>
                      <a:pt x="102450" y="69240"/>
                    </a:lnTo>
                    <a:lnTo>
                      <a:pt x="102450" y="10096"/>
                    </a:lnTo>
                    <a:lnTo>
                      <a:pt x="91871" y="4610"/>
                    </a:lnTo>
                    <a:lnTo>
                      <a:pt x="79222" y="1155"/>
                    </a:lnTo>
                    <a:lnTo>
                      <a:pt x="65087" y="0"/>
                    </a:lnTo>
                    <a:lnTo>
                      <a:pt x="57111" y="330"/>
                    </a:lnTo>
                    <a:lnTo>
                      <a:pt x="13373" y="22923"/>
                    </a:lnTo>
                    <a:lnTo>
                      <a:pt x="381" y="60642"/>
                    </a:lnTo>
                    <a:lnTo>
                      <a:pt x="0" y="70535"/>
                    </a:lnTo>
                    <a:lnTo>
                      <a:pt x="1104" y="85763"/>
                    </a:lnTo>
                    <a:lnTo>
                      <a:pt x="17716" y="121081"/>
                    </a:lnTo>
                    <a:lnTo>
                      <a:pt x="65468" y="139433"/>
                    </a:lnTo>
                    <a:lnTo>
                      <a:pt x="79540" y="138277"/>
                    </a:lnTo>
                    <a:lnTo>
                      <a:pt x="116547" y="116154"/>
                    </a:lnTo>
                    <a:lnTo>
                      <a:pt x="130517" y="70535"/>
                    </a:lnTo>
                    <a:lnTo>
                      <a:pt x="130517" y="69240"/>
                    </a:lnTo>
                    <a:close/>
                  </a:path>
                  <a:path w="885825" h="956310">
                    <a:moveTo>
                      <a:pt x="263880" y="2286"/>
                    </a:moveTo>
                    <a:lnTo>
                      <a:pt x="236702" y="2286"/>
                    </a:lnTo>
                    <a:lnTo>
                      <a:pt x="236702" y="55359"/>
                    </a:lnTo>
                    <a:lnTo>
                      <a:pt x="183451" y="55359"/>
                    </a:lnTo>
                    <a:lnTo>
                      <a:pt x="183451" y="2286"/>
                    </a:lnTo>
                    <a:lnTo>
                      <a:pt x="156273" y="2286"/>
                    </a:lnTo>
                    <a:lnTo>
                      <a:pt x="156273" y="137134"/>
                    </a:lnTo>
                    <a:lnTo>
                      <a:pt x="183451" y="137134"/>
                    </a:lnTo>
                    <a:lnTo>
                      <a:pt x="183451" y="78168"/>
                    </a:lnTo>
                    <a:lnTo>
                      <a:pt x="236702" y="78168"/>
                    </a:lnTo>
                    <a:lnTo>
                      <a:pt x="236702" y="137134"/>
                    </a:lnTo>
                    <a:lnTo>
                      <a:pt x="263880" y="137134"/>
                    </a:lnTo>
                    <a:lnTo>
                      <a:pt x="263880" y="78168"/>
                    </a:lnTo>
                    <a:lnTo>
                      <a:pt x="263880" y="55359"/>
                    </a:lnTo>
                    <a:lnTo>
                      <a:pt x="263880" y="2286"/>
                    </a:lnTo>
                    <a:close/>
                  </a:path>
                  <a:path w="885825" h="956310">
                    <a:moveTo>
                      <a:pt x="376402" y="480618"/>
                    </a:moveTo>
                    <a:lnTo>
                      <a:pt x="373621" y="475145"/>
                    </a:lnTo>
                    <a:lnTo>
                      <a:pt x="76987" y="377939"/>
                    </a:lnTo>
                    <a:lnTo>
                      <a:pt x="76987" y="167487"/>
                    </a:lnTo>
                    <a:lnTo>
                      <a:pt x="72656" y="163131"/>
                    </a:lnTo>
                    <a:lnTo>
                      <a:pt x="61963" y="163131"/>
                    </a:lnTo>
                    <a:lnTo>
                      <a:pt x="57619" y="167487"/>
                    </a:lnTo>
                    <a:lnTo>
                      <a:pt x="57619" y="383438"/>
                    </a:lnTo>
                    <a:lnTo>
                      <a:pt x="56438" y="387045"/>
                    </a:lnTo>
                    <a:lnTo>
                      <a:pt x="57619" y="389382"/>
                    </a:lnTo>
                    <a:lnTo>
                      <a:pt x="57619" y="390321"/>
                    </a:lnTo>
                    <a:lnTo>
                      <a:pt x="58597" y="391312"/>
                    </a:lnTo>
                    <a:lnTo>
                      <a:pt x="59220" y="392518"/>
                    </a:lnTo>
                    <a:lnTo>
                      <a:pt x="60096" y="392811"/>
                    </a:lnTo>
                    <a:lnTo>
                      <a:pt x="61963" y="394677"/>
                    </a:lnTo>
                    <a:lnTo>
                      <a:pt x="65798" y="394677"/>
                    </a:lnTo>
                    <a:lnTo>
                      <a:pt x="362521" y="491921"/>
                    </a:lnTo>
                    <a:lnTo>
                      <a:pt x="367601" y="493585"/>
                    </a:lnTo>
                    <a:lnTo>
                      <a:pt x="373075" y="490804"/>
                    </a:lnTo>
                    <a:lnTo>
                      <a:pt x="376402" y="480618"/>
                    </a:lnTo>
                    <a:close/>
                  </a:path>
                  <a:path w="885825" h="956310">
                    <a:moveTo>
                      <a:pt x="476021" y="951420"/>
                    </a:moveTo>
                    <a:lnTo>
                      <a:pt x="471563" y="781570"/>
                    </a:lnTo>
                    <a:lnTo>
                      <a:pt x="471424" y="776224"/>
                    </a:lnTo>
                    <a:lnTo>
                      <a:pt x="466979" y="771994"/>
                    </a:lnTo>
                    <a:lnTo>
                      <a:pt x="456285" y="772274"/>
                    </a:lnTo>
                    <a:lnTo>
                      <a:pt x="452069" y="776732"/>
                    </a:lnTo>
                    <a:lnTo>
                      <a:pt x="456653" y="951928"/>
                    </a:lnTo>
                    <a:lnTo>
                      <a:pt x="461111" y="956157"/>
                    </a:lnTo>
                    <a:lnTo>
                      <a:pt x="471792" y="955865"/>
                    </a:lnTo>
                    <a:lnTo>
                      <a:pt x="476021" y="951420"/>
                    </a:lnTo>
                    <a:close/>
                  </a:path>
                  <a:path w="885825" h="956310">
                    <a:moveTo>
                      <a:pt x="885317" y="123304"/>
                    </a:moveTo>
                    <a:lnTo>
                      <a:pt x="881011" y="118935"/>
                    </a:lnTo>
                    <a:lnTo>
                      <a:pt x="870305" y="118872"/>
                    </a:lnTo>
                    <a:lnTo>
                      <a:pt x="865949" y="123164"/>
                    </a:lnTo>
                    <a:lnTo>
                      <a:pt x="863511" y="489013"/>
                    </a:lnTo>
                    <a:lnTo>
                      <a:pt x="867829" y="493395"/>
                    </a:lnTo>
                    <a:lnTo>
                      <a:pt x="878509" y="493458"/>
                    </a:lnTo>
                    <a:lnTo>
                      <a:pt x="882878" y="489140"/>
                    </a:lnTo>
                    <a:lnTo>
                      <a:pt x="885291" y="128663"/>
                    </a:lnTo>
                    <a:lnTo>
                      <a:pt x="885317" y="12330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sp>
          <p:nvSpPr>
            <p:cNvPr id="6" name="object 28">
              <a:extLst>
                <a:ext uri="{FF2B5EF4-FFF2-40B4-BE49-F238E27FC236}">
                  <a16:creationId xmlns:a16="http://schemas.microsoft.com/office/drawing/2014/main" id="{AB1D9E1F-9898-A169-F596-F00E3AF8CF0A}"/>
                </a:ext>
              </a:extLst>
            </p:cNvPr>
            <p:cNvSpPr txBox="1"/>
            <p:nvPr/>
          </p:nvSpPr>
          <p:spPr>
            <a:xfrm>
              <a:off x="1380363" y="4133393"/>
              <a:ext cx="1475423" cy="24045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500" b="1" spc="-4" dirty="0">
                  <a:solidFill>
                    <a:srgbClr val="3333FF"/>
                  </a:solidFill>
                </a:rPr>
                <a:t>Zidovudin</a:t>
              </a:r>
              <a:r>
                <a:rPr sz="1500" b="1" spc="-26" dirty="0">
                  <a:solidFill>
                    <a:srgbClr val="3333FF"/>
                  </a:solidFill>
                </a:rPr>
                <a:t> </a:t>
              </a:r>
              <a:r>
                <a:rPr sz="1500" b="1" dirty="0">
                  <a:solidFill>
                    <a:srgbClr val="3333FF"/>
                  </a:solidFill>
                </a:rPr>
                <a:t>(AZT</a:t>
              </a:r>
              <a:r>
                <a:rPr sz="1350" b="1" dirty="0">
                  <a:solidFill>
                    <a:srgbClr val="3333FF"/>
                  </a:solidFill>
                </a:rPr>
                <a:t>)</a:t>
              </a:r>
              <a:endParaRPr sz="1350"/>
            </a:p>
          </p:txBody>
        </p:sp>
        <p:sp>
          <p:nvSpPr>
            <p:cNvPr id="8" name="object 29">
              <a:extLst>
                <a:ext uri="{FF2B5EF4-FFF2-40B4-BE49-F238E27FC236}">
                  <a16:creationId xmlns:a16="http://schemas.microsoft.com/office/drawing/2014/main" id="{A72A6ECA-3EFD-0488-BCE8-C4F3AA6A2AED}"/>
                </a:ext>
              </a:extLst>
            </p:cNvPr>
            <p:cNvSpPr txBox="1"/>
            <p:nvPr/>
          </p:nvSpPr>
          <p:spPr>
            <a:xfrm>
              <a:off x="3139250" y="4133393"/>
              <a:ext cx="1512094" cy="24045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500" b="1" spc="-4" dirty="0">
                  <a:solidFill>
                    <a:srgbClr val="3333FF"/>
                  </a:solidFill>
                </a:rPr>
                <a:t>Lamivudin</a:t>
              </a:r>
              <a:r>
                <a:rPr sz="1500" b="1" spc="-45" dirty="0">
                  <a:solidFill>
                    <a:srgbClr val="3333FF"/>
                  </a:solidFill>
                </a:rPr>
                <a:t> </a:t>
              </a:r>
              <a:r>
                <a:rPr sz="1500" b="1" dirty="0">
                  <a:solidFill>
                    <a:srgbClr val="3333FF"/>
                  </a:solidFill>
                </a:rPr>
                <a:t>(3TC)</a:t>
              </a:r>
              <a:endParaRPr sz="1500"/>
            </a:p>
          </p:txBody>
        </p:sp>
        <p:sp>
          <p:nvSpPr>
            <p:cNvPr id="9" name="object 30">
              <a:extLst>
                <a:ext uri="{FF2B5EF4-FFF2-40B4-BE49-F238E27FC236}">
                  <a16:creationId xmlns:a16="http://schemas.microsoft.com/office/drawing/2014/main" id="{02CB9292-CCB1-07EA-8E7D-0C431D6EC4B0}"/>
                </a:ext>
              </a:extLst>
            </p:cNvPr>
            <p:cNvSpPr txBox="1"/>
            <p:nvPr/>
          </p:nvSpPr>
          <p:spPr>
            <a:xfrm>
              <a:off x="6461474" y="4109618"/>
              <a:ext cx="941070" cy="24045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500" b="1" dirty="0">
                  <a:solidFill>
                    <a:srgbClr val="3333FF"/>
                  </a:solidFill>
                </a:rPr>
                <a:t>Idoxur</a:t>
              </a:r>
              <a:r>
                <a:rPr sz="1500" b="1" spc="-8" dirty="0">
                  <a:solidFill>
                    <a:srgbClr val="3333FF"/>
                  </a:solidFill>
                </a:rPr>
                <a:t>i</a:t>
              </a:r>
              <a:r>
                <a:rPr sz="1500" b="1" dirty="0">
                  <a:solidFill>
                    <a:srgbClr val="3333FF"/>
                  </a:solidFill>
                </a:rPr>
                <a:t>din</a:t>
              </a:r>
              <a:endParaRPr sz="1500"/>
            </a:p>
          </p:txBody>
        </p:sp>
        <p:sp>
          <p:nvSpPr>
            <p:cNvPr id="10" name="object 31">
              <a:extLst>
                <a:ext uri="{FF2B5EF4-FFF2-40B4-BE49-F238E27FC236}">
                  <a16:creationId xmlns:a16="http://schemas.microsoft.com/office/drawing/2014/main" id="{92119D50-73D5-8047-E576-89099C7EE4A6}"/>
                </a:ext>
              </a:extLst>
            </p:cNvPr>
            <p:cNvSpPr txBox="1"/>
            <p:nvPr/>
          </p:nvSpPr>
          <p:spPr>
            <a:xfrm>
              <a:off x="4945571" y="4133393"/>
              <a:ext cx="832961" cy="24045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500" b="1" dirty="0">
                  <a:solidFill>
                    <a:srgbClr val="3333FF"/>
                  </a:solidFill>
                </a:rPr>
                <a:t>Riba</a:t>
              </a:r>
              <a:r>
                <a:rPr sz="1500" b="1" spc="-15" dirty="0">
                  <a:solidFill>
                    <a:srgbClr val="3333FF"/>
                  </a:solidFill>
                </a:rPr>
                <a:t>v</a:t>
              </a:r>
              <a:r>
                <a:rPr sz="1500" b="1" dirty="0">
                  <a:solidFill>
                    <a:srgbClr val="3333FF"/>
                  </a:solidFill>
                </a:rPr>
                <a:t>ir</a:t>
              </a:r>
              <a:r>
                <a:rPr sz="1500" b="1" spc="-8" dirty="0">
                  <a:solidFill>
                    <a:srgbClr val="3333FF"/>
                  </a:solidFill>
                </a:rPr>
                <a:t>i</a:t>
              </a:r>
              <a:r>
                <a:rPr sz="1500" b="1" dirty="0">
                  <a:solidFill>
                    <a:srgbClr val="3333FF"/>
                  </a:solidFill>
                </a:rPr>
                <a:t>n</a:t>
              </a:r>
              <a:endParaRPr sz="1500"/>
            </a:p>
          </p:txBody>
        </p:sp>
        <p:sp>
          <p:nvSpPr>
            <p:cNvPr id="11" name="object 32">
              <a:extLst>
                <a:ext uri="{FF2B5EF4-FFF2-40B4-BE49-F238E27FC236}">
                  <a16:creationId xmlns:a16="http://schemas.microsoft.com/office/drawing/2014/main" id="{93DE353A-B103-C51D-E709-D13ED07C302C}"/>
                </a:ext>
              </a:extLst>
            </p:cNvPr>
            <p:cNvSpPr/>
            <p:nvPr/>
          </p:nvSpPr>
          <p:spPr>
            <a:xfrm>
              <a:off x="7685463" y="2499154"/>
              <a:ext cx="21907" cy="107156"/>
            </a:xfrm>
            <a:custGeom>
              <a:avLst/>
              <a:gdLst/>
              <a:ahLst/>
              <a:cxnLst/>
              <a:rect l="l" t="t" r="r" b="b"/>
              <a:pathLst>
                <a:path w="29209" h="142875">
                  <a:moveTo>
                    <a:pt x="28818" y="0"/>
                  </a:moveTo>
                  <a:lnTo>
                    <a:pt x="0" y="0"/>
                  </a:lnTo>
                  <a:lnTo>
                    <a:pt x="0" y="142775"/>
                  </a:lnTo>
                  <a:lnTo>
                    <a:pt x="28818" y="142775"/>
                  </a:lnTo>
                  <a:lnTo>
                    <a:pt x="28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2" name="object 33">
              <a:extLst>
                <a:ext uri="{FF2B5EF4-FFF2-40B4-BE49-F238E27FC236}">
                  <a16:creationId xmlns:a16="http://schemas.microsoft.com/office/drawing/2014/main" id="{1E243FC3-18C3-4C44-8567-3FC8FE3B6A9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64812" y="2024712"/>
              <a:ext cx="97252" cy="103822"/>
            </a:xfrm>
            <a:prstGeom prst="rect">
              <a:avLst/>
            </a:prstGeom>
          </p:spPr>
        </p:pic>
        <p:grpSp>
          <p:nvGrpSpPr>
            <p:cNvPr id="13" name="object 34">
              <a:extLst>
                <a:ext uri="{FF2B5EF4-FFF2-40B4-BE49-F238E27FC236}">
                  <a16:creationId xmlns:a16="http://schemas.microsoft.com/office/drawing/2014/main" id="{1202F4DA-BF47-6404-E682-78079F821E6B}"/>
                </a:ext>
              </a:extLst>
            </p:cNvPr>
            <p:cNvGrpSpPr/>
            <p:nvPr/>
          </p:nvGrpSpPr>
          <p:grpSpPr>
            <a:xfrm>
              <a:off x="4797173" y="2168304"/>
              <a:ext cx="2838926" cy="1831181"/>
              <a:chOff x="4872230" y="2891071"/>
              <a:chExt cx="3785235" cy="2441575"/>
            </a:xfrm>
          </p:grpSpPr>
          <p:pic>
            <p:nvPicPr>
              <p:cNvPr id="35" name="object 35">
                <a:extLst>
                  <a:ext uri="{FF2B5EF4-FFF2-40B4-BE49-F238E27FC236}">
                    <a16:creationId xmlns:a16="http://schemas.microsoft.com/office/drawing/2014/main" id="{7A7C939E-92FF-4B07-3220-B54C4F5EE855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106813" y="3027978"/>
                <a:ext cx="138399" cy="147745"/>
              </a:xfrm>
              <a:prstGeom prst="rect">
                <a:avLst/>
              </a:prstGeom>
            </p:spPr>
          </p:pic>
          <p:sp>
            <p:nvSpPr>
              <p:cNvPr id="36" name="object 36">
                <a:extLst>
                  <a:ext uri="{FF2B5EF4-FFF2-40B4-BE49-F238E27FC236}">
                    <a16:creationId xmlns:a16="http://schemas.microsoft.com/office/drawing/2014/main" id="{BCB40000-4F45-DBC4-79C5-1941F95797DC}"/>
                  </a:ext>
                </a:extLst>
              </p:cNvPr>
              <p:cNvSpPr/>
              <p:nvPr/>
            </p:nvSpPr>
            <p:spPr>
              <a:xfrm>
                <a:off x="7702679" y="5138267"/>
                <a:ext cx="28003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47954">
                    <a:moveTo>
                      <a:pt x="69021" y="0"/>
                    </a:moveTo>
                    <a:lnTo>
                      <a:pt x="31575" y="8440"/>
                    </a:lnTo>
                    <a:lnTo>
                      <a:pt x="6520" y="38078"/>
                    </a:lnTo>
                    <a:lnTo>
                      <a:pt x="0" y="74695"/>
                    </a:lnTo>
                    <a:lnTo>
                      <a:pt x="1174" y="90823"/>
                    </a:lnTo>
                    <a:lnTo>
                      <a:pt x="18791" y="128212"/>
                    </a:lnTo>
                    <a:lnTo>
                      <a:pt x="54314" y="146427"/>
                    </a:lnTo>
                    <a:lnTo>
                      <a:pt x="69415" y="147642"/>
                    </a:lnTo>
                    <a:lnTo>
                      <a:pt x="84346" y="146421"/>
                    </a:lnTo>
                    <a:lnTo>
                      <a:pt x="97694" y="142760"/>
                    </a:lnTo>
                    <a:lnTo>
                      <a:pt x="109460" y="136658"/>
                    </a:lnTo>
                    <a:lnTo>
                      <a:pt x="119645" y="128115"/>
                    </a:lnTo>
                    <a:lnTo>
                      <a:pt x="123573" y="123001"/>
                    </a:lnTo>
                    <a:lnTo>
                      <a:pt x="69312" y="123001"/>
                    </a:lnTo>
                    <a:lnTo>
                      <a:pt x="61075" y="122219"/>
                    </a:lnTo>
                    <a:lnTo>
                      <a:pt x="32491" y="95039"/>
                    </a:lnTo>
                    <a:lnTo>
                      <a:pt x="29716" y="73333"/>
                    </a:lnTo>
                    <a:lnTo>
                      <a:pt x="30373" y="62179"/>
                    </a:lnTo>
                    <a:lnTo>
                      <a:pt x="53227" y="27693"/>
                    </a:lnTo>
                    <a:lnTo>
                      <a:pt x="69312" y="24637"/>
                    </a:lnTo>
                    <a:lnTo>
                      <a:pt x="123413" y="24637"/>
                    </a:lnTo>
                    <a:lnTo>
                      <a:pt x="119508" y="19568"/>
                    </a:lnTo>
                    <a:lnTo>
                      <a:pt x="109249" y="11007"/>
                    </a:lnTo>
                    <a:lnTo>
                      <a:pt x="97416" y="4892"/>
                    </a:lnTo>
                    <a:lnTo>
                      <a:pt x="84007" y="1223"/>
                    </a:lnTo>
                    <a:lnTo>
                      <a:pt x="69021" y="0"/>
                    </a:lnTo>
                    <a:close/>
                  </a:path>
                  <a:path w="280034" h="147954">
                    <a:moveTo>
                      <a:pt x="123413" y="24637"/>
                    </a:moveTo>
                    <a:lnTo>
                      <a:pt x="69312" y="24637"/>
                    </a:lnTo>
                    <a:lnTo>
                      <a:pt x="77810" y="25401"/>
                    </a:lnTo>
                    <a:lnTo>
                      <a:pt x="85367" y="27656"/>
                    </a:lnTo>
                    <a:lnTo>
                      <a:pt x="107970" y="61841"/>
                    </a:lnTo>
                    <a:lnTo>
                      <a:pt x="108640" y="73333"/>
                    </a:lnTo>
                    <a:lnTo>
                      <a:pt x="107951" y="84974"/>
                    </a:lnTo>
                    <a:lnTo>
                      <a:pt x="84997" y="119897"/>
                    </a:lnTo>
                    <a:lnTo>
                      <a:pt x="69312" y="123001"/>
                    </a:lnTo>
                    <a:lnTo>
                      <a:pt x="123573" y="123001"/>
                    </a:lnTo>
                    <a:lnTo>
                      <a:pt x="138387" y="74695"/>
                    </a:lnTo>
                    <a:lnTo>
                      <a:pt x="138387" y="73333"/>
                    </a:lnTo>
                    <a:lnTo>
                      <a:pt x="137252" y="57537"/>
                    </a:lnTo>
                    <a:lnTo>
                      <a:pt x="133702" y="42970"/>
                    </a:lnTo>
                    <a:lnTo>
                      <a:pt x="127787" y="30314"/>
                    </a:lnTo>
                    <a:lnTo>
                      <a:pt x="123413" y="24637"/>
                    </a:lnTo>
                    <a:close/>
                  </a:path>
                  <a:path w="280034" h="147954">
                    <a:moveTo>
                      <a:pt x="194519" y="2431"/>
                    </a:moveTo>
                    <a:lnTo>
                      <a:pt x="165699" y="2431"/>
                    </a:lnTo>
                    <a:lnTo>
                      <a:pt x="165699" y="145207"/>
                    </a:lnTo>
                    <a:lnTo>
                      <a:pt x="194520" y="145207"/>
                    </a:lnTo>
                    <a:lnTo>
                      <a:pt x="194520" y="82780"/>
                    </a:lnTo>
                    <a:lnTo>
                      <a:pt x="279800" y="82780"/>
                    </a:lnTo>
                    <a:lnTo>
                      <a:pt x="279800" y="58627"/>
                    </a:lnTo>
                    <a:lnTo>
                      <a:pt x="194520" y="58627"/>
                    </a:lnTo>
                    <a:lnTo>
                      <a:pt x="194519" y="2431"/>
                    </a:lnTo>
                    <a:close/>
                  </a:path>
                  <a:path w="280034" h="147954">
                    <a:moveTo>
                      <a:pt x="279800" y="82780"/>
                    </a:moveTo>
                    <a:lnTo>
                      <a:pt x="250979" y="82780"/>
                    </a:lnTo>
                    <a:lnTo>
                      <a:pt x="250979" y="145207"/>
                    </a:lnTo>
                    <a:lnTo>
                      <a:pt x="279800" y="145207"/>
                    </a:lnTo>
                    <a:lnTo>
                      <a:pt x="279800" y="82780"/>
                    </a:lnTo>
                    <a:close/>
                  </a:path>
                  <a:path w="280034" h="147954">
                    <a:moveTo>
                      <a:pt x="279800" y="2431"/>
                    </a:moveTo>
                    <a:lnTo>
                      <a:pt x="250979" y="2431"/>
                    </a:lnTo>
                    <a:lnTo>
                      <a:pt x="250979" y="58627"/>
                    </a:lnTo>
                    <a:lnTo>
                      <a:pt x="279800" y="58627"/>
                    </a:lnTo>
                    <a:lnTo>
                      <a:pt x="279800" y="243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37" name="object 37">
                <a:extLst>
                  <a:ext uri="{FF2B5EF4-FFF2-40B4-BE49-F238E27FC236}">
                    <a16:creationId xmlns:a16="http://schemas.microsoft.com/office/drawing/2014/main" id="{1E552C6E-B730-83E0-852C-C1035FA55C97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872230" y="2891071"/>
                <a:ext cx="3784821" cy="2441345"/>
              </a:xfrm>
              <a:prstGeom prst="rect">
                <a:avLst/>
              </a:prstGeom>
            </p:spPr>
          </p:pic>
          <p:sp>
            <p:nvSpPr>
              <p:cNvPr id="38" name="object 38">
                <a:extLst>
                  <a:ext uri="{FF2B5EF4-FFF2-40B4-BE49-F238E27FC236}">
                    <a16:creationId xmlns:a16="http://schemas.microsoft.com/office/drawing/2014/main" id="{62AECDD7-AB4B-C01C-F349-4E4DDE3480DD}"/>
                  </a:ext>
                </a:extLst>
              </p:cNvPr>
              <p:cNvSpPr/>
              <p:nvPr/>
            </p:nvSpPr>
            <p:spPr>
              <a:xfrm>
                <a:off x="5400206" y="5188593"/>
                <a:ext cx="262255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138429">
                    <a:moveTo>
                      <a:pt x="64669" y="0"/>
                    </a:moveTo>
                    <a:lnTo>
                      <a:pt x="23824" y="11935"/>
                    </a:lnTo>
                    <a:lnTo>
                      <a:pt x="1524" y="51202"/>
                    </a:lnTo>
                    <a:lnTo>
                      <a:pt x="0" y="70002"/>
                    </a:lnTo>
                    <a:lnTo>
                      <a:pt x="1099" y="85114"/>
                    </a:lnTo>
                    <a:lnTo>
                      <a:pt x="17597" y="120149"/>
                    </a:lnTo>
                    <a:lnTo>
                      <a:pt x="65037" y="138355"/>
                    </a:lnTo>
                    <a:lnTo>
                      <a:pt x="79029" y="137212"/>
                    </a:lnTo>
                    <a:lnTo>
                      <a:pt x="91538" y="133781"/>
                    </a:lnTo>
                    <a:lnTo>
                      <a:pt x="102565" y="128063"/>
                    </a:lnTo>
                    <a:lnTo>
                      <a:pt x="112109" y="120058"/>
                    </a:lnTo>
                    <a:lnTo>
                      <a:pt x="115788" y="115267"/>
                    </a:lnTo>
                    <a:lnTo>
                      <a:pt x="64949" y="115267"/>
                    </a:lnTo>
                    <a:lnTo>
                      <a:pt x="57232" y="114534"/>
                    </a:lnTo>
                    <a:lnTo>
                      <a:pt x="28469" y="79764"/>
                    </a:lnTo>
                    <a:lnTo>
                      <a:pt x="27834" y="68724"/>
                    </a:lnTo>
                    <a:lnTo>
                      <a:pt x="28452" y="58272"/>
                    </a:lnTo>
                    <a:lnTo>
                      <a:pt x="49877" y="25958"/>
                    </a:lnTo>
                    <a:lnTo>
                      <a:pt x="64949" y="23095"/>
                    </a:lnTo>
                    <a:lnTo>
                      <a:pt x="115628" y="23095"/>
                    </a:lnTo>
                    <a:lnTo>
                      <a:pt x="111969" y="18349"/>
                    </a:lnTo>
                    <a:lnTo>
                      <a:pt x="102362" y="10325"/>
                    </a:lnTo>
                    <a:lnTo>
                      <a:pt x="91278" y="4590"/>
                    </a:lnTo>
                    <a:lnTo>
                      <a:pt x="78714" y="1148"/>
                    </a:lnTo>
                    <a:lnTo>
                      <a:pt x="64669" y="0"/>
                    </a:lnTo>
                    <a:close/>
                  </a:path>
                  <a:path w="262254" h="138429">
                    <a:moveTo>
                      <a:pt x="115628" y="23095"/>
                    </a:moveTo>
                    <a:lnTo>
                      <a:pt x="64949" y="23095"/>
                    </a:lnTo>
                    <a:lnTo>
                      <a:pt x="72909" y="23811"/>
                    </a:lnTo>
                    <a:lnTo>
                      <a:pt x="79984" y="25924"/>
                    </a:lnTo>
                    <a:lnTo>
                      <a:pt x="101174" y="57956"/>
                    </a:lnTo>
                    <a:lnTo>
                      <a:pt x="101806" y="68724"/>
                    </a:lnTo>
                    <a:lnTo>
                      <a:pt x="101157" y="79633"/>
                    </a:lnTo>
                    <a:lnTo>
                      <a:pt x="79643" y="112358"/>
                    </a:lnTo>
                    <a:lnTo>
                      <a:pt x="64949" y="115267"/>
                    </a:lnTo>
                    <a:lnTo>
                      <a:pt x="115788" y="115267"/>
                    </a:lnTo>
                    <a:lnTo>
                      <a:pt x="119811" y="110028"/>
                    </a:lnTo>
                    <a:lnTo>
                      <a:pt x="125310" y="98235"/>
                    </a:lnTo>
                    <a:lnTo>
                      <a:pt x="128608" y="84681"/>
                    </a:lnTo>
                    <a:lnTo>
                      <a:pt x="129661" y="70002"/>
                    </a:lnTo>
                    <a:lnTo>
                      <a:pt x="129661" y="68724"/>
                    </a:lnTo>
                    <a:lnTo>
                      <a:pt x="128598" y="53923"/>
                    </a:lnTo>
                    <a:lnTo>
                      <a:pt x="125272" y="40275"/>
                    </a:lnTo>
                    <a:lnTo>
                      <a:pt x="119729" y="28416"/>
                    </a:lnTo>
                    <a:lnTo>
                      <a:pt x="115628" y="23095"/>
                    </a:lnTo>
                    <a:close/>
                  </a:path>
                  <a:path w="262254" h="138429">
                    <a:moveTo>
                      <a:pt x="182254" y="2292"/>
                    </a:moveTo>
                    <a:lnTo>
                      <a:pt x="155246" y="2292"/>
                    </a:lnTo>
                    <a:lnTo>
                      <a:pt x="155246" y="136073"/>
                    </a:lnTo>
                    <a:lnTo>
                      <a:pt x="182254" y="136073"/>
                    </a:lnTo>
                    <a:lnTo>
                      <a:pt x="182254" y="77576"/>
                    </a:lnTo>
                    <a:lnTo>
                      <a:pt x="262160" y="77576"/>
                    </a:lnTo>
                    <a:lnTo>
                      <a:pt x="262160" y="54944"/>
                    </a:lnTo>
                    <a:lnTo>
                      <a:pt x="182254" y="54944"/>
                    </a:lnTo>
                    <a:lnTo>
                      <a:pt x="182254" y="2292"/>
                    </a:lnTo>
                    <a:close/>
                  </a:path>
                  <a:path w="262254" h="138429">
                    <a:moveTo>
                      <a:pt x="262160" y="77576"/>
                    </a:moveTo>
                    <a:lnTo>
                      <a:pt x="235152" y="77576"/>
                    </a:lnTo>
                    <a:lnTo>
                      <a:pt x="235152" y="136073"/>
                    </a:lnTo>
                    <a:lnTo>
                      <a:pt x="262160" y="136073"/>
                    </a:lnTo>
                    <a:lnTo>
                      <a:pt x="262160" y="77576"/>
                    </a:lnTo>
                    <a:close/>
                  </a:path>
                  <a:path w="262254" h="138429">
                    <a:moveTo>
                      <a:pt x="262160" y="2292"/>
                    </a:moveTo>
                    <a:lnTo>
                      <a:pt x="235152" y="2292"/>
                    </a:lnTo>
                    <a:lnTo>
                      <a:pt x="235152" y="54944"/>
                    </a:lnTo>
                    <a:lnTo>
                      <a:pt x="262160" y="54944"/>
                    </a:lnTo>
                    <a:lnTo>
                      <a:pt x="262160" y="229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pic>
          <p:nvPicPr>
            <p:cNvPr id="14" name="object 39">
              <a:extLst>
                <a:ext uri="{FF2B5EF4-FFF2-40B4-BE49-F238E27FC236}">
                  <a16:creationId xmlns:a16="http://schemas.microsoft.com/office/drawing/2014/main" id="{A6BCD384-D21D-C3CA-BE5F-3509723A89E8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39834" y="3191976"/>
              <a:ext cx="90043" cy="113551"/>
            </a:xfrm>
            <a:prstGeom prst="rect">
              <a:avLst/>
            </a:prstGeom>
          </p:spPr>
        </p:pic>
        <p:pic>
          <p:nvPicPr>
            <p:cNvPr id="15" name="object 40">
              <a:extLst>
                <a:ext uri="{FF2B5EF4-FFF2-40B4-BE49-F238E27FC236}">
                  <a16:creationId xmlns:a16="http://schemas.microsoft.com/office/drawing/2014/main" id="{703F2053-8D77-0ADB-4048-036FE549629C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69065" y="2794935"/>
              <a:ext cx="90043" cy="113564"/>
            </a:xfrm>
            <a:prstGeom prst="rect">
              <a:avLst/>
            </a:prstGeom>
          </p:spPr>
        </p:pic>
        <p:grpSp>
          <p:nvGrpSpPr>
            <p:cNvPr id="16" name="object 41">
              <a:extLst>
                <a:ext uri="{FF2B5EF4-FFF2-40B4-BE49-F238E27FC236}">
                  <a16:creationId xmlns:a16="http://schemas.microsoft.com/office/drawing/2014/main" id="{52CADD4E-D060-DF1D-A003-B628401577F7}"/>
                </a:ext>
              </a:extLst>
            </p:cNvPr>
            <p:cNvGrpSpPr/>
            <p:nvPr/>
          </p:nvGrpSpPr>
          <p:grpSpPr>
            <a:xfrm>
              <a:off x="3748860" y="2417065"/>
              <a:ext cx="750094" cy="890588"/>
              <a:chOff x="3474479" y="3222754"/>
              <a:chExt cx="1000125" cy="1187450"/>
            </a:xfrm>
          </p:grpSpPr>
          <p:sp>
            <p:nvSpPr>
              <p:cNvPr id="26" name="object 42">
                <a:extLst>
                  <a:ext uri="{FF2B5EF4-FFF2-40B4-BE49-F238E27FC236}">
                    <a16:creationId xmlns:a16="http://schemas.microsoft.com/office/drawing/2014/main" id="{B7426867-6C5B-9AAA-9E26-328336E0F283}"/>
                  </a:ext>
                </a:extLst>
              </p:cNvPr>
              <p:cNvSpPr/>
              <p:nvPr/>
            </p:nvSpPr>
            <p:spPr>
              <a:xfrm>
                <a:off x="3729111" y="3222754"/>
                <a:ext cx="278130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78129" h="151764">
                    <a:moveTo>
                      <a:pt x="29724" y="0"/>
                    </a:moveTo>
                    <a:lnTo>
                      <a:pt x="0" y="0"/>
                    </a:lnTo>
                    <a:lnTo>
                      <a:pt x="0" y="151419"/>
                    </a:lnTo>
                    <a:lnTo>
                      <a:pt x="28381" y="151419"/>
                    </a:lnTo>
                    <a:lnTo>
                      <a:pt x="28381" y="52651"/>
                    </a:lnTo>
                    <a:lnTo>
                      <a:pt x="61969" y="52651"/>
                    </a:lnTo>
                    <a:lnTo>
                      <a:pt x="29724" y="0"/>
                    </a:lnTo>
                    <a:close/>
                  </a:path>
                  <a:path w="278129" h="151764">
                    <a:moveTo>
                      <a:pt x="61969" y="52651"/>
                    </a:moveTo>
                    <a:lnTo>
                      <a:pt x="28381" y="52651"/>
                    </a:lnTo>
                    <a:lnTo>
                      <a:pt x="89389" y="151419"/>
                    </a:lnTo>
                    <a:lnTo>
                      <a:pt x="120057" y="151419"/>
                    </a:lnTo>
                    <a:lnTo>
                      <a:pt x="120057" y="101128"/>
                    </a:lnTo>
                    <a:lnTo>
                      <a:pt x="91658" y="101128"/>
                    </a:lnTo>
                    <a:lnTo>
                      <a:pt x="61969" y="52651"/>
                    </a:lnTo>
                    <a:close/>
                  </a:path>
                  <a:path w="278129" h="151764">
                    <a:moveTo>
                      <a:pt x="120057" y="0"/>
                    </a:moveTo>
                    <a:lnTo>
                      <a:pt x="91658" y="0"/>
                    </a:lnTo>
                    <a:lnTo>
                      <a:pt x="91658" y="101128"/>
                    </a:lnTo>
                    <a:lnTo>
                      <a:pt x="120057" y="101128"/>
                    </a:lnTo>
                    <a:lnTo>
                      <a:pt x="120057" y="0"/>
                    </a:lnTo>
                    <a:close/>
                  </a:path>
                  <a:path w="278129" h="151764">
                    <a:moveTo>
                      <a:pt x="187562" y="0"/>
                    </a:moveTo>
                    <a:lnTo>
                      <a:pt x="157003" y="0"/>
                    </a:lnTo>
                    <a:lnTo>
                      <a:pt x="157003" y="151419"/>
                    </a:lnTo>
                    <a:lnTo>
                      <a:pt x="187562" y="151419"/>
                    </a:lnTo>
                    <a:lnTo>
                      <a:pt x="187562" y="85150"/>
                    </a:lnTo>
                    <a:lnTo>
                      <a:pt x="277986" y="85150"/>
                    </a:lnTo>
                    <a:lnTo>
                      <a:pt x="277986" y="59551"/>
                    </a:lnTo>
                    <a:lnTo>
                      <a:pt x="187562" y="59551"/>
                    </a:lnTo>
                    <a:lnTo>
                      <a:pt x="187562" y="0"/>
                    </a:lnTo>
                    <a:close/>
                  </a:path>
                  <a:path w="278129" h="151764">
                    <a:moveTo>
                      <a:pt x="277986" y="85150"/>
                    </a:moveTo>
                    <a:lnTo>
                      <a:pt x="247428" y="85150"/>
                    </a:lnTo>
                    <a:lnTo>
                      <a:pt x="247428" y="151419"/>
                    </a:lnTo>
                    <a:lnTo>
                      <a:pt x="277986" y="151419"/>
                    </a:lnTo>
                    <a:lnTo>
                      <a:pt x="277986" y="85150"/>
                    </a:lnTo>
                    <a:close/>
                  </a:path>
                  <a:path w="278129" h="151764">
                    <a:moveTo>
                      <a:pt x="277986" y="0"/>
                    </a:moveTo>
                    <a:lnTo>
                      <a:pt x="247428" y="0"/>
                    </a:lnTo>
                    <a:lnTo>
                      <a:pt x="247428" y="59551"/>
                    </a:lnTo>
                    <a:lnTo>
                      <a:pt x="277986" y="59551"/>
                    </a:lnTo>
                    <a:lnTo>
                      <a:pt x="27798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27" name="object 43">
                <a:extLst>
                  <a:ext uri="{FF2B5EF4-FFF2-40B4-BE49-F238E27FC236}">
                    <a16:creationId xmlns:a16="http://schemas.microsoft.com/office/drawing/2014/main" id="{9CB80E3F-6FD6-CCC3-6C7B-CCDE6897A571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031886" y="3308631"/>
                <a:ext cx="76269" cy="114018"/>
              </a:xfrm>
              <a:prstGeom prst="rect">
                <a:avLst/>
              </a:prstGeom>
            </p:spPr>
          </p:pic>
          <p:sp>
            <p:nvSpPr>
              <p:cNvPr id="28" name="object 44">
                <a:extLst>
                  <a:ext uri="{FF2B5EF4-FFF2-40B4-BE49-F238E27FC236}">
                    <a16:creationId xmlns:a16="http://schemas.microsoft.com/office/drawing/2014/main" id="{BA7BEDBD-DF9E-CE70-6D19-7545AF618149}"/>
                  </a:ext>
                </a:extLst>
              </p:cNvPr>
              <p:cNvSpPr/>
              <p:nvPr/>
            </p:nvSpPr>
            <p:spPr>
              <a:xfrm>
                <a:off x="3476015" y="3792461"/>
                <a:ext cx="7747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374650">
                    <a:moveTo>
                      <a:pt x="21780" y="4876"/>
                    </a:moveTo>
                    <a:lnTo>
                      <a:pt x="16916" y="0"/>
                    </a:lnTo>
                    <a:lnTo>
                      <a:pt x="4876" y="0"/>
                    </a:lnTo>
                    <a:lnTo>
                      <a:pt x="0" y="4876"/>
                    </a:lnTo>
                    <a:lnTo>
                      <a:pt x="0" y="369404"/>
                    </a:lnTo>
                    <a:lnTo>
                      <a:pt x="4876" y="374294"/>
                    </a:lnTo>
                    <a:lnTo>
                      <a:pt x="16916" y="374294"/>
                    </a:lnTo>
                    <a:lnTo>
                      <a:pt x="21780" y="369404"/>
                    </a:lnTo>
                    <a:lnTo>
                      <a:pt x="21780" y="10883"/>
                    </a:lnTo>
                    <a:lnTo>
                      <a:pt x="21780" y="4876"/>
                    </a:lnTo>
                    <a:close/>
                  </a:path>
                  <a:path w="77470" h="374650">
                    <a:moveTo>
                      <a:pt x="77304" y="36944"/>
                    </a:moveTo>
                    <a:lnTo>
                      <a:pt x="72440" y="32054"/>
                    </a:lnTo>
                    <a:lnTo>
                      <a:pt x="60413" y="32054"/>
                    </a:lnTo>
                    <a:lnTo>
                      <a:pt x="55524" y="36944"/>
                    </a:lnTo>
                    <a:lnTo>
                      <a:pt x="55524" y="337400"/>
                    </a:lnTo>
                    <a:lnTo>
                      <a:pt x="60413" y="342290"/>
                    </a:lnTo>
                    <a:lnTo>
                      <a:pt x="72440" y="342290"/>
                    </a:lnTo>
                    <a:lnTo>
                      <a:pt x="77304" y="337400"/>
                    </a:lnTo>
                    <a:lnTo>
                      <a:pt x="77304" y="42951"/>
                    </a:lnTo>
                    <a:lnTo>
                      <a:pt x="77304" y="3694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29" name="object 45">
                <a:extLst>
                  <a:ext uri="{FF2B5EF4-FFF2-40B4-BE49-F238E27FC236}">
                    <a16:creationId xmlns:a16="http://schemas.microsoft.com/office/drawing/2014/main" id="{413E9E83-4238-E447-CB01-B51F1EE3B458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3474479" y="4143419"/>
                <a:ext cx="198269" cy="125420"/>
              </a:xfrm>
              <a:prstGeom prst="rect">
                <a:avLst/>
              </a:prstGeom>
            </p:spPr>
          </p:pic>
          <p:pic>
            <p:nvPicPr>
              <p:cNvPr id="30" name="object 46">
                <a:extLst>
                  <a:ext uri="{FF2B5EF4-FFF2-40B4-BE49-F238E27FC236}">
                    <a16:creationId xmlns:a16="http://schemas.microsoft.com/office/drawing/2014/main" id="{C5C7AA0F-ADBB-64DB-81B4-48FB76DC324E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3779504" y="3614666"/>
                <a:ext cx="198758" cy="173297"/>
              </a:xfrm>
              <a:prstGeom prst="rect">
                <a:avLst/>
              </a:prstGeom>
            </p:spPr>
          </p:pic>
          <p:sp>
            <p:nvSpPr>
              <p:cNvPr id="31" name="object 47">
                <a:extLst>
                  <a:ext uri="{FF2B5EF4-FFF2-40B4-BE49-F238E27FC236}">
                    <a16:creationId xmlns:a16="http://schemas.microsoft.com/office/drawing/2014/main" id="{AA3E25DB-A9FF-FE98-3378-38C1BC9AF0E7}"/>
                  </a:ext>
                </a:extLst>
              </p:cNvPr>
              <p:cNvSpPr/>
              <p:nvPr/>
            </p:nvSpPr>
            <p:spPr>
              <a:xfrm>
                <a:off x="3474478" y="3430104"/>
                <a:ext cx="33020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386079">
                    <a:moveTo>
                      <a:pt x="329882" y="196773"/>
                    </a:moveTo>
                    <a:lnTo>
                      <a:pt x="328333" y="194094"/>
                    </a:lnTo>
                    <a:lnTo>
                      <a:pt x="328333" y="4902"/>
                    </a:lnTo>
                    <a:lnTo>
                      <a:pt x="323456" y="0"/>
                    </a:lnTo>
                    <a:lnTo>
                      <a:pt x="311442" y="0"/>
                    </a:lnTo>
                    <a:lnTo>
                      <a:pt x="306565" y="4902"/>
                    </a:lnTo>
                    <a:lnTo>
                      <a:pt x="306565" y="190728"/>
                    </a:lnTo>
                    <a:lnTo>
                      <a:pt x="6985" y="363804"/>
                    </a:lnTo>
                    <a:lnTo>
                      <a:pt x="1778" y="366814"/>
                    </a:lnTo>
                    <a:lnTo>
                      <a:pt x="0" y="373481"/>
                    </a:lnTo>
                    <a:lnTo>
                      <a:pt x="6019" y="383895"/>
                    </a:lnTo>
                    <a:lnTo>
                      <a:pt x="12674" y="385686"/>
                    </a:lnTo>
                    <a:lnTo>
                      <a:pt x="320357" y="207899"/>
                    </a:lnTo>
                    <a:lnTo>
                      <a:pt x="323456" y="207899"/>
                    </a:lnTo>
                    <a:lnTo>
                      <a:pt x="327698" y="203657"/>
                    </a:lnTo>
                    <a:lnTo>
                      <a:pt x="328104" y="203428"/>
                    </a:lnTo>
                    <a:lnTo>
                      <a:pt x="328155" y="203212"/>
                    </a:lnTo>
                    <a:lnTo>
                      <a:pt x="328333" y="203034"/>
                    </a:lnTo>
                    <a:lnTo>
                      <a:pt x="328333" y="202577"/>
                    </a:lnTo>
                    <a:lnTo>
                      <a:pt x="329882" y="1967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32" name="object 48">
                <a:extLst>
                  <a:ext uri="{FF2B5EF4-FFF2-40B4-BE49-F238E27FC236}">
                    <a16:creationId xmlns:a16="http://schemas.microsoft.com/office/drawing/2014/main" id="{B2FC2850-4D2D-E230-F3CA-40391A9E4051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327493" y="4253371"/>
                <a:ext cx="146789" cy="156576"/>
              </a:xfrm>
              <a:prstGeom prst="rect">
                <a:avLst/>
              </a:prstGeom>
            </p:spPr>
          </p:pic>
          <p:sp>
            <p:nvSpPr>
              <p:cNvPr id="33" name="object 49">
                <a:extLst>
                  <a:ext uri="{FF2B5EF4-FFF2-40B4-BE49-F238E27FC236}">
                    <a16:creationId xmlns:a16="http://schemas.microsoft.com/office/drawing/2014/main" id="{3797DE3A-0976-B0B1-F78D-7F43C9A5C345}"/>
                  </a:ext>
                </a:extLst>
              </p:cNvPr>
              <p:cNvSpPr/>
              <p:nvPr/>
            </p:nvSpPr>
            <p:spPr>
              <a:xfrm>
                <a:off x="3911028" y="3933926"/>
                <a:ext cx="199390" cy="335280"/>
              </a:xfrm>
              <a:custGeom>
                <a:avLst/>
                <a:gdLst/>
                <a:ahLst/>
                <a:cxnLst/>
                <a:rect l="l" t="t" r="r" b="b"/>
                <a:pathLst>
                  <a:path w="199389" h="335279">
                    <a:moveTo>
                      <a:pt x="198970" y="221678"/>
                    </a:moveTo>
                    <a:lnTo>
                      <a:pt x="197434" y="219024"/>
                    </a:lnTo>
                    <a:lnTo>
                      <a:pt x="197434" y="4864"/>
                    </a:lnTo>
                    <a:lnTo>
                      <a:pt x="192544" y="0"/>
                    </a:lnTo>
                    <a:lnTo>
                      <a:pt x="180530" y="0"/>
                    </a:lnTo>
                    <a:lnTo>
                      <a:pt x="175653" y="4864"/>
                    </a:lnTo>
                    <a:lnTo>
                      <a:pt x="175653" y="215671"/>
                    </a:lnTo>
                    <a:lnTo>
                      <a:pt x="6985" y="313258"/>
                    </a:lnTo>
                    <a:lnTo>
                      <a:pt x="1778" y="316268"/>
                    </a:lnTo>
                    <a:lnTo>
                      <a:pt x="0" y="322935"/>
                    </a:lnTo>
                    <a:lnTo>
                      <a:pt x="6019" y="333336"/>
                    </a:lnTo>
                    <a:lnTo>
                      <a:pt x="12674" y="335114"/>
                    </a:lnTo>
                    <a:lnTo>
                      <a:pt x="189433" y="232829"/>
                    </a:lnTo>
                    <a:lnTo>
                      <a:pt x="192544" y="232829"/>
                    </a:lnTo>
                    <a:lnTo>
                      <a:pt x="196824" y="228561"/>
                    </a:lnTo>
                    <a:lnTo>
                      <a:pt x="197192" y="228346"/>
                    </a:lnTo>
                    <a:lnTo>
                      <a:pt x="197243" y="228142"/>
                    </a:lnTo>
                    <a:lnTo>
                      <a:pt x="197434" y="227952"/>
                    </a:lnTo>
                    <a:lnTo>
                      <a:pt x="197434" y="227444"/>
                    </a:lnTo>
                    <a:lnTo>
                      <a:pt x="198970" y="22167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34" name="object 50">
                <a:extLst>
                  <a:ext uri="{FF2B5EF4-FFF2-40B4-BE49-F238E27FC236}">
                    <a16:creationId xmlns:a16="http://schemas.microsoft.com/office/drawing/2014/main" id="{C89CE456-0117-5D72-D2E8-0809B8DDA1A0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057418" y="4111320"/>
                <a:ext cx="251021" cy="187822"/>
              </a:xfrm>
              <a:prstGeom prst="rect">
                <a:avLst/>
              </a:prstGeom>
            </p:spPr>
          </p:pic>
        </p:grpSp>
        <p:grpSp>
          <p:nvGrpSpPr>
            <p:cNvPr id="17" name="object 51">
              <a:extLst>
                <a:ext uri="{FF2B5EF4-FFF2-40B4-BE49-F238E27FC236}">
                  <a16:creationId xmlns:a16="http://schemas.microsoft.com/office/drawing/2014/main" id="{26857F6C-8A1E-2F74-CB85-1643E84490FB}"/>
                </a:ext>
              </a:extLst>
            </p:cNvPr>
            <p:cNvGrpSpPr/>
            <p:nvPr/>
          </p:nvGrpSpPr>
          <p:grpSpPr>
            <a:xfrm>
              <a:off x="3398377" y="3310225"/>
              <a:ext cx="601028" cy="626269"/>
              <a:chOff x="3007169" y="4413633"/>
              <a:chExt cx="801370" cy="835025"/>
            </a:xfrm>
          </p:grpSpPr>
          <p:sp>
            <p:nvSpPr>
              <p:cNvPr id="19" name="object 52">
                <a:extLst>
                  <a:ext uri="{FF2B5EF4-FFF2-40B4-BE49-F238E27FC236}">
                    <a16:creationId xmlns:a16="http://schemas.microsoft.com/office/drawing/2014/main" id="{53B624C7-2545-33B7-F8F2-CDE58728F7F6}"/>
                  </a:ext>
                </a:extLst>
              </p:cNvPr>
              <p:cNvSpPr/>
              <p:nvPr/>
            </p:nvSpPr>
            <p:spPr>
              <a:xfrm>
                <a:off x="3782044" y="4463235"/>
                <a:ext cx="24765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388620">
                    <a:moveTo>
                      <a:pt x="16858" y="0"/>
                    </a:moveTo>
                    <a:lnTo>
                      <a:pt x="4845" y="90"/>
                    </a:lnTo>
                    <a:lnTo>
                      <a:pt x="0" y="5011"/>
                    </a:lnTo>
                    <a:lnTo>
                      <a:pt x="2740" y="377605"/>
                    </a:lnTo>
                    <a:lnTo>
                      <a:pt x="2794" y="383633"/>
                    </a:lnTo>
                    <a:lnTo>
                      <a:pt x="7694" y="388462"/>
                    </a:lnTo>
                    <a:lnTo>
                      <a:pt x="19725" y="388390"/>
                    </a:lnTo>
                    <a:lnTo>
                      <a:pt x="24570" y="383469"/>
                    </a:lnTo>
                    <a:lnTo>
                      <a:pt x="21775" y="4847"/>
                    </a:lnTo>
                    <a:lnTo>
                      <a:pt x="1685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20" name="object 53">
                <a:extLst>
                  <a:ext uri="{FF2B5EF4-FFF2-40B4-BE49-F238E27FC236}">
                    <a16:creationId xmlns:a16="http://schemas.microsoft.com/office/drawing/2014/main" id="{A3BB847D-834D-9289-D0A9-DA65CAE406F8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3437151" y="4550510"/>
                <a:ext cx="146735" cy="156576"/>
              </a:xfrm>
              <a:prstGeom prst="rect">
                <a:avLst/>
              </a:prstGeom>
            </p:spPr>
          </p:pic>
          <p:pic>
            <p:nvPicPr>
              <p:cNvPr id="21" name="object 54">
                <a:extLst>
                  <a:ext uri="{FF2B5EF4-FFF2-40B4-BE49-F238E27FC236}">
                    <a16:creationId xmlns:a16="http://schemas.microsoft.com/office/drawing/2014/main" id="{31176F05-371E-AA4A-D5C9-416947C5C5BC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3615695" y="4703418"/>
                <a:ext cx="192298" cy="149676"/>
              </a:xfrm>
              <a:prstGeom prst="rect">
                <a:avLst/>
              </a:prstGeom>
            </p:spPr>
          </p:pic>
          <p:pic>
            <p:nvPicPr>
              <p:cNvPr id="22" name="object 55">
                <a:extLst>
                  <a:ext uri="{FF2B5EF4-FFF2-40B4-BE49-F238E27FC236}">
                    <a16:creationId xmlns:a16="http://schemas.microsoft.com/office/drawing/2014/main" id="{D12CF4D1-852B-403B-EA6D-323450EAB6E1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3264868" y="5091445"/>
                <a:ext cx="123051" cy="156683"/>
              </a:xfrm>
              <a:prstGeom prst="rect">
                <a:avLst/>
              </a:prstGeom>
            </p:spPr>
          </p:pic>
          <p:pic>
            <p:nvPicPr>
              <p:cNvPr id="23" name="object 56">
                <a:extLst>
                  <a:ext uri="{FF2B5EF4-FFF2-40B4-BE49-F238E27FC236}">
                    <a16:creationId xmlns:a16="http://schemas.microsoft.com/office/drawing/2014/main" id="{1107B924-70F5-4EDD-A69D-4165728012A6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3212570" y="4700350"/>
                <a:ext cx="195637" cy="347539"/>
              </a:xfrm>
              <a:prstGeom prst="rect">
                <a:avLst/>
              </a:prstGeom>
            </p:spPr>
          </p:pic>
          <p:sp>
            <p:nvSpPr>
              <p:cNvPr id="24" name="object 57">
                <a:extLst>
                  <a:ext uri="{FF2B5EF4-FFF2-40B4-BE49-F238E27FC236}">
                    <a16:creationId xmlns:a16="http://schemas.microsoft.com/office/drawing/2014/main" id="{2C30D0E6-E754-1B58-0B3A-AF419F7ACABD}"/>
                  </a:ext>
                </a:extLst>
              </p:cNvPr>
              <p:cNvSpPr/>
              <p:nvPr/>
            </p:nvSpPr>
            <p:spPr>
              <a:xfrm>
                <a:off x="3214040" y="4469980"/>
                <a:ext cx="594360" cy="717550"/>
              </a:xfrm>
              <a:custGeom>
                <a:avLst/>
                <a:gdLst/>
                <a:ahLst/>
                <a:cxnLst/>
                <a:rect l="l" t="t" r="r" b="b"/>
                <a:pathLst>
                  <a:path w="594360" h="717550">
                    <a:moveTo>
                      <a:pt x="21767" y="4864"/>
                    </a:moveTo>
                    <a:lnTo>
                      <a:pt x="16891" y="0"/>
                    </a:lnTo>
                    <a:lnTo>
                      <a:pt x="4876" y="0"/>
                    </a:lnTo>
                    <a:lnTo>
                      <a:pt x="0" y="4864"/>
                    </a:lnTo>
                    <a:lnTo>
                      <a:pt x="0" y="363842"/>
                    </a:lnTo>
                    <a:lnTo>
                      <a:pt x="0" y="369849"/>
                    </a:lnTo>
                    <a:lnTo>
                      <a:pt x="4876" y="374738"/>
                    </a:lnTo>
                    <a:lnTo>
                      <a:pt x="16891" y="374738"/>
                    </a:lnTo>
                    <a:lnTo>
                      <a:pt x="21767" y="369849"/>
                    </a:lnTo>
                    <a:lnTo>
                      <a:pt x="21767" y="4864"/>
                    </a:lnTo>
                    <a:close/>
                  </a:path>
                  <a:path w="594360" h="717550">
                    <a:moveTo>
                      <a:pt x="593877" y="368579"/>
                    </a:moveTo>
                    <a:lnTo>
                      <a:pt x="590804" y="362407"/>
                    </a:lnTo>
                    <a:lnTo>
                      <a:pt x="579424" y="358533"/>
                    </a:lnTo>
                    <a:lnTo>
                      <a:pt x="573239" y="361607"/>
                    </a:lnTo>
                    <a:lnTo>
                      <a:pt x="460756" y="694131"/>
                    </a:lnTo>
                    <a:lnTo>
                      <a:pt x="238620" y="691413"/>
                    </a:lnTo>
                    <a:lnTo>
                      <a:pt x="232600" y="691349"/>
                    </a:lnTo>
                    <a:lnTo>
                      <a:pt x="227672" y="696163"/>
                    </a:lnTo>
                    <a:lnTo>
                      <a:pt x="227520" y="708190"/>
                    </a:lnTo>
                    <a:lnTo>
                      <a:pt x="232346" y="713130"/>
                    </a:lnTo>
                    <a:lnTo>
                      <a:pt x="466674" y="715987"/>
                    </a:lnTo>
                    <a:lnTo>
                      <a:pt x="470750" y="717359"/>
                    </a:lnTo>
                    <a:lnTo>
                      <a:pt x="473367" y="716064"/>
                    </a:lnTo>
                    <a:lnTo>
                      <a:pt x="474421" y="716076"/>
                    </a:lnTo>
                    <a:lnTo>
                      <a:pt x="475513" y="715010"/>
                    </a:lnTo>
                    <a:lnTo>
                      <a:pt x="476923" y="714311"/>
                    </a:lnTo>
                    <a:lnTo>
                      <a:pt x="477253" y="713308"/>
                    </a:lnTo>
                    <a:lnTo>
                      <a:pt x="479348" y="711263"/>
                    </a:lnTo>
                    <a:lnTo>
                      <a:pt x="479399" y="706983"/>
                    </a:lnTo>
                    <a:lnTo>
                      <a:pt x="593877" y="36857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25" name="object 58">
                <a:extLst>
                  <a:ext uri="{FF2B5EF4-FFF2-40B4-BE49-F238E27FC236}">
                    <a16:creationId xmlns:a16="http://schemas.microsoft.com/office/drawing/2014/main" id="{E6B36FDA-D09D-EC9A-9B86-15F0A102AB20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3007169" y="4413633"/>
                <a:ext cx="229825" cy="79304"/>
              </a:xfrm>
              <a:prstGeom prst="rect">
                <a:avLst/>
              </a:prstGeom>
            </p:spPr>
          </p:pic>
        </p:grpSp>
        <p:sp>
          <p:nvSpPr>
            <p:cNvPr id="18" name="object 59">
              <a:extLst>
                <a:ext uri="{FF2B5EF4-FFF2-40B4-BE49-F238E27FC236}">
                  <a16:creationId xmlns:a16="http://schemas.microsoft.com/office/drawing/2014/main" id="{7CC5DA2F-6923-5AD3-1E96-654221825899}"/>
                </a:ext>
              </a:extLst>
            </p:cNvPr>
            <p:cNvSpPr/>
            <p:nvPr/>
          </p:nvSpPr>
          <p:spPr>
            <a:xfrm>
              <a:off x="3136153" y="3232622"/>
              <a:ext cx="223361" cy="117634"/>
            </a:xfrm>
            <a:custGeom>
              <a:avLst/>
              <a:gdLst/>
              <a:ahLst/>
              <a:cxnLst/>
              <a:rect l="l" t="t" r="r" b="b"/>
              <a:pathLst>
                <a:path w="297814" h="156845">
                  <a:moveTo>
                    <a:pt x="30555" y="2596"/>
                  </a:moveTo>
                  <a:lnTo>
                    <a:pt x="0" y="2596"/>
                  </a:lnTo>
                  <a:lnTo>
                    <a:pt x="0" y="153997"/>
                  </a:lnTo>
                  <a:lnTo>
                    <a:pt x="30555" y="153997"/>
                  </a:lnTo>
                  <a:lnTo>
                    <a:pt x="30555" y="87801"/>
                  </a:lnTo>
                  <a:lnTo>
                    <a:pt x="120986" y="87801"/>
                  </a:lnTo>
                  <a:lnTo>
                    <a:pt x="120986" y="62183"/>
                  </a:lnTo>
                  <a:lnTo>
                    <a:pt x="30555" y="62183"/>
                  </a:lnTo>
                  <a:lnTo>
                    <a:pt x="30555" y="2596"/>
                  </a:lnTo>
                  <a:close/>
                </a:path>
                <a:path w="297814" h="156845">
                  <a:moveTo>
                    <a:pt x="120986" y="87801"/>
                  </a:moveTo>
                  <a:lnTo>
                    <a:pt x="90429" y="87801"/>
                  </a:lnTo>
                  <a:lnTo>
                    <a:pt x="90429" y="153997"/>
                  </a:lnTo>
                  <a:lnTo>
                    <a:pt x="120986" y="153997"/>
                  </a:lnTo>
                  <a:lnTo>
                    <a:pt x="120986" y="87801"/>
                  </a:lnTo>
                  <a:close/>
                </a:path>
                <a:path w="297814" h="156845">
                  <a:moveTo>
                    <a:pt x="120986" y="2596"/>
                  </a:moveTo>
                  <a:lnTo>
                    <a:pt x="90429" y="2596"/>
                  </a:lnTo>
                  <a:lnTo>
                    <a:pt x="90429" y="62183"/>
                  </a:lnTo>
                  <a:lnTo>
                    <a:pt x="120986" y="62183"/>
                  </a:lnTo>
                  <a:lnTo>
                    <a:pt x="120986" y="2596"/>
                  </a:lnTo>
                  <a:close/>
                </a:path>
                <a:path w="297814" h="156845">
                  <a:moveTo>
                    <a:pt x="224113" y="0"/>
                  </a:moveTo>
                  <a:lnTo>
                    <a:pt x="184408" y="8950"/>
                  </a:lnTo>
                  <a:lnTo>
                    <a:pt x="157842" y="40396"/>
                  </a:lnTo>
                  <a:lnTo>
                    <a:pt x="150928" y="79232"/>
                  </a:lnTo>
                  <a:lnTo>
                    <a:pt x="152173" y="96331"/>
                  </a:lnTo>
                  <a:lnTo>
                    <a:pt x="170853" y="135969"/>
                  </a:lnTo>
                  <a:lnTo>
                    <a:pt x="208518" y="155289"/>
                  </a:lnTo>
                  <a:lnTo>
                    <a:pt x="224530" y="156576"/>
                  </a:lnTo>
                  <a:lnTo>
                    <a:pt x="240362" y="155282"/>
                  </a:lnTo>
                  <a:lnTo>
                    <a:pt x="254515" y="151401"/>
                  </a:lnTo>
                  <a:lnTo>
                    <a:pt x="266991" y="144933"/>
                  </a:lnTo>
                  <a:lnTo>
                    <a:pt x="277790" y="135878"/>
                  </a:lnTo>
                  <a:lnTo>
                    <a:pt x="281957" y="130449"/>
                  </a:lnTo>
                  <a:lnTo>
                    <a:pt x="224421" y="130449"/>
                  </a:lnTo>
                  <a:lnTo>
                    <a:pt x="215687" y="129619"/>
                  </a:lnTo>
                  <a:lnTo>
                    <a:pt x="185379" y="100799"/>
                  </a:lnTo>
                  <a:lnTo>
                    <a:pt x="182437" y="77779"/>
                  </a:lnTo>
                  <a:lnTo>
                    <a:pt x="183134" y="65948"/>
                  </a:lnTo>
                  <a:lnTo>
                    <a:pt x="207366" y="29382"/>
                  </a:lnTo>
                  <a:lnTo>
                    <a:pt x="224421" y="26144"/>
                  </a:lnTo>
                  <a:lnTo>
                    <a:pt x="281787" y="26144"/>
                  </a:lnTo>
                  <a:lnTo>
                    <a:pt x="277645" y="20770"/>
                  </a:lnTo>
                  <a:lnTo>
                    <a:pt x="266767" y="11680"/>
                  </a:lnTo>
                  <a:lnTo>
                    <a:pt x="254220" y="5190"/>
                  </a:lnTo>
                  <a:lnTo>
                    <a:pt x="240003" y="1297"/>
                  </a:lnTo>
                  <a:lnTo>
                    <a:pt x="224113" y="0"/>
                  </a:lnTo>
                  <a:close/>
                </a:path>
                <a:path w="297814" h="156845">
                  <a:moveTo>
                    <a:pt x="281787" y="26144"/>
                  </a:moveTo>
                  <a:lnTo>
                    <a:pt x="224421" y="26144"/>
                  </a:lnTo>
                  <a:lnTo>
                    <a:pt x="233433" y="26954"/>
                  </a:lnTo>
                  <a:lnTo>
                    <a:pt x="241445" y="29344"/>
                  </a:lnTo>
                  <a:lnTo>
                    <a:pt x="265411" y="65589"/>
                  </a:lnTo>
                  <a:lnTo>
                    <a:pt x="266122" y="77779"/>
                  </a:lnTo>
                  <a:lnTo>
                    <a:pt x="265391" y="90123"/>
                  </a:lnTo>
                  <a:lnTo>
                    <a:pt x="241053" y="127156"/>
                  </a:lnTo>
                  <a:lnTo>
                    <a:pt x="224421" y="130449"/>
                  </a:lnTo>
                  <a:lnTo>
                    <a:pt x="281957" y="130449"/>
                  </a:lnTo>
                  <a:lnTo>
                    <a:pt x="297663" y="79232"/>
                  </a:lnTo>
                  <a:lnTo>
                    <a:pt x="297663" y="77779"/>
                  </a:lnTo>
                  <a:lnTo>
                    <a:pt x="296460" y="61028"/>
                  </a:lnTo>
                  <a:lnTo>
                    <a:pt x="292695" y="45580"/>
                  </a:lnTo>
                  <a:lnTo>
                    <a:pt x="286423" y="32160"/>
                  </a:lnTo>
                  <a:lnTo>
                    <a:pt x="281787" y="26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2" name="object 3">
            <a:extLst>
              <a:ext uri="{FF2B5EF4-FFF2-40B4-BE49-F238E27FC236}">
                <a16:creationId xmlns:a16="http://schemas.microsoft.com/office/drawing/2014/main" id="{347F06CA-5BC2-6463-0E44-8A9AF0F15D19}"/>
              </a:ext>
            </a:extLst>
          </p:cNvPr>
          <p:cNvSpPr txBox="1"/>
          <p:nvPr/>
        </p:nvSpPr>
        <p:spPr>
          <a:xfrm>
            <a:off x="1344453" y="645304"/>
            <a:ext cx="7066801" cy="1028006"/>
          </a:xfrm>
          <a:prstGeom prst="rect">
            <a:avLst/>
          </a:prstGeom>
        </p:spPr>
        <p:txBody>
          <a:bodyPr vert="horz" wrap="square" lIns="0" tIns="37624" rIns="0" bIns="0" rtlCol="0">
            <a:spAutoFit/>
          </a:bodyPr>
          <a:lstStyle/>
          <a:p>
            <a:pPr marL="9525">
              <a:spcBef>
                <a:spcPts val="214"/>
              </a:spcBef>
            </a:pPr>
            <a:r>
              <a:rPr sz="1950" b="1"/>
              <a:t>Dẫn</a:t>
            </a:r>
            <a:r>
              <a:rPr sz="1950" b="1" spc="-11"/>
              <a:t> </a:t>
            </a:r>
            <a:r>
              <a:rPr sz="1950" b="1" dirty="0"/>
              <a:t>chất</a:t>
            </a:r>
            <a:r>
              <a:rPr sz="1950" b="1" spc="-19" dirty="0"/>
              <a:t> </a:t>
            </a:r>
            <a:r>
              <a:rPr sz="1950" b="1" spc="-4" dirty="0"/>
              <a:t>kiểu</a:t>
            </a:r>
            <a:r>
              <a:rPr sz="1950" b="1" spc="4" dirty="0"/>
              <a:t> </a:t>
            </a:r>
            <a:r>
              <a:rPr sz="1950" b="1" dirty="0"/>
              <a:t>nucleosid</a:t>
            </a:r>
            <a:r>
              <a:rPr sz="1950" dirty="0">
                <a:latin typeface="Microsoft Sans Serif"/>
                <a:cs typeface="Microsoft Sans Serif"/>
              </a:rPr>
              <a:t>:</a:t>
            </a:r>
            <a:endParaRPr sz="1950">
              <a:latin typeface="Microsoft Sans Serif"/>
              <a:cs typeface="Microsoft Sans Serif"/>
            </a:endParaRPr>
          </a:p>
          <a:p>
            <a:pPr marL="160020" indent="-150971">
              <a:spcBef>
                <a:spcPts val="469"/>
              </a:spcBef>
              <a:buChar char="-"/>
              <a:tabLst>
                <a:tab pos="160496" algn="l"/>
              </a:tabLst>
            </a:pPr>
            <a:r>
              <a:rPr sz="1950" dirty="0">
                <a:latin typeface="Microsoft Sans Serif"/>
                <a:cs typeface="Microsoft Sans Serif"/>
              </a:rPr>
              <a:t>Cấu</a:t>
            </a:r>
            <a:r>
              <a:rPr sz="1950" spc="23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trúc</a:t>
            </a:r>
            <a:r>
              <a:rPr sz="1950" spc="11" dirty="0">
                <a:latin typeface="Microsoft Sans Serif"/>
                <a:cs typeface="Microsoft Sans Serif"/>
              </a:rPr>
              <a:t> </a:t>
            </a:r>
            <a:r>
              <a:rPr sz="1950" spc="-4" dirty="0">
                <a:latin typeface="Microsoft Sans Serif"/>
                <a:cs typeface="Microsoft Sans Serif"/>
              </a:rPr>
              <a:t>giống</a:t>
            </a:r>
            <a:r>
              <a:rPr sz="1950" spc="26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Nucleosid: 1</a:t>
            </a:r>
            <a:r>
              <a:rPr sz="1950" spc="23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base</a:t>
            </a:r>
            <a:r>
              <a:rPr sz="1950" spc="30" dirty="0">
                <a:latin typeface="Microsoft Sans Serif"/>
                <a:cs typeface="Microsoft Sans Serif"/>
              </a:rPr>
              <a:t> </a:t>
            </a:r>
            <a:r>
              <a:rPr sz="1950" spc="41" dirty="0">
                <a:latin typeface="Microsoft Sans Serif"/>
                <a:cs typeface="Microsoft Sans Serif"/>
              </a:rPr>
              <a:t>nitơ</a:t>
            </a:r>
            <a:r>
              <a:rPr sz="1950" spc="19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+</a:t>
            </a:r>
            <a:r>
              <a:rPr sz="1950" spc="1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1</a:t>
            </a:r>
            <a:r>
              <a:rPr sz="1950" spc="34" dirty="0">
                <a:latin typeface="Microsoft Sans Serif"/>
                <a:cs typeface="Microsoft Sans Serif"/>
              </a:rPr>
              <a:t> </a:t>
            </a:r>
            <a:r>
              <a:rPr sz="1950" spc="79" dirty="0">
                <a:latin typeface="Microsoft Sans Serif"/>
                <a:cs typeface="Microsoft Sans Serif"/>
              </a:rPr>
              <a:t>đường</a:t>
            </a:r>
            <a:r>
              <a:rPr sz="1950" spc="19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5</a:t>
            </a:r>
            <a:r>
              <a:rPr sz="1950" spc="19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cạnh</a:t>
            </a:r>
            <a:endParaRPr sz="1950">
              <a:latin typeface="Microsoft Sans Serif"/>
              <a:cs typeface="Microsoft Sans Serif"/>
            </a:endParaRPr>
          </a:p>
          <a:p>
            <a:pPr marL="9525" marR="3810">
              <a:lnSpc>
                <a:spcPct val="120000"/>
              </a:lnSpc>
              <a:buChar char="-"/>
              <a:tabLst>
                <a:tab pos="165259" algn="l"/>
              </a:tabLst>
            </a:pPr>
            <a:r>
              <a:rPr sz="1950" spc="-4" dirty="0">
                <a:latin typeface="Microsoft Sans Serif"/>
                <a:cs typeface="Microsoft Sans Serif"/>
              </a:rPr>
              <a:t>Chiếm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chỗ</a:t>
            </a:r>
            <a:r>
              <a:rPr sz="1950" spc="56" dirty="0">
                <a:latin typeface="Microsoft Sans Serif"/>
                <a:cs typeface="Microsoft Sans Serif"/>
              </a:rPr>
              <a:t> </a:t>
            </a:r>
            <a:r>
              <a:rPr sz="1950" spc="-4" dirty="0">
                <a:latin typeface="Microsoft Sans Serif"/>
                <a:cs typeface="Microsoft Sans Serif"/>
              </a:rPr>
              <a:t>Nucleosid</a:t>
            </a:r>
            <a:r>
              <a:rPr sz="1950" spc="68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thật</a:t>
            </a:r>
            <a:r>
              <a:rPr sz="1950" spc="68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trong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nhân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đang</a:t>
            </a:r>
            <a:r>
              <a:rPr sz="1950" spc="64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tổng</a:t>
            </a:r>
            <a:r>
              <a:rPr sz="1950" spc="71" dirty="0">
                <a:latin typeface="Microsoft Sans Serif"/>
                <a:cs typeface="Microsoft Sans Serif"/>
              </a:rPr>
              <a:t> </a:t>
            </a:r>
            <a:r>
              <a:rPr sz="1950" spc="64">
                <a:latin typeface="Microsoft Sans Serif"/>
                <a:cs typeface="Microsoft Sans Serif"/>
              </a:rPr>
              <a:t>hợp </a:t>
            </a:r>
            <a:r>
              <a:rPr sz="1950">
                <a:latin typeface="Microsoft Sans Serif"/>
                <a:cs typeface="Microsoft Sans Serif"/>
              </a:rPr>
              <a:t>của</a:t>
            </a:r>
            <a:r>
              <a:rPr lang="en-GB" sz="1950">
                <a:latin typeface="Microsoft Sans Serif"/>
                <a:cs typeface="Microsoft Sans Serif"/>
              </a:rPr>
              <a:t> </a:t>
            </a:r>
            <a:r>
              <a:rPr sz="1950" spc="-4">
                <a:latin typeface="Microsoft Sans Serif"/>
                <a:cs typeface="Microsoft Sans Serif"/>
              </a:rPr>
              <a:t>virus</a:t>
            </a:r>
            <a:endParaRPr sz="1950">
              <a:latin typeface="Microsoft Sans Serif"/>
              <a:cs typeface="Microsoft Sans Serif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8517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4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 LOẠI THUỐC KHÁNG VIRUS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3">
            <a:extLst>
              <a:ext uri="{FF2B5EF4-FFF2-40B4-BE49-F238E27FC236}">
                <a16:creationId xmlns:a16="http://schemas.microsoft.com/office/drawing/2014/main" id="{42C24FB9-E745-1EFA-0D57-9D5B15BF10DC}"/>
              </a:ext>
            </a:extLst>
          </p:cNvPr>
          <p:cNvSpPr txBox="1"/>
          <p:nvPr/>
        </p:nvSpPr>
        <p:spPr>
          <a:xfrm>
            <a:off x="1478280" y="646747"/>
            <a:ext cx="5813584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9050" marR="1858804">
              <a:spcBef>
                <a:spcPts val="71"/>
              </a:spcBef>
            </a:pPr>
            <a:r>
              <a:rPr sz="2100" b="1" spc="-4"/>
              <a:t>Dẫn</a:t>
            </a:r>
            <a:r>
              <a:rPr sz="2100" b="1" spc="-8"/>
              <a:t> </a:t>
            </a:r>
            <a:r>
              <a:rPr sz="2100" b="1" dirty="0"/>
              <a:t>chất</a:t>
            </a:r>
            <a:r>
              <a:rPr sz="2100" b="1" spc="4" dirty="0"/>
              <a:t> </a:t>
            </a:r>
            <a:r>
              <a:rPr sz="2100" b="1" spc="-4" dirty="0"/>
              <a:t>của</a:t>
            </a:r>
            <a:r>
              <a:rPr sz="2100" b="1" spc="8" dirty="0"/>
              <a:t> </a:t>
            </a:r>
            <a:r>
              <a:rPr sz="2100" b="1" spc="-8" dirty="0"/>
              <a:t>guanin</a:t>
            </a:r>
            <a:endParaRPr sz="2100"/>
          </a:p>
          <a:p>
            <a:pPr marL="19050">
              <a:spcBef>
                <a:spcPts val="4"/>
              </a:spcBef>
            </a:pPr>
            <a:r>
              <a:rPr sz="2081" spc="5" baseline="-21021" dirty="0">
                <a:latin typeface="Microsoft Sans Serif"/>
                <a:cs typeface="Microsoft Sans Serif"/>
              </a:rPr>
              <a:t>:</a:t>
            </a:r>
            <a:r>
              <a:rPr sz="2081" spc="298" baseline="-21021" dirty="0">
                <a:latin typeface="Microsoft Sans Serif"/>
                <a:cs typeface="Microsoft Sans Serif"/>
              </a:rPr>
              <a:t> </a:t>
            </a:r>
            <a:r>
              <a:rPr sz="2100" b="1" spc="-15" dirty="0">
                <a:solidFill>
                  <a:srgbClr val="FF0000"/>
                </a:solidFill>
              </a:rPr>
              <a:t>Acyclovir,</a:t>
            </a:r>
            <a:r>
              <a:rPr sz="2100" b="1" spc="38" dirty="0">
                <a:solidFill>
                  <a:srgbClr val="FF0000"/>
                </a:solidFill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ganciclovir,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penciclovir,</a:t>
            </a:r>
            <a:r>
              <a:rPr sz="2100" spc="19" dirty="0">
                <a:latin typeface="Microsoft Sans Serif"/>
                <a:cs typeface="Microsoft Sans Serif"/>
              </a:rPr>
              <a:t> </a:t>
            </a:r>
            <a:r>
              <a:rPr sz="2100" spc="71" dirty="0">
                <a:latin typeface="Microsoft Sans Serif"/>
                <a:cs typeface="Microsoft Sans Serif"/>
              </a:rPr>
              <a:t>famciclovir…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83C2BF-C580-3F9D-6939-A56C9185F2F8}"/>
              </a:ext>
            </a:extLst>
          </p:cNvPr>
          <p:cNvGrpSpPr/>
          <p:nvPr/>
        </p:nvGrpSpPr>
        <p:grpSpPr>
          <a:xfrm>
            <a:off x="1401598" y="1891697"/>
            <a:ext cx="6485233" cy="1874936"/>
            <a:chOff x="1401598" y="1891697"/>
            <a:chExt cx="6485233" cy="1874936"/>
          </a:xfrm>
        </p:grpSpPr>
        <p:sp>
          <p:nvSpPr>
            <p:cNvPr id="65" name="object 4">
              <a:extLst>
                <a:ext uri="{FF2B5EF4-FFF2-40B4-BE49-F238E27FC236}">
                  <a16:creationId xmlns:a16="http://schemas.microsoft.com/office/drawing/2014/main" id="{10ED4516-984E-5BC6-D1BF-1E277BD67B08}"/>
                </a:ext>
              </a:extLst>
            </p:cNvPr>
            <p:cNvSpPr/>
            <p:nvPr/>
          </p:nvSpPr>
          <p:spPr>
            <a:xfrm>
              <a:off x="3761968" y="2352202"/>
              <a:ext cx="203359" cy="110966"/>
            </a:xfrm>
            <a:custGeom>
              <a:avLst/>
              <a:gdLst/>
              <a:ahLst/>
              <a:cxnLst/>
              <a:rect l="l" t="t" r="r" b="b"/>
              <a:pathLst>
                <a:path w="271145" h="147954">
                  <a:moveTo>
                    <a:pt x="28974" y="0"/>
                  </a:moveTo>
                  <a:lnTo>
                    <a:pt x="0" y="0"/>
                  </a:lnTo>
                  <a:lnTo>
                    <a:pt x="0" y="147794"/>
                  </a:lnTo>
                  <a:lnTo>
                    <a:pt x="27665" y="147794"/>
                  </a:lnTo>
                  <a:lnTo>
                    <a:pt x="27665" y="51409"/>
                  </a:lnTo>
                  <a:lnTo>
                    <a:pt x="60422" y="51409"/>
                  </a:lnTo>
                  <a:lnTo>
                    <a:pt x="28974" y="0"/>
                  </a:lnTo>
                  <a:close/>
                </a:path>
                <a:path w="271145" h="147954">
                  <a:moveTo>
                    <a:pt x="60422" y="51409"/>
                  </a:moveTo>
                  <a:lnTo>
                    <a:pt x="27665" y="51409"/>
                  </a:lnTo>
                  <a:lnTo>
                    <a:pt x="87134" y="147794"/>
                  </a:lnTo>
                  <a:lnTo>
                    <a:pt x="117028" y="147794"/>
                  </a:lnTo>
                  <a:lnTo>
                    <a:pt x="117028" y="98689"/>
                  </a:lnTo>
                  <a:lnTo>
                    <a:pt x="89345" y="98689"/>
                  </a:lnTo>
                  <a:lnTo>
                    <a:pt x="60422" y="51409"/>
                  </a:lnTo>
                  <a:close/>
                </a:path>
                <a:path w="271145" h="147954">
                  <a:moveTo>
                    <a:pt x="117028" y="0"/>
                  </a:moveTo>
                  <a:lnTo>
                    <a:pt x="89345" y="0"/>
                  </a:lnTo>
                  <a:lnTo>
                    <a:pt x="89345" y="98689"/>
                  </a:lnTo>
                  <a:lnTo>
                    <a:pt x="117028" y="98689"/>
                  </a:lnTo>
                  <a:lnTo>
                    <a:pt x="117028" y="0"/>
                  </a:lnTo>
                  <a:close/>
                </a:path>
                <a:path w="271145" h="147954">
                  <a:moveTo>
                    <a:pt x="182830" y="0"/>
                  </a:moveTo>
                  <a:lnTo>
                    <a:pt x="153043" y="0"/>
                  </a:lnTo>
                  <a:lnTo>
                    <a:pt x="153043" y="147794"/>
                  </a:lnTo>
                  <a:lnTo>
                    <a:pt x="182830" y="147794"/>
                  </a:lnTo>
                  <a:lnTo>
                    <a:pt x="182830" y="83165"/>
                  </a:lnTo>
                  <a:lnTo>
                    <a:pt x="270973" y="83165"/>
                  </a:lnTo>
                  <a:lnTo>
                    <a:pt x="270973" y="58178"/>
                  </a:lnTo>
                  <a:lnTo>
                    <a:pt x="182830" y="58178"/>
                  </a:lnTo>
                  <a:lnTo>
                    <a:pt x="182830" y="0"/>
                  </a:lnTo>
                  <a:close/>
                </a:path>
                <a:path w="271145" h="147954">
                  <a:moveTo>
                    <a:pt x="270973" y="83165"/>
                  </a:moveTo>
                  <a:lnTo>
                    <a:pt x="241186" y="83165"/>
                  </a:lnTo>
                  <a:lnTo>
                    <a:pt x="241186" y="147794"/>
                  </a:lnTo>
                  <a:lnTo>
                    <a:pt x="270973" y="147794"/>
                  </a:lnTo>
                  <a:lnTo>
                    <a:pt x="270973" y="83165"/>
                  </a:lnTo>
                  <a:close/>
                </a:path>
                <a:path w="271145" h="147954">
                  <a:moveTo>
                    <a:pt x="270973" y="0"/>
                  </a:moveTo>
                  <a:lnTo>
                    <a:pt x="241186" y="0"/>
                  </a:lnTo>
                  <a:lnTo>
                    <a:pt x="241186" y="58178"/>
                  </a:lnTo>
                  <a:lnTo>
                    <a:pt x="270973" y="58178"/>
                  </a:lnTo>
                  <a:lnTo>
                    <a:pt x="270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grpSp>
          <p:nvGrpSpPr>
            <p:cNvPr id="66" name="object 5">
              <a:extLst>
                <a:ext uri="{FF2B5EF4-FFF2-40B4-BE49-F238E27FC236}">
                  <a16:creationId xmlns:a16="http://schemas.microsoft.com/office/drawing/2014/main" id="{56D0D26B-7F77-F429-8A7E-31DFB9F3A476}"/>
                </a:ext>
              </a:extLst>
            </p:cNvPr>
            <p:cNvGrpSpPr/>
            <p:nvPr/>
          </p:nvGrpSpPr>
          <p:grpSpPr>
            <a:xfrm>
              <a:off x="3205502" y="2118057"/>
              <a:ext cx="740093" cy="732949"/>
              <a:chOff x="2750003" y="2824075"/>
              <a:chExt cx="986790" cy="977265"/>
            </a:xfrm>
          </p:grpSpPr>
          <p:pic>
            <p:nvPicPr>
              <p:cNvPr id="106" name="object 6">
                <a:extLst>
                  <a:ext uri="{FF2B5EF4-FFF2-40B4-BE49-F238E27FC236}">
                    <a16:creationId xmlns:a16="http://schemas.microsoft.com/office/drawing/2014/main" id="{BE1A799F-1A64-7554-ABB0-017562AFA7C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93937" y="3653053"/>
                <a:ext cx="117028" cy="147794"/>
              </a:xfrm>
              <a:prstGeom prst="rect">
                <a:avLst/>
              </a:prstGeom>
            </p:spPr>
          </p:pic>
          <p:sp>
            <p:nvSpPr>
              <p:cNvPr id="107" name="object 7">
                <a:extLst>
                  <a:ext uri="{FF2B5EF4-FFF2-40B4-BE49-F238E27FC236}">
                    <a16:creationId xmlns:a16="http://schemas.microsoft.com/office/drawing/2014/main" id="{3C26DB46-05FE-70AF-300A-B15454714FE0}"/>
                  </a:ext>
                </a:extLst>
              </p:cNvPr>
              <p:cNvSpPr/>
              <p:nvPr/>
            </p:nvSpPr>
            <p:spPr>
              <a:xfrm>
                <a:off x="2943796" y="3025571"/>
                <a:ext cx="32512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542289">
                    <a:moveTo>
                      <a:pt x="84226" y="213436"/>
                    </a:moveTo>
                    <a:lnTo>
                      <a:pt x="79019" y="208203"/>
                    </a:lnTo>
                    <a:lnTo>
                      <a:pt x="66116" y="208203"/>
                    </a:lnTo>
                    <a:lnTo>
                      <a:pt x="60883" y="213436"/>
                    </a:lnTo>
                    <a:lnTo>
                      <a:pt x="60883" y="495871"/>
                    </a:lnTo>
                    <a:lnTo>
                      <a:pt x="60883" y="502323"/>
                    </a:lnTo>
                    <a:lnTo>
                      <a:pt x="66116" y="507568"/>
                    </a:lnTo>
                    <a:lnTo>
                      <a:pt x="79019" y="507568"/>
                    </a:lnTo>
                    <a:lnTo>
                      <a:pt x="84226" y="502323"/>
                    </a:lnTo>
                    <a:lnTo>
                      <a:pt x="84226" y="213436"/>
                    </a:lnTo>
                    <a:close/>
                  </a:path>
                  <a:path w="325120" h="542289">
                    <a:moveTo>
                      <a:pt x="324713" y="13093"/>
                    </a:moveTo>
                    <a:lnTo>
                      <a:pt x="318274" y="1917"/>
                    </a:lnTo>
                    <a:lnTo>
                      <a:pt x="311124" y="0"/>
                    </a:lnTo>
                    <a:lnTo>
                      <a:pt x="10185" y="173926"/>
                    </a:lnTo>
                    <a:lnTo>
                      <a:pt x="6896" y="173926"/>
                    </a:lnTo>
                    <a:lnTo>
                      <a:pt x="2349" y="178473"/>
                    </a:lnTo>
                    <a:lnTo>
                      <a:pt x="1930" y="178714"/>
                    </a:lnTo>
                    <a:lnTo>
                      <a:pt x="1854" y="178968"/>
                    </a:lnTo>
                    <a:lnTo>
                      <a:pt x="1663" y="179158"/>
                    </a:lnTo>
                    <a:lnTo>
                      <a:pt x="1663" y="179705"/>
                    </a:lnTo>
                    <a:lnTo>
                      <a:pt x="0" y="185877"/>
                    </a:lnTo>
                    <a:lnTo>
                      <a:pt x="1663" y="188760"/>
                    </a:lnTo>
                    <a:lnTo>
                      <a:pt x="1663" y="530123"/>
                    </a:lnTo>
                    <a:lnTo>
                      <a:pt x="1663" y="536600"/>
                    </a:lnTo>
                    <a:lnTo>
                      <a:pt x="6896" y="541820"/>
                    </a:lnTo>
                    <a:lnTo>
                      <a:pt x="19786" y="541820"/>
                    </a:lnTo>
                    <a:lnTo>
                      <a:pt x="25006" y="536600"/>
                    </a:lnTo>
                    <a:lnTo>
                      <a:pt x="25006" y="192405"/>
                    </a:lnTo>
                    <a:lnTo>
                      <a:pt x="322795" y="20256"/>
                    </a:lnTo>
                    <a:lnTo>
                      <a:pt x="324713" y="1309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08" name="object 8">
                <a:extLst>
                  <a:ext uri="{FF2B5EF4-FFF2-40B4-BE49-F238E27FC236}">
                    <a16:creationId xmlns:a16="http://schemas.microsoft.com/office/drawing/2014/main" id="{94D26D1B-066C-ED3F-3594-F10AB382556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41838" y="3025565"/>
                <a:ext cx="196292" cy="124756"/>
              </a:xfrm>
              <a:prstGeom prst="rect">
                <a:avLst/>
              </a:prstGeom>
            </p:spPr>
          </p:pic>
          <p:pic>
            <p:nvPicPr>
              <p:cNvPr id="109" name="object 9">
                <a:extLst>
                  <a:ext uri="{FF2B5EF4-FFF2-40B4-BE49-F238E27FC236}">
                    <a16:creationId xmlns:a16="http://schemas.microsoft.com/office/drawing/2014/main" id="{F93B9B9B-AAA2-1013-9027-0EE83B75868F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40506" y="3337581"/>
                <a:ext cx="226026" cy="329595"/>
              </a:xfrm>
              <a:prstGeom prst="rect">
                <a:avLst/>
              </a:prstGeom>
            </p:spPr>
          </p:pic>
          <p:pic>
            <p:nvPicPr>
              <p:cNvPr id="110" name="object 10">
                <a:extLst>
                  <a:ext uri="{FF2B5EF4-FFF2-40B4-BE49-F238E27FC236}">
                    <a16:creationId xmlns:a16="http://schemas.microsoft.com/office/drawing/2014/main" id="{4B033FCB-9CE7-0CEC-14A6-A7ABA67C2C0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750003" y="3542331"/>
                <a:ext cx="390107" cy="124774"/>
              </a:xfrm>
              <a:prstGeom prst="rect">
                <a:avLst/>
              </a:prstGeom>
            </p:spPr>
          </p:pic>
          <p:pic>
            <p:nvPicPr>
              <p:cNvPr id="111" name="object 11">
                <a:extLst>
                  <a:ext uri="{FF2B5EF4-FFF2-40B4-BE49-F238E27FC236}">
                    <a16:creationId xmlns:a16="http://schemas.microsoft.com/office/drawing/2014/main" id="{A519746E-2867-B06B-2211-6E1DE12EA2F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751542" y="3136145"/>
                <a:ext cx="218686" cy="88162"/>
              </a:xfrm>
              <a:prstGeom prst="rect">
                <a:avLst/>
              </a:prstGeom>
            </p:spPr>
          </p:pic>
          <p:sp>
            <p:nvSpPr>
              <p:cNvPr id="112" name="object 12">
                <a:extLst>
                  <a:ext uri="{FF2B5EF4-FFF2-40B4-BE49-F238E27FC236}">
                    <a16:creationId xmlns:a16="http://schemas.microsoft.com/office/drawing/2014/main" id="{8B475806-8C95-CFFB-9621-E5343C3BE670}"/>
                  </a:ext>
                </a:extLst>
              </p:cNvPr>
              <p:cNvSpPr/>
              <p:nvPr/>
            </p:nvSpPr>
            <p:spPr>
              <a:xfrm>
                <a:off x="3213887" y="2824086"/>
                <a:ext cx="83185" cy="243840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243839">
                    <a:moveTo>
                      <a:pt x="23342" y="5245"/>
                    </a:moveTo>
                    <a:lnTo>
                      <a:pt x="18122" y="0"/>
                    </a:lnTo>
                    <a:lnTo>
                      <a:pt x="5232" y="0"/>
                    </a:lnTo>
                    <a:lnTo>
                      <a:pt x="0" y="5245"/>
                    </a:lnTo>
                    <a:lnTo>
                      <a:pt x="0" y="231952"/>
                    </a:lnTo>
                    <a:lnTo>
                      <a:pt x="0" y="238417"/>
                    </a:lnTo>
                    <a:lnTo>
                      <a:pt x="5232" y="243649"/>
                    </a:lnTo>
                    <a:lnTo>
                      <a:pt x="18122" y="243649"/>
                    </a:lnTo>
                    <a:lnTo>
                      <a:pt x="23342" y="238417"/>
                    </a:lnTo>
                    <a:lnTo>
                      <a:pt x="23342" y="5245"/>
                    </a:lnTo>
                    <a:close/>
                  </a:path>
                  <a:path w="83185" h="243839">
                    <a:moveTo>
                      <a:pt x="82562" y="5245"/>
                    </a:moveTo>
                    <a:lnTo>
                      <a:pt x="77355" y="0"/>
                    </a:lnTo>
                    <a:lnTo>
                      <a:pt x="64452" y="0"/>
                    </a:lnTo>
                    <a:lnTo>
                      <a:pt x="59220" y="5245"/>
                    </a:lnTo>
                    <a:lnTo>
                      <a:pt x="59220" y="231952"/>
                    </a:lnTo>
                    <a:lnTo>
                      <a:pt x="59220" y="238417"/>
                    </a:lnTo>
                    <a:lnTo>
                      <a:pt x="64452" y="243649"/>
                    </a:lnTo>
                    <a:lnTo>
                      <a:pt x="77355" y="243649"/>
                    </a:lnTo>
                    <a:lnTo>
                      <a:pt x="82562" y="238417"/>
                    </a:lnTo>
                    <a:lnTo>
                      <a:pt x="82562" y="524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13" name="object 13">
                <a:extLst>
                  <a:ext uri="{FF2B5EF4-FFF2-40B4-BE49-F238E27FC236}">
                    <a16:creationId xmlns:a16="http://schemas.microsoft.com/office/drawing/2014/main" id="{703EAA68-4BEE-BBB6-46FD-8A9996BA9CB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539859" y="3542331"/>
                <a:ext cx="196327" cy="124792"/>
              </a:xfrm>
              <a:prstGeom prst="rect">
                <a:avLst/>
              </a:prstGeom>
            </p:spPr>
          </p:pic>
        </p:grpSp>
        <p:grpSp>
          <p:nvGrpSpPr>
            <p:cNvPr id="67" name="object 14">
              <a:extLst>
                <a:ext uri="{FF2B5EF4-FFF2-40B4-BE49-F238E27FC236}">
                  <a16:creationId xmlns:a16="http://schemas.microsoft.com/office/drawing/2014/main" id="{DFDE548F-B680-EC4F-CC6B-98699E7E390C}"/>
                </a:ext>
              </a:extLst>
            </p:cNvPr>
            <p:cNvGrpSpPr/>
            <p:nvPr/>
          </p:nvGrpSpPr>
          <p:grpSpPr>
            <a:xfrm>
              <a:off x="2955045" y="2273387"/>
              <a:ext cx="202883" cy="527685"/>
              <a:chOff x="2416060" y="3031182"/>
              <a:chExt cx="270510" cy="703580"/>
            </a:xfrm>
          </p:grpSpPr>
          <p:pic>
            <p:nvPicPr>
              <p:cNvPr id="103" name="object 15">
                <a:extLst>
                  <a:ext uri="{FF2B5EF4-FFF2-40B4-BE49-F238E27FC236}">
                    <a16:creationId xmlns:a16="http://schemas.microsoft.com/office/drawing/2014/main" id="{F825319D-BBC0-2A6F-DB65-2904516E239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69224" y="3586988"/>
                <a:ext cx="117028" cy="147776"/>
              </a:xfrm>
              <a:prstGeom prst="rect">
                <a:avLst/>
              </a:prstGeom>
            </p:spPr>
          </p:pic>
          <p:pic>
            <p:nvPicPr>
              <p:cNvPr id="104" name="object 16">
                <a:extLst>
                  <a:ext uri="{FF2B5EF4-FFF2-40B4-BE49-F238E27FC236}">
                    <a16:creationId xmlns:a16="http://schemas.microsoft.com/office/drawing/2014/main" id="{91C8EA45-EAC3-DFA5-6D51-58713905EB8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69224" y="3031182"/>
                <a:ext cx="117028" cy="147776"/>
              </a:xfrm>
              <a:prstGeom prst="rect">
                <a:avLst/>
              </a:prstGeom>
            </p:spPr>
          </p:pic>
          <p:pic>
            <p:nvPicPr>
              <p:cNvPr id="105" name="object 17">
                <a:extLst>
                  <a:ext uri="{FF2B5EF4-FFF2-40B4-BE49-F238E27FC236}">
                    <a16:creationId xmlns:a16="http://schemas.microsoft.com/office/drawing/2014/main" id="{24EFB20B-E63D-8602-BDE0-763A8FD6D76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416060" y="3220976"/>
                <a:ext cx="182597" cy="329365"/>
              </a:xfrm>
              <a:prstGeom prst="rect">
                <a:avLst/>
              </a:prstGeom>
            </p:spPr>
          </p:pic>
        </p:grpSp>
        <p:grpSp>
          <p:nvGrpSpPr>
            <p:cNvPr id="68" name="object 18">
              <a:extLst>
                <a:ext uri="{FF2B5EF4-FFF2-40B4-BE49-F238E27FC236}">
                  <a16:creationId xmlns:a16="http://schemas.microsoft.com/office/drawing/2014/main" id="{B01119D1-3A2B-0C67-22F7-83774C8F82E1}"/>
                </a:ext>
              </a:extLst>
            </p:cNvPr>
            <p:cNvGrpSpPr/>
            <p:nvPr/>
          </p:nvGrpSpPr>
          <p:grpSpPr>
            <a:xfrm>
              <a:off x="3026073" y="2845505"/>
              <a:ext cx="234315" cy="395288"/>
              <a:chOff x="2510764" y="3794007"/>
              <a:chExt cx="312420" cy="527050"/>
            </a:xfrm>
          </p:grpSpPr>
          <p:pic>
            <p:nvPicPr>
              <p:cNvPr id="101" name="object 19">
                <a:extLst>
                  <a:ext uri="{FF2B5EF4-FFF2-40B4-BE49-F238E27FC236}">
                    <a16:creationId xmlns:a16="http://schemas.microsoft.com/office/drawing/2014/main" id="{A7657E1B-4573-E56C-267C-250783FB487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679867" y="4167852"/>
                <a:ext cx="143051" cy="152825"/>
              </a:xfrm>
              <a:prstGeom prst="rect">
                <a:avLst/>
              </a:prstGeom>
            </p:spPr>
          </p:pic>
          <p:pic>
            <p:nvPicPr>
              <p:cNvPr id="102" name="object 20">
                <a:extLst>
                  <a:ext uri="{FF2B5EF4-FFF2-40B4-BE49-F238E27FC236}">
                    <a16:creationId xmlns:a16="http://schemas.microsoft.com/office/drawing/2014/main" id="{B02C38C6-E24B-A0C0-CD69-5F4D8E5BD22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10764" y="3794007"/>
                <a:ext cx="164362" cy="362308"/>
              </a:xfrm>
              <a:prstGeom prst="rect">
                <a:avLst/>
              </a:prstGeom>
            </p:spPr>
          </p:pic>
        </p:grpSp>
        <p:sp>
          <p:nvSpPr>
            <p:cNvPr id="69" name="object 21">
              <a:extLst>
                <a:ext uri="{FF2B5EF4-FFF2-40B4-BE49-F238E27FC236}">
                  <a16:creationId xmlns:a16="http://schemas.microsoft.com/office/drawing/2014/main" id="{94FE80C4-E43E-BF39-B594-2185054B8321}"/>
                </a:ext>
              </a:extLst>
            </p:cNvPr>
            <p:cNvSpPr/>
            <p:nvPr/>
          </p:nvSpPr>
          <p:spPr>
            <a:xfrm>
              <a:off x="3829959" y="3211138"/>
              <a:ext cx="217170" cy="114776"/>
            </a:xfrm>
            <a:custGeom>
              <a:avLst/>
              <a:gdLst/>
              <a:ahLst/>
              <a:cxnLst/>
              <a:rect l="l" t="t" r="r" b="b"/>
              <a:pathLst>
                <a:path w="289560" h="153035">
                  <a:moveTo>
                    <a:pt x="71338" y="0"/>
                  </a:moveTo>
                  <a:lnTo>
                    <a:pt x="32635" y="8736"/>
                  </a:lnTo>
                  <a:lnTo>
                    <a:pt x="6739" y="39410"/>
                  </a:lnTo>
                  <a:lnTo>
                    <a:pt x="0" y="77315"/>
                  </a:lnTo>
                  <a:lnTo>
                    <a:pt x="1213" y="94008"/>
                  </a:lnTo>
                  <a:lnTo>
                    <a:pt x="19422" y="132710"/>
                  </a:lnTo>
                  <a:lnTo>
                    <a:pt x="56137" y="151564"/>
                  </a:lnTo>
                  <a:lnTo>
                    <a:pt x="71745" y="152821"/>
                  </a:lnTo>
                  <a:lnTo>
                    <a:pt x="87178" y="151558"/>
                  </a:lnTo>
                  <a:lnTo>
                    <a:pt x="100974" y="147768"/>
                  </a:lnTo>
                  <a:lnTo>
                    <a:pt x="113134" y="141452"/>
                  </a:lnTo>
                  <a:lnTo>
                    <a:pt x="123662" y="132609"/>
                  </a:lnTo>
                  <a:lnTo>
                    <a:pt x="127720" y="127317"/>
                  </a:lnTo>
                  <a:lnTo>
                    <a:pt x="71639" y="127317"/>
                  </a:lnTo>
                  <a:lnTo>
                    <a:pt x="63125" y="126507"/>
                  </a:lnTo>
                  <a:lnTo>
                    <a:pt x="33582" y="98371"/>
                  </a:lnTo>
                  <a:lnTo>
                    <a:pt x="30713" y="75903"/>
                  </a:lnTo>
                  <a:lnTo>
                    <a:pt x="31393" y="64358"/>
                  </a:lnTo>
                  <a:lnTo>
                    <a:pt x="55014" y="28661"/>
                  </a:lnTo>
                  <a:lnTo>
                    <a:pt x="71639" y="25498"/>
                  </a:lnTo>
                  <a:lnTo>
                    <a:pt x="127555" y="25498"/>
                  </a:lnTo>
                  <a:lnTo>
                    <a:pt x="123520" y="20255"/>
                  </a:lnTo>
                  <a:lnTo>
                    <a:pt x="112916" y="11393"/>
                  </a:lnTo>
                  <a:lnTo>
                    <a:pt x="100686" y="5063"/>
                  </a:lnTo>
                  <a:lnTo>
                    <a:pt x="86827" y="1265"/>
                  </a:lnTo>
                  <a:lnTo>
                    <a:pt x="71338" y="0"/>
                  </a:lnTo>
                  <a:close/>
                </a:path>
                <a:path w="289560" h="153035">
                  <a:moveTo>
                    <a:pt x="127555" y="25498"/>
                  </a:moveTo>
                  <a:lnTo>
                    <a:pt x="71639" y="25498"/>
                  </a:lnTo>
                  <a:lnTo>
                    <a:pt x="80423" y="26289"/>
                  </a:lnTo>
                  <a:lnTo>
                    <a:pt x="88233" y="28623"/>
                  </a:lnTo>
                  <a:lnTo>
                    <a:pt x="111594" y="64007"/>
                  </a:lnTo>
                  <a:lnTo>
                    <a:pt x="112288" y="75903"/>
                  </a:lnTo>
                  <a:lnTo>
                    <a:pt x="111575" y="87953"/>
                  </a:lnTo>
                  <a:lnTo>
                    <a:pt x="87851" y="124104"/>
                  </a:lnTo>
                  <a:lnTo>
                    <a:pt x="71639" y="127317"/>
                  </a:lnTo>
                  <a:lnTo>
                    <a:pt x="127720" y="127317"/>
                  </a:lnTo>
                  <a:lnTo>
                    <a:pt x="143033" y="77315"/>
                  </a:lnTo>
                  <a:lnTo>
                    <a:pt x="143033" y="75903"/>
                  </a:lnTo>
                  <a:lnTo>
                    <a:pt x="141860" y="59552"/>
                  </a:lnTo>
                  <a:lnTo>
                    <a:pt x="138191" y="44475"/>
                  </a:lnTo>
                  <a:lnTo>
                    <a:pt x="132077" y="31376"/>
                  </a:lnTo>
                  <a:lnTo>
                    <a:pt x="127555" y="25498"/>
                  </a:lnTo>
                  <a:close/>
                </a:path>
                <a:path w="289560" h="153035">
                  <a:moveTo>
                    <a:pt x="201050" y="2516"/>
                  </a:moveTo>
                  <a:lnTo>
                    <a:pt x="171262" y="2516"/>
                  </a:lnTo>
                  <a:lnTo>
                    <a:pt x="171262" y="150301"/>
                  </a:lnTo>
                  <a:lnTo>
                    <a:pt x="201050" y="150301"/>
                  </a:lnTo>
                  <a:lnTo>
                    <a:pt x="201050" y="85681"/>
                  </a:lnTo>
                  <a:lnTo>
                    <a:pt x="289193" y="85681"/>
                  </a:lnTo>
                  <a:lnTo>
                    <a:pt x="289193" y="60680"/>
                  </a:lnTo>
                  <a:lnTo>
                    <a:pt x="201050" y="60680"/>
                  </a:lnTo>
                  <a:lnTo>
                    <a:pt x="201050" y="2516"/>
                  </a:lnTo>
                  <a:close/>
                </a:path>
                <a:path w="289560" h="153035">
                  <a:moveTo>
                    <a:pt x="289193" y="85681"/>
                  </a:moveTo>
                  <a:lnTo>
                    <a:pt x="259405" y="85681"/>
                  </a:lnTo>
                  <a:lnTo>
                    <a:pt x="259405" y="150301"/>
                  </a:lnTo>
                  <a:lnTo>
                    <a:pt x="289193" y="150301"/>
                  </a:lnTo>
                  <a:lnTo>
                    <a:pt x="289193" y="85681"/>
                  </a:lnTo>
                  <a:close/>
                </a:path>
                <a:path w="289560" h="153035">
                  <a:moveTo>
                    <a:pt x="289193" y="2516"/>
                  </a:moveTo>
                  <a:lnTo>
                    <a:pt x="259405" y="2516"/>
                  </a:lnTo>
                  <a:lnTo>
                    <a:pt x="259405" y="60680"/>
                  </a:lnTo>
                  <a:lnTo>
                    <a:pt x="289193" y="60680"/>
                  </a:lnTo>
                  <a:lnTo>
                    <a:pt x="289193" y="2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0" name="object 22">
              <a:extLst>
                <a:ext uri="{FF2B5EF4-FFF2-40B4-BE49-F238E27FC236}">
                  <a16:creationId xmlns:a16="http://schemas.microsoft.com/office/drawing/2014/main" id="{F9644D4C-B3C0-16CC-BE67-42962F7866B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29061" y="1962700"/>
              <a:ext cx="107275" cy="114660"/>
            </a:xfrm>
            <a:prstGeom prst="rect">
              <a:avLst/>
            </a:prstGeom>
          </p:spPr>
        </p:pic>
        <p:grpSp>
          <p:nvGrpSpPr>
            <p:cNvPr id="71" name="object 23">
              <a:extLst>
                <a:ext uri="{FF2B5EF4-FFF2-40B4-BE49-F238E27FC236}">
                  <a16:creationId xmlns:a16="http://schemas.microsoft.com/office/drawing/2014/main" id="{EC81E58E-6E71-9847-FE66-CBFD5F50B961}"/>
                </a:ext>
              </a:extLst>
            </p:cNvPr>
            <p:cNvGrpSpPr/>
            <p:nvPr/>
          </p:nvGrpSpPr>
          <p:grpSpPr>
            <a:xfrm>
              <a:off x="3985510" y="2739790"/>
              <a:ext cx="277178" cy="146685"/>
              <a:chOff x="3790013" y="3653053"/>
              <a:chExt cx="369570" cy="195580"/>
            </a:xfrm>
          </p:grpSpPr>
          <p:sp>
            <p:nvSpPr>
              <p:cNvPr id="99" name="object 24">
                <a:extLst>
                  <a:ext uri="{FF2B5EF4-FFF2-40B4-BE49-F238E27FC236}">
                    <a16:creationId xmlns:a16="http://schemas.microsoft.com/office/drawing/2014/main" id="{FBAD3A65-4598-0A1E-2A7E-99638D58CC00}"/>
                  </a:ext>
                </a:extLst>
              </p:cNvPr>
              <p:cNvSpPr/>
              <p:nvPr/>
            </p:nvSpPr>
            <p:spPr>
              <a:xfrm>
                <a:off x="3790013" y="3653053"/>
                <a:ext cx="27114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271145" h="147954">
                    <a:moveTo>
                      <a:pt x="28974" y="0"/>
                    </a:moveTo>
                    <a:lnTo>
                      <a:pt x="0" y="0"/>
                    </a:lnTo>
                    <a:lnTo>
                      <a:pt x="0" y="147794"/>
                    </a:lnTo>
                    <a:lnTo>
                      <a:pt x="27665" y="147794"/>
                    </a:lnTo>
                    <a:lnTo>
                      <a:pt x="27665" y="51409"/>
                    </a:lnTo>
                    <a:lnTo>
                      <a:pt x="60432" y="51409"/>
                    </a:lnTo>
                    <a:lnTo>
                      <a:pt x="28974" y="0"/>
                    </a:lnTo>
                    <a:close/>
                  </a:path>
                  <a:path w="271145" h="147954">
                    <a:moveTo>
                      <a:pt x="60432" y="51409"/>
                    </a:moveTo>
                    <a:lnTo>
                      <a:pt x="27665" y="51409"/>
                    </a:lnTo>
                    <a:lnTo>
                      <a:pt x="87134" y="147794"/>
                    </a:lnTo>
                    <a:lnTo>
                      <a:pt x="117028" y="147794"/>
                    </a:lnTo>
                    <a:lnTo>
                      <a:pt x="117028" y="98689"/>
                    </a:lnTo>
                    <a:lnTo>
                      <a:pt x="89363" y="98689"/>
                    </a:lnTo>
                    <a:lnTo>
                      <a:pt x="60432" y="51409"/>
                    </a:lnTo>
                    <a:close/>
                  </a:path>
                  <a:path w="271145" h="147954">
                    <a:moveTo>
                      <a:pt x="117028" y="0"/>
                    </a:moveTo>
                    <a:lnTo>
                      <a:pt x="89363" y="0"/>
                    </a:lnTo>
                    <a:lnTo>
                      <a:pt x="89363" y="98689"/>
                    </a:lnTo>
                    <a:lnTo>
                      <a:pt x="117028" y="98689"/>
                    </a:lnTo>
                    <a:lnTo>
                      <a:pt x="117028" y="0"/>
                    </a:lnTo>
                    <a:close/>
                  </a:path>
                  <a:path w="271145" h="147954">
                    <a:moveTo>
                      <a:pt x="182830" y="0"/>
                    </a:moveTo>
                    <a:lnTo>
                      <a:pt x="153060" y="0"/>
                    </a:lnTo>
                    <a:lnTo>
                      <a:pt x="153060" y="147794"/>
                    </a:lnTo>
                    <a:lnTo>
                      <a:pt x="182830" y="147794"/>
                    </a:lnTo>
                    <a:lnTo>
                      <a:pt x="182830" y="83165"/>
                    </a:lnTo>
                    <a:lnTo>
                      <a:pt x="270991" y="83165"/>
                    </a:lnTo>
                    <a:lnTo>
                      <a:pt x="270991" y="58160"/>
                    </a:lnTo>
                    <a:lnTo>
                      <a:pt x="182830" y="58160"/>
                    </a:lnTo>
                    <a:lnTo>
                      <a:pt x="182830" y="0"/>
                    </a:lnTo>
                    <a:close/>
                  </a:path>
                  <a:path w="271145" h="147954">
                    <a:moveTo>
                      <a:pt x="270991" y="83165"/>
                    </a:moveTo>
                    <a:lnTo>
                      <a:pt x="241203" y="83165"/>
                    </a:lnTo>
                    <a:lnTo>
                      <a:pt x="241203" y="147794"/>
                    </a:lnTo>
                    <a:lnTo>
                      <a:pt x="270991" y="147794"/>
                    </a:lnTo>
                    <a:lnTo>
                      <a:pt x="270991" y="83165"/>
                    </a:lnTo>
                    <a:close/>
                  </a:path>
                  <a:path w="271145" h="147954">
                    <a:moveTo>
                      <a:pt x="270991" y="0"/>
                    </a:moveTo>
                    <a:lnTo>
                      <a:pt x="241203" y="0"/>
                    </a:lnTo>
                    <a:lnTo>
                      <a:pt x="241203" y="58160"/>
                    </a:lnTo>
                    <a:lnTo>
                      <a:pt x="270991" y="58160"/>
                    </a:lnTo>
                    <a:lnTo>
                      <a:pt x="27099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00" name="object 25">
                <a:extLst>
                  <a:ext uri="{FF2B5EF4-FFF2-40B4-BE49-F238E27FC236}">
                    <a16:creationId xmlns:a16="http://schemas.microsoft.com/office/drawing/2014/main" id="{E192CF3E-4A57-D05B-E46F-FEFA6BA2F897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085167" y="3736909"/>
                <a:ext cx="74345" cy="111306"/>
              </a:xfrm>
              <a:prstGeom prst="rect">
                <a:avLst/>
              </a:prstGeom>
            </p:spPr>
          </p:pic>
        </p:grpSp>
        <p:grpSp>
          <p:nvGrpSpPr>
            <p:cNvPr id="72" name="object 26">
              <a:extLst>
                <a:ext uri="{FF2B5EF4-FFF2-40B4-BE49-F238E27FC236}">
                  <a16:creationId xmlns:a16="http://schemas.microsoft.com/office/drawing/2014/main" id="{9A075C1A-6AC8-A220-94FA-722FCEB0AD03}"/>
                </a:ext>
              </a:extLst>
            </p:cNvPr>
            <p:cNvGrpSpPr/>
            <p:nvPr/>
          </p:nvGrpSpPr>
          <p:grpSpPr>
            <a:xfrm>
              <a:off x="3297545" y="3120813"/>
              <a:ext cx="498158" cy="211931"/>
              <a:chOff x="2872727" y="4161083"/>
              <a:chExt cx="664210" cy="282575"/>
            </a:xfrm>
          </p:grpSpPr>
          <p:pic>
            <p:nvPicPr>
              <p:cNvPr id="96" name="object 27">
                <a:extLst>
                  <a:ext uri="{FF2B5EF4-FFF2-40B4-BE49-F238E27FC236}">
                    <a16:creationId xmlns:a16="http://schemas.microsoft.com/office/drawing/2014/main" id="{13570C07-8066-3524-93F2-FA004E396FE4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872727" y="4161331"/>
                <a:ext cx="230130" cy="68846"/>
              </a:xfrm>
              <a:prstGeom prst="rect">
                <a:avLst/>
              </a:prstGeom>
            </p:spPr>
          </p:pic>
          <p:sp>
            <p:nvSpPr>
              <p:cNvPr id="97" name="object 28">
                <a:extLst>
                  <a:ext uri="{FF2B5EF4-FFF2-40B4-BE49-F238E27FC236}">
                    <a16:creationId xmlns:a16="http://schemas.microsoft.com/office/drawing/2014/main" id="{704286B1-EFCD-55BA-57E8-4CCC1D5FF334}"/>
                  </a:ext>
                </a:extLst>
              </p:cNvPr>
              <p:cNvSpPr/>
              <p:nvPr/>
            </p:nvSpPr>
            <p:spPr>
              <a:xfrm>
                <a:off x="3077103" y="4161083"/>
                <a:ext cx="255904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55904" h="282575">
                    <a:moveTo>
                      <a:pt x="9976" y="0"/>
                    </a:moveTo>
                    <a:lnTo>
                      <a:pt x="389" y="8647"/>
                    </a:lnTo>
                    <a:lnTo>
                      <a:pt x="0" y="16037"/>
                    </a:lnTo>
                    <a:lnTo>
                      <a:pt x="238479" y="281727"/>
                    </a:lnTo>
                    <a:lnTo>
                      <a:pt x="245855" y="282118"/>
                    </a:lnTo>
                    <a:lnTo>
                      <a:pt x="255443" y="273479"/>
                    </a:lnTo>
                    <a:lnTo>
                      <a:pt x="255832" y="266086"/>
                    </a:lnTo>
                    <a:lnTo>
                      <a:pt x="21668" y="5192"/>
                    </a:lnTo>
                    <a:lnTo>
                      <a:pt x="17370" y="389"/>
                    </a:lnTo>
                    <a:lnTo>
                      <a:pt x="997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98" name="object 29">
                <a:extLst>
                  <a:ext uri="{FF2B5EF4-FFF2-40B4-BE49-F238E27FC236}">
                    <a16:creationId xmlns:a16="http://schemas.microsoft.com/office/drawing/2014/main" id="{A8AEBF6F-B84D-98E7-7E4E-73450DDD614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307198" y="4374282"/>
                <a:ext cx="229175" cy="68681"/>
              </a:xfrm>
              <a:prstGeom prst="rect">
                <a:avLst/>
              </a:prstGeom>
            </p:spPr>
          </p:pic>
        </p:grpSp>
        <p:sp>
          <p:nvSpPr>
            <p:cNvPr id="73" name="object 30">
              <a:extLst>
                <a:ext uri="{FF2B5EF4-FFF2-40B4-BE49-F238E27FC236}">
                  <a16:creationId xmlns:a16="http://schemas.microsoft.com/office/drawing/2014/main" id="{E853C3D1-4582-3F23-F8E3-60C97DD3B26F}"/>
                </a:ext>
              </a:extLst>
            </p:cNvPr>
            <p:cNvSpPr txBox="1"/>
            <p:nvPr/>
          </p:nvSpPr>
          <p:spPr>
            <a:xfrm>
              <a:off x="3100388" y="3475920"/>
              <a:ext cx="959644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>
                  <a:solidFill>
                    <a:srgbClr val="FF0000"/>
                  </a:solidFill>
                </a:rPr>
                <a:t>Ac</a:t>
              </a:r>
              <a:r>
                <a:rPr sz="1650" b="1" spc="-23" dirty="0">
                  <a:solidFill>
                    <a:srgbClr val="FF0000"/>
                  </a:solidFill>
                </a:rPr>
                <a:t>y</a:t>
              </a:r>
              <a:r>
                <a:rPr sz="1650" b="1" spc="-4" dirty="0">
                  <a:solidFill>
                    <a:srgbClr val="FF0000"/>
                  </a:solidFill>
                </a:rPr>
                <a:t>clovir</a:t>
              </a:r>
              <a:endParaRPr sz="1650"/>
            </a:p>
          </p:txBody>
        </p:sp>
        <p:grpSp>
          <p:nvGrpSpPr>
            <p:cNvPr id="74" name="object 31">
              <a:extLst>
                <a:ext uri="{FF2B5EF4-FFF2-40B4-BE49-F238E27FC236}">
                  <a16:creationId xmlns:a16="http://schemas.microsoft.com/office/drawing/2014/main" id="{1632EDD5-F8B5-519C-5BDE-5F610AB673E5}"/>
                </a:ext>
              </a:extLst>
            </p:cNvPr>
            <p:cNvGrpSpPr/>
            <p:nvPr/>
          </p:nvGrpSpPr>
          <p:grpSpPr>
            <a:xfrm>
              <a:off x="4324005" y="1891697"/>
              <a:ext cx="3562826" cy="1743075"/>
              <a:chOff x="4241339" y="2522263"/>
              <a:chExt cx="4750435" cy="2324100"/>
            </a:xfrm>
          </p:grpSpPr>
          <p:pic>
            <p:nvPicPr>
              <p:cNvPr id="94" name="object 32">
                <a:extLst>
                  <a:ext uri="{FF2B5EF4-FFF2-40B4-BE49-F238E27FC236}">
                    <a16:creationId xmlns:a16="http://schemas.microsoft.com/office/drawing/2014/main" id="{779223ED-E88A-8FD0-89C6-BA8F6DCA3FEF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241339" y="2522263"/>
                <a:ext cx="2493168" cy="1995831"/>
              </a:xfrm>
              <a:prstGeom prst="rect">
                <a:avLst/>
              </a:prstGeom>
            </p:spPr>
          </p:pic>
          <p:pic>
            <p:nvPicPr>
              <p:cNvPr id="95" name="object 33">
                <a:extLst>
                  <a:ext uri="{FF2B5EF4-FFF2-40B4-BE49-F238E27FC236}">
                    <a16:creationId xmlns:a16="http://schemas.microsoft.com/office/drawing/2014/main" id="{FA96056C-02BF-1C80-D932-9C6F5694D692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633972" y="2656332"/>
                <a:ext cx="2357628" cy="2189988"/>
              </a:xfrm>
              <a:prstGeom prst="rect">
                <a:avLst/>
              </a:prstGeom>
            </p:spPr>
          </p:pic>
        </p:grpSp>
        <p:sp>
          <p:nvSpPr>
            <p:cNvPr id="75" name="object 34">
              <a:extLst>
                <a:ext uri="{FF2B5EF4-FFF2-40B4-BE49-F238E27FC236}">
                  <a16:creationId xmlns:a16="http://schemas.microsoft.com/office/drawing/2014/main" id="{54307B10-CC0B-6FCF-D3A3-EB5A5943A6C8}"/>
                </a:ext>
              </a:extLst>
            </p:cNvPr>
            <p:cNvSpPr txBox="1"/>
            <p:nvPr/>
          </p:nvSpPr>
          <p:spPr>
            <a:xfrm>
              <a:off x="4381690" y="3502437"/>
              <a:ext cx="1159669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>
                  <a:solidFill>
                    <a:srgbClr val="FF0000"/>
                  </a:solidFill>
                </a:rPr>
                <a:t>Ganciclovir</a:t>
              </a:r>
              <a:endParaRPr sz="1650"/>
            </a:p>
          </p:txBody>
        </p:sp>
        <p:sp>
          <p:nvSpPr>
            <p:cNvPr id="76" name="object 35">
              <a:extLst>
                <a:ext uri="{FF2B5EF4-FFF2-40B4-BE49-F238E27FC236}">
                  <a16:creationId xmlns:a16="http://schemas.microsoft.com/office/drawing/2014/main" id="{6AE0460F-CA74-3243-74C6-6A03D5A1BE85}"/>
                </a:ext>
              </a:extLst>
            </p:cNvPr>
            <p:cNvSpPr txBox="1"/>
            <p:nvPr/>
          </p:nvSpPr>
          <p:spPr>
            <a:xfrm>
              <a:off x="6325171" y="3503580"/>
              <a:ext cx="1136333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>
                  <a:solidFill>
                    <a:srgbClr val="FF0000"/>
                  </a:solidFill>
                </a:rPr>
                <a:t>Penciclovir</a:t>
              </a:r>
              <a:endParaRPr sz="1650"/>
            </a:p>
          </p:txBody>
        </p:sp>
        <p:sp>
          <p:nvSpPr>
            <p:cNvPr id="77" name="object 36">
              <a:extLst>
                <a:ext uri="{FF2B5EF4-FFF2-40B4-BE49-F238E27FC236}">
                  <a16:creationId xmlns:a16="http://schemas.microsoft.com/office/drawing/2014/main" id="{1FDF87C3-D3E8-CBF2-CBCE-E006749F9D92}"/>
                </a:ext>
              </a:extLst>
            </p:cNvPr>
            <p:cNvSpPr/>
            <p:nvPr/>
          </p:nvSpPr>
          <p:spPr>
            <a:xfrm>
              <a:off x="2239910" y="2438092"/>
              <a:ext cx="211455" cy="114776"/>
            </a:xfrm>
            <a:custGeom>
              <a:avLst/>
              <a:gdLst/>
              <a:ahLst/>
              <a:cxnLst/>
              <a:rect l="l" t="t" r="r" b="b"/>
              <a:pathLst>
                <a:path w="281939" h="153035">
                  <a:moveTo>
                    <a:pt x="30101" y="0"/>
                  </a:moveTo>
                  <a:lnTo>
                    <a:pt x="0" y="0"/>
                  </a:lnTo>
                  <a:lnTo>
                    <a:pt x="0" y="152958"/>
                  </a:lnTo>
                  <a:lnTo>
                    <a:pt x="28741" y="152958"/>
                  </a:lnTo>
                  <a:lnTo>
                    <a:pt x="28741" y="53223"/>
                  </a:lnTo>
                  <a:lnTo>
                    <a:pt x="62779" y="53223"/>
                  </a:lnTo>
                  <a:lnTo>
                    <a:pt x="30101" y="0"/>
                  </a:lnTo>
                  <a:close/>
                </a:path>
                <a:path w="281939" h="153035">
                  <a:moveTo>
                    <a:pt x="62779" y="53223"/>
                  </a:moveTo>
                  <a:lnTo>
                    <a:pt x="28741" y="53223"/>
                  </a:lnTo>
                  <a:lnTo>
                    <a:pt x="90524" y="152958"/>
                  </a:lnTo>
                  <a:lnTo>
                    <a:pt x="121581" y="152958"/>
                  </a:lnTo>
                  <a:lnTo>
                    <a:pt x="121581" y="102155"/>
                  </a:lnTo>
                  <a:lnTo>
                    <a:pt x="92821" y="102155"/>
                  </a:lnTo>
                  <a:lnTo>
                    <a:pt x="62779" y="53223"/>
                  </a:lnTo>
                  <a:close/>
                </a:path>
                <a:path w="281939" h="153035">
                  <a:moveTo>
                    <a:pt x="121581" y="0"/>
                  </a:moveTo>
                  <a:lnTo>
                    <a:pt x="92821" y="0"/>
                  </a:lnTo>
                  <a:lnTo>
                    <a:pt x="92821" y="102155"/>
                  </a:lnTo>
                  <a:lnTo>
                    <a:pt x="121581" y="102155"/>
                  </a:lnTo>
                  <a:lnTo>
                    <a:pt x="121581" y="0"/>
                  </a:lnTo>
                  <a:close/>
                </a:path>
                <a:path w="281939" h="153035">
                  <a:moveTo>
                    <a:pt x="189944" y="0"/>
                  </a:moveTo>
                  <a:lnTo>
                    <a:pt x="158997" y="0"/>
                  </a:lnTo>
                  <a:lnTo>
                    <a:pt x="158997" y="152958"/>
                  </a:lnTo>
                  <a:lnTo>
                    <a:pt x="189944" y="152958"/>
                  </a:lnTo>
                  <a:lnTo>
                    <a:pt x="189944" y="86089"/>
                  </a:lnTo>
                  <a:lnTo>
                    <a:pt x="281534" y="86089"/>
                  </a:lnTo>
                  <a:lnTo>
                    <a:pt x="281534" y="60211"/>
                  </a:lnTo>
                  <a:lnTo>
                    <a:pt x="189944" y="60211"/>
                  </a:lnTo>
                  <a:lnTo>
                    <a:pt x="189944" y="0"/>
                  </a:lnTo>
                  <a:close/>
                </a:path>
                <a:path w="281939" h="153035">
                  <a:moveTo>
                    <a:pt x="281534" y="86089"/>
                  </a:moveTo>
                  <a:lnTo>
                    <a:pt x="250587" y="86089"/>
                  </a:lnTo>
                  <a:lnTo>
                    <a:pt x="250587" y="152958"/>
                  </a:lnTo>
                  <a:lnTo>
                    <a:pt x="281534" y="152958"/>
                  </a:lnTo>
                  <a:lnTo>
                    <a:pt x="281534" y="86089"/>
                  </a:lnTo>
                  <a:close/>
                </a:path>
                <a:path w="281939" h="153035">
                  <a:moveTo>
                    <a:pt x="281534" y="0"/>
                  </a:moveTo>
                  <a:lnTo>
                    <a:pt x="250587" y="0"/>
                  </a:lnTo>
                  <a:lnTo>
                    <a:pt x="250587" y="60211"/>
                  </a:lnTo>
                  <a:lnTo>
                    <a:pt x="281534" y="60211"/>
                  </a:lnTo>
                  <a:lnTo>
                    <a:pt x="281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grpSp>
          <p:nvGrpSpPr>
            <p:cNvPr id="78" name="object 37">
              <a:extLst>
                <a:ext uri="{FF2B5EF4-FFF2-40B4-BE49-F238E27FC236}">
                  <a16:creationId xmlns:a16="http://schemas.microsoft.com/office/drawing/2014/main" id="{E397A22A-A569-5C02-C676-9AFB98367F65}"/>
                </a:ext>
              </a:extLst>
            </p:cNvPr>
            <p:cNvGrpSpPr/>
            <p:nvPr/>
          </p:nvGrpSpPr>
          <p:grpSpPr>
            <a:xfrm>
              <a:off x="1661794" y="2195766"/>
              <a:ext cx="768668" cy="758189"/>
              <a:chOff x="691726" y="2927687"/>
              <a:chExt cx="1024890" cy="1010919"/>
            </a:xfrm>
          </p:grpSpPr>
          <p:pic>
            <p:nvPicPr>
              <p:cNvPr id="89" name="object 38">
                <a:extLst>
                  <a:ext uri="{FF2B5EF4-FFF2-40B4-BE49-F238E27FC236}">
                    <a16:creationId xmlns:a16="http://schemas.microsoft.com/office/drawing/2014/main" id="{288A51C0-34E3-E966-F7DB-B1D02D8775D7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52932" y="3785631"/>
                <a:ext cx="121581" cy="152953"/>
              </a:xfrm>
              <a:prstGeom prst="rect">
                <a:avLst/>
              </a:prstGeom>
            </p:spPr>
          </p:pic>
          <p:sp>
            <p:nvSpPr>
              <p:cNvPr id="90" name="object 39">
                <a:extLst>
                  <a:ext uri="{FF2B5EF4-FFF2-40B4-BE49-F238E27FC236}">
                    <a16:creationId xmlns:a16="http://schemas.microsoft.com/office/drawing/2014/main" id="{D2A75B2A-0ADA-5291-3887-7883178C34FB}"/>
                  </a:ext>
                </a:extLst>
              </p:cNvPr>
              <p:cNvSpPr/>
              <p:nvPr/>
            </p:nvSpPr>
            <p:spPr>
              <a:xfrm>
                <a:off x="893076" y="3136226"/>
                <a:ext cx="647065" cy="664210"/>
              </a:xfrm>
              <a:custGeom>
                <a:avLst/>
                <a:gdLst/>
                <a:ahLst/>
                <a:cxnLst/>
                <a:rect l="l" t="t" r="r" b="b"/>
                <a:pathLst>
                  <a:path w="647065" h="664210">
                    <a:moveTo>
                      <a:pt x="87490" y="220891"/>
                    </a:moveTo>
                    <a:lnTo>
                      <a:pt x="82067" y="215480"/>
                    </a:lnTo>
                    <a:lnTo>
                      <a:pt x="68668" y="215480"/>
                    </a:lnTo>
                    <a:lnTo>
                      <a:pt x="63233" y="220891"/>
                    </a:lnTo>
                    <a:lnTo>
                      <a:pt x="63233" y="513194"/>
                    </a:lnTo>
                    <a:lnTo>
                      <a:pt x="63233" y="519874"/>
                    </a:lnTo>
                    <a:lnTo>
                      <a:pt x="68668" y="525297"/>
                    </a:lnTo>
                    <a:lnTo>
                      <a:pt x="82067" y="525297"/>
                    </a:lnTo>
                    <a:lnTo>
                      <a:pt x="87490" y="519874"/>
                    </a:lnTo>
                    <a:lnTo>
                      <a:pt x="87490" y="220891"/>
                    </a:lnTo>
                    <a:close/>
                  </a:path>
                  <a:path w="647065" h="664210">
                    <a:moveTo>
                      <a:pt x="513537" y="115557"/>
                    </a:moveTo>
                    <a:lnTo>
                      <a:pt x="511556" y="108153"/>
                    </a:lnTo>
                    <a:lnTo>
                      <a:pt x="332346" y="4965"/>
                    </a:lnTo>
                    <a:lnTo>
                      <a:pt x="330631" y="1981"/>
                    </a:lnTo>
                    <a:lnTo>
                      <a:pt x="324205" y="266"/>
                    </a:lnTo>
                    <a:lnTo>
                      <a:pt x="323748" y="0"/>
                    </a:lnTo>
                    <a:lnTo>
                      <a:pt x="323469" y="76"/>
                    </a:lnTo>
                    <a:lnTo>
                      <a:pt x="323215" y="0"/>
                    </a:lnTo>
                    <a:lnTo>
                      <a:pt x="322745" y="266"/>
                    </a:lnTo>
                    <a:lnTo>
                      <a:pt x="316318" y="1981"/>
                    </a:lnTo>
                    <a:lnTo>
                      <a:pt x="314591" y="4965"/>
                    </a:lnTo>
                    <a:lnTo>
                      <a:pt x="10579" y="180009"/>
                    </a:lnTo>
                    <a:lnTo>
                      <a:pt x="7150" y="180009"/>
                    </a:lnTo>
                    <a:lnTo>
                      <a:pt x="2425" y="184721"/>
                    </a:lnTo>
                    <a:lnTo>
                      <a:pt x="1981" y="184975"/>
                    </a:lnTo>
                    <a:lnTo>
                      <a:pt x="1905" y="185242"/>
                    </a:lnTo>
                    <a:lnTo>
                      <a:pt x="1714" y="185432"/>
                    </a:lnTo>
                    <a:lnTo>
                      <a:pt x="1714" y="185978"/>
                    </a:lnTo>
                    <a:lnTo>
                      <a:pt x="0" y="192366"/>
                    </a:lnTo>
                    <a:lnTo>
                      <a:pt x="1714" y="195338"/>
                    </a:lnTo>
                    <a:lnTo>
                      <a:pt x="1714" y="548652"/>
                    </a:lnTo>
                    <a:lnTo>
                      <a:pt x="1714" y="555345"/>
                    </a:lnTo>
                    <a:lnTo>
                      <a:pt x="7150" y="560755"/>
                    </a:lnTo>
                    <a:lnTo>
                      <a:pt x="20548" y="560755"/>
                    </a:lnTo>
                    <a:lnTo>
                      <a:pt x="25971" y="555345"/>
                    </a:lnTo>
                    <a:lnTo>
                      <a:pt x="25971" y="199123"/>
                    </a:lnTo>
                    <a:lnTo>
                      <a:pt x="323469" y="27787"/>
                    </a:lnTo>
                    <a:lnTo>
                      <a:pt x="499427" y="129133"/>
                    </a:lnTo>
                    <a:lnTo>
                      <a:pt x="506857" y="127127"/>
                    </a:lnTo>
                    <a:lnTo>
                      <a:pt x="513537" y="115557"/>
                    </a:lnTo>
                    <a:close/>
                  </a:path>
                  <a:path w="647065" h="664210">
                    <a:moveTo>
                      <a:pt x="585419" y="512940"/>
                    </a:moveTo>
                    <a:lnTo>
                      <a:pt x="578726" y="501345"/>
                    </a:lnTo>
                    <a:lnTo>
                      <a:pt x="571296" y="499364"/>
                    </a:lnTo>
                    <a:lnTo>
                      <a:pt x="414121" y="589876"/>
                    </a:lnTo>
                    <a:lnTo>
                      <a:pt x="412140" y="597293"/>
                    </a:lnTo>
                    <a:lnTo>
                      <a:pt x="418833" y="608876"/>
                    </a:lnTo>
                    <a:lnTo>
                      <a:pt x="426237" y="610857"/>
                    </a:lnTo>
                    <a:lnTo>
                      <a:pt x="577621" y="523684"/>
                    </a:lnTo>
                    <a:lnTo>
                      <a:pt x="583425" y="520331"/>
                    </a:lnTo>
                    <a:lnTo>
                      <a:pt x="585419" y="512940"/>
                    </a:lnTo>
                    <a:close/>
                  </a:path>
                  <a:path w="647065" h="664210">
                    <a:moveTo>
                      <a:pt x="646938" y="548386"/>
                    </a:moveTo>
                    <a:lnTo>
                      <a:pt x="645210" y="545401"/>
                    </a:lnTo>
                    <a:lnTo>
                      <a:pt x="645210" y="335026"/>
                    </a:lnTo>
                    <a:lnTo>
                      <a:pt x="645210" y="328320"/>
                    </a:lnTo>
                    <a:lnTo>
                      <a:pt x="639787" y="322910"/>
                    </a:lnTo>
                    <a:lnTo>
                      <a:pt x="626402" y="322910"/>
                    </a:lnTo>
                    <a:lnTo>
                      <a:pt x="620953" y="328320"/>
                    </a:lnTo>
                    <a:lnTo>
                      <a:pt x="620953" y="541680"/>
                    </a:lnTo>
                    <a:lnTo>
                      <a:pt x="444868" y="643064"/>
                    </a:lnTo>
                    <a:lnTo>
                      <a:pt x="442887" y="650468"/>
                    </a:lnTo>
                    <a:lnTo>
                      <a:pt x="449567" y="662051"/>
                    </a:lnTo>
                    <a:lnTo>
                      <a:pt x="456996" y="664044"/>
                    </a:lnTo>
                    <a:lnTo>
                      <a:pt x="636346" y="560755"/>
                    </a:lnTo>
                    <a:lnTo>
                      <a:pt x="639787" y="560755"/>
                    </a:lnTo>
                    <a:lnTo>
                      <a:pt x="644461" y="556082"/>
                    </a:lnTo>
                    <a:lnTo>
                      <a:pt x="644956" y="555802"/>
                    </a:lnTo>
                    <a:lnTo>
                      <a:pt x="645020" y="555536"/>
                    </a:lnTo>
                    <a:lnTo>
                      <a:pt x="645210" y="555345"/>
                    </a:lnTo>
                    <a:lnTo>
                      <a:pt x="645210" y="554863"/>
                    </a:lnTo>
                    <a:lnTo>
                      <a:pt x="646938" y="54838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91" name="object 40">
                <a:extLst>
                  <a:ext uri="{FF2B5EF4-FFF2-40B4-BE49-F238E27FC236}">
                    <a16:creationId xmlns:a16="http://schemas.microsoft.com/office/drawing/2014/main" id="{056CD7E1-5977-8D51-AF1B-E01DF7A3762B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91726" y="3671059"/>
                <a:ext cx="405303" cy="129134"/>
              </a:xfrm>
              <a:prstGeom prst="rect">
                <a:avLst/>
              </a:prstGeom>
            </p:spPr>
          </p:pic>
          <p:pic>
            <p:nvPicPr>
              <p:cNvPr id="92" name="object 41">
                <a:extLst>
                  <a:ext uri="{FF2B5EF4-FFF2-40B4-BE49-F238E27FC236}">
                    <a16:creationId xmlns:a16="http://schemas.microsoft.com/office/drawing/2014/main" id="{94A9A031-2B2C-8B88-B7B8-A10E936305EB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693325" y="3250661"/>
                <a:ext cx="227194" cy="91243"/>
              </a:xfrm>
              <a:prstGeom prst="rect">
                <a:avLst/>
              </a:prstGeom>
            </p:spPr>
          </p:pic>
          <p:sp>
            <p:nvSpPr>
              <p:cNvPr id="93" name="object 42">
                <a:extLst>
                  <a:ext uri="{FF2B5EF4-FFF2-40B4-BE49-F238E27FC236}">
                    <a16:creationId xmlns:a16="http://schemas.microsoft.com/office/drawing/2014/main" id="{245D3ABA-2934-2BDA-B1ED-7D7F7F655362}"/>
                  </a:ext>
                </a:extLst>
              </p:cNvPr>
              <p:cNvSpPr/>
              <p:nvPr/>
            </p:nvSpPr>
            <p:spPr>
              <a:xfrm>
                <a:off x="1173657" y="2927692"/>
                <a:ext cx="542925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542925" h="873125">
                    <a:moveTo>
                      <a:pt x="24269" y="5435"/>
                    </a:moveTo>
                    <a:lnTo>
                      <a:pt x="18834" y="0"/>
                    </a:lnTo>
                    <a:lnTo>
                      <a:pt x="5435" y="0"/>
                    </a:lnTo>
                    <a:lnTo>
                      <a:pt x="0" y="5435"/>
                    </a:lnTo>
                    <a:lnTo>
                      <a:pt x="0" y="240080"/>
                    </a:lnTo>
                    <a:lnTo>
                      <a:pt x="0" y="246748"/>
                    </a:lnTo>
                    <a:lnTo>
                      <a:pt x="5435" y="252183"/>
                    </a:lnTo>
                    <a:lnTo>
                      <a:pt x="18834" y="252183"/>
                    </a:lnTo>
                    <a:lnTo>
                      <a:pt x="24269" y="246748"/>
                    </a:lnTo>
                    <a:lnTo>
                      <a:pt x="24269" y="5435"/>
                    </a:lnTo>
                    <a:close/>
                  </a:path>
                  <a:path w="542925" h="873125">
                    <a:moveTo>
                      <a:pt x="85775" y="5435"/>
                    </a:moveTo>
                    <a:lnTo>
                      <a:pt x="80365" y="0"/>
                    </a:lnTo>
                    <a:lnTo>
                      <a:pt x="66967" y="0"/>
                    </a:lnTo>
                    <a:lnTo>
                      <a:pt x="61518" y="5435"/>
                    </a:lnTo>
                    <a:lnTo>
                      <a:pt x="61518" y="240080"/>
                    </a:lnTo>
                    <a:lnTo>
                      <a:pt x="61518" y="246748"/>
                    </a:lnTo>
                    <a:lnTo>
                      <a:pt x="66967" y="252183"/>
                    </a:lnTo>
                    <a:lnTo>
                      <a:pt x="80365" y="252183"/>
                    </a:lnTo>
                    <a:lnTo>
                      <a:pt x="85775" y="246748"/>
                    </a:lnTo>
                    <a:lnTo>
                      <a:pt x="85775" y="5435"/>
                    </a:lnTo>
                    <a:close/>
                  </a:path>
                  <a:path w="542925" h="873125">
                    <a:moveTo>
                      <a:pt x="542632" y="858939"/>
                    </a:moveTo>
                    <a:lnTo>
                      <a:pt x="540626" y="851547"/>
                    </a:lnTo>
                    <a:lnTo>
                      <a:pt x="358571" y="746709"/>
                    </a:lnTo>
                    <a:lnTo>
                      <a:pt x="352755" y="743369"/>
                    </a:lnTo>
                    <a:lnTo>
                      <a:pt x="345351" y="745350"/>
                    </a:lnTo>
                    <a:lnTo>
                      <a:pt x="338645" y="756920"/>
                    </a:lnTo>
                    <a:lnTo>
                      <a:pt x="340652" y="764336"/>
                    </a:lnTo>
                    <a:lnTo>
                      <a:pt x="528523" y="872502"/>
                    </a:lnTo>
                    <a:lnTo>
                      <a:pt x="535927" y="870521"/>
                    </a:lnTo>
                    <a:lnTo>
                      <a:pt x="542632" y="85893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grpSp>
          <p:nvGrpSpPr>
            <p:cNvPr id="79" name="object 43">
              <a:extLst>
                <a:ext uri="{FF2B5EF4-FFF2-40B4-BE49-F238E27FC236}">
                  <a16:creationId xmlns:a16="http://schemas.microsoft.com/office/drawing/2014/main" id="{F5DB435A-33A7-D89D-BD23-E1891134E9E0}"/>
                </a:ext>
              </a:extLst>
            </p:cNvPr>
            <p:cNvGrpSpPr/>
            <p:nvPr/>
          </p:nvGrpSpPr>
          <p:grpSpPr>
            <a:xfrm>
              <a:off x="1401598" y="2356524"/>
              <a:ext cx="211455" cy="683419"/>
              <a:chOff x="344797" y="3142031"/>
              <a:chExt cx="281940" cy="911225"/>
            </a:xfrm>
          </p:grpSpPr>
          <p:pic>
            <p:nvPicPr>
              <p:cNvPr id="85" name="object 44">
                <a:extLst>
                  <a:ext uri="{FF2B5EF4-FFF2-40B4-BE49-F238E27FC236}">
                    <a16:creationId xmlns:a16="http://schemas.microsoft.com/office/drawing/2014/main" id="{32621477-9736-F72B-B599-55A08698A667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03914" y="3717258"/>
                <a:ext cx="121581" cy="152940"/>
              </a:xfrm>
              <a:prstGeom prst="rect">
                <a:avLst/>
              </a:prstGeom>
            </p:spPr>
          </p:pic>
          <p:pic>
            <p:nvPicPr>
              <p:cNvPr id="86" name="object 45">
                <a:extLst>
                  <a:ext uri="{FF2B5EF4-FFF2-40B4-BE49-F238E27FC236}">
                    <a16:creationId xmlns:a16="http://schemas.microsoft.com/office/drawing/2014/main" id="{DB360A45-CFA3-BF15-17ED-076D43235896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03711" y="3900203"/>
                <a:ext cx="122519" cy="152947"/>
              </a:xfrm>
              <a:prstGeom prst="rect">
                <a:avLst/>
              </a:prstGeom>
            </p:spPr>
          </p:pic>
          <p:pic>
            <p:nvPicPr>
              <p:cNvPr id="87" name="object 46">
                <a:extLst>
                  <a:ext uri="{FF2B5EF4-FFF2-40B4-BE49-F238E27FC236}">
                    <a16:creationId xmlns:a16="http://schemas.microsoft.com/office/drawing/2014/main" id="{90110905-5C56-AEFB-F75D-3A5DCDE2C91D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03914" y="3142031"/>
                <a:ext cx="121581" cy="152940"/>
              </a:xfrm>
              <a:prstGeom prst="rect">
                <a:avLst/>
              </a:prstGeom>
            </p:spPr>
          </p:pic>
          <p:pic>
            <p:nvPicPr>
              <p:cNvPr id="88" name="object 47">
                <a:extLst>
                  <a:ext uri="{FF2B5EF4-FFF2-40B4-BE49-F238E27FC236}">
                    <a16:creationId xmlns:a16="http://schemas.microsoft.com/office/drawing/2014/main" id="{C37A9356-8B6E-62CD-7545-C2F1D53D0755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344797" y="3338474"/>
                <a:ext cx="189695" cy="340855"/>
              </a:xfrm>
              <a:prstGeom prst="rect">
                <a:avLst/>
              </a:prstGeom>
            </p:spPr>
          </p:pic>
        </p:grpSp>
        <p:pic>
          <p:nvPicPr>
            <p:cNvPr id="80" name="object 48">
              <a:extLst>
                <a:ext uri="{FF2B5EF4-FFF2-40B4-BE49-F238E27FC236}">
                  <a16:creationId xmlns:a16="http://schemas.microsoft.com/office/drawing/2014/main" id="{E7C5DF04-0A4B-ABA1-4291-83FF63D145D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97941" y="2035021"/>
              <a:ext cx="111449" cy="118625"/>
            </a:xfrm>
            <a:prstGeom prst="rect">
              <a:avLst/>
            </a:prstGeom>
          </p:spPr>
        </p:pic>
        <p:grpSp>
          <p:nvGrpSpPr>
            <p:cNvPr id="81" name="object 49">
              <a:extLst>
                <a:ext uri="{FF2B5EF4-FFF2-40B4-BE49-F238E27FC236}">
                  <a16:creationId xmlns:a16="http://schemas.microsoft.com/office/drawing/2014/main" id="{645E8E6A-F18A-80E9-F804-96F736963F8C}"/>
                </a:ext>
              </a:extLst>
            </p:cNvPr>
            <p:cNvGrpSpPr/>
            <p:nvPr/>
          </p:nvGrpSpPr>
          <p:grpSpPr>
            <a:xfrm>
              <a:off x="2472149" y="2839224"/>
              <a:ext cx="288131" cy="151924"/>
              <a:chOff x="1772198" y="3785631"/>
              <a:chExt cx="384175" cy="202565"/>
            </a:xfrm>
          </p:grpSpPr>
          <p:sp>
            <p:nvSpPr>
              <p:cNvPr id="83" name="object 50">
                <a:extLst>
                  <a:ext uri="{FF2B5EF4-FFF2-40B4-BE49-F238E27FC236}">
                    <a16:creationId xmlns:a16="http://schemas.microsoft.com/office/drawing/2014/main" id="{19B8A77D-298D-F6E7-8BB5-F301006D3BFF}"/>
                  </a:ext>
                </a:extLst>
              </p:cNvPr>
              <p:cNvSpPr/>
              <p:nvPr/>
            </p:nvSpPr>
            <p:spPr>
              <a:xfrm>
                <a:off x="1772198" y="3785631"/>
                <a:ext cx="281940" cy="153035"/>
              </a:xfrm>
              <a:custGeom>
                <a:avLst/>
                <a:gdLst/>
                <a:ahLst/>
                <a:cxnLst/>
                <a:rect l="l" t="t" r="r" b="b"/>
                <a:pathLst>
                  <a:path w="281939" h="153035">
                    <a:moveTo>
                      <a:pt x="30119" y="0"/>
                    </a:moveTo>
                    <a:lnTo>
                      <a:pt x="0" y="0"/>
                    </a:lnTo>
                    <a:lnTo>
                      <a:pt x="0" y="152953"/>
                    </a:lnTo>
                    <a:lnTo>
                      <a:pt x="28759" y="152953"/>
                    </a:lnTo>
                    <a:lnTo>
                      <a:pt x="28759" y="53205"/>
                    </a:lnTo>
                    <a:lnTo>
                      <a:pt x="62792" y="53205"/>
                    </a:lnTo>
                    <a:lnTo>
                      <a:pt x="30119" y="0"/>
                    </a:lnTo>
                    <a:close/>
                  </a:path>
                  <a:path w="281939" h="153035">
                    <a:moveTo>
                      <a:pt x="62792" y="53205"/>
                    </a:moveTo>
                    <a:lnTo>
                      <a:pt x="28759" y="53205"/>
                    </a:lnTo>
                    <a:lnTo>
                      <a:pt x="90543" y="152953"/>
                    </a:lnTo>
                    <a:lnTo>
                      <a:pt x="121581" y="152953"/>
                    </a:lnTo>
                    <a:lnTo>
                      <a:pt x="121581" y="102137"/>
                    </a:lnTo>
                    <a:lnTo>
                      <a:pt x="92840" y="102137"/>
                    </a:lnTo>
                    <a:lnTo>
                      <a:pt x="62792" y="53205"/>
                    </a:lnTo>
                    <a:close/>
                  </a:path>
                  <a:path w="281939" h="153035">
                    <a:moveTo>
                      <a:pt x="121581" y="0"/>
                    </a:moveTo>
                    <a:lnTo>
                      <a:pt x="92840" y="0"/>
                    </a:lnTo>
                    <a:lnTo>
                      <a:pt x="92840" y="102137"/>
                    </a:lnTo>
                    <a:lnTo>
                      <a:pt x="121581" y="102137"/>
                    </a:lnTo>
                    <a:lnTo>
                      <a:pt x="121581" y="0"/>
                    </a:lnTo>
                    <a:close/>
                  </a:path>
                  <a:path w="281939" h="153035">
                    <a:moveTo>
                      <a:pt x="189962" y="0"/>
                    </a:moveTo>
                    <a:lnTo>
                      <a:pt x="159015" y="0"/>
                    </a:lnTo>
                    <a:lnTo>
                      <a:pt x="159015" y="152953"/>
                    </a:lnTo>
                    <a:lnTo>
                      <a:pt x="189962" y="152953"/>
                    </a:lnTo>
                    <a:lnTo>
                      <a:pt x="189962" y="86071"/>
                    </a:lnTo>
                    <a:lnTo>
                      <a:pt x="281534" y="86071"/>
                    </a:lnTo>
                    <a:lnTo>
                      <a:pt x="281534" y="60193"/>
                    </a:lnTo>
                    <a:lnTo>
                      <a:pt x="189962" y="60193"/>
                    </a:lnTo>
                    <a:lnTo>
                      <a:pt x="189962" y="0"/>
                    </a:lnTo>
                    <a:close/>
                  </a:path>
                  <a:path w="281939" h="153035">
                    <a:moveTo>
                      <a:pt x="281534" y="86071"/>
                    </a:moveTo>
                    <a:lnTo>
                      <a:pt x="250587" y="86071"/>
                    </a:lnTo>
                    <a:lnTo>
                      <a:pt x="250587" y="152953"/>
                    </a:lnTo>
                    <a:lnTo>
                      <a:pt x="281534" y="152953"/>
                    </a:lnTo>
                    <a:lnTo>
                      <a:pt x="281534" y="86071"/>
                    </a:lnTo>
                    <a:close/>
                  </a:path>
                  <a:path w="281939" h="153035">
                    <a:moveTo>
                      <a:pt x="281534" y="0"/>
                    </a:moveTo>
                    <a:lnTo>
                      <a:pt x="250587" y="0"/>
                    </a:lnTo>
                    <a:lnTo>
                      <a:pt x="250587" y="60193"/>
                    </a:lnTo>
                    <a:lnTo>
                      <a:pt x="281534" y="60193"/>
                    </a:lnTo>
                    <a:lnTo>
                      <a:pt x="28153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84" name="object 51">
                <a:extLst>
                  <a:ext uri="{FF2B5EF4-FFF2-40B4-BE49-F238E27FC236}">
                    <a16:creationId xmlns:a16="http://schemas.microsoft.com/office/drawing/2014/main" id="{2EFBA2A9-2AA0-B653-F7F6-E078D68864A2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2078836" y="3872436"/>
                <a:ext cx="77256" cy="115177"/>
              </a:xfrm>
              <a:prstGeom prst="rect">
                <a:avLst/>
              </a:prstGeom>
            </p:spPr>
          </p:pic>
        </p:grpSp>
        <p:sp>
          <p:nvSpPr>
            <p:cNvPr id="82" name="object 52">
              <a:extLst>
                <a:ext uri="{FF2B5EF4-FFF2-40B4-BE49-F238E27FC236}">
                  <a16:creationId xmlns:a16="http://schemas.microsoft.com/office/drawing/2014/main" id="{331BFFA2-0DEB-DEA5-049F-32B92D810B76}"/>
                </a:ext>
              </a:extLst>
            </p:cNvPr>
            <p:cNvSpPr txBox="1"/>
            <p:nvPr/>
          </p:nvSpPr>
          <p:spPr>
            <a:xfrm>
              <a:off x="1553413" y="3179635"/>
              <a:ext cx="739616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>
                  <a:solidFill>
                    <a:srgbClr val="006600"/>
                  </a:solidFill>
                </a:rPr>
                <a:t>Guanin</a:t>
              </a:r>
              <a:endParaRPr sz="165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9844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4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 LOẠI THUỐC KHÁNG VIRUS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3248BFFF-6CFC-ACD5-F6CF-0817D1D30500}"/>
              </a:ext>
            </a:extLst>
          </p:cNvPr>
          <p:cNvSpPr txBox="1"/>
          <p:nvPr/>
        </p:nvSpPr>
        <p:spPr>
          <a:xfrm>
            <a:off x="1403032" y="614991"/>
            <a:ext cx="6337935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1" spc="-8"/>
              <a:t>Dẫn</a:t>
            </a:r>
            <a:r>
              <a:rPr sz="2100" b="1" spc="161"/>
              <a:t> </a:t>
            </a:r>
            <a:r>
              <a:rPr sz="2100" b="1" dirty="0"/>
              <a:t>chất</a:t>
            </a:r>
            <a:r>
              <a:rPr sz="2100" b="1" spc="172" dirty="0"/>
              <a:t> </a:t>
            </a:r>
            <a:r>
              <a:rPr sz="2100" b="1" spc="-4" dirty="0"/>
              <a:t>của</a:t>
            </a:r>
            <a:r>
              <a:rPr sz="2100" b="1" spc="169" dirty="0"/>
              <a:t> </a:t>
            </a:r>
            <a:r>
              <a:rPr sz="2100" b="1" spc="-4" dirty="0"/>
              <a:t>adamantan</a:t>
            </a:r>
            <a:r>
              <a:rPr sz="2100" b="1" spc="172" dirty="0"/>
              <a:t> </a:t>
            </a:r>
            <a:r>
              <a:rPr sz="2100" b="1" spc="-4" dirty="0"/>
              <a:t>(3</a:t>
            </a:r>
            <a:r>
              <a:rPr sz="2100" b="1" spc="169" dirty="0"/>
              <a:t> </a:t>
            </a:r>
            <a:r>
              <a:rPr sz="2100" b="1" spc="-4"/>
              <a:t>vòng</a:t>
            </a:r>
            <a:r>
              <a:rPr sz="2100" b="1" spc="158"/>
              <a:t> </a:t>
            </a:r>
            <a:r>
              <a:rPr sz="2100" b="1"/>
              <a:t>cyclohenxan</a:t>
            </a:r>
            <a:r>
              <a:rPr sz="2100" b="1" spc="-4"/>
              <a:t>)</a:t>
            </a:r>
            <a:r>
              <a:rPr sz="2100" spc="-4">
                <a:latin typeface="Microsoft Sans Serif"/>
                <a:cs typeface="Microsoft Sans Serif"/>
              </a:rPr>
              <a:t>:</a:t>
            </a:r>
            <a:endParaRPr sz="2100">
              <a:latin typeface="Microsoft Sans Serif"/>
              <a:cs typeface="Microsoft Sans Serif"/>
            </a:endParaRPr>
          </a:p>
          <a:p>
            <a:pPr marL="9525"/>
            <a:r>
              <a:rPr sz="2100" spc="-4" dirty="0">
                <a:latin typeface="Microsoft Sans Serif"/>
                <a:cs typeface="Microsoft Sans Serif"/>
              </a:rPr>
              <a:t>Amantadin,</a:t>
            </a:r>
            <a:r>
              <a:rPr sz="2100" spc="38" dirty="0">
                <a:latin typeface="Microsoft Sans Serif"/>
                <a:cs typeface="Microsoft Sans Serif"/>
              </a:rPr>
              <a:t> </a:t>
            </a:r>
            <a:r>
              <a:rPr sz="2100" spc="-4" dirty="0">
                <a:latin typeface="Microsoft Sans Serif"/>
                <a:cs typeface="Microsoft Sans Serif"/>
              </a:rPr>
              <a:t>rimantadin,</a:t>
            </a:r>
            <a:r>
              <a:rPr sz="2100" spc="34" dirty="0">
                <a:latin typeface="Microsoft Sans Serif"/>
                <a:cs typeface="Microsoft Sans Serif"/>
              </a:rPr>
              <a:t> </a:t>
            </a:r>
            <a:r>
              <a:rPr sz="2100" spc="-4" dirty="0">
                <a:latin typeface="Microsoft Sans Serif"/>
                <a:cs typeface="Microsoft Sans Serif"/>
              </a:rPr>
              <a:t>memantin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DB0504-64B8-6196-50DF-BB3B120F4AC3}"/>
              </a:ext>
            </a:extLst>
          </p:cNvPr>
          <p:cNvGrpSpPr/>
          <p:nvPr/>
        </p:nvGrpSpPr>
        <p:grpSpPr>
          <a:xfrm>
            <a:off x="2009303" y="1472241"/>
            <a:ext cx="5554366" cy="2893896"/>
            <a:chOff x="1721205" y="970406"/>
            <a:chExt cx="5554366" cy="2893896"/>
          </a:xfrm>
        </p:grpSpPr>
        <p:sp>
          <p:nvSpPr>
            <p:cNvPr id="57" name="object 2">
              <a:extLst>
                <a:ext uri="{FF2B5EF4-FFF2-40B4-BE49-F238E27FC236}">
                  <a16:creationId xmlns:a16="http://schemas.microsoft.com/office/drawing/2014/main" id="{2FE16305-20B7-711F-1C68-63285410640D}"/>
                </a:ext>
              </a:extLst>
            </p:cNvPr>
            <p:cNvSpPr txBox="1"/>
            <p:nvPr/>
          </p:nvSpPr>
          <p:spPr>
            <a:xfrm>
              <a:off x="1721205" y="3564446"/>
              <a:ext cx="1199674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spc="-4" dirty="0">
                  <a:solidFill>
                    <a:srgbClr val="009900"/>
                  </a:solidFill>
                </a:rPr>
                <a:t>Amantadin</a:t>
              </a:r>
              <a:endParaRPr sz="1800"/>
            </a:p>
          </p:txBody>
        </p:sp>
        <p:sp>
          <p:nvSpPr>
            <p:cNvPr id="58" name="object 3">
              <a:extLst>
                <a:ext uri="{FF2B5EF4-FFF2-40B4-BE49-F238E27FC236}">
                  <a16:creationId xmlns:a16="http://schemas.microsoft.com/office/drawing/2014/main" id="{D14D0E60-8ABA-B446-4D91-66BE56E888F4}"/>
                </a:ext>
              </a:extLst>
            </p:cNvPr>
            <p:cNvSpPr txBox="1"/>
            <p:nvPr/>
          </p:nvSpPr>
          <p:spPr>
            <a:xfrm>
              <a:off x="5680805" y="3565360"/>
              <a:ext cx="1086803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dirty="0">
                  <a:solidFill>
                    <a:srgbClr val="009900"/>
                  </a:solidFill>
                </a:rPr>
                <a:t>Mema</a:t>
              </a:r>
              <a:r>
                <a:rPr sz="1800" b="1" spc="-8" dirty="0">
                  <a:solidFill>
                    <a:srgbClr val="009900"/>
                  </a:solidFill>
                </a:rPr>
                <a:t>n</a:t>
              </a:r>
              <a:r>
                <a:rPr sz="1800" b="1" dirty="0">
                  <a:solidFill>
                    <a:srgbClr val="009900"/>
                  </a:solidFill>
                </a:rPr>
                <a:t>tin</a:t>
              </a:r>
              <a:endParaRPr sz="1800"/>
            </a:p>
          </p:txBody>
        </p: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407E2D06-EF8F-CF37-E44C-B3C478777879}"/>
                </a:ext>
              </a:extLst>
            </p:cNvPr>
            <p:cNvSpPr txBox="1"/>
            <p:nvPr/>
          </p:nvSpPr>
          <p:spPr>
            <a:xfrm>
              <a:off x="3545682" y="3577685"/>
              <a:ext cx="1263967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800" b="1" spc="-4" dirty="0">
                  <a:solidFill>
                    <a:srgbClr val="009900"/>
                  </a:solidFill>
                </a:rPr>
                <a:t>Rimantadin</a:t>
              </a:r>
              <a:endParaRPr sz="1800"/>
            </a:p>
          </p:txBody>
        </p:sp>
        <p:grpSp>
          <p:nvGrpSpPr>
            <p:cNvPr id="60" name="object 5">
              <a:extLst>
                <a:ext uri="{FF2B5EF4-FFF2-40B4-BE49-F238E27FC236}">
                  <a16:creationId xmlns:a16="http://schemas.microsoft.com/office/drawing/2014/main" id="{642EB05F-AC7C-18F6-18F6-D448914F6916}"/>
                </a:ext>
              </a:extLst>
            </p:cNvPr>
            <p:cNvGrpSpPr/>
            <p:nvPr/>
          </p:nvGrpSpPr>
          <p:grpSpPr>
            <a:xfrm>
              <a:off x="1938111" y="2283442"/>
              <a:ext cx="892016" cy="1220629"/>
              <a:chOff x="1060147" y="3044589"/>
              <a:chExt cx="1189355" cy="1627505"/>
            </a:xfrm>
          </p:grpSpPr>
          <p:sp>
            <p:nvSpPr>
              <p:cNvPr id="138" name="object 6">
                <a:extLst>
                  <a:ext uri="{FF2B5EF4-FFF2-40B4-BE49-F238E27FC236}">
                    <a16:creationId xmlns:a16="http://schemas.microsoft.com/office/drawing/2014/main" id="{418F7829-E6A6-68F0-A490-BC6734BE0C04}"/>
                  </a:ext>
                </a:extLst>
              </p:cNvPr>
              <p:cNvSpPr/>
              <p:nvPr/>
            </p:nvSpPr>
            <p:spPr>
              <a:xfrm>
                <a:off x="1686855" y="3044589"/>
                <a:ext cx="376555" cy="205740"/>
              </a:xfrm>
              <a:custGeom>
                <a:avLst/>
                <a:gdLst/>
                <a:ahLst/>
                <a:cxnLst/>
                <a:rect l="l" t="t" r="r" b="b"/>
                <a:pathLst>
                  <a:path w="376555" h="205739">
                    <a:moveTo>
                      <a:pt x="40236" y="0"/>
                    </a:moveTo>
                    <a:lnTo>
                      <a:pt x="0" y="0"/>
                    </a:lnTo>
                    <a:lnTo>
                      <a:pt x="0" y="205725"/>
                    </a:lnTo>
                    <a:lnTo>
                      <a:pt x="38418" y="205725"/>
                    </a:lnTo>
                    <a:lnTo>
                      <a:pt x="38418" y="71568"/>
                    </a:lnTo>
                    <a:lnTo>
                      <a:pt x="83922" y="71568"/>
                    </a:lnTo>
                    <a:lnTo>
                      <a:pt x="40236" y="0"/>
                    </a:lnTo>
                    <a:close/>
                  </a:path>
                  <a:path w="376555" h="205739">
                    <a:moveTo>
                      <a:pt x="83922" y="71568"/>
                    </a:moveTo>
                    <a:lnTo>
                      <a:pt x="38418" y="71568"/>
                    </a:lnTo>
                    <a:lnTo>
                      <a:pt x="121004" y="205725"/>
                    </a:lnTo>
                    <a:lnTo>
                      <a:pt x="162518" y="205725"/>
                    </a:lnTo>
                    <a:lnTo>
                      <a:pt x="162518" y="137389"/>
                    </a:lnTo>
                    <a:lnTo>
                      <a:pt x="124099" y="137389"/>
                    </a:lnTo>
                    <a:lnTo>
                      <a:pt x="83922" y="71568"/>
                    </a:lnTo>
                    <a:close/>
                  </a:path>
                  <a:path w="376555" h="205739">
                    <a:moveTo>
                      <a:pt x="162518" y="0"/>
                    </a:moveTo>
                    <a:lnTo>
                      <a:pt x="124099" y="0"/>
                    </a:lnTo>
                    <a:lnTo>
                      <a:pt x="124099" y="137389"/>
                    </a:lnTo>
                    <a:lnTo>
                      <a:pt x="162518" y="137389"/>
                    </a:lnTo>
                    <a:lnTo>
                      <a:pt x="162518" y="0"/>
                    </a:lnTo>
                    <a:close/>
                  </a:path>
                  <a:path w="376555" h="205739">
                    <a:moveTo>
                      <a:pt x="253897" y="0"/>
                    </a:moveTo>
                    <a:lnTo>
                      <a:pt x="212555" y="0"/>
                    </a:lnTo>
                    <a:lnTo>
                      <a:pt x="212555" y="205725"/>
                    </a:lnTo>
                    <a:lnTo>
                      <a:pt x="253897" y="205725"/>
                    </a:lnTo>
                    <a:lnTo>
                      <a:pt x="253897" y="115777"/>
                    </a:lnTo>
                    <a:lnTo>
                      <a:pt x="376326" y="115777"/>
                    </a:lnTo>
                    <a:lnTo>
                      <a:pt x="376326" y="80968"/>
                    </a:lnTo>
                    <a:lnTo>
                      <a:pt x="253897" y="80968"/>
                    </a:lnTo>
                    <a:lnTo>
                      <a:pt x="253897" y="0"/>
                    </a:lnTo>
                    <a:close/>
                  </a:path>
                  <a:path w="376555" h="205739">
                    <a:moveTo>
                      <a:pt x="376326" y="115777"/>
                    </a:moveTo>
                    <a:lnTo>
                      <a:pt x="334960" y="115777"/>
                    </a:lnTo>
                    <a:lnTo>
                      <a:pt x="334960" y="205725"/>
                    </a:lnTo>
                    <a:lnTo>
                      <a:pt x="376326" y="205725"/>
                    </a:lnTo>
                    <a:lnTo>
                      <a:pt x="376326" y="115777"/>
                    </a:lnTo>
                    <a:close/>
                  </a:path>
                  <a:path w="376555" h="205739">
                    <a:moveTo>
                      <a:pt x="376326" y="0"/>
                    </a:moveTo>
                    <a:lnTo>
                      <a:pt x="334960" y="0"/>
                    </a:lnTo>
                    <a:lnTo>
                      <a:pt x="334960" y="80968"/>
                    </a:lnTo>
                    <a:lnTo>
                      <a:pt x="376326" y="80968"/>
                    </a:lnTo>
                    <a:lnTo>
                      <a:pt x="37632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39" name="object 7">
                <a:extLst>
                  <a:ext uri="{FF2B5EF4-FFF2-40B4-BE49-F238E27FC236}">
                    <a16:creationId xmlns:a16="http://schemas.microsoft.com/office/drawing/2014/main" id="{9FFAB16E-3421-4E4F-6BB5-6BA13063544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6711" y="3161329"/>
                <a:ext cx="103244" cy="154954"/>
              </a:xfrm>
              <a:prstGeom prst="rect">
                <a:avLst/>
              </a:prstGeom>
            </p:spPr>
          </p:pic>
          <p:sp>
            <p:nvSpPr>
              <p:cNvPr id="140" name="object 8">
                <a:extLst>
                  <a:ext uri="{FF2B5EF4-FFF2-40B4-BE49-F238E27FC236}">
                    <a16:creationId xmlns:a16="http://schemas.microsoft.com/office/drawing/2014/main" id="{5A322835-49D0-B881-D975-8AFFE34208FC}"/>
                  </a:ext>
                </a:extLst>
              </p:cNvPr>
              <p:cNvSpPr/>
              <p:nvPr/>
            </p:nvSpPr>
            <p:spPr>
              <a:xfrm>
                <a:off x="1060145" y="3325164"/>
                <a:ext cx="1188720" cy="1346835"/>
              </a:xfrm>
              <a:custGeom>
                <a:avLst/>
                <a:gdLst/>
                <a:ahLst/>
                <a:cxnLst/>
                <a:rect l="l" t="t" r="r" b="b"/>
                <a:pathLst>
                  <a:path w="1188720" h="1346835">
                    <a:moveTo>
                      <a:pt x="1188669" y="916749"/>
                    </a:moveTo>
                    <a:lnTo>
                      <a:pt x="1188212" y="910526"/>
                    </a:lnTo>
                    <a:lnTo>
                      <a:pt x="1188148" y="910310"/>
                    </a:lnTo>
                    <a:lnTo>
                      <a:pt x="1187297" y="908672"/>
                    </a:lnTo>
                    <a:lnTo>
                      <a:pt x="1185468" y="904925"/>
                    </a:lnTo>
                    <a:lnTo>
                      <a:pt x="1185291" y="904773"/>
                    </a:lnTo>
                    <a:lnTo>
                      <a:pt x="1185189" y="904570"/>
                    </a:lnTo>
                    <a:lnTo>
                      <a:pt x="1182179" y="902042"/>
                    </a:lnTo>
                    <a:lnTo>
                      <a:pt x="1180630" y="900671"/>
                    </a:lnTo>
                    <a:lnTo>
                      <a:pt x="1180426" y="900557"/>
                    </a:lnTo>
                    <a:lnTo>
                      <a:pt x="1174521" y="898626"/>
                    </a:lnTo>
                    <a:lnTo>
                      <a:pt x="1168323" y="899083"/>
                    </a:lnTo>
                    <a:lnTo>
                      <a:pt x="1168107" y="899134"/>
                    </a:lnTo>
                    <a:lnTo>
                      <a:pt x="709637" y="1031049"/>
                    </a:lnTo>
                    <a:lnTo>
                      <a:pt x="703922" y="1034034"/>
                    </a:lnTo>
                    <a:lnTo>
                      <a:pt x="699922" y="1038821"/>
                    </a:lnTo>
                    <a:lnTo>
                      <a:pt x="698004" y="1044752"/>
                    </a:lnTo>
                    <a:lnTo>
                      <a:pt x="698525" y="1051204"/>
                    </a:lnTo>
                    <a:lnTo>
                      <a:pt x="701484" y="1056944"/>
                    </a:lnTo>
                    <a:lnTo>
                      <a:pt x="706247" y="1060958"/>
                    </a:lnTo>
                    <a:lnTo>
                      <a:pt x="712165" y="1062888"/>
                    </a:lnTo>
                    <a:lnTo>
                      <a:pt x="718578" y="1062355"/>
                    </a:lnTo>
                    <a:lnTo>
                      <a:pt x="1138618" y="941514"/>
                    </a:lnTo>
                    <a:lnTo>
                      <a:pt x="927620" y="1311338"/>
                    </a:lnTo>
                    <a:lnTo>
                      <a:pt x="478993" y="1182916"/>
                    </a:lnTo>
                    <a:lnTo>
                      <a:pt x="477774" y="1182827"/>
                    </a:lnTo>
                    <a:lnTo>
                      <a:pt x="476516" y="1182408"/>
                    </a:lnTo>
                    <a:lnTo>
                      <a:pt x="474560" y="1182573"/>
                    </a:lnTo>
                    <a:lnTo>
                      <a:pt x="472579" y="1182408"/>
                    </a:lnTo>
                    <a:lnTo>
                      <a:pt x="471284" y="1182839"/>
                    </a:lnTo>
                    <a:lnTo>
                      <a:pt x="470103" y="1182928"/>
                    </a:lnTo>
                    <a:lnTo>
                      <a:pt x="50165" y="1303756"/>
                    </a:lnTo>
                    <a:lnTo>
                      <a:pt x="268897" y="922921"/>
                    </a:lnTo>
                    <a:lnTo>
                      <a:pt x="270941" y="916787"/>
                    </a:lnTo>
                    <a:lnTo>
                      <a:pt x="270510" y="910564"/>
                    </a:lnTo>
                    <a:lnTo>
                      <a:pt x="267792" y="904963"/>
                    </a:lnTo>
                    <a:lnTo>
                      <a:pt x="262953" y="900696"/>
                    </a:lnTo>
                    <a:lnTo>
                      <a:pt x="256844" y="898639"/>
                    </a:lnTo>
                    <a:lnTo>
                      <a:pt x="250647" y="899071"/>
                    </a:lnTo>
                    <a:lnTo>
                      <a:pt x="245071" y="901814"/>
                    </a:lnTo>
                    <a:lnTo>
                      <a:pt x="240817" y="906665"/>
                    </a:lnTo>
                    <a:lnTo>
                      <a:pt x="2044" y="1322362"/>
                    </a:lnTo>
                    <a:lnTo>
                      <a:pt x="1993" y="1322501"/>
                    </a:lnTo>
                    <a:lnTo>
                      <a:pt x="469" y="1327048"/>
                    </a:lnTo>
                    <a:lnTo>
                      <a:pt x="0" y="1328483"/>
                    </a:lnTo>
                    <a:lnTo>
                      <a:pt x="25" y="1328902"/>
                    </a:lnTo>
                    <a:lnTo>
                      <a:pt x="431" y="1334719"/>
                    </a:lnTo>
                    <a:lnTo>
                      <a:pt x="495" y="1334858"/>
                    </a:lnTo>
                    <a:lnTo>
                      <a:pt x="1384" y="1336687"/>
                    </a:lnTo>
                    <a:lnTo>
                      <a:pt x="3162" y="1340319"/>
                    </a:lnTo>
                    <a:lnTo>
                      <a:pt x="3340" y="1340497"/>
                    </a:lnTo>
                    <a:lnTo>
                      <a:pt x="3467" y="1340713"/>
                    </a:lnTo>
                    <a:lnTo>
                      <a:pt x="6438" y="1343228"/>
                    </a:lnTo>
                    <a:lnTo>
                      <a:pt x="7988" y="1344599"/>
                    </a:lnTo>
                    <a:lnTo>
                      <a:pt x="8229" y="1344739"/>
                    </a:lnTo>
                    <a:lnTo>
                      <a:pt x="12801" y="1346225"/>
                    </a:lnTo>
                    <a:lnTo>
                      <a:pt x="14097" y="1346657"/>
                    </a:lnTo>
                    <a:lnTo>
                      <a:pt x="14516" y="1346631"/>
                    </a:lnTo>
                    <a:lnTo>
                      <a:pt x="20294" y="1346225"/>
                    </a:lnTo>
                    <a:lnTo>
                      <a:pt x="20421" y="1346161"/>
                    </a:lnTo>
                    <a:lnTo>
                      <a:pt x="20561" y="1346149"/>
                    </a:lnTo>
                    <a:lnTo>
                      <a:pt x="474548" y="1215517"/>
                    </a:lnTo>
                    <a:lnTo>
                      <a:pt x="930935" y="1346149"/>
                    </a:lnTo>
                    <a:lnTo>
                      <a:pt x="932192" y="1346250"/>
                    </a:lnTo>
                    <a:lnTo>
                      <a:pt x="933424" y="1346657"/>
                    </a:lnTo>
                    <a:lnTo>
                      <a:pt x="935482" y="1346517"/>
                    </a:lnTo>
                    <a:lnTo>
                      <a:pt x="937361" y="1346657"/>
                    </a:lnTo>
                    <a:lnTo>
                      <a:pt x="938466" y="1346301"/>
                    </a:lnTo>
                    <a:lnTo>
                      <a:pt x="939622" y="1346212"/>
                    </a:lnTo>
                    <a:lnTo>
                      <a:pt x="941374" y="1345349"/>
                    </a:lnTo>
                    <a:lnTo>
                      <a:pt x="943267" y="1344726"/>
                    </a:lnTo>
                    <a:lnTo>
                      <a:pt x="944156" y="1343977"/>
                    </a:lnTo>
                    <a:lnTo>
                      <a:pt x="945197" y="1343456"/>
                    </a:lnTo>
                    <a:lnTo>
                      <a:pt x="946429" y="1342047"/>
                    </a:lnTo>
                    <a:lnTo>
                      <a:pt x="948016" y="1340700"/>
                    </a:lnTo>
                    <a:lnTo>
                      <a:pt x="948601" y="1339570"/>
                    </a:lnTo>
                    <a:lnTo>
                      <a:pt x="949452" y="1338592"/>
                    </a:lnTo>
                    <a:lnTo>
                      <a:pt x="1186624" y="922896"/>
                    </a:lnTo>
                    <a:lnTo>
                      <a:pt x="1186751" y="922680"/>
                    </a:lnTo>
                    <a:lnTo>
                      <a:pt x="1188669" y="916749"/>
                    </a:lnTo>
                    <a:close/>
                  </a:path>
                  <a:path w="1188720" h="1346835">
                    <a:moveTo>
                      <a:pt x="1188669" y="433222"/>
                    </a:moveTo>
                    <a:lnTo>
                      <a:pt x="1186726" y="427291"/>
                    </a:lnTo>
                    <a:lnTo>
                      <a:pt x="1182725" y="422516"/>
                    </a:lnTo>
                    <a:lnTo>
                      <a:pt x="1177023" y="419544"/>
                    </a:lnTo>
                    <a:lnTo>
                      <a:pt x="727964" y="291045"/>
                    </a:lnTo>
                    <a:lnTo>
                      <a:pt x="727964" y="7302"/>
                    </a:lnTo>
                    <a:lnTo>
                      <a:pt x="720712" y="0"/>
                    </a:lnTo>
                    <a:lnTo>
                      <a:pt x="702805" y="0"/>
                    </a:lnTo>
                    <a:lnTo>
                      <a:pt x="695528" y="7302"/>
                    </a:lnTo>
                    <a:lnTo>
                      <a:pt x="695528" y="291058"/>
                    </a:lnTo>
                    <a:lnTo>
                      <a:pt x="248831" y="419544"/>
                    </a:lnTo>
                    <a:lnTo>
                      <a:pt x="243103" y="422516"/>
                    </a:lnTo>
                    <a:lnTo>
                      <a:pt x="239115" y="427304"/>
                    </a:lnTo>
                    <a:lnTo>
                      <a:pt x="237197" y="433235"/>
                    </a:lnTo>
                    <a:lnTo>
                      <a:pt x="237705" y="439686"/>
                    </a:lnTo>
                    <a:lnTo>
                      <a:pt x="240677" y="445427"/>
                    </a:lnTo>
                    <a:lnTo>
                      <a:pt x="245427" y="449440"/>
                    </a:lnTo>
                    <a:lnTo>
                      <a:pt x="251333" y="451370"/>
                    </a:lnTo>
                    <a:lnTo>
                      <a:pt x="257746" y="450862"/>
                    </a:lnTo>
                    <a:lnTo>
                      <a:pt x="711758" y="320255"/>
                    </a:lnTo>
                    <a:lnTo>
                      <a:pt x="1168133" y="450862"/>
                    </a:lnTo>
                    <a:lnTo>
                      <a:pt x="1174546" y="451370"/>
                    </a:lnTo>
                    <a:lnTo>
                      <a:pt x="1180465" y="449427"/>
                    </a:lnTo>
                    <a:lnTo>
                      <a:pt x="1185214" y="445401"/>
                    </a:lnTo>
                    <a:lnTo>
                      <a:pt x="1188173" y="439661"/>
                    </a:lnTo>
                    <a:lnTo>
                      <a:pt x="1188669" y="43322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41" name="object 9">
                <a:extLst>
                  <a:ext uri="{FF2B5EF4-FFF2-40B4-BE49-F238E27FC236}">
                    <a16:creationId xmlns:a16="http://schemas.microsoft.com/office/drawing/2014/main" id="{9557141A-DFBC-E93E-FFF8-D1C2C99373B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19421" y="4315856"/>
                <a:ext cx="170938" cy="72184"/>
              </a:xfrm>
              <a:prstGeom prst="rect">
                <a:avLst/>
              </a:prstGeom>
            </p:spPr>
          </p:pic>
          <p:pic>
            <p:nvPicPr>
              <p:cNvPr id="142" name="object 10">
                <a:extLst>
                  <a:ext uri="{FF2B5EF4-FFF2-40B4-BE49-F238E27FC236}">
                    <a16:creationId xmlns:a16="http://schemas.microsoft.com/office/drawing/2014/main" id="{97F91D54-E182-8E1E-5085-9372D6CB518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98915" y="4223786"/>
                <a:ext cx="151080" cy="66474"/>
              </a:xfrm>
              <a:prstGeom prst="rect">
                <a:avLst/>
              </a:prstGeom>
            </p:spPr>
          </p:pic>
          <p:sp>
            <p:nvSpPr>
              <p:cNvPr id="143" name="object 11">
                <a:extLst>
                  <a:ext uri="{FF2B5EF4-FFF2-40B4-BE49-F238E27FC236}">
                    <a16:creationId xmlns:a16="http://schemas.microsoft.com/office/drawing/2014/main" id="{97F80F17-7A6A-17A1-D2A9-A76C609C4E08}"/>
                  </a:ext>
                </a:extLst>
              </p:cNvPr>
              <p:cNvSpPr/>
              <p:nvPr/>
            </p:nvSpPr>
            <p:spPr>
              <a:xfrm>
                <a:off x="1297178" y="3612311"/>
                <a:ext cx="951865" cy="927735"/>
              </a:xfrm>
              <a:custGeom>
                <a:avLst/>
                <a:gdLst/>
                <a:ahLst/>
                <a:cxnLst/>
                <a:rect l="l" t="t" r="r" b="b"/>
                <a:pathLst>
                  <a:path w="951864" h="927735">
                    <a:moveTo>
                      <a:pt x="34074" y="636587"/>
                    </a:moveTo>
                    <a:lnTo>
                      <a:pt x="32435" y="139014"/>
                    </a:lnTo>
                    <a:lnTo>
                      <a:pt x="25158" y="131737"/>
                    </a:lnTo>
                    <a:lnTo>
                      <a:pt x="7251" y="131813"/>
                    </a:lnTo>
                    <a:lnTo>
                      <a:pt x="0" y="139115"/>
                    </a:lnTo>
                    <a:lnTo>
                      <a:pt x="1600" y="627710"/>
                    </a:lnTo>
                    <a:lnTo>
                      <a:pt x="1651" y="636689"/>
                    </a:lnTo>
                    <a:lnTo>
                      <a:pt x="8928" y="643966"/>
                    </a:lnTo>
                    <a:lnTo>
                      <a:pt x="26835" y="643890"/>
                    </a:lnTo>
                    <a:lnTo>
                      <a:pt x="34074" y="636587"/>
                    </a:lnTo>
                    <a:close/>
                  </a:path>
                  <a:path w="951864" h="927735">
                    <a:moveTo>
                      <a:pt x="490816" y="18122"/>
                    </a:moveTo>
                    <a:lnTo>
                      <a:pt x="490372" y="11899"/>
                    </a:lnTo>
                    <a:lnTo>
                      <a:pt x="487616" y="6299"/>
                    </a:lnTo>
                    <a:lnTo>
                      <a:pt x="482765" y="2044"/>
                    </a:lnTo>
                    <a:lnTo>
                      <a:pt x="476669" y="0"/>
                    </a:lnTo>
                    <a:lnTo>
                      <a:pt x="470471" y="457"/>
                    </a:lnTo>
                    <a:lnTo>
                      <a:pt x="464896" y="3213"/>
                    </a:lnTo>
                    <a:lnTo>
                      <a:pt x="460667" y="8064"/>
                    </a:lnTo>
                    <a:lnTo>
                      <a:pt x="227558" y="416572"/>
                    </a:lnTo>
                    <a:lnTo>
                      <a:pt x="221310" y="422846"/>
                    </a:lnTo>
                    <a:lnTo>
                      <a:pt x="221310" y="911428"/>
                    </a:lnTo>
                    <a:lnTo>
                      <a:pt x="221310" y="920419"/>
                    </a:lnTo>
                    <a:lnTo>
                      <a:pt x="228574" y="927709"/>
                    </a:lnTo>
                    <a:lnTo>
                      <a:pt x="246481" y="927709"/>
                    </a:lnTo>
                    <a:lnTo>
                      <a:pt x="253733" y="920419"/>
                    </a:lnTo>
                    <a:lnTo>
                      <a:pt x="253733" y="436206"/>
                    </a:lnTo>
                    <a:lnTo>
                      <a:pt x="488784" y="24269"/>
                    </a:lnTo>
                    <a:lnTo>
                      <a:pt x="490816" y="18122"/>
                    </a:lnTo>
                    <a:close/>
                  </a:path>
                  <a:path w="951864" h="927735">
                    <a:moveTo>
                      <a:pt x="951750" y="139065"/>
                    </a:moveTo>
                    <a:lnTo>
                      <a:pt x="944486" y="131762"/>
                    </a:lnTo>
                    <a:lnTo>
                      <a:pt x="926579" y="131762"/>
                    </a:lnTo>
                    <a:lnTo>
                      <a:pt x="919327" y="139065"/>
                    </a:lnTo>
                    <a:lnTo>
                      <a:pt x="919327" y="627634"/>
                    </a:lnTo>
                    <a:lnTo>
                      <a:pt x="919327" y="636638"/>
                    </a:lnTo>
                    <a:lnTo>
                      <a:pt x="926579" y="643915"/>
                    </a:lnTo>
                    <a:lnTo>
                      <a:pt x="944486" y="643915"/>
                    </a:lnTo>
                    <a:lnTo>
                      <a:pt x="951750" y="636638"/>
                    </a:lnTo>
                    <a:lnTo>
                      <a:pt x="951750" y="13906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grpSp>
          <p:nvGrpSpPr>
            <p:cNvPr id="61" name="object 12">
              <a:extLst>
                <a:ext uri="{FF2B5EF4-FFF2-40B4-BE49-F238E27FC236}">
                  <a16:creationId xmlns:a16="http://schemas.microsoft.com/office/drawing/2014/main" id="{EDCC2390-2FFE-7DBB-330A-D30EABDB2FFE}"/>
                </a:ext>
              </a:extLst>
            </p:cNvPr>
            <p:cNvGrpSpPr/>
            <p:nvPr/>
          </p:nvGrpSpPr>
          <p:grpSpPr>
            <a:xfrm>
              <a:off x="4591792" y="2174865"/>
              <a:ext cx="381476" cy="194309"/>
              <a:chOff x="4557469" y="2927501"/>
              <a:chExt cx="508634" cy="259079"/>
            </a:xfrm>
          </p:grpSpPr>
          <p:sp>
            <p:nvSpPr>
              <p:cNvPr id="136" name="object 13">
                <a:extLst>
                  <a:ext uri="{FF2B5EF4-FFF2-40B4-BE49-F238E27FC236}">
                    <a16:creationId xmlns:a16="http://schemas.microsoft.com/office/drawing/2014/main" id="{3FADF367-BACE-D5B3-42E2-CF143E17C5E5}"/>
                  </a:ext>
                </a:extLst>
              </p:cNvPr>
              <p:cNvSpPr/>
              <p:nvPr/>
            </p:nvSpPr>
            <p:spPr>
              <a:xfrm>
                <a:off x="4557469" y="2927501"/>
                <a:ext cx="373380" cy="196215"/>
              </a:xfrm>
              <a:custGeom>
                <a:avLst/>
                <a:gdLst/>
                <a:ahLst/>
                <a:cxnLst/>
                <a:rect l="l" t="t" r="r" b="b"/>
                <a:pathLst>
                  <a:path w="373379" h="196214">
                    <a:moveTo>
                      <a:pt x="39904" y="0"/>
                    </a:moveTo>
                    <a:lnTo>
                      <a:pt x="0" y="0"/>
                    </a:lnTo>
                    <a:lnTo>
                      <a:pt x="0" y="195852"/>
                    </a:lnTo>
                    <a:lnTo>
                      <a:pt x="38102" y="195852"/>
                    </a:lnTo>
                    <a:lnTo>
                      <a:pt x="38102" y="68125"/>
                    </a:lnTo>
                    <a:lnTo>
                      <a:pt x="83190" y="68125"/>
                    </a:lnTo>
                    <a:lnTo>
                      <a:pt x="39904" y="0"/>
                    </a:lnTo>
                    <a:close/>
                  </a:path>
                  <a:path w="373379" h="196214">
                    <a:moveTo>
                      <a:pt x="83190" y="68125"/>
                    </a:moveTo>
                    <a:lnTo>
                      <a:pt x="38102" y="68125"/>
                    </a:lnTo>
                    <a:lnTo>
                      <a:pt x="119957" y="195852"/>
                    </a:lnTo>
                    <a:lnTo>
                      <a:pt x="161079" y="195852"/>
                    </a:lnTo>
                    <a:lnTo>
                      <a:pt x="161079" y="130779"/>
                    </a:lnTo>
                    <a:lnTo>
                      <a:pt x="123000" y="130779"/>
                    </a:lnTo>
                    <a:lnTo>
                      <a:pt x="83190" y="68125"/>
                    </a:lnTo>
                    <a:close/>
                  </a:path>
                  <a:path w="373379" h="196214">
                    <a:moveTo>
                      <a:pt x="161079" y="0"/>
                    </a:moveTo>
                    <a:lnTo>
                      <a:pt x="123000" y="0"/>
                    </a:lnTo>
                    <a:lnTo>
                      <a:pt x="123000" y="130779"/>
                    </a:lnTo>
                    <a:lnTo>
                      <a:pt x="161079" y="130779"/>
                    </a:lnTo>
                    <a:lnTo>
                      <a:pt x="161079" y="0"/>
                    </a:lnTo>
                    <a:close/>
                  </a:path>
                  <a:path w="373379" h="196214">
                    <a:moveTo>
                      <a:pt x="251674" y="0"/>
                    </a:moveTo>
                    <a:lnTo>
                      <a:pt x="210674" y="0"/>
                    </a:lnTo>
                    <a:lnTo>
                      <a:pt x="210674" y="195852"/>
                    </a:lnTo>
                    <a:lnTo>
                      <a:pt x="251674" y="195852"/>
                    </a:lnTo>
                    <a:lnTo>
                      <a:pt x="251674" y="110208"/>
                    </a:lnTo>
                    <a:lnTo>
                      <a:pt x="372995" y="110208"/>
                    </a:lnTo>
                    <a:lnTo>
                      <a:pt x="372995" y="77096"/>
                    </a:lnTo>
                    <a:lnTo>
                      <a:pt x="251674" y="77096"/>
                    </a:lnTo>
                    <a:lnTo>
                      <a:pt x="251674" y="0"/>
                    </a:lnTo>
                    <a:close/>
                  </a:path>
                  <a:path w="373379" h="196214">
                    <a:moveTo>
                      <a:pt x="372995" y="110208"/>
                    </a:moveTo>
                    <a:lnTo>
                      <a:pt x="331994" y="110208"/>
                    </a:lnTo>
                    <a:lnTo>
                      <a:pt x="331994" y="195852"/>
                    </a:lnTo>
                    <a:lnTo>
                      <a:pt x="372995" y="195852"/>
                    </a:lnTo>
                    <a:lnTo>
                      <a:pt x="372995" y="110208"/>
                    </a:lnTo>
                    <a:close/>
                  </a:path>
                  <a:path w="373379" h="196214">
                    <a:moveTo>
                      <a:pt x="372995" y="0"/>
                    </a:moveTo>
                    <a:lnTo>
                      <a:pt x="331994" y="0"/>
                    </a:lnTo>
                    <a:lnTo>
                      <a:pt x="331994" y="77096"/>
                    </a:lnTo>
                    <a:lnTo>
                      <a:pt x="372995" y="77096"/>
                    </a:lnTo>
                    <a:lnTo>
                      <a:pt x="37299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37" name="object 14">
                <a:extLst>
                  <a:ext uri="{FF2B5EF4-FFF2-40B4-BE49-F238E27FC236}">
                    <a16:creationId xmlns:a16="http://schemas.microsoft.com/office/drawing/2014/main" id="{5A9A5BF0-0187-15C4-431A-14DAE582F14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963722" y="3038649"/>
                <a:ext cx="102305" cy="147476"/>
              </a:xfrm>
              <a:prstGeom prst="rect">
                <a:avLst/>
              </a:prstGeom>
            </p:spPr>
          </p:pic>
        </p:grpSp>
        <p:grpSp>
          <p:nvGrpSpPr>
            <p:cNvPr id="62" name="object 15">
              <a:extLst>
                <a:ext uri="{FF2B5EF4-FFF2-40B4-BE49-F238E27FC236}">
                  <a16:creationId xmlns:a16="http://schemas.microsoft.com/office/drawing/2014/main" id="{F51455D0-14C1-6373-3A2F-01A1DDC33764}"/>
                </a:ext>
              </a:extLst>
            </p:cNvPr>
            <p:cNvGrpSpPr/>
            <p:nvPr/>
          </p:nvGrpSpPr>
          <p:grpSpPr>
            <a:xfrm>
              <a:off x="3783080" y="2258552"/>
              <a:ext cx="878681" cy="1268254"/>
              <a:chOff x="3520106" y="3011402"/>
              <a:chExt cx="1171575" cy="1691005"/>
            </a:xfrm>
          </p:grpSpPr>
          <p:sp>
            <p:nvSpPr>
              <p:cNvPr id="132" name="object 16">
                <a:extLst>
                  <a:ext uri="{FF2B5EF4-FFF2-40B4-BE49-F238E27FC236}">
                    <a16:creationId xmlns:a16="http://schemas.microsoft.com/office/drawing/2014/main" id="{4DFE181E-B245-464B-AA5F-31A80318EC86}"/>
                  </a:ext>
                </a:extLst>
              </p:cNvPr>
              <p:cNvSpPr/>
              <p:nvPr/>
            </p:nvSpPr>
            <p:spPr>
              <a:xfrm>
                <a:off x="3520097" y="4271822"/>
                <a:ext cx="1171575" cy="430530"/>
              </a:xfrm>
              <a:custGeom>
                <a:avLst/>
                <a:gdLst/>
                <a:ahLst/>
                <a:cxnLst/>
                <a:rect l="l" t="t" r="r" b="b"/>
                <a:pathLst>
                  <a:path w="1171575" h="430529">
                    <a:moveTo>
                      <a:pt x="1171079" y="21234"/>
                    </a:moveTo>
                    <a:lnTo>
                      <a:pt x="1168704" y="13246"/>
                    </a:lnTo>
                    <a:lnTo>
                      <a:pt x="1166190" y="4775"/>
                    </a:lnTo>
                    <a:lnTo>
                      <a:pt x="1157300" y="0"/>
                    </a:lnTo>
                    <a:lnTo>
                      <a:pt x="698728" y="126415"/>
                    </a:lnTo>
                    <a:lnTo>
                      <a:pt x="693801" y="134988"/>
                    </a:lnTo>
                    <a:lnTo>
                      <a:pt x="698677" y="151447"/>
                    </a:lnTo>
                    <a:lnTo>
                      <a:pt x="707567" y="156210"/>
                    </a:lnTo>
                    <a:lnTo>
                      <a:pt x="1119403" y="42697"/>
                    </a:lnTo>
                    <a:lnTo>
                      <a:pt x="909015" y="394487"/>
                    </a:lnTo>
                    <a:lnTo>
                      <a:pt x="487794" y="278422"/>
                    </a:lnTo>
                    <a:lnTo>
                      <a:pt x="479412" y="273824"/>
                    </a:lnTo>
                    <a:lnTo>
                      <a:pt x="475195" y="274955"/>
                    </a:lnTo>
                    <a:lnTo>
                      <a:pt x="471004" y="273786"/>
                    </a:lnTo>
                    <a:lnTo>
                      <a:pt x="462610" y="278295"/>
                    </a:lnTo>
                    <a:lnTo>
                      <a:pt x="51346" y="387718"/>
                    </a:lnTo>
                    <a:lnTo>
                      <a:pt x="268300" y="25006"/>
                    </a:lnTo>
                    <a:lnTo>
                      <a:pt x="270319" y="19177"/>
                    </a:lnTo>
                    <a:lnTo>
                      <a:pt x="269900" y="13246"/>
                    </a:lnTo>
                    <a:lnTo>
                      <a:pt x="267195" y="7912"/>
                    </a:lnTo>
                    <a:lnTo>
                      <a:pt x="262407" y="3835"/>
                    </a:lnTo>
                    <a:lnTo>
                      <a:pt x="256349" y="1879"/>
                    </a:lnTo>
                    <a:lnTo>
                      <a:pt x="250202" y="2298"/>
                    </a:lnTo>
                    <a:lnTo>
                      <a:pt x="244665" y="4902"/>
                    </a:lnTo>
                    <a:lnTo>
                      <a:pt x="240436" y="9512"/>
                    </a:lnTo>
                    <a:lnTo>
                      <a:pt x="7226" y="399453"/>
                    </a:lnTo>
                    <a:lnTo>
                      <a:pt x="5029" y="400037"/>
                    </a:lnTo>
                    <a:lnTo>
                      <a:pt x="0" y="408571"/>
                    </a:lnTo>
                    <a:lnTo>
                      <a:pt x="4724" y="425081"/>
                    </a:lnTo>
                    <a:lnTo>
                      <a:pt x="13563" y="429920"/>
                    </a:lnTo>
                    <a:lnTo>
                      <a:pt x="22009" y="427685"/>
                    </a:lnTo>
                    <a:lnTo>
                      <a:pt x="475043" y="307149"/>
                    </a:lnTo>
                    <a:lnTo>
                      <a:pt x="920762" y="429958"/>
                    </a:lnTo>
                    <a:lnTo>
                      <a:pt x="929678" y="425196"/>
                    </a:lnTo>
                    <a:lnTo>
                      <a:pt x="931570" y="418795"/>
                    </a:lnTo>
                    <a:lnTo>
                      <a:pt x="1163840" y="30467"/>
                    </a:lnTo>
                    <a:lnTo>
                      <a:pt x="1166139" y="29832"/>
                    </a:lnTo>
                    <a:lnTo>
                      <a:pt x="1171079" y="2123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33" name="object 17">
                <a:extLst>
                  <a:ext uri="{FF2B5EF4-FFF2-40B4-BE49-F238E27FC236}">
                    <a16:creationId xmlns:a16="http://schemas.microsoft.com/office/drawing/2014/main" id="{CD9EE5CF-96A3-4CB5-7C6B-7B3C4C896F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77493" y="4357251"/>
                <a:ext cx="172132" cy="70732"/>
              </a:xfrm>
              <a:prstGeom prst="rect">
                <a:avLst/>
              </a:prstGeom>
            </p:spPr>
          </p:pic>
          <p:pic>
            <p:nvPicPr>
              <p:cNvPr id="134" name="object 18">
                <a:extLst>
                  <a:ext uri="{FF2B5EF4-FFF2-40B4-BE49-F238E27FC236}">
                    <a16:creationId xmlns:a16="http://schemas.microsoft.com/office/drawing/2014/main" id="{EFAEF27A-AFF4-F382-4030-5563B5CDBD0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756625" y="4271865"/>
                <a:ext cx="156380" cy="66552"/>
              </a:xfrm>
              <a:prstGeom prst="rect">
                <a:avLst/>
              </a:prstGeom>
            </p:spPr>
          </p:pic>
          <p:sp>
            <p:nvSpPr>
              <p:cNvPr id="135" name="object 19">
                <a:extLst>
                  <a:ext uri="{FF2B5EF4-FFF2-40B4-BE49-F238E27FC236}">
                    <a16:creationId xmlns:a16="http://schemas.microsoft.com/office/drawing/2014/main" id="{36A085F7-BAF1-EBA4-FF26-5C8C81DBFA65}"/>
                  </a:ext>
                </a:extLst>
              </p:cNvPr>
              <p:cNvSpPr/>
              <p:nvPr/>
            </p:nvSpPr>
            <p:spPr>
              <a:xfrm>
                <a:off x="3756622" y="3011411"/>
                <a:ext cx="934719" cy="1567180"/>
              </a:xfrm>
              <a:custGeom>
                <a:avLst/>
                <a:gdLst/>
                <a:ahLst/>
                <a:cxnLst/>
                <a:rect l="l" t="t" r="r" b="b"/>
                <a:pathLst>
                  <a:path w="934720" h="1567179">
                    <a:moveTo>
                      <a:pt x="934554" y="817397"/>
                    </a:moveTo>
                    <a:lnTo>
                      <a:pt x="932726" y="814235"/>
                    </a:lnTo>
                    <a:lnTo>
                      <a:pt x="932726" y="812812"/>
                    </a:lnTo>
                    <a:lnTo>
                      <a:pt x="930897" y="811060"/>
                    </a:lnTo>
                    <a:lnTo>
                      <a:pt x="929614" y="808824"/>
                    </a:lnTo>
                    <a:lnTo>
                      <a:pt x="928154" y="808431"/>
                    </a:lnTo>
                    <a:lnTo>
                      <a:pt x="925525" y="805891"/>
                    </a:lnTo>
                    <a:lnTo>
                      <a:pt x="918959" y="805891"/>
                    </a:lnTo>
                    <a:lnTo>
                      <a:pt x="491223" y="688035"/>
                    </a:lnTo>
                    <a:lnTo>
                      <a:pt x="491223" y="252437"/>
                    </a:lnTo>
                    <a:lnTo>
                      <a:pt x="713282" y="128905"/>
                    </a:lnTo>
                    <a:lnTo>
                      <a:pt x="718070" y="124841"/>
                    </a:lnTo>
                    <a:lnTo>
                      <a:pt x="720775" y="119494"/>
                    </a:lnTo>
                    <a:lnTo>
                      <a:pt x="721207" y="113563"/>
                    </a:lnTo>
                    <a:lnTo>
                      <a:pt x="719175" y="107721"/>
                    </a:lnTo>
                    <a:lnTo>
                      <a:pt x="714946" y="103111"/>
                    </a:lnTo>
                    <a:lnTo>
                      <a:pt x="709409" y="100507"/>
                    </a:lnTo>
                    <a:lnTo>
                      <a:pt x="703275" y="100088"/>
                    </a:lnTo>
                    <a:lnTo>
                      <a:pt x="697217" y="102044"/>
                    </a:lnTo>
                    <a:lnTo>
                      <a:pt x="475157" y="225615"/>
                    </a:lnTo>
                    <a:lnTo>
                      <a:pt x="73177" y="1955"/>
                    </a:lnTo>
                    <a:lnTo>
                      <a:pt x="67132" y="0"/>
                    </a:lnTo>
                    <a:lnTo>
                      <a:pt x="60985" y="419"/>
                    </a:lnTo>
                    <a:lnTo>
                      <a:pt x="55435" y="3022"/>
                    </a:lnTo>
                    <a:lnTo>
                      <a:pt x="51219" y="7632"/>
                    </a:lnTo>
                    <a:lnTo>
                      <a:pt x="49187" y="13474"/>
                    </a:lnTo>
                    <a:lnTo>
                      <a:pt x="49618" y="19405"/>
                    </a:lnTo>
                    <a:lnTo>
                      <a:pt x="52324" y="24752"/>
                    </a:lnTo>
                    <a:lnTo>
                      <a:pt x="57111" y="28816"/>
                    </a:lnTo>
                    <a:lnTo>
                      <a:pt x="459079" y="252425"/>
                    </a:lnTo>
                    <a:lnTo>
                      <a:pt x="459079" y="687946"/>
                    </a:lnTo>
                    <a:lnTo>
                      <a:pt x="15570" y="805891"/>
                    </a:lnTo>
                    <a:lnTo>
                      <a:pt x="8953" y="805891"/>
                    </a:lnTo>
                    <a:lnTo>
                      <a:pt x="6413" y="808342"/>
                    </a:lnTo>
                    <a:lnTo>
                      <a:pt x="5016" y="808710"/>
                    </a:lnTo>
                    <a:lnTo>
                      <a:pt x="3683" y="810971"/>
                    </a:lnTo>
                    <a:lnTo>
                      <a:pt x="1778" y="812812"/>
                    </a:lnTo>
                    <a:lnTo>
                      <a:pt x="1778" y="814235"/>
                    </a:lnTo>
                    <a:lnTo>
                      <a:pt x="0" y="817257"/>
                    </a:lnTo>
                    <a:lnTo>
                      <a:pt x="1778" y="823468"/>
                    </a:lnTo>
                    <a:lnTo>
                      <a:pt x="1778" y="1277670"/>
                    </a:lnTo>
                    <a:lnTo>
                      <a:pt x="1778" y="1286243"/>
                    </a:lnTo>
                    <a:lnTo>
                      <a:pt x="8953" y="1293177"/>
                    </a:lnTo>
                    <a:lnTo>
                      <a:pt x="26708" y="1293177"/>
                    </a:lnTo>
                    <a:lnTo>
                      <a:pt x="33909" y="1286243"/>
                    </a:lnTo>
                    <a:lnTo>
                      <a:pt x="33909" y="833196"/>
                    </a:lnTo>
                    <a:lnTo>
                      <a:pt x="441667" y="724712"/>
                    </a:lnTo>
                    <a:lnTo>
                      <a:pt x="228777" y="1080630"/>
                    </a:lnTo>
                    <a:lnTo>
                      <a:pt x="222554" y="1086637"/>
                    </a:lnTo>
                    <a:lnTo>
                      <a:pt x="222554" y="1551457"/>
                    </a:lnTo>
                    <a:lnTo>
                      <a:pt x="222554" y="1560017"/>
                    </a:lnTo>
                    <a:lnTo>
                      <a:pt x="229730" y="1566964"/>
                    </a:lnTo>
                    <a:lnTo>
                      <a:pt x="247484" y="1566964"/>
                    </a:lnTo>
                    <a:lnTo>
                      <a:pt x="254685" y="1560017"/>
                    </a:lnTo>
                    <a:lnTo>
                      <a:pt x="254685" y="1099324"/>
                    </a:lnTo>
                    <a:lnTo>
                      <a:pt x="482803" y="717943"/>
                    </a:lnTo>
                    <a:lnTo>
                      <a:pt x="900595" y="833081"/>
                    </a:lnTo>
                    <a:lnTo>
                      <a:pt x="900595" y="1277670"/>
                    </a:lnTo>
                    <a:lnTo>
                      <a:pt x="900595" y="1286243"/>
                    </a:lnTo>
                    <a:lnTo>
                      <a:pt x="907770" y="1293177"/>
                    </a:lnTo>
                    <a:lnTo>
                      <a:pt x="925525" y="1293177"/>
                    </a:lnTo>
                    <a:lnTo>
                      <a:pt x="932726" y="1286243"/>
                    </a:lnTo>
                    <a:lnTo>
                      <a:pt x="932726" y="823556"/>
                    </a:lnTo>
                    <a:lnTo>
                      <a:pt x="934554" y="81739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grpSp>
          <p:nvGrpSpPr>
            <p:cNvPr id="114" name="object 20">
              <a:extLst>
                <a:ext uri="{FF2B5EF4-FFF2-40B4-BE49-F238E27FC236}">
                  <a16:creationId xmlns:a16="http://schemas.microsoft.com/office/drawing/2014/main" id="{96D2D65B-39FB-7EC4-2BC8-1FBF02D67F2B}"/>
                </a:ext>
              </a:extLst>
            </p:cNvPr>
            <p:cNvGrpSpPr/>
            <p:nvPr/>
          </p:nvGrpSpPr>
          <p:grpSpPr>
            <a:xfrm>
              <a:off x="5777250" y="2062428"/>
              <a:ext cx="1076801" cy="1287779"/>
              <a:chOff x="6178999" y="2749903"/>
              <a:chExt cx="1435735" cy="1717039"/>
            </a:xfrm>
          </p:grpSpPr>
          <p:sp>
            <p:nvSpPr>
              <p:cNvPr id="122" name="object 21">
                <a:extLst>
                  <a:ext uri="{FF2B5EF4-FFF2-40B4-BE49-F238E27FC236}">
                    <a16:creationId xmlns:a16="http://schemas.microsoft.com/office/drawing/2014/main" id="{17BBE7D1-A8E1-C263-AEF0-FC4A20A00013}"/>
                  </a:ext>
                </a:extLst>
              </p:cNvPr>
              <p:cNvSpPr/>
              <p:nvPr/>
            </p:nvSpPr>
            <p:spPr>
              <a:xfrm>
                <a:off x="6178994" y="3887876"/>
                <a:ext cx="1149350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1149350" h="438785">
                    <a:moveTo>
                      <a:pt x="1148918" y="21628"/>
                    </a:moveTo>
                    <a:lnTo>
                      <a:pt x="1146606" y="13525"/>
                    </a:lnTo>
                    <a:lnTo>
                      <a:pt x="1144143" y="4851"/>
                    </a:lnTo>
                    <a:lnTo>
                      <a:pt x="1135430" y="0"/>
                    </a:lnTo>
                    <a:lnTo>
                      <a:pt x="1127315" y="2324"/>
                    </a:lnTo>
                    <a:lnTo>
                      <a:pt x="685520" y="128816"/>
                    </a:lnTo>
                    <a:lnTo>
                      <a:pt x="680669" y="137579"/>
                    </a:lnTo>
                    <a:lnTo>
                      <a:pt x="685469" y="154355"/>
                    </a:lnTo>
                    <a:lnTo>
                      <a:pt x="694194" y="159207"/>
                    </a:lnTo>
                    <a:lnTo>
                      <a:pt x="1098257" y="43497"/>
                    </a:lnTo>
                    <a:lnTo>
                      <a:pt x="891794" y="402056"/>
                    </a:lnTo>
                    <a:lnTo>
                      <a:pt x="478536" y="283756"/>
                    </a:lnTo>
                    <a:lnTo>
                      <a:pt x="470344" y="279082"/>
                    </a:lnTo>
                    <a:lnTo>
                      <a:pt x="466204" y="280238"/>
                    </a:lnTo>
                    <a:lnTo>
                      <a:pt x="462102" y="279057"/>
                    </a:lnTo>
                    <a:lnTo>
                      <a:pt x="453885" y="283641"/>
                    </a:lnTo>
                    <a:lnTo>
                      <a:pt x="50368" y="395173"/>
                    </a:lnTo>
                    <a:lnTo>
                      <a:pt x="263220" y="25488"/>
                    </a:lnTo>
                    <a:lnTo>
                      <a:pt x="265214" y="19532"/>
                    </a:lnTo>
                    <a:lnTo>
                      <a:pt x="264782" y="13487"/>
                    </a:lnTo>
                    <a:lnTo>
                      <a:pt x="262128" y="8039"/>
                    </a:lnTo>
                    <a:lnTo>
                      <a:pt x="257441" y="3898"/>
                    </a:lnTo>
                    <a:lnTo>
                      <a:pt x="251498" y="1905"/>
                    </a:lnTo>
                    <a:lnTo>
                      <a:pt x="245465" y="2324"/>
                    </a:lnTo>
                    <a:lnTo>
                      <a:pt x="240030" y="4978"/>
                    </a:lnTo>
                    <a:lnTo>
                      <a:pt x="235902" y="9690"/>
                    </a:lnTo>
                    <a:lnTo>
                      <a:pt x="7073" y="407136"/>
                    </a:lnTo>
                    <a:lnTo>
                      <a:pt x="4927" y="407720"/>
                    </a:lnTo>
                    <a:lnTo>
                      <a:pt x="0" y="416420"/>
                    </a:lnTo>
                    <a:lnTo>
                      <a:pt x="2273" y="424713"/>
                    </a:lnTo>
                    <a:lnTo>
                      <a:pt x="4635" y="433235"/>
                    </a:lnTo>
                    <a:lnTo>
                      <a:pt x="13309" y="438175"/>
                    </a:lnTo>
                    <a:lnTo>
                      <a:pt x="21564" y="435902"/>
                    </a:lnTo>
                    <a:lnTo>
                      <a:pt x="466090" y="313042"/>
                    </a:lnTo>
                    <a:lnTo>
                      <a:pt x="903363" y="438213"/>
                    </a:lnTo>
                    <a:lnTo>
                      <a:pt x="912101" y="433362"/>
                    </a:lnTo>
                    <a:lnTo>
                      <a:pt x="913955" y="426834"/>
                    </a:lnTo>
                    <a:lnTo>
                      <a:pt x="1141844" y="31013"/>
                    </a:lnTo>
                    <a:lnTo>
                      <a:pt x="1144092" y="30365"/>
                    </a:lnTo>
                    <a:lnTo>
                      <a:pt x="1148918" y="2162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23" name="object 22">
                <a:extLst>
                  <a:ext uri="{FF2B5EF4-FFF2-40B4-BE49-F238E27FC236}">
                    <a16:creationId xmlns:a16="http://schemas.microsoft.com/office/drawing/2014/main" id="{35023F5D-8C7E-1921-29D0-FCCB343999E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725330" y="3974796"/>
                <a:ext cx="169404" cy="72235"/>
              </a:xfrm>
              <a:prstGeom prst="rect">
                <a:avLst/>
              </a:prstGeom>
            </p:spPr>
          </p:pic>
          <p:pic>
            <p:nvPicPr>
              <p:cNvPr id="124" name="object 23">
                <a:extLst>
                  <a:ext uri="{FF2B5EF4-FFF2-40B4-BE49-F238E27FC236}">
                    <a16:creationId xmlns:a16="http://schemas.microsoft.com/office/drawing/2014/main" id="{DA45902C-3466-D890-460F-525D41D1A48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411052" y="3887913"/>
                <a:ext cx="153926" cy="67951"/>
              </a:xfrm>
              <a:prstGeom prst="rect">
                <a:avLst/>
              </a:prstGeom>
            </p:spPr>
          </p:pic>
          <p:sp>
            <p:nvSpPr>
              <p:cNvPr id="125" name="object 24">
                <a:extLst>
                  <a:ext uri="{FF2B5EF4-FFF2-40B4-BE49-F238E27FC236}">
                    <a16:creationId xmlns:a16="http://schemas.microsoft.com/office/drawing/2014/main" id="{FF7124A7-C82B-1627-4BB3-CD01411E4675}"/>
                  </a:ext>
                </a:extLst>
              </p:cNvPr>
              <p:cNvSpPr/>
              <p:nvPr/>
            </p:nvSpPr>
            <p:spPr>
              <a:xfrm>
                <a:off x="6411049" y="2749905"/>
                <a:ext cx="916940" cy="1450975"/>
              </a:xfrm>
              <a:custGeom>
                <a:avLst/>
                <a:gdLst/>
                <a:ahLst/>
                <a:cxnLst/>
                <a:rect l="l" t="t" r="r" b="b"/>
                <a:pathLst>
                  <a:path w="916940" h="1450975">
                    <a:moveTo>
                      <a:pt x="543636" y="0"/>
                    </a:moveTo>
                    <a:lnTo>
                      <a:pt x="506247" y="0"/>
                    </a:lnTo>
                    <a:lnTo>
                      <a:pt x="506247" y="133299"/>
                    </a:lnTo>
                    <a:lnTo>
                      <a:pt x="467194" y="69443"/>
                    </a:lnTo>
                    <a:lnTo>
                      <a:pt x="424726" y="0"/>
                    </a:lnTo>
                    <a:lnTo>
                      <a:pt x="385597" y="0"/>
                    </a:lnTo>
                    <a:lnTo>
                      <a:pt x="385597" y="199618"/>
                    </a:lnTo>
                    <a:lnTo>
                      <a:pt x="422960" y="199618"/>
                    </a:lnTo>
                    <a:lnTo>
                      <a:pt x="422960" y="69443"/>
                    </a:lnTo>
                    <a:lnTo>
                      <a:pt x="503262" y="199618"/>
                    </a:lnTo>
                    <a:lnTo>
                      <a:pt x="543636" y="199618"/>
                    </a:lnTo>
                    <a:lnTo>
                      <a:pt x="543636" y="133299"/>
                    </a:lnTo>
                    <a:lnTo>
                      <a:pt x="543636" y="0"/>
                    </a:lnTo>
                    <a:close/>
                  </a:path>
                  <a:path w="916940" h="1450975">
                    <a:moveTo>
                      <a:pt x="751547" y="0"/>
                    </a:moveTo>
                    <a:lnTo>
                      <a:pt x="711314" y="0"/>
                    </a:lnTo>
                    <a:lnTo>
                      <a:pt x="711314" y="78562"/>
                    </a:lnTo>
                    <a:lnTo>
                      <a:pt x="632498" y="78562"/>
                    </a:lnTo>
                    <a:lnTo>
                      <a:pt x="632498" y="0"/>
                    </a:lnTo>
                    <a:lnTo>
                      <a:pt x="592264" y="0"/>
                    </a:lnTo>
                    <a:lnTo>
                      <a:pt x="592264" y="199618"/>
                    </a:lnTo>
                    <a:lnTo>
                      <a:pt x="632498" y="199618"/>
                    </a:lnTo>
                    <a:lnTo>
                      <a:pt x="632498" y="112331"/>
                    </a:lnTo>
                    <a:lnTo>
                      <a:pt x="711314" y="112331"/>
                    </a:lnTo>
                    <a:lnTo>
                      <a:pt x="711314" y="199618"/>
                    </a:lnTo>
                    <a:lnTo>
                      <a:pt x="751547" y="199618"/>
                    </a:lnTo>
                    <a:lnTo>
                      <a:pt x="751547" y="112331"/>
                    </a:lnTo>
                    <a:lnTo>
                      <a:pt x="751547" y="78562"/>
                    </a:lnTo>
                    <a:lnTo>
                      <a:pt x="751547" y="0"/>
                    </a:lnTo>
                    <a:close/>
                  </a:path>
                  <a:path w="916940" h="1450975">
                    <a:moveTo>
                      <a:pt x="916863" y="686435"/>
                    </a:moveTo>
                    <a:lnTo>
                      <a:pt x="915098" y="683260"/>
                    </a:lnTo>
                    <a:lnTo>
                      <a:pt x="915098" y="681761"/>
                    </a:lnTo>
                    <a:lnTo>
                      <a:pt x="913231" y="679907"/>
                    </a:lnTo>
                    <a:lnTo>
                      <a:pt x="912012" y="677697"/>
                    </a:lnTo>
                    <a:lnTo>
                      <a:pt x="910640" y="677316"/>
                    </a:lnTo>
                    <a:lnTo>
                      <a:pt x="908024" y="674687"/>
                    </a:lnTo>
                    <a:lnTo>
                      <a:pt x="901496" y="674687"/>
                    </a:lnTo>
                    <a:lnTo>
                      <a:pt x="478561" y="553618"/>
                    </a:lnTo>
                    <a:lnTo>
                      <a:pt x="470369" y="548932"/>
                    </a:lnTo>
                    <a:lnTo>
                      <a:pt x="466229" y="550087"/>
                    </a:lnTo>
                    <a:lnTo>
                      <a:pt x="462127" y="548906"/>
                    </a:lnTo>
                    <a:lnTo>
                      <a:pt x="453872" y="553504"/>
                    </a:lnTo>
                    <a:lnTo>
                      <a:pt x="15354" y="674687"/>
                    </a:lnTo>
                    <a:lnTo>
                      <a:pt x="8788" y="674687"/>
                    </a:lnTo>
                    <a:lnTo>
                      <a:pt x="6273" y="677214"/>
                    </a:lnTo>
                    <a:lnTo>
                      <a:pt x="4914" y="677583"/>
                    </a:lnTo>
                    <a:lnTo>
                      <a:pt x="3606" y="679881"/>
                    </a:lnTo>
                    <a:lnTo>
                      <a:pt x="1739" y="681761"/>
                    </a:lnTo>
                    <a:lnTo>
                      <a:pt x="1739" y="683196"/>
                    </a:lnTo>
                    <a:lnTo>
                      <a:pt x="0" y="686269"/>
                    </a:lnTo>
                    <a:lnTo>
                      <a:pt x="1739" y="692594"/>
                    </a:lnTo>
                    <a:lnTo>
                      <a:pt x="1739" y="1155560"/>
                    </a:lnTo>
                    <a:lnTo>
                      <a:pt x="1739" y="1164272"/>
                    </a:lnTo>
                    <a:lnTo>
                      <a:pt x="8788" y="1171359"/>
                    </a:lnTo>
                    <a:lnTo>
                      <a:pt x="26200" y="1171359"/>
                    </a:lnTo>
                    <a:lnTo>
                      <a:pt x="33274" y="1164272"/>
                    </a:lnTo>
                    <a:lnTo>
                      <a:pt x="33274" y="702538"/>
                    </a:lnTo>
                    <a:lnTo>
                      <a:pt x="433298" y="591972"/>
                    </a:lnTo>
                    <a:lnTo>
                      <a:pt x="224485" y="954659"/>
                    </a:lnTo>
                    <a:lnTo>
                      <a:pt x="218325" y="960843"/>
                    </a:lnTo>
                    <a:lnTo>
                      <a:pt x="218325" y="1434592"/>
                    </a:lnTo>
                    <a:lnTo>
                      <a:pt x="218325" y="1443329"/>
                    </a:lnTo>
                    <a:lnTo>
                      <a:pt x="225386" y="1450390"/>
                    </a:lnTo>
                    <a:lnTo>
                      <a:pt x="242811" y="1450390"/>
                    </a:lnTo>
                    <a:lnTo>
                      <a:pt x="249847" y="1443329"/>
                    </a:lnTo>
                    <a:lnTo>
                      <a:pt x="249847" y="973823"/>
                    </a:lnTo>
                    <a:lnTo>
                      <a:pt x="473671" y="585063"/>
                    </a:lnTo>
                    <a:lnTo>
                      <a:pt x="883564" y="702411"/>
                    </a:lnTo>
                    <a:lnTo>
                      <a:pt x="883564" y="1155560"/>
                    </a:lnTo>
                    <a:lnTo>
                      <a:pt x="883564" y="1164272"/>
                    </a:lnTo>
                    <a:lnTo>
                      <a:pt x="890612" y="1171359"/>
                    </a:lnTo>
                    <a:lnTo>
                      <a:pt x="908024" y="1171359"/>
                    </a:lnTo>
                    <a:lnTo>
                      <a:pt x="915098" y="1164272"/>
                    </a:lnTo>
                    <a:lnTo>
                      <a:pt x="915098" y="692645"/>
                    </a:lnTo>
                    <a:lnTo>
                      <a:pt x="916863" y="68643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26" name="object 25">
                <a:extLst>
                  <a:ext uri="{FF2B5EF4-FFF2-40B4-BE49-F238E27FC236}">
                    <a16:creationId xmlns:a16="http://schemas.microsoft.com/office/drawing/2014/main" id="{E3F69FD0-F17F-1E42-1DD7-0F1502083CBC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195206" y="2863187"/>
                <a:ext cx="100396" cy="150311"/>
              </a:xfrm>
              <a:prstGeom prst="rect">
                <a:avLst/>
              </a:prstGeom>
            </p:spPr>
          </p:pic>
          <p:sp>
            <p:nvSpPr>
              <p:cNvPr id="127" name="object 26">
                <a:extLst>
                  <a:ext uri="{FF2B5EF4-FFF2-40B4-BE49-F238E27FC236}">
                    <a16:creationId xmlns:a16="http://schemas.microsoft.com/office/drawing/2014/main" id="{57F0C181-9A79-129E-276A-2E3BF7D8F9AF}"/>
                  </a:ext>
                </a:extLst>
              </p:cNvPr>
              <p:cNvSpPr/>
              <p:nvPr/>
            </p:nvSpPr>
            <p:spPr>
              <a:xfrm>
                <a:off x="6877225" y="3041885"/>
                <a:ext cx="1270" cy="27051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70510">
                    <a:moveTo>
                      <a:pt x="1265" y="0"/>
                    </a:moveTo>
                    <a:lnTo>
                      <a:pt x="0" y="270201"/>
                    </a:lnTo>
                  </a:path>
                </a:pathLst>
              </a:custGeom>
              <a:ln w="33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sp>
            <p:nvSpPr>
              <p:cNvPr id="128" name="object 27">
                <a:extLst>
                  <a:ext uri="{FF2B5EF4-FFF2-40B4-BE49-F238E27FC236}">
                    <a16:creationId xmlns:a16="http://schemas.microsoft.com/office/drawing/2014/main" id="{8B4FD55A-E5D4-83FD-4702-021D6C18ED0E}"/>
                  </a:ext>
                </a:extLst>
              </p:cNvPr>
              <p:cNvSpPr/>
              <p:nvPr/>
            </p:nvSpPr>
            <p:spPr>
              <a:xfrm>
                <a:off x="6798542" y="3037218"/>
                <a:ext cx="16002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279400">
                    <a:moveTo>
                      <a:pt x="0" y="0"/>
                    </a:moveTo>
                    <a:lnTo>
                      <a:pt x="60696" y="268047"/>
                    </a:lnTo>
                    <a:lnTo>
                      <a:pt x="78683" y="279176"/>
                    </a:lnTo>
                    <a:lnTo>
                      <a:pt x="96765" y="268214"/>
                    </a:lnTo>
                    <a:lnTo>
                      <a:pt x="159921" y="7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29" name="object 28">
                <a:extLst>
                  <a:ext uri="{FF2B5EF4-FFF2-40B4-BE49-F238E27FC236}">
                    <a16:creationId xmlns:a16="http://schemas.microsoft.com/office/drawing/2014/main" id="{D7DA0082-63F0-C515-870E-1DB70160D0D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365113" y="3886429"/>
                <a:ext cx="249353" cy="181354"/>
              </a:xfrm>
              <a:prstGeom prst="rect">
                <a:avLst/>
              </a:prstGeom>
            </p:spPr>
          </p:pic>
          <p:sp>
            <p:nvSpPr>
              <p:cNvPr id="130" name="object 29">
                <a:extLst>
                  <a:ext uri="{FF2B5EF4-FFF2-40B4-BE49-F238E27FC236}">
                    <a16:creationId xmlns:a16="http://schemas.microsoft.com/office/drawing/2014/main" id="{E52125F4-D776-798A-E3E2-CC8A0C235C90}"/>
                  </a:ext>
                </a:extLst>
              </p:cNvPr>
              <p:cNvSpPr/>
              <p:nvPr/>
            </p:nvSpPr>
            <p:spPr>
              <a:xfrm>
                <a:off x="6643876" y="4188798"/>
                <a:ext cx="1270" cy="27368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73685">
                    <a:moveTo>
                      <a:pt x="0" y="273193"/>
                    </a:moveTo>
                    <a:lnTo>
                      <a:pt x="1265" y="0"/>
                    </a:lnTo>
                  </a:path>
                </a:pathLst>
              </a:custGeom>
              <a:ln w="33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sp>
            <p:nvSpPr>
              <p:cNvPr id="131" name="object 30">
                <a:extLst>
                  <a:ext uri="{FF2B5EF4-FFF2-40B4-BE49-F238E27FC236}">
                    <a16:creationId xmlns:a16="http://schemas.microsoft.com/office/drawing/2014/main" id="{616B4E25-576B-14C8-559B-0608B75D6965}"/>
                  </a:ext>
                </a:extLst>
              </p:cNvPr>
              <p:cNvSpPr/>
              <p:nvPr/>
            </p:nvSpPr>
            <p:spPr>
              <a:xfrm>
                <a:off x="6563903" y="4184490"/>
                <a:ext cx="16002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282575">
                    <a:moveTo>
                      <a:pt x="81238" y="0"/>
                    </a:moveTo>
                    <a:lnTo>
                      <a:pt x="60672" y="21780"/>
                    </a:lnTo>
                    <a:lnTo>
                      <a:pt x="0" y="281426"/>
                    </a:lnTo>
                    <a:lnTo>
                      <a:pt x="159945" y="282168"/>
                    </a:lnTo>
                    <a:lnTo>
                      <a:pt x="101638" y="21972"/>
                    </a:lnTo>
                    <a:lnTo>
                      <a:pt x="8123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grpSp>
          <p:nvGrpSpPr>
            <p:cNvPr id="115" name="object 31">
              <a:extLst>
                <a:ext uri="{FF2B5EF4-FFF2-40B4-BE49-F238E27FC236}">
                  <a16:creationId xmlns:a16="http://schemas.microsoft.com/office/drawing/2014/main" id="{2FD99981-DFC1-F6E2-2380-81A6E4D888D8}"/>
                </a:ext>
              </a:extLst>
            </p:cNvPr>
            <p:cNvGrpSpPr/>
            <p:nvPr/>
          </p:nvGrpSpPr>
          <p:grpSpPr>
            <a:xfrm>
              <a:off x="6894571" y="2940905"/>
              <a:ext cx="381000" cy="202406"/>
              <a:chOff x="7668761" y="3921206"/>
              <a:chExt cx="508000" cy="269875"/>
            </a:xfrm>
          </p:grpSpPr>
          <p:sp>
            <p:nvSpPr>
              <p:cNvPr id="120" name="object 32">
                <a:extLst>
                  <a:ext uri="{FF2B5EF4-FFF2-40B4-BE49-F238E27FC236}">
                    <a16:creationId xmlns:a16="http://schemas.microsoft.com/office/drawing/2014/main" id="{DD2F3019-9C4A-D9F7-97C5-6774505B657E}"/>
                  </a:ext>
                </a:extLst>
              </p:cNvPr>
              <p:cNvSpPr/>
              <p:nvPr/>
            </p:nvSpPr>
            <p:spPr>
              <a:xfrm>
                <a:off x="7668761" y="3921206"/>
                <a:ext cx="374015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374015" h="207010">
                    <a:moveTo>
                      <a:pt x="93206" y="0"/>
                    </a:moveTo>
                    <a:lnTo>
                      <a:pt x="55402" y="6893"/>
                    </a:lnTo>
                    <a:lnTo>
                      <a:pt x="14440" y="42750"/>
                    </a:lnTo>
                    <a:lnTo>
                      <a:pt x="1603" y="81453"/>
                    </a:lnTo>
                    <a:lnTo>
                      <a:pt x="0" y="104978"/>
                    </a:lnTo>
                    <a:lnTo>
                      <a:pt x="1598" y="127286"/>
                    </a:lnTo>
                    <a:lnTo>
                      <a:pt x="14370" y="164426"/>
                    </a:lnTo>
                    <a:lnTo>
                      <a:pt x="54623" y="199626"/>
                    </a:lnTo>
                    <a:lnTo>
                      <a:pt x="90769" y="206414"/>
                    </a:lnTo>
                    <a:lnTo>
                      <a:pt x="106104" y="205423"/>
                    </a:lnTo>
                    <a:lnTo>
                      <a:pt x="143702" y="190569"/>
                    </a:lnTo>
                    <a:lnTo>
                      <a:pt x="160496" y="171972"/>
                    </a:lnTo>
                    <a:lnTo>
                      <a:pt x="90363" y="171972"/>
                    </a:lnTo>
                    <a:lnTo>
                      <a:pt x="79999" y="170967"/>
                    </a:lnTo>
                    <a:lnTo>
                      <a:pt x="49092" y="146510"/>
                    </a:lnTo>
                    <a:lnTo>
                      <a:pt x="41443" y="101986"/>
                    </a:lnTo>
                    <a:lnTo>
                      <a:pt x="42307" y="85381"/>
                    </a:lnTo>
                    <a:lnTo>
                      <a:pt x="62647" y="43408"/>
                    </a:lnTo>
                    <a:lnTo>
                      <a:pt x="91175" y="34442"/>
                    </a:lnTo>
                    <a:lnTo>
                      <a:pt x="162668" y="34442"/>
                    </a:lnTo>
                    <a:lnTo>
                      <a:pt x="158967" y="28751"/>
                    </a:lnTo>
                    <a:lnTo>
                      <a:pt x="152588" y="21661"/>
                    </a:lnTo>
                    <a:lnTo>
                      <a:pt x="140320" y="12187"/>
                    </a:lnTo>
                    <a:lnTo>
                      <a:pt x="126337" y="5418"/>
                    </a:lnTo>
                    <a:lnTo>
                      <a:pt x="110633" y="1354"/>
                    </a:lnTo>
                    <a:lnTo>
                      <a:pt x="93206" y="0"/>
                    </a:lnTo>
                    <a:close/>
                  </a:path>
                  <a:path w="374015" h="207010">
                    <a:moveTo>
                      <a:pt x="134530" y="129631"/>
                    </a:moveTo>
                    <a:lnTo>
                      <a:pt x="111891" y="166226"/>
                    </a:lnTo>
                    <a:lnTo>
                      <a:pt x="90363" y="171972"/>
                    </a:lnTo>
                    <a:lnTo>
                      <a:pt x="160496" y="171972"/>
                    </a:lnTo>
                    <a:lnTo>
                      <a:pt x="161584" y="170500"/>
                    </a:lnTo>
                    <a:lnTo>
                      <a:pt x="168301" y="157315"/>
                    </a:lnTo>
                    <a:lnTo>
                      <a:pt x="173537" y="142029"/>
                    </a:lnTo>
                    <a:lnTo>
                      <a:pt x="134530" y="129631"/>
                    </a:lnTo>
                    <a:close/>
                  </a:path>
                  <a:path w="374015" h="207010">
                    <a:moveTo>
                      <a:pt x="162668" y="34442"/>
                    </a:moveTo>
                    <a:lnTo>
                      <a:pt x="91175" y="34442"/>
                    </a:lnTo>
                    <a:lnTo>
                      <a:pt x="98897" y="35007"/>
                    </a:lnTo>
                    <a:lnTo>
                      <a:pt x="106012" y="36698"/>
                    </a:lnTo>
                    <a:lnTo>
                      <a:pt x="133168" y="67951"/>
                    </a:lnTo>
                    <a:lnTo>
                      <a:pt x="172987" y="58425"/>
                    </a:lnTo>
                    <a:lnTo>
                      <a:pt x="169162" y="47133"/>
                    </a:lnTo>
                    <a:lnTo>
                      <a:pt x="164490" y="37242"/>
                    </a:lnTo>
                    <a:lnTo>
                      <a:pt x="162668" y="34442"/>
                    </a:lnTo>
                    <a:close/>
                  </a:path>
                  <a:path w="374015" h="207010">
                    <a:moveTo>
                      <a:pt x="254370" y="3398"/>
                    </a:moveTo>
                    <a:lnTo>
                      <a:pt x="214144" y="3398"/>
                    </a:lnTo>
                    <a:lnTo>
                      <a:pt x="214144" y="203015"/>
                    </a:lnTo>
                    <a:lnTo>
                      <a:pt x="254370" y="203015"/>
                    </a:lnTo>
                    <a:lnTo>
                      <a:pt x="254370" y="115749"/>
                    </a:lnTo>
                    <a:lnTo>
                      <a:pt x="373421" y="115749"/>
                    </a:lnTo>
                    <a:lnTo>
                      <a:pt x="373421" y="81977"/>
                    </a:lnTo>
                    <a:lnTo>
                      <a:pt x="254370" y="81977"/>
                    </a:lnTo>
                    <a:lnTo>
                      <a:pt x="254370" y="3398"/>
                    </a:lnTo>
                    <a:close/>
                  </a:path>
                  <a:path w="374015" h="207010">
                    <a:moveTo>
                      <a:pt x="373421" y="115749"/>
                    </a:moveTo>
                    <a:lnTo>
                      <a:pt x="333196" y="115749"/>
                    </a:lnTo>
                    <a:lnTo>
                      <a:pt x="333196" y="203015"/>
                    </a:lnTo>
                    <a:lnTo>
                      <a:pt x="373421" y="203015"/>
                    </a:lnTo>
                    <a:lnTo>
                      <a:pt x="373421" y="115749"/>
                    </a:lnTo>
                    <a:close/>
                  </a:path>
                  <a:path w="374015" h="207010">
                    <a:moveTo>
                      <a:pt x="373421" y="3398"/>
                    </a:moveTo>
                    <a:lnTo>
                      <a:pt x="333196" y="3398"/>
                    </a:lnTo>
                    <a:lnTo>
                      <a:pt x="333196" y="81977"/>
                    </a:lnTo>
                    <a:lnTo>
                      <a:pt x="373421" y="81977"/>
                    </a:lnTo>
                    <a:lnTo>
                      <a:pt x="373421" y="339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21" name="object 33">
                <a:extLst>
                  <a:ext uri="{FF2B5EF4-FFF2-40B4-BE49-F238E27FC236}">
                    <a16:creationId xmlns:a16="http://schemas.microsoft.com/office/drawing/2014/main" id="{80522B86-339A-30FE-33AC-AB1E1B071818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077440" y="4037889"/>
                <a:ext cx="99273" cy="152872"/>
              </a:xfrm>
              <a:prstGeom prst="rect">
                <a:avLst/>
              </a:prstGeom>
            </p:spPr>
          </p:pic>
        </p:grpSp>
        <p:grpSp>
          <p:nvGrpSpPr>
            <p:cNvPr id="116" name="object 34">
              <a:extLst>
                <a:ext uri="{FF2B5EF4-FFF2-40B4-BE49-F238E27FC236}">
                  <a16:creationId xmlns:a16="http://schemas.microsoft.com/office/drawing/2014/main" id="{F70B1A0A-AF39-160B-C974-BC7C8E12F616}"/>
                </a:ext>
              </a:extLst>
            </p:cNvPr>
            <p:cNvGrpSpPr/>
            <p:nvPr/>
          </p:nvGrpSpPr>
          <p:grpSpPr>
            <a:xfrm>
              <a:off x="6057651" y="3408892"/>
              <a:ext cx="381000" cy="202406"/>
              <a:chOff x="6552868" y="4545189"/>
              <a:chExt cx="508000" cy="269875"/>
            </a:xfrm>
          </p:grpSpPr>
          <p:sp>
            <p:nvSpPr>
              <p:cNvPr id="118" name="object 35">
                <a:extLst>
                  <a:ext uri="{FF2B5EF4-FFF2-40B4-BE49-F238E27FC236}">
                    <a16:creationId xmlns:a16="http://schemas.microsoft.com/office/drawing/2014/main" id="{D1AFE4AB-69A9-7C81-6751-341FAC8D1BAD}"/>
                  </a:ext>
                </a:extLst>
              </p:cNvPr>
              <p:cNvSpPr/>
              <p:nvPr/>
            </p:nvSpPr>
            <p:spPr>
              <a:xfrm>
                <a:off x="6552868" y="4545189"/>
                <a:ext cx="374015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374015" h="207010">
                    <a:moveTo>
                      <a:pt x="93206" y="0"/>
                    </a:moveTo>
                    <a:lnTo>
                      <a:pt x="55402" y="6893"/>
                    </a:lnTo>
                    <a:lnTo>
                      <a:pt x="14440" y="42750"/>
                    </a:lnTo>
                    <a:lnTo>
                      <a:pt x="1603" y="81455"/>
                    </a:lnTo>
                    <a:lnTo>
                      <a:pt x="0" y="104983"/>
                    </a:lnTo>
                    <a:lnTo>
                      <a:pt x="1594" y="127292"/>
                    </a:lnTo>
                    <a:lnTo>
                      <a:pt x="14360" y="164429"/>
                    </a:lnTo>
                    <a:lnTo>
                      <a:pt x="54614" y="199630"/>
                    </a:lnTo>
                    <a:lnTo>
                      <a:pt x="90769" y="206421"/>
                    </a:lnTo>
                    <a:lnTo>
                      <a:pt x="106100" y="205430"/>
                    </a:lnTo>
                    <a:lnTo>
                      <a:pt x="143678" y="190557"/>
                    </a:lnTo>
                    <a:lnTo>
                      <a:pt x="160481" y="171974"/>
                    </a:lnTo>
                    <a:lnTo>
                      <a:pt x="90363" y="171974"/>
                    </a:lnTo>
                    <a:lnTo>
                      <a:pt x="79999" y="170970"/>
                    </a:lnTo>
                    <a:lnTo>
                      <a:pt x="49072" y="146511"/>
                    </a:lnTo>
                    <a:lnTo>
                      <a:pt x="41443" y="101986"/>
                    </a:lnTo>
                    <a:lnTo>
                      <a:pt x="42303" y="85381"/>
                    </a:lnTo>
                    <a:lnTo>
                      <a:pt x="62647" y="43408"/>
                    </a:lnTo>
                    <a:lnTo>
                      <a:pt x="91175" y="34442"/>
                    </a:lnTo>
                    <a:lnTo>
                      <a:pt x="162657" y="34442"/>
                    </a:lnTo>
                    <a:lnTo>
                      <a:pt x="158956" y="28751"/>
                    </a:lnTo>
                    <a:lnTo>
                      <a:pt x="152588" y="21661"/>
                    </a:lnTo>
                    <a:lnTo>
                      <a:pt x="140317" y="12187"/>
                    </a:lnTo>
                    <a:lnTo>
                      <a:pt x="126328" y="5418"/>
                    </a:lnTo>
                    <a:lnTo>
                      <a:pt x="110623" y="1354"/>
                    </a:lnTo>
                    <a:lnTo>
                      <a:pt x="93206" y="0"/>
                    </a:lnTo>
                    <a:close/>
                  </a:path>
                  <a:path w="374015" h="207010">
                    <a:moveTo>
                      <a:pt x="134506" y="129626"/>
                    </a:moveTo>
                    <a:lnTo>
                      <a:pt x="111878" y="166229"/>
                    </a:lnTo>
                    <a:lnTo>
                      <a:pt x="90363" y="171974"/>
                    </a:lnTo>
                    <a:lnTo>
                      <a:pt x="160481" y="171974"/>
                    </a:lnTo>
                    <a:lnTo>
                      <a:pt x="161579" y="170491"/>
                    </a:lnTo>
                    <a:lnTo>
                      <a:pt x="168290" y="157305"/>
                    </a:lnTo>
                    <a:lnTo>
                      <a:pt x="173513" y="142017"/>
                    </a:lnTo>
                    <a:lnTo>
                      <a:pt x="134506" y="129626"/>
                    </a:lnTo>
                    <a:close/>
                  </a:path>
                  <a:path w="374015" h="207010">
                    <a:moveTo>
                      <a:pt x="162657" y="34442"/>
                    </a:moveTo>
                    <a:lnTo>
                      <a:pt x="91175" y="34442"/>
                    </a:lnTo>
                    <a:lnTo>
                      <a:pt x="98883" y="35007"/>
                    </a:lnTo>
                    <a:lnTo>
                      <a:pt x="105991" y="36698"/>
                    </a:lnTo>
                    <a:lnTo>
                      <a:pt x="133168" y="67951"/>
                    </a:lnTo>
                    <a:lnTo>
                      <a:pt x="172964" y="58425"/>
                    </a:lnTo>
                    <a:lnTo>
                      <a:pt x="169148" y="47133"/>
                    </a:lnTo>
                    <a:lnTo>
                      <a:pt x="164478" y="37242"/>
                    </a:lnTo>
                    <a:lnTo>
                      <a:pt x="162657" y="34442"/>
                    </a:lnTo>
                    <a:close/>
                  </a:path>
                  <a:path w="374015" h="207010">
                    <a:moveTo>
                      <a:pt x="254370" y="3398"/>
                    </a:moveTo>
                    <a:lnTo>
                      <a:pt x="214144" y="3398"/>
                    </a:lnTo>
                    <a:lnTo>
                      <a:pt x="214144" y="203018"/>
                    </a:lnTo>
                    <a:lnTo>
                      <a:pt x="254370" y="203018"/>
                    </a:lnTo>
                    <a:lnTo>
                      <a:pt x="254370" y="115739"/>
                    </a:lnTo>
                    <a:lnTo>
                      <a:pt x="373397" y="115739"/>
                    </a:lnTo>
                    <a:lnTo>
                      <a:pt x="373397" y="81977"/>
                    </a:lnTo>
                    <a:lnTo>
                      <a:pt x="254370" y="81977"/>
                    </a:lnTo>
                    <a:lnTo>
                      <a:pt x="254370" y="3398"/>
                    </a:lnTo>
                    <a:close/>
                  </a:path>
                  <a:path w="374015" h="207010">
                    <a:moveTo>
                      <a:pt x="373397" y="115739"/>
                    </a:moveTo>
                    <a:lnTo>
                      <a:pt x="333172" y="115739"/>
                    </a:lnTo>
                    <a:lnTo>
                      <a:pt x="333172" y="203018"/>
                    </a:lnTo>
                    <a:lnTo>
                      <a:pt x="373397" y="203018"/>
                    </a:lnTo>
                    <a:lnTo>
                      <a:pt x="373397" y="115739"/>
                    </a:lnTo>
                    <a:close/>
                  </a:path>
                  <a:path w="374015" h="207010">
                    <a:moveTo>
                      <a:pt x="373397" y="3398"/>
                    </a:moveTo>
                    <a:lnTo>
                      <a:pt x="333172" y="3398"/>
                    </a:lnTo>
                    <a:lnTo>
                      <a:pt x="333172" y="81977"/>
                    </a:lnTo>
                    <a:lnTo>
                      <a:pt x="373397" y="81977"/>
                    </a:lnTo>
                    <a:lnTo>
                      <a:pt x="373397" y="339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pic>
            <p:nvPicPr>
              <p:cNvPr id="119" name="object 36">
                <a:extLst>
                  <a:ext uri="{FF2B5EF4-FFF2-40B4-BE49-F238E27FC236}">
                    <a16:creationId xmlns:a16="http://schemas.microsoft.com/office/drawing/2014/main" id="{963DECCB-395A-4E74-6772-A8F02CC9BBBB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961546" y="4661872"/>
                <a:ext cx="99249" cy="152872"/>
              </a:xfrm>
              <a:prstGeom prst="rect">
                <a:avLst/>
              </a:prstGeom>
            </p:spPr>
          </p:pic>
        </p:grpSp>
        <p:pic>
          <p:nvPicPr>
            <p:cNvPr id="117" name="object 39">
              <a:extLst>
                <a:ext uri="{FF2B5EF4-FFF2-40B4-BE49-F238E27FC236}">
                  <a16:creationId xmlns:a16="http://schemas.microsoft.com/office/drawing/2014/main" id="{7BA19FEB-4E15-3362-F096-8D8C8273792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86400" y="970406"/>
              <a:ext cx="1143000" cy="103555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0631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F51E0D-1A2F-A167-88FE-F20DA6D0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4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 LOẠI THUỐC KHÁNG VIRUS</a:t>
            </a:r>
            <a:br>
              <a:rPr lang="en-US" sz="2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00AB267A-1888-D06A-F9DE-6B5237B84935}"/>
              </a:ext>
            </a:extLst>
          </p:cNvPr>
          <p:cNvSpPr txBox="1"/>
          <p:nvPr/>
        </p:nvSpPr>
        <p:spPr>
          <a:xfrm>
            <a:off x="1487805" y="623682"/>
            <a:ext cx="6303384" cy="68457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953929">
              <a:lnSpc>
                <a:spcPct val="108600"/>
              </a:lnSpc>
              <a:spcBef>
                <a:spcPts val="71"/>
              </a:spcBef>
            </a:pPr>
            <a:r>
              <a:rPr sz="2100" b="1" spc="-4"/>
              <a:t>Dẫn</a:t>
            </a:r>
            <a:r>
              <a:rPr sz="2100" b="1"/>
              <a:t> </a:t>
            </a:r>
            <a:r>
              <a:rPr sz="2100" b="1" spc="-4" dirty="0"/>
              <a:t>chất</a:t>
            </a:r>
            <a:r>
              <a:rPr sz="2100" b="1" spc="15" dirty="0"/>
              <a:t> </a:t>
            </a:r>
            <a:r>
              <a:rPr sz="2100" b="1" spc="-4" dirty="0"/>
              <a:t>khác</a:t>
            </a:r>
            <a:r>
              <a:rPr sz="2100" spc="-4" dirty="0">
                <a:latin typeface="Microsoft Sans Serif"/>
                <a:cs typeface="Microsoft Sans Serif"/>
              </a:rPr>
              <a:t>:</a:t>
            </a:r>
            <a:endParaRPr sz="2100">
              <a:latin typeface="Microsoft Sans Serif"/>
              <a:cs typeface="Microsoft Sans Serif"/>
            </a:endParaRPr>
          </a:p>
          <a:p>
            <a:pPr marL="378619">
              <a:spcBef>
                <a:spcPts val="4"/>
              </a:spcBef>
            </a:pPr>
            <a:r>
              <a:rPr sz="2100" dirty="0">
                <a:latin typeface="Microsoft Sans Serif"/>
                <a:cs typeface="Microsoft Sans Serif"/>
              </a:rPr>
              <a:t>Foscarnet,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b="1" dirty="0">
                <a:solidFill>
                  <a:srgbClr val="FF0000"/>
                </a:solidFill>
              </a:rPr>
              <a:t>oseltamivir</a:t>
            </a:r>
            <a:r>
              <a:rPr sz="2100" dirty="0">
                <a:latin typeface="Microsoft Sans Serif"/>
                <a:cs typeface="Microsoft Sans Serif"/>
              </a:rPr>
              <a:t>,</a:t>
            </a:r>
            <a:r>
              <a:rPr sz="2100" spc="11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các</a:t>
            </a:r>
            <a:r>
              <a:rPr sz="2100" spc="11" dirty="0">
                <a:latin typeface="Microsoft Sans Serif"/>
                <a:cs typeface="Microsoft Sans Serif"/>
              </a:rPr>
              <a:t> </a:t>
            </a:r>
            <a:r>
              <a:rPr sz="2100" spc="-4" dirty="0">
                <a:latin typeface="Microsoft Sans Serif"/>
                <a:cs typeface="Microsoft Sans Serif"/>
              </a:rPr>
              <a:t>interferon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801AE4-A005-0BD5-BAC4-70A2E209CA3B}"/>
              </a:ext>
            </a:extLst>
          </p:cNvPr>
          <p:cNvGrpSpPr/>
          <p:nvPr/>
        </p:nvGrpSpPr>
        <p:grpSpPr>
          <a:xfrm>
            <a:off x="1728346" y="1655377"/>
            <a:ext cx="5779544" cy="2063726"/>
            <a:chOff x="1728346" y="1655377"/>
            <a:chExt cx="5779544" cy="2063726"/>
          </a:xfrm>
        </p:grpSpPr>
        <p:pic>
          <p:nvPicPr>
            <p:cNvPr id="43" name="object 4">
              <a:extLst>
                <a:ext uri="{FF2B5EF4-FFF2-40B4-BE49-F238E27FC236}">
                  <a16:creationId xmlns:a16="http://schemas.microsoft.com/office/drawing/2014/main" id="{AA17A0D9-8CB0-B42B-D93A-50AA0C27690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8346" y="1882604"/>
              <a:ext cx="1686815" cy="1255991"/>
            </a:xfrm>
            <a:prstGeom prst="rect">
              <a:avLst/>
            </a:prstGeom>
          </p:spPr>
        </p:pic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5D887EB2-CBAE-105B-5887-F7159BCA46C6}"/>
                </a:ext>
              </a:extLst>
            </p:cNvPr>
            <p:cNvSpPr txBox="1"/>
            <p:nvPr/>
          </p:nvSpPr>
          <p:spPr>
            <a:xfrm>
              <a:off x="1783156" y="3370325"/>
              <a:ext cx="1020128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>
                  <a:solidFill>
                    <a:srgbClr val="FF0000"/>
                  </a:solidFill>
                </a:rPr>
                <a:t>Foscarnet</a:t>
              </a:r>
              <a:endParaRPr sz="1650"/>
            </a:p>
          </p:txBody>
        </p:sp>
        <p:sp>
          <p:nvSpPr>
            <p:cNvPr id="45" name="object 6">
              <a:extLst>
                <a:ext uri="{FF2B5EF4-FFF2-40B4-BE49-F238E27FC236}">
                  <a16:creationId xmlns:a16="http://schemas.microsoft.com/office/drawing/2014/main" id="{5DF67F60-4D2F-D53E-CF59-5D0CE927B0CA}"/>
                </a:ext>
              </a:extLst>
            </p:cNvPr>
            <p:cNvSpPr txBox="1"/>
            <p:nvPr/>
          </p:nvSpPr>
          <p:spPr>
            <a:xfrm>
              <a:off x="3636169" y="3456050"/>
              <a:ext cx="1159669" cy="26305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sz="1650" b="1" spc="-4" dirty="0">
                  <a:solidFill>
                    <a:srgbClr val="FF0000"/>
                  </a:solidFill>
                </a:rPr>
                <a:t>Oseltamivir</a:t>
              </a:r>
              <a:endParaRPr sz="1650"/>
            </a:p>
          </p:txBody>
        </p:sp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EABA3E65-2297-F669-F012-0A8351C4ADD2}"/>
                </a:ext>
              </a:extLst>
            </p:cNvPr>
            <p:cNvSpPr txBox="1"/>
            <p:nvPr/>
          </p:nvSpPr>
          <p:spPr>
            <a:xfrm>
              <a:off x="6248209" y="1971104"/>
              <a:ext cx="1259681" cy="1136369"/>
            </a:xfrm>
            <a:prstGeom prst="rect">
              <a:avLst/>
            </a:prstGeom>
            <a:ln w="22859">
              <a:solidFill>
                <a:srgbClr val="3333FF"/>
              </a:solidFill>
            </a:ln>
          </p:spPr>
          <p:txBody>
            <a:bodyPr vert="horz" wrap="square" lIns="0" tIns="28099" rIns="0" bIns="0" rtlCol="0">
              <a:spAutoFit/>
            </a:bodyPr>
            <a:lstStyle/>
            <a:p>
              <a:pPr marL="95250" marR="90011" algn="ctr">
                <a:spcBef>
                  <a:spcPts val="221"/>
                </a:spcBef>
              </a:pPr>
              <a:r>
                <a:rPr sz="1800" b="1" dirty="0">
                  <a:solidFill>
                    <a:srgbClr val="FF0000"/>
                  </a:solidFill>
                </a:rPr>
                <a:t>In</a:t>
              </a:r>
              <a:r>
                <a:rPr sz="1800" b="1" spc="4" dirty="0">
                  <a:solidFill>
                    <a:srgbClr val="FF0000"/>
                  </a:solidFill>
                </a:rPr>
                <a:t>t</a:t>
              </a:r>
              <a:r>
                <a:rPr sz="1800" b="1" spc="-4" dirty="0">
                  <a:solidFill>
                    <a:srgbClr val="FF0000"/>
                  </a:solidFill>
                </a:rPr>
                <a:t>er</a:t>
              </a:r>
              <a:r>
                <a:rPr sz="1800" b="1" dirty="0">
                  <a:solidFill>
                    <a:srgbClr val="FF0000"/>
                  </a:solidFill>
                </a:rPr>
                <a:t>f</a:t>
              </a:r>
              <a:r>
                <a:rPr sz="1800" b="1" spc="-4" dirty="0">
                  <a:solidFill>
                    <a:srgbClr val="FF0000"/>
                  </a:solidFill>
                </a:rPr>
                <a:t>eron  </a:t>
              </a:r>
              <a:r>
                <a:rPr sz="1800" spc="-4" dirty="0">
                  <a:solidFill>
                    <a:srgbClr val="212121"/>
                  </a:solidFill>
                  <a:latin typeface="Microsoft Sans Serif"/>
                  <a:cs typeface="Microsoft Sans Serif"/>
                </a:rPr>
                <a:t>bản</a:t>
              </a:r>
              <a:r>
                <a:rPr sz="1800" spc="469" dirty="0">
                  <a:solidFill>
                    <a:srgbClr val="212121"/>
                  </a:solidFill>
                  <a:latin typeface="Microsoft Sans Serif"/>
                  <a:cs typeface="Microsoft Sans Serif"/>
                </a:rPr>
                <a:t> </a:t>
              </a:r>
              <a:r>
                <a:rPr sz="1800" spc="-4" dirty="0">
                  <a:solidFill>
                    <a:srgbClr val="212121"/>
                  </a:solidFill>
                  <a:latin typeface="Microsoft Sans Serif"/>
                  <a:cs typeface="Microsoft Sans Serif"/>
                </a:rPr>
                <a:t>chất </a:t>
              </a:r>
              <a:r>
                <a:rPr sz="1800" dirty="0">
                  <a:solidFill>
                    <a:srgbClr val="212121"/>
                  </a:solidFill>
                  <a:latin typeface="Microsoft Sans Serif"/>
                  <a:cs typeface="Microsoft Sans Serif"/>
                </a:rPr>
                <a:t> </a:t>
              </a:r>
              <a:r>
                <a:rPr sz="1800" spc="-8" dirty="0">
                  <a:solidFill>
                    <a:srgbClr val="212121"/>
                  </a:solidFill>
                  <a:latin typeface="Microsoft Sans Serif"/>
                  <a:cs typeface="Microsoft Sans Serif"/>
                </a:rPr>
                <a:t>là</a:t>
              </a:r>
              <a:r>
                <a:rPr sz="1800" spc="8" dirty="0">
                  <a:solidFill>
                    <a:srgbClr val="212121"/>
                  </a:solidFill>
                  <a:latin typeface="Microsoft Sans Serif"/>
                  <a:cs typeface="Microsoft Sans Serif"/>
                </a:rPr>
                <a:t> </a:t>
              </a:r>
              <a:r>
                <a:rPr sz="1800" b="1" spc="-4" dirty="0">
                  <a:solidFill>
                    <a:srgbClr val="3333CC"/>
                  </a:solidFill>
                </a:rPr>
                <a:t>các </a:t>
              </a:r>
              <a:r>
                <a:rPr sz="1800" b="1" dirty="0">
                  <a:solidFill>
                    <a:srgbClr val="3333CC"/>
                  </a:solidFill>
                </a:rPr>
                <a:t> protein</a:t>
              </a:r>
              <a:endParaRPr sz="1800"/>
            </a:p>
          </p:txBody>
        </p:sp>
        <p:pic>
          <p:nvPicPr>
            <p:cNvPr id="47" name="object 8">
              <a:extLst>
                <a:ext uri="{FF2B5EF4-FFF2-40B4-BE49-F238E27FC236}">
                  <a16:creationId xmlns:a16="http://schemas.microsoft.com/office/drawing/2014/main" id="{B4EC8D76-3CDD-11E0-8EC3-C1A4B3DC6A4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7335" y="1655377"/>
              <a:ext cx="105758" cy="112585"/>
            </a:xfrm>
            <a:prstGeom prst="rect">
              <a:avLst/>
            </a:prstGeom>
          </p:spPr>
        </p:pic>
        <p:pic>
          <p:nvPicPr>
            <p:cNvPr id="48" name="object 9">
              <a:extLst>
                <a:ext uri="{FF2B5EF4-FFF2-40B4-BE49-F238E27FC236}">
                  <a16:creationId xmlns:a16="http://schemas.microsoft.com/office/drawing/2014/main" id="{49EC855A-1694-8610-364C-25C8003915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9322" y="1810289"/>
              <a:ext cx="2184020" cy="157310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139964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E3D6266-BE05-4A6A-8130-F453D9DA4085}"/>
  <p:tag name="ISPRING_RESOURCE_FOLDER" val="C:\Users\Admin\Desktop\mẫu slide SKKN\"/>
  <p:tag name="ISPRING_PRESENTATION_PATH" val="C:\Users\Admin\Desktop\mẫu slide SKKN.pptx"/>
  <p:tag name="ISPRING_PROJECT_VERSION" val="9"/>
  <p:tag name="ISPRING_PROJECT_FOLDER_UPDATED" val="1"/>
  <p:tag name="ISPRING_SCREEN_RECS_UPDATED" val="C:\Users\Admin\Desktop\mẫu slide SKKN\"/>
  <p:tag name="ISPRING_PLAYERS_CUSTOMIZATION_2" val="UEsDBBQAAgAIAPNe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mBc9U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JgXPV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mBc9U/3dusDcFAAC5GgAAJwAAAHVuaXZlcnNhbC9mbGFzaF9wdWJsaXNoaW5nX3NldHRpbmdzLnhtbOVZ227bOBB9z1cQWvSxcdImvQS2C9eREaOO7bWUXrBYBLQ0trihSC1JOXWf9mv2w/ZLdijFsh3nQrd1sRcEQSJy5nDImTmckepvPqeczEBpJkXDO9w/8AiISMZMTBveRdh5+soj2lARUy4FNDwhPfKmuVfP8jFnOgnAGBTVBGGEPslMw0uMyU5qtevr632mM2VnJc8N4uv9SKa1TIEGYUDVMk7n+MfMM9DeDYIDAP6mUtyoNff2CKmXSOcyzjkQFqPlgtlNUd7hVCderRQb0+hqqmQu4rbkUhE1HTe8n9od+7OQKaFOWQrCnolu4qAdNic0jpm1gvKAfQGSAJsmaO7hwZFHrllskob3/OCZxUH52iZOgV5unlqctsRTEOZmgRQMjamh5WO5ooIJKHQH6KZROSDo2tiKpIHPphooh+K5oCmLQpwh9qwa3ml4OfI7/sjvt/3Li1GvNNVZI+yGPd9JJ+h1T/3L/iD0g8uz8Ly3tVLofwy3UNrWMmf44cgP/H7ojy7fdgdbargbtdTxz1vd3pY6H/y3QTfcdqV+63xbleHZoO+mc/Zp6I963f67y3Aw6IXd4VKriOGVaK3X1gO/jgkic7Ua3ibJ07GgjCPZ3IpxDQbpilM1hVB2GGbjhHINHvktg+nPOeXMzG2GIqtdAWQtnUFkRjb7Gp7NKG8JVwKiYZiSVW4fv65S++Wrta3XytWX27rTynpFdsNEGvmDrT88OK7Mf330sPn3GFqfsRhknypVUNbmBh414dmSHQ+fv3jxsBX3rFanxtAoQSo1CyZcHVlIMWs/jQybIU/DLVsnOedBnmVSmSWZrg5WRtwDU59IsRZ/9pmMJY8rv0E6hrhPU1i5gIIrJjooeeiRCWYKR48OMhAkoAIvPWbQy1EFoPOxNswUl13nRrqlGOUE8fBWBnIebHg9SqjSa6lR+cdeNFHzl740oH8tj7sculc04OgCYhPUSd4XMTlV9BovaRfxIQgXsTMMHm4DCJSTEYrqLSRJi3MX4dGCiVyEz6m6AkVCKbmT/HCRb6QrJtLJ9hTJxUXwA4w1M+AiGgCQVCpwc0rsJPdB5jwmc5kTzq4wlCTBreYp/pcAWa1/yETJtBjFGs0QXUTejME1xG9cFvqES6Q5amJBmHEw5Qq/5+wLGcMEd0U40BlGJo4zXeLvbwWcUa2XoHRh45Oyiuj2T/2PT+wGaTyjWJFtB44MBmlmdoJP50RIs9DD44hojoFvnRKzuJhz2dv+17uhIlH083fyxhq+ZmnO6feErw5kBXqHLt/NKts4/lELnJdN6KxIdJu8BTSmOEOXlJg4EeEFyEQOroARFUQKPic0Qv7VljZmTOYaR0qCKKH111tY6mOYFk9TvKxxRRWDcoI8OHz2/Oj4xctXr0/2a3/98efTB5VuauQhp3a5skhuP9hZOWve6uIe0bunW3LTutUzPaJ0b+fkrLetmQ90Uc6ad/RSzrq3OypnxY2+6hHNB7qrDd2OVKllnXjDn3c32g7qXWt0qx1233fDT3cAFKmwWZPWa7Zevrt8LpqZf2r1HPitUfuMoLsuemFw4kIPfYlMbKIECWZi3zY56hTdj4vs4CJE//tOsNbNTgXpyH/vBIgOd2Jdt2X7A6cNv3Ms2G2dOVypMZ1MwLphWt6DWDlwlmLxHP+wW+BbONkph78zne+M5v4dVPXNnX7JdTuiKqAqSnYWuv+Py2SXDvpPHXv5VL3HXXtxW71QXP/SYWdSJliKzrAFePV5pHl8dFCv3T21t4do65+bmnt/A1BLAwQUAAIACAAmBc9ULBszdVQDAAA+DAAAIQAAAHVuaXZlcnNhbC9mbGFzaF9za2luX3NldHRpbmdzLnhtbJVX227iMBB971cg9r1ZUSpaKY0EtEjVsm21ZfvukAEsHDuyHbr8/Y7tmDiQFFqrUj1zjj2X44kaqy3lvR1IRQV/6A/6yVWvFy9LKYHrBeQFIxp6KVHwnD30Z3/n837kIIIJ+Q5aU75WxuJtPYrAtNRa8Oul4BrPueZC5oT1kx8z+xNHFnmOJTCsSzkrsoTgmvu7++HwEkp1x9PT6HYw7iIsRV4Qvp+LtbhOyXK7lqLkmbnnxqwu2mZfgGSUbxF5O7ibPHYmwajSzxryZkwDXMPLKIUEpcCGNJtOxpOzLEZSYP6m4Z1ZF3Lqq75F21FFtaWNbszqohVkDc0iT2dmdeM5nt7sypeCcQQN/7RJYYQpdPYdxb8H+a3DRVEW39FIIcXaFPSIMzLrLIcJkuHzQ8LjvVlnCSYhc9HZJ6IYzbANQmZOij/N6gL7Wh7LofozHBKxedtSsDfThKPpYRSSMki0LCGO/M751EZ8vpYaHxMkK8IUAkJTDXrDDN9IqfwxTVuN+wOflGcBqDLUiA/ByhymLt4A2LTX+Ol0YudKGN/BFgQoYVcZgwhrY418wbKeIANjjXw33XrlbH8CP/Y4jtfDhFTN/Lr66AVOcOvr5Xfea26am1eugqsrg8fkIoPEympBczBdiyNrcyFFJzHFnOzommj8Lv02uHRvk1FxdOSolNauq1hTzaBNbjZGnOhhv+z+vBrdB6TOze17Guf9Qz8ncgtyIQRT/V7FwzeCx7gv5ynDTFT83oF85itxIYcLDeH5NokusHDP5FI40ZosNzmG1JVBHAUliKP2GsfVtW3F52WegnzCnlHwomnaHG5D1xuGv/qDwidkTUKH0zH1Bo/jhB40GRgqAQCRy41XrNs4T14yTRnswL/7wGAT7sosVqjQLrGN9RxWOpRbZblIj9WYqIUS4pqOFsIHxiWaAyd0nJe8JqmyiTUevZ+/9cGNiewHmdFqOMPsvhJS42D0txUQW9WoJim1eNdE6urQel+lTnYw5jS3MwIdwfUtHsdhQhRVVazTl/fEXodgviuHw5QntHi6KGYSJoM2ivUcj8EFvs5kJQHCEWiNV8GQ/gX7VBCZvRwgjand4nZszBG/a3ai4izOCx1Hgck159AG/Bv/b0j+A1BLAwQUAAIACAAmBc9UzhnCwiIFAABKGgAAJgAAAHVuaXZlcnNhbC9odG1sX3B1Ymxpc2hpbmdfc2V0dGluZ3MueG1s3VltU9s4EP7Or9D4ph9LoPQFmIROGpwh05DkYtOXublhFHsT65AlnySHpp/u19wPu19yK5s4CYGg9KCd3jAMWNnn0UqrfbTr1N9+STmZgtJMioa3v7vnERCRjJmYNLyLsP380CPaUBFTLgU0PCE98vZkp57lI850EoAxaKoJ0gh9nJmGlxiTHddq19fXu0xnyn4qeW6QX+9GMq1lCjQIA6qWcTrDP2aWgfZuGBwI8DeV4gZ2srNDSL1kOpdxzoGwGD0XzC6K8jOTcq9WWo1odDVRMhdxS3KpiJqMGt4vrbb9mduUTKcsBWG3RJ/goB02xzSOmXWC8oB9BZIAmyTo7f7eS49cs9gkDe9g74XlQfvaOk/BXq6dWp6WxE0Q5maCFAyNqaHlYzmjgjEojAboE6NyQNKVsSVLA19MNVAOxTNBUxaF+AmxW9XwTsPLod/2h36v5V9eDLulq86IsBN2fSdM0O2c+pe9fugHl2fheXdrUOh/CrcAbeuZM/1g6Ad+L/SHl+86/S0R7k4tMP55s9PdEvPRfxd0wm1n6jXPt4UMzvo9N8zZ54E/7HZ67y/Dfr8bdgYLVHGGl05rvbZ68OuYIDJXy8fbJHk6EpRx1JpbZ1yDQbXiVE0glG2G2TimXINH/shg8mtOOTMzm6EoalcAWVNnEJmhzb6GZzPKW9CVhOgYpmSV26+OqtR+c7iy9Fo5+2JZd3pZr7RukEgjv7P3+3uvKvePXm52/x5H61MWg+xRpQrJWl/Agy68WKjj/sHr15u9uGe2OjWGRglKqZkr4fLI3IpZ/2lk2BR1Gm75Os45D/Isk8osxHR5sHLiHpr6WIqV82efyUjyuIobpCOIezTFLBi0hUfGmBocQ9jPQJCACrzkmMGwRhVC5yNtmCkut/aNdVMxygleYHgLAzkP1sIcJVTplVyoAmJvlujkt540oH8v97ccutc04LjnxGakk70vYnKq6DVeyi7mAxAuZmd4Wrg9MaCcnFBUb2FJmpy7GA/n0uNifE7VFSgSSsmd7AfzBCMdMZZOvqeoJi6GH2GkmQEX0wCApFKBW1BiJ7uPMucxmcmccHaFR0kSXGqe4n8JkOWCh4yVTItRTrUhujh5UwbXEL91megzTpHmiMQCMONgyhn+zNlXMoIxropwoFM8mTjOdMm/uxVxRrVekNK5j8/KsqHTO/U/PbMLpPGUYgm2HTlKFqSZeRJ+OiNCmjkOtyOiOR58G5SYxcVnLmvb/fYwVKqJcX6kaKzwa5bmnD4mfbUhS9RPGPKnmWWbwD/ogfO0CZ0WiW6Tt6DGFGcYkpITP4jwbmQiB1fCiAoiBZ8RGqH+aisbUyZzjSOlQJTU+ts9LPF4TIunCXaHOKOKQTlR7u2/OHj56vWbw6Pj3do/f/39fCPopigecGqnK6vi1sZWyhl5q217AHdPe+SGutUkPQC6t1Vyxm3r5oa2yRl5R/PkjL3dQjkD1xqpB5Ab2qk1bFuq1KpOvBbPuztrB3jHOt1shZ0PnfDzHQRFKqzXpPWaLZDvrpeL7uVWuTz6cfVy4DeHrTOCAbrohsGxiyD0JGqviRKUlLF9oeSIKRocF9v+RYgR951obWCdStCh/8GJEEPspLNu0/b6Tgt+71ii28pysFRVOrmAlcKkvPmwVuAsxXI5/m66/19U2ClrH1nAn0zYfg5xurOZZxvVqdSzJxInoCpKnuyw/sQXxo+Lyf9qp8un6n3sygvY6sXg6jcWOzi++v3Pyc6/UEsDBBQAAgAIACYFz1QCj18+tAEAAE8GAAAfAAAAdW5pdmVyc2FsL2h0bWxfc2tpbl9zZXR0aW5ncy5qc42UwU7jMBCG7zxFlb2ialWK2u6tBSohcUCCG+LgpNM0quOxbDdQEO+OJ2nBTibbZi713y//zNjxfF4M/JNkyeDf4LP+Xa8f43WtAWnO7OAy1mWPXpKeWFms4LkoQRYKkhZSHV/9kb9+Cc44UbVpun8iWxv4JUj/rIW0Ia4ZC8NoltEqRntjtHcu8UfU2aGrpqNgm9Odc6iGGSoHyg0VmlLUTPJnWT9hgy0YKzAn0LXIIDadTWfjcR/563h3N7kezUMuw1ILtX/AHIepyLa5wZ1aHVyvKEJ6s9dg/IFvG+B6NF3cRgXKwrp7B2Un8cjHuJ/UBqyFY97lzWK+YGEpUpCB73hK8R80Mj5JV4Ut3JGeXFGEtBY5dHbpZkkRY8p7dXazc5oN5+DdHcqb+PKi09FS7MGcY4V6p884QG0wpx3pohMKFpUoVoXKG+52RsFyVCzZ9n2S9cQYpmhWP1/FX4qQCTajOavommHrmm2YW1v2DZczJoNjL7dtZX3g5oLkRC4vMprmXq7YYlx70tD6xbctzBbMM6L0w5MOBawfJmDu1RpJEM6JbFN6zbfzeqrwVu6Lr29QSwMEFAACAAgAJwXPVOxdVWxEMQAAXUwAABcAAAB1bml2ZXJzYWwvdW5pdmVyc2FsLnBuZ+18eViSaf+vjVPM+2o6zUaWS9u0B6ll4Ua2WE2llqWmKDaOWRkumBkoUGNWM2lYqUzjQrZZuZC5IMqiNaMGKpUJFSqVPpI+KgY+IvvB9t7fO+d3ftc519mu+aOLC+77/u7L5+vz3P3i57Nx6j9n/NPMzGzq5k3rd5iZfQ43M/uM+sUU0y8uu+d8b/qYlLBj41qzsjbbftOXz6O8tnmZmZVTLXR7Jpu+/yNu0+4EMzOruxP/JjXFXv/JzGyLYvN6r51Hwoa6qKeHZHtkKkO8xZLvdsCvbnk6I+3LHy63fjXj0XFobVbjsaPn5pctOQVM3dX6dHNN5cL9k2efmem1fXDnL7tXBXzxE+4fB23Pgyvx5CD0nP4filQJKfRXCTwVilegbGkhtBE4z1rzUby+lk7UwxR0wt5hSvVnJolW/xw/aeLj1//Oxw/impHnJx0GpkTYl/LQQ1ZmZr9JvHrWghfXrIIXlUJJ1/TmZmZ9kZjfFvqEgPKtWpiZWUu0PL4wcfnFXGr7I03dw+cmOglOiK3fFd2Akq7endje2zRn/q/tIo1bu8G0qDQtfvOOVkwbJ1kVIGcr2waGmNIwklErpR16DvAmq2PXGiT3BTXLt7+qYpBI+gVFMrShibHS2F2JNatvbTYmSVOUrX2TTlwRIIy4l/qnnaatezCrQxvTej4zizkRtWTT0wDDzAcRT+Ofg1gKDqIax6mtSp8bZ1XO6RYRbO1wHVikZxsNWmsfVEH88xqzo7kPXH/LvFJrL/ZEuKs6iwKN7Qyjt5KdV6AMkQ0NyMgGaYnhBZL71J1R1Ent7LvdrQ3k49Jr6Q+cEexXjTOLeXoJL5SkqpOG6ruk+i7NRc3OdNcadK9XJrWJyYVKoaY5c+8u9OhZq2YLIp5X0LVDHRY8lbZVELrWpNF161nzbuyiRjvA8c9Gx6kGAZQ0ArYriT5CNdSvdVFcJD1BUwaxK3zl/d80plla2HzDTwJ56tbYsm4iWAqTdRd00m2fUTMlT1TVilcvSfUH250RWUJqZ5HuQtMfiaQwOtHEJch+/aaHt+1XOSEqCzh+BVV+VAvK6EZsTW0K93QIvcBxjrSjFcLPCnColLGxmqtYruZVKpLcvwUEizDMTp+YVbR7/awUFGl3NOZ6rDPgmaVU4ElhpLggqRCDUC2g3Ruy0/R8Fd9S49drY7lIEaqz9hwPJ4Ub8uUpUaRgAmcnum4W83y74bmD4XmhXBNVspDGQNuAEiQAde4dDizwykQLEvnPMhUu+CfNahSyCOAi6a/8yr5mYRBYaZHTtV6DDEfWSqRhvK5mXLbgqiYi8VREY5qCqLZdzIjVYNpkKSgO11AtbNeU5yiOLLyMBR1zFMSYBVSa4jA/4jrkgr+QlwNmS7pXmT3b2wvO2/w0gDrTBo4fOStvFhUZi+kGMWh+VnN0AWweavUPKDRDNmpb0gvlhVnF8b12Wx0aiPLuFWJcYFtQPHY+Ph/PwcE8BfGF7AzbdKCWhYb0ZbGrVI60ZXe99GN4IsEBP5O5EtF7FA17sN1qTgLZxsLJqdcJtQymRPHyCsy1eQW+Nfj6AhAI9ygC2GxMd1hZSNn5gT2XbVvgNl8NSO4BfLXaWQbgciRlHcxspaDCWYE3tICRmUFk9wGqF+ugzUorxx8xzcdINtNcSAhZ/PYwBEOmqPP0pdHFkCTGoxEfPOxLcAOUK9etI8wkSABc7yhe3SnrDPCRTtggKxW2+enOCRvw6cDFRZS++u9hs6EG39A2XwCwbXkkkxFRRxbBsMAoPs4/jBFbhCnKY94AvIKsLuLroP2+unHfEmvDjrAyoSBSMAnbvXfY1yosoe6k1T8TH7ghssyh9CkC8yGnr9YTvL2GZkrHGzXCTu8yXlY7mApp1lAIWhaGpdfgz86+TCYRnogkiAEJH3Ja/wjvBniKkFHT7znbHCBQ8FirDjdEb8JqSg5NIGu+JgRSuDI8MPrQ5Gk2OxoT5NnotPMRoyhlEM/RVOLrCBKBZPU8k3qVVvPm3ShrysiwQM1ajJQJba886llrdVSRL2QX4P12eh/D+2XTtgBOUMXn/H6oIXhxz7qwMmuRS5X7F5LRsYQQSOt3E4nltVrOJDiA5tx1v0Y0pdmuEKN3+Dns2xjWNp7ZDs6Rtgonka0aQXN9Hj1VrVEAXzshkbHoog0eX6wPQ6Dnb18cG0V4clWj0+C+IXA6qRpAFJnEKd1GbEpL/0xte0+2Qa++oJzwnisKSfdlGVE4iWx/WPdKxFJGHTuFDyh/K5b78wkE272YZu0DZyczs1URhC9nbxYQOx/XZOL9zqWet/0SgNiYNiEBcv5yIDVfdMy3jJZqClteBp5IeqJh45dXlQJeu4bFivBFsMM2X+DDmToEHlGX0reWRGb56A3D/unj5aeeKthstq6MssX7V4WdsdNbP3g8GBxLCF5q/UKpuBa1YND1GUPIkHpvl5q0sFwmUK1SPZ9PZ/l5ohVqPwoCp8UggFrCYG9C/IQGwzbwHGHlPYBGl5cq1PSzhYnd114X2syJQrvKFdFbvwC2FDi6CLYY0Ol2WzUnrDlvfh5/q9115IZ1Ov6Wf5twUoANcodVCX/SDlI+bpn1Hfzy35ln0UpiTIVnHJ8AkBarOJhqci5QmaWtSaEf/lbsgVjvnarQwhUH0xR4ffrJvAAyZg49BaB5ebct4VWEE7QEVNGGxqPuly81D8lwNLAPUrgwojGnFHW2c2LdVIVkrGrliyTEI2rqNrrgal6ApxQ/k8CrJhXkTLuEYaSTCBxouoCKqvTcmJALDWXRBJJtKJx69dNvzeKcc2DTzlWWNFVRLaCkHQkj5e5Bi2UyUxb1PltMu3dsF58ACa5iGJ719yB+wzarNgXxBqaM21aNzwf2E7TAGB4NSu4JAPZOCpNFzoUiFZ455n+QThfEz5b+gjRv2AGy2QWphhR3f4KLl+c9/v4bhiuCJA2o5OMQsWgkTSI4plNU4zOxUh+UB0UUG3vDk0eeuYGEDlbdIOfmFqSVbxHW3NLltTSQ9dP3kxBItHRAWnFrSLmCTgMcc9AJEkAnilhKpwOKG3l08FERrSlOXw0K5DNNqvHF285V3pjojvswppYX50xsnKxf/j7DTsbvuXSnJq423aJpsllnuujY8Xkd0HLE1p3T4T60d/31tdsb0375Z8+dfieELdxENhj21bmd4rum7p1XLZJeGLM2q7EpNf/H5pvgno9QxkcEP2AHb3DN2nMDxOnwD+hi1eXEWbM3J3qkW3z95/5off5+4yd8X1RWGdoqKaZGuM9u06YdodTUxrR9dt+81ERYlfLcTHCnBvWGd/xIjQkOtRS/o2ZmFuf1TlLTAvzKf2Gh52L8c1PdOzFv87krX4Nffswgz6rn5ysPTFqZmdX/kW5xzvsNla+dEZtmhFqbgIzZ1paaWfsPvaa33PGvNudFJcm7Q7tYCVHQI3/f0mTdq6ZAqsfY483Z2p3D2OHo4QSQ9CDl/UlZoNVDeoriXt8k/SKa9mD4aqrJhmZm4T82pinBC1EF++3ZQr/hZJD0EPPhjHiR4Ys/uACX2V0Uyhl/cbq1PdHtI4rgRdK1YHl7tdPSUYyvOPCd7HHkZdaiqGLIE3fT0uJkmK845MNKB2wgUQ23CSMA2X2JMbcDsaREEjZY5VhV1n7T/jsrVkEZz77RBKV/+y3+ue6mdQ0YTOO0Tqwj6g6ilg4me3RtfWeXO+oq95eIKkRybtVwxIHQ6rKVSwcTPLowH9Y7XEd8SgXde0u1vwXTluFmfLcDVNTmf9C7OPFZ/nv6udVTLW4k2nX5/MX5rpVLr4igQ5/oX+/2ln1wWAx9z+xljCJJ8ckJUD1/L2Y1LxjWfSPxiaQk0cGfdIF0Mm0n1pf5kSmqrNj+4G3mbtDzGt4w++7am7Ehf7Gcl/TyVmYOk/EXxIW3MoNj1zH9/91Ze38Q9/LwwB6MmdnRX2zgbQzRsaQDoWMu0V1NEQc4U/+9tke2ljILJTf+HTPqDcjl39ugx7Gq+0RM0QfvHbA7UiSKjK0QkbYK3ZVblaOhf70BxYgKD+rmxjD+7SqgWwc7oalOrPu3tr+JTGiu9/tL2wLAmN30HHH7UMf7zMGWmssf1Q7iRLVUk1qkKSf+0q8HQl2GZkwPFj8YevQXpx9WHytMJPxl1JRKViyvRBT/e2OaRBQEm68D8R8HZTThfmhtgsxHqWA+OI3kPmabuKgDBCYuNh9z2eUQJwwCSU93eiyvbBN/LB50TJNe1V2EyzYdKfjY3kTFvQUOqHD61U6VSFtZbGlZ+kk6i5VCtNQ9jl44sXyF9VHM1CXJywqOvPilr0Frqh152m4ifUXge1EIOamjRXRyLeFLyq8Ad8Z3be9Zej18+U6vyZsvg+8Izssoe2eNzBW1/89tvj84UQqLo+ikasLH9u1LBrIDAyZKcO2CgiM/vq7KBWRNf0cxg/uUrbuxQmOI/KZZK3WVm8rt7iTVcBfU1A+JsbFhCA+jTglS94DuH3m4NbAxjZ1nPsY2DaqvmhykxC9JEsBQ5SMvtYSVPpgTC16lhQXz8qhChc7V1FnfR3dnClTjtxj2VB1DDhPSbWYooqwKBJMOI5JkbfnQfqj/Kl6dlaokljRHCgisjM4AEsc02GhMWFjSQrXrNWQr+VB1F52NmcBZxYKKr3PQDzO1odY2kGQLMMbH9QmBGj/sXjX3mqbnUS3WteyD/oJjcjxmE2qZzDRCLJXVryoCzNgpScZ7C+gY40KvNoEXQR8xmRXThoS13sAgYYNANZ6ICHTYKRu62rmXFUOYv4EPBffcqdb6+wiGeqsF2gCm7VcP8XHX0QGsDAy3k4pByMQ9d8pUK8WLZFcV5QgZOP4+b3IZpokrnOnZ3DYpFlVjmiHNUGjP7WG+BI7tapmLIlSj0e2w0oAO6GYB9GUmkwbSxP42ixV40FNei2bFlJ1P1WucBApyjqDXZgrLh4QFmbkSxsmTWdrdVAtJtzjFPSEZcrbhS0rQoo+VXmJqaKjVZdanQqTbhPuB0R0klu0j2RoTEoMJgaEO8RZUKXcIU8YO81nC7JoBP9xFVxBJ+QE2K/m3zmrDqPY3yHUEAgENMitAUikyJFAaa4d9X8eUVVaPaEA4M/EW1upncEAA2Jih/ISTiKig7kP1oW1IZhcxGXAq1bJBQ5YYBCtvUlZcglqOa4b6AEDfImnWNwvqusW63YiQQB7DlftB6mi760hBw7BiluvlBkV9sj+hb+2UE53e4MZJOVXdYaT6rlph3bAvyY9XrLg8TeAweTMkaRUIHCquw1JD5dEFNmcdLgcVcHUcy49NAdrBFUQrLuhAvx5SUGBuxMfRJUvQxPsHpPGFniPSRIqVaeTGJhyVuo4w0AGEvev0yfb8Uzsa0yqHSK2A0mVAm0dTkg/OxB4K+igLrB6FyLKDYdpF0iphYgKZLwDwJp/uK7JdTzPv0+2mS11nYbmcvACqOcuHFYZaLT38mk8yKwaE7+gbVeARNG2malkskrJ3U7MAcDIZxGl+byWeTKCsuPZO+D1c/Kw883ETBPcQLl5YRDPX1WKq88QJy0PLeLrytG0qWe1NKRUg7Q/d266tBV0eYf/Hgdp/CdX9vfl/8+bB+4wHUrJ2qK/h+LyrulWX3lT5wy/FL00FOtreb9MOPmXu2yrjgb1MGWmAFTO7icWE8Nn9TgLK1wrpibA3QcR4cMw//HW7UM+wWz35f++PQfLXAodwlG1uxUwpOblLxTOSdnHUfbmBDrkped0Uox7mwCI7cJX6Dk4gmkc0WpNxULfcs4qoOu+wm6MtNg6W8LW7alUAPMDBoJd6HpGjkt7QFopfooJi7Pyik21siRtPpP9Ttnr+4KBBqzM4GPtSqZ/JWl5b1W00etTWlmmVV0UhiJpmK+x0fcdUkxPlp42Gho2pCZGvRbbTrNSExHI63MNFe0gmY1p7XpKU0svvr37M/cPpdhz3tdvK1/G8Y+0WgiOKuumH78mDapod0h6fkza8XTbVhaEqsGmu4rJZqfngFgSv5Zzyp7eNOoah+7EF100avtxqPnh62NB0/MMSc5vneB+20rqsyvA4jvyeVHU//VpLuzEEJjIVOxn/XR+NKcUO1hg2nMlIPaC/lZK+GvnaGI8TqRZIzujDgV8WFASZen1EoIdhvKfYLWnY/RCrqIB4gNS9hMF+6K5Xy+hYXpi07TYQmcPcFVxAB7Pb+bgsU1u9ra7AVMcQOOs0I3etHVIOUS6q6PQUeRKdGGdBNQRtQMWqt8yRGnukKb1rPIxz1iGwiIqhpi/5kieHLuBnEuqq2BkRBflnqdNkf76Wta4t/nlHIJbjOk42ITzxOi/D0iJAh39Cakpjh0l9TvyKf2oCkjXcrSx9Qfxs5gTyKBbEzITzJaXSw75yjqo7lTpszVbdQbpYX0/aRbXYbv15abxpIjkbPyubMlBuiFouJ6nTipWnFcQ2QSSfwCKjkB2xbvg6h069RgNEGFamA1q+7o3rQFs432xktN0XfYiICheqgUrbi2LYK0E7TWi5EKZG8Tw9gFERDufK66RbWqiVJjDEqh2sji/E9D1+/Vdthy4H2zym1TXVDds4WtScR0youWbkHrUES023BPA3LCdHrr6+JKcIG1rkOD0rallW+Z5Qw/fpsJ4NsZFfPHd/k6nilQi2QQMGwp5Dzt/sKLDxazO1jaeL0i2EntrBDgLgKf2jJpNP9a60eqkaOrDmCKQMNF+nfpBqwjbkRS80Nv/swJUgtXeQhmfsxvvbl/pKXRBZzOyopb3kpUJ5KblvstL5dU0pi8Y8TvwyrG0JbKhoOaJX6B49G0mTdLkgHuGIIdoA8ooXHKFup3INkc4/mmmuP9mY6kvuPRtfqD74859DfyjYPxKINvADgUyScYjmkHYKkmc1O8O/Y8bHqWJTle+wp709XFHyq6JnGooiqclkhgZ7uvXc705Rtl4mz5vT0bM2DAnT2XwVcwDTrM2ktSt2Tydwml8+0NZ9P8CXRJLfRm2GBUTdkOVAenw4zGZaTuoalP6aCV8WUO7NYciwrMcm/SQzO5IpmrpW85ekkDMWhO/Wby+459eYVhzlsmJKBk72raBd4EVm6TM8VA+KKf2FncKIxapstc07e19R+PohKIUR6q4pKF6eCUZVEtdfp2/IpDy8nVdQloDZBNC256iez29MYxp0xoP2a+QSE1oEnnxm888XA894mrM/nyQXRpCPF1pOzqB8VWGCF4mYIJ2iESdMf3lDR/5H397X5giV1WR6XbQ9JZvlsW6N3ne7KNXLsKjJBCRp/GOmSU5zuN2zZ213AKt0J/lQYR4Ph7m+8bjmNtQP4RyUvttzunVj0a2pMlJ0hgXqOsOaC6YaNU3f4PN3epuMf2CfLuz4a5cMOJzehELGOjNpaDESfWQmoItYIjweHvPWmGcsFsF6gCewq+wwKxE4QCktzDpWCGkt+V5kq0GabFns5Z3dfQpIZIoxZFIJMqR7+DaQmKwtMkI8nElx/wRMDVZ/2VwQ9V2l4c80neJP0a3MX4F+Qu4yFEPtgncojnK29ddv/aLvTc0MVdVkKnqmohYiAUgE7CDD1pGeiCLbWEzukU556MsBFrXM+v6WVoFtiN7lzDjc0WVXwdQG9pt0zJ0Or6Q0Gfb9cVVEPPx5guPbVlgkdqNr5bmw+08fJqB1k7Nb7r2bH8OaDMXTaMHkwM+VTu82P6kzKn/DHj6yWf3gFMvmLeJuH8w3goG/m0icc8j47fd3821rtwY0MklmpaU4zQJHFOkdPDykLfLVi1vN9+GG9ejxKhj9RkvjO54xsaRXSa+FWYBWPHPOfvIO1bcPtcbyRJ5HRSLP8adwh5Rqp6/ftfj+x92mtt3hJmdX1CbJu1ONO2zb3jf3jtxYLut1edWJXyx/P9o1K5ae+L9q3nz8Mv65m1TdNlCM1Q8MLMGq+QMADZtzaD7gmN902L6ntIn8FqccHK0Z4S9hlMQq66T64YGuJGn2v9+VKY+rtto6L38jIZ1pr038gIPWTbjTjLocscl13sTmkS/+8x9p7SquitNhgWTf0jxu8jzcgTQqkAxPo1q4Cil93Snd79SM7EPdd+0N3/J7YSwJDCl20JY7hOibqbpNFXT1Bfr+sNgLE2of+WNRhgVd2ymzd32szpCOZ0BJwSE0TpuiqxOtPo/eX7CgNch+o421oobfU0LGRB5qroDzI8q4YUtey3XK3wbOVWQzSqxj8H5GMUUvDvSVxoSO1QqSkkKKtlQEnKjb1uPl4dlb/rh26+tgdn+xszHNVtdrY16q3MGt+12QlSOLymruRy3nRwqoK7NoCSNZStAhaSHzwrS5qd4+AjqqmQ8khJim3MQrNtp7dN09aF8AOmLPbpvxwx7JDR9ojsrM9rU3+J44aTsaZRlETlopA+oXyQAXPMuXomkHlU62veGLfLU+ANHU651ltAezKX0aFJJ5VqkgEkIepgOOFTj2kqEE1HvN+O23E/yw1rBF5mtI9edpAurWXhsLAif9KxsY/uhOctTaxmPsMLR2FpPueAlKP275T+jI2SinXggArlx4GrVikxbT9l68rGMXbTvFvNhC97uzTI3BQkG0meK06REvxZF2DxI89kOfLsySBBUE8I/takMyZGNjqIXnfVjuVgNNG4rdz+AvbKNmnHvvsKuKlp9tv7jKzjPXZZ0t9FwTbL8824Hx+BCZfyxAbWchwKs1NlMJyXVW1Vf8kfQmdWfZyYpad2++WXl/+fY3YbT6z/jZwKwFc+9WR1n1sm2/7CjqELrvy6fjJYL2HVY3B/bMAVQrOkW84NkZJekwQvqj1BA1W0hYRAuxwidOZMmzaRO99dk1cvWaxmPuIbORslFTHuPJrIOohYtlkZ83RwqQUS1gaZRdr6uNfU6RTCGQD/aNBdOy9y6hnk+PjFz/WFR97K3/vmlMS1lQ5XnrXgNF/2jQdkQ2ikHIsl/NAmYtLAKEeQWCrFezxcXIEP5+YAzPcY9kJ6o7fRDMobqahwezsT8HL6arbB7yI5bjZkyfyKz6uT57MJtsvlZYHtsm/GqhrEMYtwk1fq8fml7uy8rHxfrWViqm34SdYHcSMROF8+jGPL6pdo0tMb97bc/sN79Mh8+ze2Px46ba8V/+Md3+TWLEViT6zdk/rHjcFsGGHjPe1p0M06oyX17CHb2KLOXVLepn8yPcqK9EEby31ciFiMm88n++KB5e1nNHSomFfKUpiZABy2PXqmjYINK4kbNw/0PF9LYIFLXfvTqXqt7wpqKVP+i5kyvV+hZbG+/KGQFYA3pe/m7CQZljN3FQ/Hbi86ZayElDvrmw78+1XXZvDKHqP5TdhorvrigR/2KIfXbpm1wZwe/3TYhdWPW+ipbnzoAb6BTVFldlMEXuKvyw8fG2Mxax7Fcn2irh2JRytapMWfLBBTbwFXN67kR2fBAs3WLG2fjntw94jIHvjZLRXBO3u+rjiu39E6am5BNh5johMAEfqn1LzcVpNnBE8Qcd9mLun0q3oO0Cy7HvR9196xvTBDf/Fudvcf5zcRCRmHGDgMchDv3pu0oYMtZh1D/p67/M1zfr9+cndX3K4pEbolN/x1itGRcakpIdblE0Pca7AzK67peT/H51hSzcM5aXqLmmcOFLSrAx0OMI6kpfqUhheMQsd2eoSPbbP1Xco2etVTpFs8CQ20E1BhqBbti9XKvrybzT9D2XTWQGvPaIK6YTG9MA/Q2pGCC87gw/TYevuFQQ/3wLXQ9B9JO282JrDxY88LMaVeKtdGhVsXFs4Ki7DIB2lhlB41hUAFqD1clASUsiH5cdLL5Hj8Q0qyGIOyInAwMKAsseztcvqipwfFCLBnDZEgEIVOp2U5aS5RS1AyOGBznO2P2pzE26tjTAS1HtElrt6YGkiZ3Nei+6CTObwUUMGZ6AohXHFlUKEwdozvY/TW8OP9dO61nrfcZyClAdHMvkcnaQZgqi1vbeZvmEteH6cL1QlvahcusZUvQnvn05v2kCcgh3Uk7yOr3DEMJfN6HuCxP54FWMJy20oGCM5aPHWw0rW1I1tyMtmyu+yYmNQn1zRaR/koRp/u1WPxu8/kk8XfJP7rujcAIufKEeJqvPHsfMp5UiA5mgKyQAmqbxE/1tzPEsRY9VIhQpAHKK5G6IXram2l/tePY/EHKA/4DygGlQI20C1kEQn5hb5s/L27NHnTxzIL4QWnoqslSbYArNfPSU8k/r4aWzPWsLvs902HId6R8cVp2oUTihXiJg3eoKHfjNfnXP51dx4ntDslEN0CnDXMOgZR0Ra9qWCOc1D1UV7LpfixbEF7qnzumQR5HnzRVWLpRltzP+JZLP2MAVdkZNeF1iZuhbDgQU7MVVTdLcXiCvOkXUcA3sHcU/0QBZUqUfgpcyfx0ipDsgmMt5qDD0AviwxlS8nl0g6D2sxE85rRkDwdCNn2aPnSkAuH8XoL/F+f9OnAk04yrl6p5E/f4vMMc0rt41jmhbU6dtlm3/1/G0W2yoJKyZ0+/O/xcA2q3rpigGJ/dvFfwH6LkplqSSFCdToB3KZ+sf5r0eaEFHXslbUGhnmkYF/7Mz9rYMC8r4Scp1ZwakKhO8I32+587MWHah89CfcOxBAwd0+tiGPw98bK2Ln7jp+icOufn3sf/1xy5tsYcPd3PqiFBHYK6syrVXwWArflCO+jM+HLCyg+OP6gcrhGUFxIEbib5o/ejA66fp1QiYBHBdxHxQ27ktYNgfZAdAQFKoqrzJPrqAPPAhL7YLa0ZanIUYEhyNjArfF1qd9WriQTuWM/pwC5iqYLfqntQObjvcUnML3G3ZmDb19etdwaaDD8rR35ULJxERyj++9l0h3GJjV0AxqBMh/b2F8RMP2fttlvNnnW0XAP4oD8BmGmqEIRSCgA6ffHWbyuOuF2srS68htaqhCiSeJwCUeA/EUrnQUzhaU/pR038cP1sshVrSbDGyCxaoW9gCWuroAnoKnuSGOiIUAOGesBeEvevDfCPnNU8i8/fbzMdLIAKUqMDzCQROJxk18TicLKItUbkhaQIxkqZikPd6eyB6e87PvtQZAOIKfviQ/YdaajLl9bI1KFhrqRLEmxWkqm2PR61YGLHG5jM+wE9SKfGIEB9kZHqQp8Uc5vYpRzvptr005cC0WTA1pA2hB9IEP2GCCsKwXDIqts5y+lUnRBZ1O8j2L/ngLuLEG7SyZzz7KWOLxIJjR0xaHEsKa6NfxdODYc9LvS7az8OHkegDgli32N2EsbVTflFEWEIASAOZ2MUqD5qgaRGttBiZ/MMnDsw0zfz1dUm/NUOChiSrSjBqxiPACbCxumr7EknflemAuk5n3dq/JohbqmFvy46fJfztOhL7GqIwsI967igMBfiPzPByjd+JNNsWWT0rqz3hmbSWk1eQqlQQEf7kytlIMa9iNm1J6tqC57dSvNfwJci5XohcyWIhonkSZdiXdTAMMbdegQOqQ3rWxlR0nsRrAf3BDAuCBKIeMOGn3XAUg21kcTQR8Qc+aPCgsGctgp46EAm4aUul52+xfaxGQPNBy28hNXTsyJQTeCKLgeJxU/QHj7unXuQOsTHo4llIsTjEs2fWsliezjNNU53DNElBw3qen00rlVJFEvfsj6LofryX7JOOsvPj3jG54+Mu4fVJP/D7Hzv24FT88ydR9FCOZqC4Vfk6D0qVh4j/IcvcR4kxPab05BHV2YFhLFdhzfLAjy1v8uRCd8N4j3XGlEjMJl8P6BExpZlAIKEQvZXp1jcsv3LN/6DW9SjMkcHyprIpP+fleBWmT/b1VPcOtOW7gWJ5N0d7vyZTTD/y4pfiV7ORM6f7FH+oOK6HMJts4ANiQc2tFFRHz1ryqrtbkJxDiWFhSFn/ioEP5SfXFo4PK3iSifYvYIVjVn+cl9ea0jTu+WGfTEG9qgVZYhO0J+VCNZlo5eUvgU93OCPc9aPtgejuTDEYP5vX4ogezmxXCBxMX1LXl+Uqdxg6/iH86WM2Jg3vq0X/a13197H/a46VmwLsEJejUwhaeUmhez/8dWleqM/fb2b8vfnvzX9v/nvz35v/dTM1tWny5nPzNhe1m0bXV8+KIf3bm25eE1SWM9/dlzGdnbz/9WWX1+Qxmf+FBROPNGup2jDQDTfqBzhS0gFoOMEh9PULYqN1FHQCJYGXYJx0VHlILkCWGOk8gytw3mE/JfRiPkd1gR5MsZQaU7EhpDgVaO1Ze1IgDpUbX8UaRuRXXlUfCgIiLlCj5eKqtxdi7teMPJcah3TGy1yKUUk2M5N9D/uj1agCX7553p+lom2/U5/Q2mUcH0tHvz+UCdWqHarv8bWTzPKo7hGFkDFl6oDBa7CwO/k5XMK8Wgj0pFx/o9rqfZjVuRCrh5JpVt+vyNKC8tRYw5+p1DFyMLMQ7Pd7S/Nxzf1x6pOSSWayu9T1GMpJw771oMshD7ub76721GfMNJze40bZX6ydJIvQj+/3sF+xVIhZ3WXV8fam0eRn3qFa5AkORaLVPQxQmbedjn+umXi54eSBdxaPuxzzAn53WLklpMt6NbIxDRTWxNV+4GHexUlOgrY4GIGOaAbH8Cyri6wXUyJInKc07mgRKFGr6cZVIFmuIhsbUOljHQwyNBCRjwZ5p5Epz41cjduR4XZjTE/qQQkwxsm4KpJtKNOyhPqxjqEOOpx1sMy/TaDtuA3iCTNZdJZUDATztmBrjS6H49HP2NPhZeieO/2Hr+uMYeeqO+7WLN9k9dDQ4WsEO6jGcd+D7rdC+F+cBZcCFx3N1xl2JIQYdeWU+PvhDQaFKpua6NmmrpHVu+G/DDMg/E+cFE1SVQuGkmduyfVE4rs6vVkczPzYuXies3vvKBtNqFsmQdAk/CHZ4YQL4EOie9jGusqyBLuhh7VtiZ/L2mri9DZwH+a6ZdZz5u3fbd1zZxbK7zROujKMn3RKRQi4M5t5z6BIykntf9qD1iDF1tcA6TZSPT11BD/CGcJL2iR7202qh1C3srYicrW52lCBdpfnAucfepVRYkARhTivaq1ZXhZqxWpzRK+d9IEfYFSdqyy1b0xrsDINvscGEephPMnv3vTS1JcKlViT3OK8aQ4FHpn1+DALJ8NV9Ct/JHRpyH3CYD038mhz3C0QvwGsPBtMbYqUc0ZOgxTFUmzzmL2ffEKtSgFXjBpLcq5nzUQhHsEeEFiJF7a01NyXJlJ87G56Hs28EuARk4gJeqpiTwuliSZFbuHmYgp+5m3junF0w64RlVaXwFQIkEZETzexJ8Verh5SXkrCLBzjYN7w3GHI11gPk/UN31NmGfN+BG/XPb2amB+Kq0VKYmJppLJ2reP11IRVBzBHjFSKsmGZ4Rn9F49e+kmOCoCLYGdA7tifUESSfrw0JkIvZeEvaLMFJbA/BvAEDrezA5DzMjBl7G4NZ5kqTK/TsC2rBMozi5iEUyKcrb/+VSg3FuipNYy7r8aBTSOGplK2oRkX+Qwh6zKyFyNjb3KHG4eN+R3GFXGewt9p4KDfu9t+00sS1zzZgbYjnU9pIhCWN6822VoTTlKrjnzdc6daeLrCAT5MKQw0nv+FgMJWLuNF0JHN+G7N6DKeZTxNlOgy9uz0/W1iySHi00g62GvxMOV5Z+0gt4E10xHRGx/gNvqMrUv6cb/HDvdx+a5h2XzoWPyUkzn45SGGZJYu9ierH08TS6Y/uKaKPf9ajzGlQSzLpkarx6+EOtxNYUcQQoCIXCVTT/oWSmRmC4uelhtDGW47391BnBJt54fIxo4yt3FT8+nlcv3pSKbtH0j6t7eFcsx1XF0nl7l9UMN+qc+3+JNLqyuNLzRcitfncxsjd3BnBgmSXgZjLw7dZuuuKdIi9V3XNGwFUV3RgZCUnVeVXrf2If6csOpHzHU6KtsoqkRUlCqk5RCFNuywSQRjopbRblgHCCIHmog2n/MTE+j4/GJ7narMdjpNsizy4CkMw5O0HqIUqR7UZkQEc/Ua47dAT/CJ1EowIoj6FKjmJ4pS1xlyk3l4jmb3Mmgom8n0hYx3vQ12douxX296WD2hniQKsxCWlpu1ZzbT/6b1YpsFMInJHqmDinx9Xo65XlG/2Mhf+9PnzdLtB+s6q5XBh0lhvTqi5SL63LPtgsyz2kBj94lOcd53EkRgZ2ONH3f6GQDOF7jc4DV3HmZd4g7exuXQio0HqwTXwCy5t8ghF4Jfyjc3z6tbZ63IyU7lv7RTljWmDfA2Rq5eCOOw6BtYWxfztduHfUm3dH7WBYW3uIyOfuAZdDZqheU+QhxvC+hy5gZbr4gCbWZDTdGyphEy8ORzUHKTfKgQKsneRkmCJRoNOcxpAmMSZCp1POybUhdkZZU0dRKqeSkseRmqPrR66OJ5sjq5eVKSZ6O6gjwLqOdAr4T9kLOZSyiiOp9ZCSrnOFlmSZaYb+wly8YEBEgWHoZMvVMt+JbVpaneGO1hL4DfDZQuOoCZv4y+43fkfRH2t5UFmjqBQpEoyVKGUKonchPw8uIKclQrIc+M79q6HHvWku5P5zB3WRFze+6kRq2ttPJzcMW9aknTJTkiaQPanAbHMqvjcqOq4qXNxsO7unmkqpie38o8uVjy80KH0GYCEPF4BryaZOmvN15cSAkUBFOSPDqYXwu07e2F/IbUebibJ+Mn1WyX2FOB039s6/C1O4PzXdRlEuShC6AT0UsP7w8t2uWd1r1ndgPLrc+s1PZK0zVzAWkxjIfa1CqAGo7YTKXBcqo0F0KA+iOLimiCrKJ+rF04eno4leBQvYuH1u7ranTMZvLsv7hZjkrdqq7pcwIU2hRLf4MkWDIqfaqRlyUaZmd7zfXWHfmj8P0N2s7rOGoTAE8R8OFZEDy9VHA1NFi8COffFqt/csCU5GNlr9Iztplk2otZ3Yc9dT3aLoVB37NralFuYxpAPZ5tbAPqncWLPA5Jh3m2Ns4iMWF5fVgTdf0V/xnwAXHCxTDPstL4PWDTclqdUeUvWXGIxpxWqlQNGyRC2QbHF9gzq98n9NGZVUOvasALFlc1Fg0i9X4T9x8+OIzE91oPNs1zITVNbevSXCx/xeLFzuWeT0kcSTa+IiTOqht/dRyYdABlFkad0RHJsEovTgUCgN1wVhe+nmiH/uosX8tkmApNe0eTqqHGD93zbGD3TJNogqZb3Ay8ep+eeUidJA5Ru53eLnRCvRdqbHQVRblq4hXzEk/ohq/HTh8BoZ5sKvmKyRHqYUkZH75XYmU24b3KVgUeeu3IqEAIXgPVZ6LFsIWnBQtWJ4Hm6kaZobsLPQsJk223CrfeTxiR3Ew8SoSklebW6f7qqwzAJUd4dPpugnGsw1QzDpBSBI9TIO1XVrrpYaRBB9te2tkbkJE2rWcty7fcNutM//si/nj2XS/v474pL74uRhuVaCxn7Gm0NaQQIBlkIJAcSbKZaz4oIrrnIM9ESODADQNKgvP9fiLwAiD4z9vpgWHIt/a9id6r/mwlg2Z+WQQ877TzQHQyDPItldxkTqmoQX5bNOmAzZTLuiScWlrw4qw5oIUVVbGtrfPRtxSGoeLEmU2PdOMI70JNT4WpyLVRXs7i1XIAaU95z1pDQfRcY9l7qJa2bOLdUSguc9KeXExZuiXB5nEJdGQrUOdTrvu5LAv5Bx9OsiY5Pt430WKykQsFElw+r3+0cgvoqg2wtqwSRT7vzJgO36HmTC43DEM5xral0fY6xNNDR4PJ8rsaHk5IOiQ7Fh+qjtFqak8rvQPeJqsLKQU0fidyoJc63B1Q2fdqSiVLKHBg9HJjmpa+Edj9laPGZv57uHjnO7q6JUqEHrvFkKrzpbv1oli9aCA/qfts2+0kKUnVEJXME/U4dkhZp1Om5SAtt0DCdU1l8vFBE94QKdL29JzWVA6NmYJBlhmMdWciYLKYRzW3DG2JHoeH1XXhiEKJPXxvmSHUC3SY5B5e+bRoXdWbaaL0jAXzCUJ99qT718/9HIzjTYEUKJDS4b78fFthRJU9NdBD9eAkt6L93KQf6amnTMnKOjMRctKc1K0Papfm1e3p+dll78fQOG2qIj1NdybtqjvOEVt/RfFN41O6/gm91FP7ROhizb+S8DKotKlnHUkxF2wK0OffbQZB+awA3+1dIkQpiJkAhxW+uSfS9oXat+X/K6i+M4U3YsG7RezJWGXPHjMvpVOLKS7O+HwqaTCiNdWp39ZVpHA8FPoaW044UDwtz63nDhT1qXzkYRl5uGEL+lFtfuVoBVpb8fboS7oz7rARN/iCXE9wRGAoE68kf4j7+ppZVW4iBROP3Zhr+Dbtd9No8Oc7MFn17n9ISBVRN2RRkmtj1MlwXdDxNk5EaFPsPfJ1LZOjI01dNgzLg/9HeRRCPxdKYQQU2ihKMlda2OkTslxl3s28L+LtYJ+xWkONT9e36o8q4+2osz3y4p8f+oBJXMYFPJ2gY4Hnq19gjCGk+F7ipKO5EZgaQ7pFkeRt0e25Ff/clV6bfL6Lgh47W/gMoGHJI09jWAeFsyaZ2crmkyn3ria9pAYNaX1hYPMwJc8aGpPErrKeP28RwJvmYTUD3gZQOrUGfIXOcFw3nIbWXEYT434I8RxnbQVVK8zMxAxIuCE63A52awo9d7+UER398W0q2xUIjBZpX/eLlQ7Ya2Oh0MIfmuadsWePHBajPc8qp1qYxSV3a1t8q4xSxmXts2hsysj2bunulK4jA3bjibihVGvPIA4kCmk1t9hM223IzTS6jLruw5wCNX9GrHrgyOtcyut85U/XPNLQr5cI9pdidV+YdZaYhlquPIc6zKIenmrxZwt2VQGxKSXUIs7Oyh5umrDNDkw8JzB7tvB/7uOL4g6j9Xy+9/ON3qt+mCC7eYPP+rK14T//N1BLAwQUAAIACAAnBc9UWlnzP00AAABqAAAAGwAAAHVuaXZlcnNhbC91bml2ZXJzYWwucG5nLnhtbLOxr8jNUShLLSrOzM+zVTLUM1Cyt+PlsikoSi3LTC1XqACKAQUhQEmh0lbJxAjBLc9MKcmwVTI3MUWIZaRmpmeU2CqZmlrCBfWBRgIAUEsBAgAAFAACAAgA817JTNajftpHAwAA4QkAABQAAAAAAAAAAQAAAAAAAAAAAHVuaXZlcnNhbC9wbGF5ZXIueG1sUEsBAgAAFAACAAgAJgXPVH9k7af6BAAAYhMAAB0AAAAAAAAAAQAAAAAAeQMAAHVuaXZlcnNhbC9jb21tb25fbWVzc2FnZXMubG5nUEsBAgAAFAACAAgAJgXPVBUeYBujAAAAfwEAAC4AAAAAAAAAAQAAAAAArggAAHVuaXZlcnNhbC9wbGF5YmFja19hbmRfbmF2aWdhdGlvbl9zZXR0aW5ncy54bWxQSwECAAAUAAIACAAmBc9U/3dusDcFAAC5GgAAJwAAAAAAAAABAAAAAACdCQAAdW5pdmVyc2FsL2ZsYXNoX3B1Ymxpc2hpbmdfc2V0dGluZ3MueG1sUEsBAgAAFAACAAgAJgXPVCwbM3VUAwAAPgwAACEAAAAAAAAAAQAAAAAAGQ8AAHVuaXZlcnNhbC9mbGFzaF9za2luX3NldHRpbmdzLnhtbFBLAQIAABQAAgAIACYFz1TOGcLCIgUAAEoaAAAmAAAAAAAAAAEAAAAAAKwSAAB1bml2ZXJzYWwvaHRtbF9wdWJsaXNoaW5nX3NldHRpbmdzLnhtbFBLAQIAABQAAgAIACYFz1QCj18+tAEAAE8GAAAfAAAAAAAAAAEAAAAAABIYAAB1bml2ZXJzYWwvaHRtbF9za2luX3NldHRpbmdzLmpzUEsBAgAAFAACAAgAJwXPVOxdVWxEMQAAXUwAABcAAAAAAAAAAAAAAAAAAxoAAHVuaXZlcnNhbC91bml2ZXJzYWwucG5nUEsBAgAAFAACAAgAJwXPVFpZ8z9NAAAAagAAABsAAAAAAAAAAQAAAAAAfEsAAHVuaXZlcnNhbC91bml2ZXJzYWwucG5nLnhtbFBLBQYAAAAACQAJALwCAAACTAAAAAA="/>
  <p:tag name="ISPRING_CURRENT_PLAYER_ID" val="universal"/>
  <p:tag name="ISPRING_PRESENTATION_INFO_2" val="&lt;?xml version=&quot;1.0&quot; encoding=&quot;UTF-8&quot; standalone=&quot;no&quot; ?&gt;&#10;&lt;presentation2&gt;&#10;&#10;  &lt;slides&gt;&#10;    &lt;slide id=&quot;{BD108308-7AEB-4D4E-A330-2816F06838FB}&quot; pptId=&quot;278&quot;/&gt;&#10;    &lt;slide id=&quot;{534DD66B-9E42-4DF2-B3C5-6E0CE948AB2E}&quot; pptId=&quot;259&quot;/&gt;&#10;    &lt;slide id=&quot;{435D09BF-22F9-486E-A313-98A4C4128FEB}&quot; pptId=&quot;358&quot;/&gt;&#10;    &lt;slide id=&quot;{9F239A63-30FE-409A-8971-D5141F477D78}&quot; pptId=&quot;407&quot;/&gt;&#10;    &lt;slide id=&quot;{E651FBA6-20AE-407D-8BBA-47D0CDDE5A1A}&quot; pptId=&quot;457&quot;/&gt;&#10;    &lt;slide id=&quot;{6C2BEB04-F5E7-4E50-8D3F-D489C6BBC148}&quot; pptId=&quot;277&quot;/&gt;&#10;    &lt;slide id=&quot;{1768E7E0-4448-4BD3-99BD-79A4F0920196}&quot; pptId=&quot;458&quot;/&gt;&#10;    &lt;slide id=&quot;{FD56EB23-681C-4404-9FF4-613ED85D706F}&quot; pptId=&quot;459&quot;/&gt;&#10;    &lt;slide id=&quot;{163ADA96-1253-4DDE-A38F-B19257F79194}&quot; pptId=&quot;461&quot;/&gt;&#10;    &lt;slide id=&quot;{0AB080A8-4A1D-4584-B178-706DBD448FE0}&quot; pptId=&quot;462&quot;/&gt;&#10;    &lt;slide id=&quot;{169C3AC0-74F9-4C77-99DD-7B2DD9B21437}&quot; pptId=&quot;463&quot;/&gt;&#10;    &lt;slide id=&quot;{DEF44838-0C35-4467-8C14-F5D82208E726}&quot; pptId=&quot;464&quot;/&gt;&#10;    &lt;slide id=&quot;{4AFB1D9F-EB1D-4008-BE11-59DCD24FC591}&quot; pptId=&quot;465&quot;/&gt;&#10;    &lt;slide id=&quot;{881BA2CA-C632-462F-9A4C-22F7CFFB4D41}&quot; pptId=&quot;467&quot;/&gt;&#10;    &lt;slide id=&quot;{3FA1F7EE-307C-47AD-8DBE-005F5FE4D608}&quot; pptId=&quot;468&quot;/&gt;&#10;    &lt;slide id=&quot;{EA24A999-E0D3-4E79-9B52-BC6790F92496}&quot; pptId=&quot;469&quot;/&gt;&#10;    &lt;slide id=&quot;{DC30EAAB-2A70-4236-9DB0-DDC884A44FE0}&quot; pptId=&quot;470&quot;/&gt;&#10;    &lt;slide id=&quot;{77A1669A-43AB-4B9F-AE7D-066D3D5EFBBD}&quot; pptId=&quot;471&quot;/&gt;&#10;    &lt;slide id=&quot;{B7CE58DF-B927-447D-8534-306E5C24967A}&quot; pptId=&quot;472&quot;/&gt;&#10;    &lt;slide id=&quot;{5E1EF4DE-8E73-4A6C-8E4E-DD1C58FB88D7}&quot; pptId=&quot;473&quot;/&gt;&#10;    &lt;slide id=&quot;{458DADC3-4357-490A-AC87-60AED63D20ED}&quot; pptId=&quot;474&quot;/&gt;&#10;    &lt;slide id=&quot;{9635A53C-710F-4AD1-8359-FDAB44AA94F6}&quot; pptId=&quot;475&quot;/&gt;&#10;    &lt;slide id=&quot;{2CCB2AC0-5239-47B9-9D7F-CBF016EAFF4F}&quot; pptId=&quot;476&quot;/&gt;&#10;    &lt;slide id=&quot;{778E01FB-B0D0-4869-BB6C-CE0B947D812F}&quot; pptId=&quot;477&quot;/&gt;&#10;    &lt;slide id=&quot;{00E90DDA-8201-400A-A93E-EBA8C5967E63}&quot; pptId=&quot;484&quot;/&gt;&#10;    &lt;slide id=&quot;{ACB1248C-25AE-48F4-837C-138EAEBB5DCF}&quot; pptId=&quot;478&quot;/&gt;&#10;    &lt;slide id=&quot;{941701C0-CB31-489B-8E4D-D7789C6F5F85}&quot; pptId=&quot;480&quot;/&gt;&#10;    &lt;slide id=&quot;{DDB35E97-0166-46FE-947E-DE068F44AEA8}&quot; pptId=&quot;481&quot;/&gt;&#10;    &lt;slide id=&quot;{BEAB2CF5-A341-47E2-B3BA-8F9EB316A00C}&quot; pptId=&quot;482&quot;/&gt;&#10;    &lt;slide id=&quot;{B5012891-597A-4F24-BB86-00F8C6FDEA6D}&quot; pptId=&quot;483&quot;/&gt;&#10;    &lt;slide id=&quot;{7D3BA3CA-F2A1-4086-9AE0-6173340FE14E}&quot; pptId=&quot;485&quot;/&gt;&#10;    &lt;slide id=&quot;{8DF869AB-FC44-475C-B7F1-76EA00262804}&quot; pptId=&quot;486&quot;/&gt;&#10;    &lt;slide id=&quot;{65690404-A7AE-45DA-AFE5-6369DADD3BB3}&quot; pptId=&quot;489&quot;/&gt;&#10;  &lt;/slides&gt;&#10;&#10;  &lt;narration&gt;&#10;    &lt;audioTracks&gt;&#10;      &lt;audioTrack muted=&quot;false&quot; name=&quot;Âm thanh 1&quot; resource=&quot;814049f0&quot; slideId=&quot;{BD108308-7AEB-4D4E-A330-2816F06838FB}&quot; startTime=&quot;0&quot; volume=&quot;1&quot;&gt;&#10;        &lt;audio channels=&quot;1&quot; format=&quot;s16&quot; sampleRate=&quot;44100&quot;/&gt;&#10;      &lt;/audioTrack&gt;&#10;      &lt;audioTrack muted=&quot;false&quot; name=&quot;Âm thanh 2&quot; resource=&quot;4c6ec64f&quot; slideId=&quot;{E651FBA6-20AE-407D-8BBA-47D0CDDE5A1A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eceeef4a&quot; slideId=&quot;{534DD66B-9E42-4DF2-B3C5-6E0CE948AB2E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778E01FB-B0D0-4869-BB6C-CE0B947D812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778E01FB-B0D0-4869-BB6C-CE0B947D812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778E01FB-B0D0-4869-BB6C-CE0B947D812F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778E01FB-B0D0-4869-BB6C-CE0B947D812F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778E01FB-B0D0-4869-BB6C-CE0B947D812F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5.217"/>
  <p:tag name="TIMING" val="|75.215|0.001"/>
  <p:tag name="ISPRING_SLIDE_ID_2" val="{E651FBA6-20AE-407D-8BBA-47D0CDDE5A1A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778E01FB-B0D0-4869-BB6C-CE0B947D812F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778E01FB-B0D0-4869-BB6C-CE0B947D812F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778E01FB-B0D0-4869-BB6C-CE0B947D812F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435D09BF-22F9-486E-A313-98A4C4128FE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5.217"/>
  <p:tag name="TIMING" val="|75.215|0.001"/>
  <p:tag name="ISPRING_SLIDE_ID_2" val="{E651FBA6-20AE-407D-8BBA-47D0CDDE5A1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001"/>
  <p:tag name="ISPRING_CUSTOM_TIMING_USED" val="1"/>
  <p:tag name="ISPRING_SLIDE_ID_2" val="{FD56EB23-681C-4404-9FF4-613ED85D706F}"/>
</p:tagLst>
</file>

<file path=ppt/theme/theme1.xml><?xml version="1.0" encoding="utf-8"?>
<a:theme xmlns:a="http://schemas.openxmlformats.org/drawingml/2006/main" name="Antonio template">
  <a:themeElements>
    <a:clrScheme name="Custom 2">
      <a:dk1>
        <a:srgbClr val="00000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reworks 1">
    <a:dk1>
      <a:srgbClr val="AF273E"/>
    </a:dk1>
    <a:lt1>
      <a:srgbClr val="FFCC00"/>
    </a:lt1>
    <a:dk2>
      <a:srgbClr val="000000"/>
    </a:dk2>
    <a:lt2>
      <a:srgbClr val="FFFFFF"/>
    </a:lt2>
    <a:accent1>
      <a:srgbClr val="FF8B17"/>
    </a:accent1>
    <a:accent2>
      <a:srgbClr val="FFE103"/>
    </a:accent2>
    <a:accent3>
      <a:srgbClr val="AAAAAA"/>
    </a:accent3>
    <a:accent4>
      <a:srgbClr val="DAAE00"/>
    </a:accent4>
    <a:accent5>
      <a:srgbClr val="FFC4AB"/>
    </a:accent5>
    <a:accent6>
      <a:srgbClr val="E7CC02"/>
    </a:accent6>
    <a:hlink>
      <a:srgbClr val="FF3399"/>
    </a:hlink>
    <a:folHlink>
      <a:srgbClr val="FE1F0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1144</Words>
  <Application>Microsoft Office PowerPoint</Application>
  <PresentationFormat>On-screen Show (16:9)</PresentationFormat>
  <Paragraphs>209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Times New Roman</vt:lpstr>
      <vt:lpstr>Arial</vt:lpstr>
      <vt:lpstr>Calibri</vt:lpstr>
      <vt:lpstr>Microsoft Sans Serif</vt:lpstr>
      <vt:lpstr>Lato</vt:lpstr>
      <vt:lpstr>Wingdings</vt:lpstr>
      <vt:lpstr>Raleway</vt:lpstr>
      <vt:lpstr>Antonio template</vt:lpstr>
      <vt:lpstr>8_Office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</dc:creator>
  <cp:lastModifiedBy>Admin</cp:lastModifiedBy>
  <cp:revision>26</cp:revision>
  <dcterms:modified xsi:type="dcterms:W3CDTF">2022-07-23T06:41:06Z</dcterms:modified>
</cp:coreProperties>
</file>