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9" r:id="rId2"/>
    <p:sldId id="363" r:id="rId3"/>
    <p:sldId id="364" r:id="rId4"/>
    <p:sldId id="365" r:id="rId5"/>
    <p:sldId id="366"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67" r:id="rId22"/>
    <p:sldId id="368" r:id="rId23"/>
    <p:sldId id="369" r:id="rId24"/>
    <p:sldId id="285" r:id="rId25"/>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CFCFC"/>
    <a:srgbClr val="FFFFFF"/>
    <a:srgbClr val="FDF58D"/>
    <a:srgbClr val="E8E8E8"/>
    <a:srgbClr val="FFD84B"/>
    <a:srgbClr val="CC3300"/>
    <a:srgbClr val="FFC31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72" autoAdjust="0"/>
    <p:restoredTop sz="94660"/>
  </p:normalViewPr>
  <p:slideViewPr>
    <p:cSldViewPr>
      <p:cViewPr varScale="1">
        <p:scale>
          <a:sx n="64" d="100"/>
          <a:sy n="64" d="100"/>
        </p:scale>
        <p:origin x="-402"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AF2DBE-83F2-428B-89BA-BF0123E32038}" type="slidenum">
              <a:rPr lang="en-US"/>
              <a:pPr/>
              <a:t>‹#›</a:t>
            </a:fld>
            <a:endParaRPr lang="en-US"/>
          </a:p>
        </p:txBody>
      </p:sp>
    </p:spTree>
    <p:extLst>
      <p:ext uri="{BB962C8B-B14F-4D97-AF65-F5344CB8AC3E}">
        <p14:creationId xmlns="" xmlns:p14="http://schemas.microsoft.com/office/powerpoint/2010/main" val="11760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87DE78-418C-4018-A945-B51831F6966A}" type="slidenum">
              <a:rPr lang="en-US"/>
              <a:pPr/>
              <a:t>‹#›</a:t>
            </a:fld>
            <a:endParaRPr lang="en-US"/>
          </a:p>
        </p:txBody>
      </p:sp>
    </p:spTree>
    <p:extLst>
      <p:ext uri="{BB962C8B-B14F-4D97-AF65-F5344CB8AC3E}">
        <p14:creationId xmlns="" xmlns:p14="http://schemas.microsoft.com/office/powerpoint/2010/main" val="32446649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87DE78-418C-4018-A945-B51831F6966A}" type="slidenum">
              <a:rPr lang="en-US" smtClean="0"/>
              <a:pPr/>
              <a:t>1</a:t>
            </a:fld>
            <a:endParaRPr lang="en-US"/>
          </a:p>
        </p:txBody>
      </p:sp>
    </p:spTree>
    <p:extLst>
      <p:ext uri="{BB962C8B-B14F-4D97-AF65-F5344CB8AC3E}">
        <p14:creationId xmlns="" xmlns:p14="http://schemas.microsoft.com/office/powerpoint/2010/main" val="1105669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en-US"/>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en-US"/>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en-US"/>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en-US"/>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en-US"/>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en-US"/>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en-US"/>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2CE6F728-32AA-4EF6-93B8-3DE64EEA1E28}" type="slidenum">
              <a:rPr lang="en-US"/>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en-US"/>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en-US"/>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en-US" smtClean="0"/>
              <a:t>Click to edit Master title style</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
        <p:nvSpPr>
          <p:cNvPr id="38" name="TextBox 37"/>
          <p:cNvSpPr txBox="1"/>
          <p:nvPr userDrawn="1"/>
        </p:nvSpPr>
        <p:spPr>
          <a:xfrm>
            <a:off x="7535867" y="6627168"/>
            <a:ext cx="1608133" cy="230832"/>
          </a:xfrm>
          <a:prstGeom prst="rect">
            <a:avLst/>
          </a:prstGeom>
          <a:noFill/>
        </p:spPr>
        <p:txBody>
          <a:bodyPr wrap="none" rtlCol="0">
            <a:spAutoFit/>
          </a:bodyPr>
          <a:lstStyle/>
          <a:p>
            <a:r>
              <a:rPr lang="en-US" sz="900" smtClean="0">
                <a:latin typeface="+mn-lt"/>
              </a:rPr>
              <a:t>www.trungtamtinhoc.edu.vn</a:t>
            </a:r>
            <a:endParaRPr lang="en-US" sz="90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0349D5-4C77-49B2-8D0E-495B1BC2B1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5438"/>
            <a:ext cx="2057400" cy="5800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5438"/>
            <a:ext cx="6019800" cy="5800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E7538C-CFE1-4C0D-B4C7-63BC106278E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904F374-3DFA-47CA-8750-309731BDE8B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AB4BE0B-D383-4A1F-81E7-7A5564E332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9377EDF-F593-4D00-8699-AE2A1C17BB9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D087EA5-3766-47D7-BEB6-EE8B25924B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4ECDD2D-6B9B-4A41-84BC-BA8D0DF2A2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F77401-3994-4159-B21B-74697D81102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DF7F57-09A2-49FF-8DD3-E8DB4A0EEC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072E7D-E05D-45F6-867F-023AEE8A4E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84B98A-ACA0-4A85-A2B1-69D7DB440F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56873E-FBCD-4F2F-B3A8-F8119306A4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EAFFDF-56F3-4300-B515-1942D5D97A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CCB7AB-EF55-4E1B-B3AB-9BB8054DF7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47BE1D-5980-4BFB-A52E-761F377EA6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en-US"/>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en-US"/>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en-US"/>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5EFDFF-03B4-4015-8D28-4E9385D8A021}" type="slidenum">
              <a:rPr lang="en-US"/>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en-US"/>
          </a:p>
        </p:txBody>
      </p:sp>
      <p:sp>
        <p:nvSpPr>
          <p:cNvPr id="1026" name="Rectangle 2"/>
          <p:cNvSpPr>
            <a:spLocks noGrp="1" noChangeArrowheads="1"/>
          </p:cNvSpPr>
          <p:nvPr>
            <p:ph type="title"/>
          </p:nvPr>
        </p:nvSpPr>
        <p:spPr bwMode="black">
          <a:xfrm>
            <a:off x="457200" y="325438"/>
            <a:ext cx="8229600" cy="92710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61" name="Picture 37" descr="water"/>
          <p:cNvPicPr>
            <a:picLocks noChangeAspect="1" noChangeArrowheads="1"/>
          </p:cNvPicPr>
          <p:nvPr/>
        </p:nvPicPr>
        <p:blipFill>
          <a:blip r:embed="rId18"/>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9"/>
          <a:srcRect/>
          <a:stretch>
            <a:fillRect/>
          </a:stretch>
        </p:blipFill>
        <p:spPr bwMode="gray">
          <a:xfrm rot="20740733" flipH="1">
            <a:off x="49213" y="5726113"/>
            <a:ext cx="1223962" cy="1371600"/>
          </a:xfrm>
          <a:prstGeom prst="rect">
            <a:avLst/>
          </a:prstGeom>
          <a:noFill/>
        </p:spPr>
      </p:pic>
      <p:sp>
        <p:nvSpPr>
          <p:cNvPr id="33" name="TextBox 32"/>
          <p:cNvSpPr txBox="1"/>
          <p:nvPr/>
        </p:nvSpPr>
        <p:spPr>
          <a:xfrm>
            <a:off x="7535867" y="6627168"/>
            <a:ext cx="1608133" cy="230832"/>
          </a:xfrm>
          <a:prstGeom prst="rect">
            <a:avLst/>
          </a:prstGeom>
          <a:noFill/>
        </p:spPr>
        <p:txBody>
          <a:bodyPr wrap="none" rtlCol="0">
            <a:spAutoFit/>
          </a:bodyPr>
          <a:lstStyle/>
          <a:p>
            <a:r>
              <a:rPr lang="en-US" sz="900" smtClean="0">
                <a:latin typeface="+mn-lt"/>
              </a:rPr>
              <a:t>www.trungtamtinhoc.edu.vn</a:t>
            </a:r>
            <a:endParaRPr lang="en-US" sz="900">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black">
          <a:xfrm>
            <a:off x="1981200" y="2133600"/>
            <a:ext cx="6629400" cy="1470025"/>
          </a:xfrm>
        </p:spPr>
        <p:txBody>
          <a:bodyPr/>
          <a:lstStyle/>
          <a:p>
            <a:pPr lvl="1"/>
            <a:r>
              <a:rPr lang="en-US" dirty="0" smtClean="0"/>
              <a:t>ĐẠI CƯƠNG TÂM LÝ </a:t>
            </a:r>
            <a:endParaRPr lang="en-US" sz="4000" dirty="0"/>
          </a:p>
        </p:txBody>
      </p:sp>
      <p:sp>
        <p:nvSpPr>
          <p:cNvPr id="2" name="Subtitle 1"/>
          <p:cNvSpPr>
            <a:spLocks noGrp="1"/>
          </p:cNvSpPr>
          <p:nvPr>
            <p:ph type="subTitle" idx="1"/>
          </p:nvPr>
        </p:nvSpPr>
        <p:spPr>
          <a:xfrm>
            <a:off x="2971800" y="4114800"/>
            <a:ext cx="5486400" cy="685800"/>
          </a:xfrm>
        </p:spPr>
        <p:txBody>
          <a:bodyPr/>
          <a:lstStyle/>
          <a:p>
            <a:pPr algn="r"/>
            <a:endParaRPr lang="en-US" sz="2000" dirty="0">
              <a:solidFill>
                <a:srgbClr val="7030A0"/>
              </a:solidFill>
            </a:endParaRPr>
          </a:p>
          <a:p>
            <a:pPr algn="r"/>
            <a:r>
              <a:rPr lang="en-US" sz="2000" dirty="0" err="1">
                <a:solidFill>
                  <a:srgbClr val="7030A0"/>
                </a:solidFill>
              </a:rPr>
              <a:t>Giảng</a:t>
            </a:r>
            <a:r>
              <a:rPr lang="en-US" sz="2000" dirty="0">
                <a:solidFill>
                  <a:srgbClr val="7030A0"/>
                </a:solidFill>
              </a:rPr>
              <a:t> </a:t>
            </a:r>
            <a:r>
              <a:rPr lang="en-US" sz="2000" dirty="0" err="1">
                <a:solidFill>
                  <a:srgbClr val="7030A0"/>
                </a:solidFill>
              </a:rPr>
              <a:t>viên</a:t>
            </a:r>
            <a:r>
              <a:rPr lang="en-US" sz="2000" dirty="0">
                <a:solidFill>
                  <a:srgbClr val="7030A0"/>
                </a:solidFill>
              </a:rPr>
              <a:t> </a:t>
            </a:r>
            <a:r>
              <a:rPr lang="en-US" sz="2000" dirty="0" err="1">
                <a:solidFill>
                  <a:srgbClr val="7030A0"/>
                </a:solidFill>
              </a:rPr>
              <a:t>Trường</a:t>
            </a:r>
            <a:r>
              <a:rPr lang="en-US" sz="2000" dirty="0">
                <a:solidFill>
                  <a:srgbClr val="7030A0"/>
                </a:solidFill>
              </a:rPr>
              <a:t> Cao </a:t>
            </a:r>
            <a:r>
              <a:rPr lang="en-US" sz="2000" dirty="0" err="1">
                <a:solidFill>
                  <a:srgbClr val="7030A0"/>
                </a:solidFill>
              </a:rPr>
              <a:t>đẳng</a:t>
            </a:r>
            <a:r>
              <a:rPr lang="en-US" sz="2000" dirty="0">
                <a:solidFill>
                  <a:srgbClr val="7030A0"/>
                </a:solidFill>
              </a:rPr>
              <a:t> Y </a:t>
            </a:r>
            <a:r>
              <a:rPr lang="en-US" sz="2000" dirty="0" err="1">
                <a:solidFill>
                  <a:srgbClr val="7030A0"/>
                </a:solidFill>
              </a:rPr>
              <a:t>tế</a:t>
            </a:r>
            <a:r>
              <a:rPr lang="en-US" sz="2000" dirty="0">
                <a:solidFill>
                  <a:srgbClr val="7030A0"/>
                </a:solidFill>
              </a:rPr>
              <a:t> </a:t>
            </a:r>
            <a:r>
              <a:rPr lang="en-US" sz="2000" dirty="0" err="1">
                <a:solidFill>
                  <a:srgbClr val="7030A0"/>
                </a:solidFill>
              </a:rPr>
              <a:t>Hà</a:t>
            </a:r>
            <a:r>
              <a:rPr lang="en-US" sz="2000" dirty="0">
                <a:solidFill>
                  <a:srgbClr val="7030A0"/>
                </a:solidFill>
              </a:rPr>
              <a:t> </a:t>
            </a:r>
            <a:r>
              <a:rPr lang="en-US" sz="2000" dirty="0" err="1" smtClean="0">
                <a:solidFill>
                  <a:srgbClr val="7030A0"/>
                </a:solidFill>
              </a:rPr>
              <a:t>Nội</a:t>
            </a:r>
            <a:endParaRPr lang="en-US" sz="2000" dirty="0">
              <a:solidFill>
                <a:srgbClr val="7030A0"/>
              </a:solidFill>
            </a:endParaRPr>
          </a:p>
        </p:txBody>
      </p:sp>
      <p:pic>
        <p:nvPicPr>
          <p:cNvPr id="5" name="Picture 4" descr="Top 5 Trường Cao đẳng Y - Dược tốt nhất tại Hà Nội - Toplist.vn">
            <a:extLst>
              <a:ext uri="{FF2B5EF4-FFF2-40B4-BE49-F238E27FC236}">
                <a16:creationId xmlns="" xmlns:a16="http://schemas.microsoft.com/office/drawing/2014/main" id="{4E2BAC29-055B-4AB9-A7A1-2E44058CE509}"/>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2400" y="152400"/>
            <a:ext cx="2667000" cy="20574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04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Nói</a:t>
            </a:r>
            <a:r>
              <a:rPr lang="en-US" dirty="0" smtClean="0"/>
              <a:t> </a:t>
            </a:r>
            <a:r>
              <a:rPr lang="en-US" dirty="0" err="1" smtClean="0"/>
              <a:t>một</a:t>
            </a:r>
            <a:r>
              <a:rPr lang="en-US" dirty="0" smtClean="0"/>
              <a:t> </a:t>
            </a:r>
            <a:r>
              <a:rPr lang="en-US" dirty="0" err="1" smtClean="0"/>
              <a:t>cách</a:t>
            </a:r>
            <a:r>
              <a:rPr lang="en-US" dirty="0" smtClean="0"/>
              <a:t> </a:t>
            </a:r>
            <a:r>
              <a:rPr lang="en-US" dirty="0" err="1" smtClean="0"/>
              <a:t>chung</a:t>
            </a:r>
            <a:r>
              <a:rPr lang="en-US" dirty="0" smtClean="0"/>
              <a:t> </a:t>
            </a:r>
            <a:r>
              <a:rPr lang="en-US" dirty="0" err="1" smtClean="0"/>
              <a:t>nhất</a:t>
            </a:r>
            <a:r>
              <a:rPr lang="en-US" dirty="0" smtClean="0"/>
              <a:t>, </a:t>
            </a:r>
            <a:r>
              <a:rPr lang="en-US" b="1" i="1" dirty="0" err="1" smtClean="0"/>
              <a:t>phản</a:t>
            </a:r>
            <a:r>
              <a:rPr lang="en-US" b="1" i="1" dirty="0" smtClean="0"/>
              <a:t> </a:t>
            </a:r>
            <a:r>
              <a:rPr lang="en-US" b="1" i="1" dirty="0" err="1" smtClean="0"/>
              <a:t>ánh</a:t>
            </a:r>
            <a:r>
              <a:rPr lang="en-US" b="1" i="1" dirty="0" smtClean="0"/>
              <a:t> </a:t>
            </a:r>
            <a:r>
              <a:rPr lang="en-US" b="1" i="1" dirty="0" err="1" smtClean="0"/>
              <a:t>là</a:t>
            </a:r>
            <a:r>
              <a:rPr lang="en-US" b="1" i="1" dirty="0" smtClean="0"/>
              <a:t> </a:t>
            </a:r>
            <a:r>
              <a:rPr lang="en-US" b="1" i="1" dirty="0" err="1" smtClean="0"/>
              <a:t>quá</a:t>
            </a:r>
            <a:r>
              <a:rPr lang="en-US" b="1" i="1" dirty="0" smtClean="0"/>
              <a:t> </a:t>
            </a:r>
            <a:r>
              <a:rPr lang="en-US" b="1" i="1" dirty="0" err="1" smtClean="0"/>
              <a:t>trình</a:t>
            </a:r>
            <a:r>
              <a:rPr lang="en-US" b="1" i="1" dirty="0" smtClean="0"/>
              <a:t> </a:t>
            </a:r>
            <a:r>
              <a:rPr lang="en-US" b="1" i="1" dirty="0" err="1" smtClean="0"/>
              <a:t>tác</a:t>
            </a:r>
            <a:r>
              <a:rPr lang="en-US" b="1" i="1" dirty="0" smtClean="0"/>
              <a:t> </a:t>
            </a:r>
            <a:r>
              <a:rPr lang="en-US" b="1" i="1" dirty="0" err="1" smtClean="0"/>
              <a:t>động</a:t>
            </a:r>
            <a:r>
              <a:rPr lang="en-US" b="1" i="1" dirty="0" smtClean="0"/>
              <a:t> qua </a:t>
            </a:r>
            <a:r>
              <a:rPr lang="en-US" b="1" i="1" dirty="0" err="1" smtClean="0"/>
              <a:t>lại</a:t>
            </a:r>
            <a:r>
              <a:rPr lang="en-US" b="1" i="1" dirty="0" smtClean="0"/>
              <a:t> </a:t>
            </a:r>
            <a:r>
              <a:rPr lang="en-US" b="1" i="1" dirty="0" err="1" smtClean="0"/>
              <a:t>giữa</a:t>
            </a:r>
            <a:r>
              <a:rPr lang="en-US" b="1" i="1" dirty="0" smtClean="0"/>
              <a:t> </a:t>
            </a:r>
            <a:r>
              <a:rPr lang="en-US" b="1" i="1" dirty="0" err="1" smtClean="0"/>
              <a:t>hệ</a:t>
            </a:r>
            <a:r>
              <a:rPr lang="en-US" b="1" i="1" dirty="0" smtClean="0"/>
              <a:t> </a:t>
            </a:r>
            <a:r>
              <a:rPr lang="en-US" b="1" i="1" dirty="0" err="1" smtClean="0"/>
              <a:t>thống</a:t>
            </a:r>
            <a:r>
              <a:rPr lang="en-US" b="1" i="1" dirty="0" smtClean="0"/>
              <a:t> </a:t>
            </a:r>
            <a:r>
              <a:rPr lang="en-US" b="1" i="1" dirty="0" err="1" smtClean="0"/>
              <a:t>này</a:t>
            </a:r>
            <a:r>
              <a:rPr lang="en-US" b="1" i="1" dirty="0" smtClean="0"/>
              <a:t> </a:t>
            </a:r>
            <a:r>
              <a:rPr lang="en-US" b="1" i="1" dirty="0" err="1" smtClean="0"/>
              <a:t>và</a:t>
            </a:r>
            <a:r>
              <a:rPr lang="en-US" b="1" i="1" dirty="0" smtClean="0"/>
              <a:t> </a:t>
            </a:r>
            <a:r>
              <a:rPr lang="en-US" b="1" i="1" dirty="0" err="1" smtClean="0"/>
              <a:t>hệ</a:t>
            </a:r>
            <a:r>
              <a:rPr lang="en-US" b="1" i="1" dirty="0" smtClean="0"/>
              <a:t> </a:t>
            </a:r>
            <a:r>
              <a:rPr lang="en-US" b="1" i="1" dirty="0" err="1" smtClean="0"/>
              <a:t>thống</a:t>
            </a:r>
            <a:r>
              <a:rPr lang="en-US" b="1" i="1" dirty="0" smtClean="0"/>
              <a:t> </a:t>
            </a:r>
            <a:r>
              <a:rPr lang="en-US" b="1" i="1" dirty="0" err="1" smtClean="0"/>
              <a:t>khác</a:t>
            </a:r>
            <a:r>
              <a:rPr lang="en-US" b="1" i="1" dirty="0" smtClean="0"/>
              <a:t>, </a:t>
            </a:r>
            <a:r>
              <a:rPr lang="en-US" b="1" i="1" dirty="0" err="1" smtClean="0"/>
              <a:t>kết</a:t>
            </a:r>
            <a:r>
              <a:rPr lang="en-US" b="1" i="1" dirty="0" smtClean="0"/>
              <a:t> </a:t>
            </a:r>
            <a:r>
              <a:rPr lang="en-US" b="1" i="1" dirty="0" err="1" smtClean="0"/>
              <a:t>quả</a:t>
            </a:r>
            <a:r>
              <a:rPr lang="en-US" b="1" i="1" dirty="0" smtClean="0"/>
              <a:t> </a:t>
            </a:r>
            <a:r>
              <a:rPr lang="en-US" b="1" i="1" dirty="0" err="1" smtClean="0"/>
              <a:t>là</a:t>
            </a:r>
            <a:r>
              <a:rPr lang="en-US" b="1" i="1" dirty="0" smtClean="0"/>
              <a:t> </a:t>
            </a:r>
            <a:r>
              <a:rPr lang="en-US" b="1" i="1" dirty="0" err="1" smtClean="0"/>
              <a:t>để</a:t>
            </a:r>
            <a:r>
              <a:rPr lang="en-US" b="1" i="1" dirty="0" smtClean="0"/>
              <a:t> </a:t>
            </a:r>
            <a:r>
              <a:rPr lang="en-US" b="1" i="1" dirty="0" err="1" smtClean="0"/>
              <a:t>lại</a:t>
            </a:r>
            <a:r>
              <a:rPr lang="en-US" b="1" i="1" dirty="0" smtClean="0"/>
              <a:t> </a:t>
            </a:r>
            <a:r>
              <a:rPr lang="en-US" b="1" i="1" dirty="0" err="1" smtClean="0"/>
              <a:t>dấu</a:t>
            </a:r>
            <a:r>
              <a:rPr lang="en-US" b="1" i="1" dirty="0" smtClean="0"/>
              <a:t> </a:t>
            </a:r>
            <a:r>
              <a:rPr lang="en-US" b="1" i="1" dirty="0" err="1" smtClean="0"/>
              <a:t>vết</a:t>
            </a:r>
            <a:r>
              <a:rPr lang="en-US" b="1" i="1" dirty="0" smtClean="0"/>
              <a:t> (</a:t>
            </a:r>
            <a:r>
              <a:rPr lang="en-US" b="1" i="1" dirty="0" err="1" smtClean="0"/>
              <a:t>hình</a:t>
            </a:r>
            <a:r>
              <a:rPr lang="en-US" b="1" i="1" dirty="0" smtClean="0"/>
              <a:t> </a:t>
            </a:r>
            <a:r>
              <a:rPr lang="en-US" b="1" i="1" dirty="0" err="1" smtClean="0"/>
              <a:t>ảnh</a:t>
            </a:r>
            <a:r>
              <a:rPr lang="en-US" b="1" i="1" dirty="0" smtClean="0"/>
              <a:t>) </a:t>
            </a:r>
            <a:r>
              <a:rPr lang="en-US" b="1" i="1" dirty="0" err="1" smtClean="0"/>
              <a:t>tác</a:t>
            </a:r>
            <a:r>
              <a:rPr lang="en-US" b="1" i="1" dirty="0" smtClean="0"/>
              <a:t> </a:t>
            </a:r>
            <a:r>
              <a:rPr lang="en-US" b="1" i="1" dirty="0" err="1" smtClean="0"/>
              <a:t>động</a:t>
            </a:r>
            <a:r>
              <a:rPr lang="en-US" b="1" i="1" dirty="0" smtClean="0"/>
              <a:t>  ở </a:t>
            </a:r>
            <a:r>
              <a:rPr lang="en-US" b="1" i="1" dirty="0" err="1" smtClean="0"/>
              <a:t>cả</a:t>
            </a:r>
            <a:r>
              <a:rPr lang="en-US" b="1" i="1" dirty="0" smtClean="0"/>
              <a:t> </a:t>
            </a:r>
            <a:r>
              <a:rPr lang="en-US" b="1" i="1" dirty="0" err="1" smtClean="0"/>
              <a:t>hệ</a:t>
            </a:r>
            <a:r>
              <a:rPr lang="en-US" b="1" i="1" dirty="0" smtClean="0"/>
              <a:t> </a:t>
            </a:r>
            <a:r>
              <a:rPr lang="en-US" b="1" i="1" dirty="0" err="1" smtClean="0"/>
              <a:t>thống</a:t>
            </a:r>
            <a:r>
              <a:rPr lang="en-US" b="1" i="1" dirty="0" smtClean="0"/>
              <a:t> </a:t>
            </a:r>
            <a:r>
              <a:rPr lang="en-US" b="1" i="1" dirty="0" err="1" smtClean="0"/>
              <a:t>tác</a:t>
            </a:r>
            <a:r>
              <a:rPr lang="en-US" b="1" i="1" dirty="0" smtClean="0"/>
              <a:t> </a:t>
            </a:r>
            <a:r>
              <a:rPr lang="en-US" b="1" i="1" dirty="0" err="1" smtClean="0"/>
              <a:t>động</a:t>
            </a:r>
            <a:r>
              <a:rPr lang="en-US" b="1" i="1" dirty="0" smtClean="0"/>
              <a:t> </a:t>
            </a:r>
            <a:r>
              <a:rPr lang="en-US" b="1" i="1" dirty="0" err="1" smtClean="0"/>
              <a:t>và</a:t>
            </a:r>
            <a:r>
              <a:rPr lang="en-US" b="1" i="1" dirty="0" smtClean="0"/>
              <a:t> </a:t>
            </a:r>
            <a:r>
              <a:rPr lang="en-US" b="1" i="1" dirty="0" err="1" smtClean="0"/>
              <a:t>hệ</a:t>
            </a:r>
            <a:r>
              <a:rPr lang="en-US" b="1" i="1" dirty="0" smtClean="0"/>
              <a:t> </a:t>
            </a:r>
            <a:r>
              <a:rPr lang="en-US" b="1" i="1" dirty="0" err="1" smtClean="0"/>
              <a:t>thống</a:t>
            </a:r>
            <a:r>
              <a:rPr lang="en-US" b="1" i="1" dirty="0" smtClean="0"/>
              <a:t> </a:t>
            </a:r>
            <a:r>
              <a:rPr lang="en-US" b="1" i="1" dirty="0" err="1" smtClean="0"/>
              <a:t>chịu</a:t>
            </a:r>
            <a:r>
              <a:rPr lang="en-US" b="1" i="1" dirty="0" smtClean="0"/>
              <a:t> </a:t>
            </a:r>
            <a:r>
              <a:rPr lang="en-US" b="1" i="1" dirty="0" err="1" smtClean="0"/>
              <a:t>sự</a:t>
            </a:r>
            <a:r>
              <a:rPr lang="en-US" b="1" i="1" dirty="0" smtClean="0"/>
              <a:t> </a:t>
            </a:r>
            <a:r>
              <a:rPr lang="en-US" b="1" i="1" dirty="0" err="1" smtClean="0"/>
              <a:t>tác</a:t>
            </a:r>
            <a:r>
              <a:rPr lang="en-US" b="1" i="1" dirty="0" smtClean="0"/>
              <a:t> </a:t>
            </a:r>
            <a:r>
              <a:rPr lang="en-US" b="1" i="1" dirty="0" err="1" smtClean="0"/>
              <a:t>động</a:t>
            </a:r>
            <a:r>
              <a:rPr lang="en-US" b="1" i="1"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Phản</a:t>
            </a:r>
            <a:r>
              <a:rPr lang="en-US" dirty="0" smtClean="0"/>
              <a:t> </a:t>
            </a:r>
            <a:r>
              <a:rPr lang="en-US" dirty="0" err="1" smtClean="0"/>
              <a:t>ánh</a:t>
            </a:r>
            <a:r>
              <a:rPr lang="en-US" dirty="0" smtClean="0"/>
              <a:t> </a:t>
            </a:r>
            <a:r>
              <a:rPr lang="en-US" dirty="0" err="1" smtClean="0"/>
              <a:t>tâm</a:t>
            </a:r>
            <a:r>
              <a:rPr lang="en-US" dirty="0" smtClean="0"/>
              <a:t> </a:t>
            </a:r>
            <a:r>
              <a:rPr lang="en-US" dirty="0" err="1" smtClean="0"/>
              <a:t>lý</a:t>
            </a:r>
            <a:r>
              <a:rPr lang="en-US" dirty="0" smtClean="0"/>
              <a:t> </a:t>
            </a:r>
            <a:r>
              <a:rPr lang="en-US" dirty="0" err="1" smtClean="0"/>
              <a:t>là</a:t>
            </a:r>
            <a:r>
              <a:rPr lang="en-US" dirty="0" smtClean="0"/>
              <a:t> </a:t>
            </a:r>
            <a:r>
              <a:rPr lang="en-US" dirty="0" err="1" smtClean="0"/>
              <a:t>một</a:t>
            </a:r>
            <a:r>
              <a:rPr lang="en-US" dirty="0" smtClean="0"/>
              <a:t> </a:t>
            </a:r>
            <a:r>
              <a:rPr lang="en-US" dirty="0" err="1" smtClean="0"/>
              <a:t>loại</a:t>
            </a:r>
            <a:r>
              <a:rPr lang="en-US" dirty="0" smtClean="0"/>
              <a:t> </a:t>
            </a:r>
            <a:r>
              <a:rPr lang="en-US" dirty="0" err="1" smtClean="0"/>
              <a:t>phản</a:t>
            </a:r>
            <a:r>
              <a:rPr lang="en-US" dirty="0" smtClean="0"/>
              <a:t> </a:t>
            </a:r>
            <a:r>
              <a:rPr lang="en-US" dirty="0" err="1" smtClean="0"/>
              <a:t>ánh</a:t>
            </a:r>
            <a:r>
              <a:rPr lang="en-US" dirty="0" smtClean="0"/>
              <a:t> </a:t>
            </a:r>
            <a:r>
              <a:rPr lang="en-US" dirty="0" err="1" smtClean="0"/>
              <a:t>đặc</a:t>
            </a:r>
            <a:r>
              <a:rPr lang="en-US" dirty="0" smtClean="0"/>
              <a:t> </a:t>
            </a:r>
            <a:r>
              <a:rPr lang="en-US" dirty="0" err="1" smtClean="0"/>
              <a:t>biệt</a:t>
            </a:r>
            <a:r>
              <a:rPr lang="en-US" dirty="0" smtClean="0"/>
              <a:t>.</a:t>
            </a:r>
            <a:endParaRPr lang="en-US" dirty="0"/>
          </a:p>
        </p:txBody>
      </p:sp>
      <p:sp>
        <p:nvSpPr>
          <p:cNvPr id="3" name="Content Placeholder 2"/>
          <p:cNvSpPr>
            <a:spLocks noGrp="1"/>
          </p:cNvSpPr>
          <p:nvPr>
            <p:ph idx="1"/>
          </p:nvPr>
        </p:nvSpPr>
        <p:spPr/>
        <p:txBody>
          <a:bodyPr/>
          <a:lstStyle/>
          <a:p>
            <a:r>
              <a:rPr lang="en-US" sz="2800" dirty="0" err="1" smtClean="0"/>
              <a:t>C.Mác</a:t>
            </a:r>
            <a:r>
              <a:rPr lang="en-US" sz="2800" dirty="0" smtClean="0"/>
              <a:t> </a:t>
            </a:r>
            <a:r>
              <a:rPr lang="en-US" sz="2800" dirty="0" err="1" smtClean="0"/>
              <a:t>nói</a:t>
            </a:r>
            <a:r>
              <a:rPr lang="en-US" sz="2800" dirty="0" smtClean="0"/>
              <a:t> </a:t>
            </a:r>
            <a:r>
              <a:rPr lang="en-US" sz="2800" i="1" dirty="0" smtClean="0"/>
              <a:t>“</a:t>
            </a:r>
            <a:r>
              <a:rPr lang="en-US" sz="2800" i="1" dirty="0" err="1" smtClean="0"/>
              <a:t>Tinh</a:t>
            </a:r>
            <a:r>
              <a:rPr lang="en-US" sz="2800" i="1" dirty="0" smtClean="0"/>
              <a:t> </a:t>
            </a:r>
            <a:r>
              <a:rPr lang="en-US" sz="2800" i="1" dirty="0" err="1" smtClean="0"/>
              <a:t>thần</a:t>
            </a:r>
            <a:r>
              <a:rPr lang="en-US" sz="2800" i="1" dirty="0" smtClean="0"/>
              <a:t>, </a:t>
            </a:r>
            <a:r>
              <a:rPr lang="en-US" sz="2800" i="1" dirty="0" err="1" smtClean="0"/>
              <a:t>tư</a:t>
            </a:r>
            <a:r>
              <a:rPr lang="en-US" sz="2800" i="1" dirty="0" smtClean="0"/>
              <a:t> </a:t>
            </a:r>
            <a:r>
              <a:rPr lang="en-US" sz="2800" i="1" dirty="0" err="1" smtClean="0"/>
              <a:t>tưởng</a:t>
            </a:r>
            <a:r>
              <a:rPr lang="en-US" sz="2800" i="1" dirty="0" smtClean="0"/>
              <a:t>, </a:t>
            </a:r>
            <a:r>
              <a:rPr lang="en-US" sz="2800" i="1" dirty="0" err="1" smtClean="0"/>
              <a:t>tâm</a:t>
            </a:r>
            <a:r>
              <a:rPr lang="en-US" sz="2800" i="1" dirty="0" smtClean="0"/>
              <a:t> </a:t>
            </a:r>
            <a:r>
              <a:rPr lang="en-US" sz="2800" i="1" dirty="0" err="1" smtClean="0"/>
              <a:t>lý</a:t>
            </a:r>
            <a:r>
              <a:rPr lang="en-US" sz="2800" i="1" dirty="0" smtClean="0"/>
              <a:t>… </a:t>
            </a:r>
            <a:r>
              <a:rPr lang="en-US" sz="2800" i="1" dirty="0" err="1" smtClean="0"/>
              <a:t>chẳng</a:t>
            </a:r>
            <a:r>
              <a:rPr lang="en-US" sz="2800" i="1" dirty="0" smtClean="0"/>
              <a:t> qua </a:t>
            </a:r>
            <a:r>
              <a:rPr lang="en-US" sz="2800" i="1" dirty="0" err="1" smtClean="0"/>
              <a:t>là</a:t>
            </a:r>
            <a:r>
              <a:rPr lang="en-US" sz="2800" i="1" dirty="0" smtClean="0"/>
              <a:t> </a:t>
            </a:r>
            <a:r>
              <a:rPr lang="en-US" sz="2800" i="1" dirty="0" err="1" smtClean="0"/>
              <a:t>vật</a:t>
            </a:r>
            <a:r>
              <a:rPr lang="en-US" sz="2800" i="1" dirty="0" smtClean="0"/>
              <a:t> </a:t>
            </a:r>
            <a:r>
              <a:rPr lang="en-US" sz="2800" i="1" dirty="0" err="1" smtClean="0"/>
              <a:t>chất</a:t>
            </a:r>
            <a:r>
              <a:rPr lang="en-US" sz="2800" i="1" dirty="0" smtClean="0"/>
              <a:t> </a:t>
            </a:r>
            <a:r>
              <a:rPr lang="en-US" sz="2800" i="1" dirty="0" err="1" smtClean="0"/>
              <a:t>chuyển</a:t>
            </a:r>
            <a:r>
              <a:rPr lang="en-US" sz="2800" i="1" dirty="0" smtClean="0"/>
              <a:t> </a:t>
            </a:r>
            <a:r>
              <a:rPr lang="en-US" sz="2800" i="1" dirty="0" err="1" smtClean="0"/>
              <a:t>vào</a:t>
            </a:r>
            <a:r>
              <a:rPr lang="en-US" sz="2800" i="1" dirty="0" smtClean="0"/>
              <a:t> </a:t>
            </a:r>
            <a:r>
              <a:rPr lang="en-US" sz="2800" i="1" dirty="0" err="1" smtClean="0"/>
              <a:t>trong</a:t>
            </a:r>
            <a:r>
              <a:rPr lang="en-US" sz="2800" i="1" dirty="0" smtClean="0"/>
              <a:t> </a:t>
            </a:r>
            <a:r>
              <a:rPr lang="en-US" sz="2800" i="1" dirty="0" err="1" smtClean="0"/>
              <a:t>đầu</a:t>
            </a:r>
            <a:r>
              <a:rPr lang="en-US" sz="2800" i="1" dirty="0" smtClean="0"/>
              <a:t> </a:t>
            </a:r>
            <a:r>
              <a:rPr lang="en-US" sz="2800" i="1" dirty="0" err="1" smtClean="0"/>
              <a:t>óc</a:t>
            </a:r>
            <a:r>
              <a:rPr lang="en-US" sz="2800" i="1" dirty="0" smtClean="0"/>
              <a:t> con </a:t>
            </a:r>
            <a:r>
              <a:rPr lang="en-US" sz="2800" i="1" dirty="0" err="1" smtClean="0"/>
              <a:t>người</a:t>
            </a:r>
            <a:r>
              <a:rPr lang="en-US" sz="2800" i="1" dirty="0" smtClean="0"/>
              <a:t> </a:t>
            </a:r>
            <a:r>
              <a:rPr lang="en-US" sz="2800" i="1" dirty="0" err="1" smtClean="0"/>
              <a:t>và</a:t>
            </a:r>
            <a:r>
              <a:rPr lang="en-US" sz="2800" i="1" dirty="0" smtClean="0"/>
              <a:t> </a:t>
            </a:r>
            <a:r>
              <a:rPr lang="en-US" sz="2800" i="1" dirty="0" err="1" smtClean="0"/>
              <a:t>biến</a:t>
            </a:r>
            <a:r>
              <a:rPr lang="en-US" sz="2800" i="1" dirty="0" smtClean="0"/>
              <a:t> </a:t>
            </a:r>
            <a:r>
              <a:rPr lang="en-US" sz="2800" i="1" dirty="0" err="1" smtClean="0"/>
              <a:t>đổi</a:t>
            </a:r>
            <a:r>
              <a:rPr lang="en-US" sz="2800" i="1" dirty="0" smtClean="0"/>
              <a:t> </a:t>
            </a:r>
            <a:r>
              <a:rPr lang="en-US" sz="2800" i="1" dirty="0" err="1" smtClean="0"/>
              <a:t>trong</a:t>
            </a:r>
            <a:r>
              <a:rPr lang="en-US" sz="2800" i="1" dirty="0" smtClean="0"/>
              <a:t> </a:t>
            </a:r>
            <a:r>
              <a:rPr lang="en-US" sz="2800" i="1" dirty="0" err="1" smtClean="0"/>
              <a:t>đó</a:t>
            </a:r>
            <a:r>
              <a:rPr lang="en-US" sz="2800" i="1" dirty="0" smtClean="0"/>
              <a:t> </a:t>
            </a:r>
            <a:r>
              <a:rPr lang="en-US" sz="2800" i="1" dirty="0" err="1" smtClean="0"/>
              <a:t>mà</a:t>
            </a:r>
            <a:r>
              <a:rPr lang="en-US" sz="2800" i="1" dirty="0" smtClean="0"/>
              <a:t> </a:t>
            </a:r>
            <a:r>
              <a:rPr lang="en-US" sz="2800" i="1" dirty="0" err="1" smtClean="0"/>
              <a:t>có</a:t>
            </a:r>
            <a:r>
              <a:rPr lang="en-US" sz="2800" i="1" dirty="0" smtClean="0"/>
              <a:t>”.</a:t>
            </a:r>
            <a:endParaRPr lang="en-US" sz="2800" dirty="0" smtClean="0"/>
          </a:p>
          <a:p>
            <a:r>
              <a:rPr lang="en-US" sz="2800" dirty="0" err="1" smtClean="0"/>
              <a:t>Phản</a:t>
            </a:r>
            <a:r>
              <a:rPr lang="en-US" sz="2800" dirty="0" smtClean="0"/>
              <a:t> </a:t>
            </a:r>
            <a:r>
              <a:rPr lang="en-US" sz="2800" dirty="0" err="1" smtClean="0"/>
              <a:t>ánh</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tạo</a:t>
            </a:r>
            <a:r>
              <a:rPr lang="en-US" sz="2800" dirty="0" smtClean="0"/>
              <a:t> </a:t>
            </a:r>
            <a:r>
              <a:rPr lang="en-US" sz="2800" dirty="0" err="1" smtClean="0"/>
              <a:t>ra</a:t>
            </a:r>
            <a:r>
              <a:rPr lang="en-US" sz="2800" dirty="0" smtClean="0"/>
              <a:t> </a:t>
            </a:r>
            <a:r>
              <a:rPr lang="en-US" sz="2800" dirty="0" err="1" smtClean="0"/>
              <a:t>hình</a:t>
            </a:r>
            <a:r>
              <a:rPr lang="en-US" sz="2800" dirty="0" smtClean="0"/>
              <a:t> </a:t>
            </a:r>
            <a:r>
              <a:rPr lang="en-US" sz="2800" dirty="0" err="1" smtClean="0"/>
              <a:t>ảnh</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chính</a:t>
            </a:r>
            <a:r>
              <a:rPr lang="en-US" sz="2800" dirty="0" smtClean="0"/>
              <a:t> </a:t>
            </a:r>
            <a:r>
              <a:rPr lang="en-US" sz="2800" dirty="0" err="1" smtClean="0"/>
              <a:t>là</a:t>
            </a:r>
            <a:r>
              <a:rPr lang="en-US" sz="2800" dirty="0" smtClean="0"/>
              <a:t> </a:t>
            </a:r>
            <a:r>
              <a:rPr lang="en-US" sz="2800" dirty="0" err="1" smtClean="0"/>
              <a:t>bản</a:t>
            </a:r>
            <a:r>
              <a:rPr lang="en-US" sz="2800" dirty="0" smtClean="0"/>
              <a:t> </a:t>
            </a:r>
            <a:r>
              <a:rPr lang="en-US" sz="2800" dirty="0" err="1" smtClean="0"/>
              <a:t>sao</a:t>
            </a:r>
            <a:r>
              <a:rPr lang="en-US" sz="2800" dirty="0" smtClean="0"/>
              <a:t> </a:t>
            </a:r>
            <a:r>
              <a:rPr lang="en-US" sz="2800" dirty="0" err="1" smtClean="0"/>
              <a:t>chép</a:t>
            </a:r>
            <a:r>
              <a:rPr lang="en-US" sz="2800" dirty="0" smtClean="0"/>
              <a:t>, </a:t>
            </a:r>
            <a:r>
              <a:rPr lang="en-US" sz="2800" dirty="0" err="1" smtClean="0"/>
              <a:t>bản</a:t>
            </a:r>
            <a:r>
              <a:rPr lang="en-US" sz="2800" dirty="0" smtClean="0"/>
              <a:t> </a:t>
            </a:r>
            <a:r>
              <a:rPr lang="en-US" sz="2800" dirty="0" err="1" smtClean="0"/>
              <a:t>chụp</a:t>
            </a:r>
            <a:r>
              <a:rPr lang="en-US" sz="2800" dirty="0" smtClean="0"/>
              <a:t> </a:t>
            </a:r>
            <a:r>
              <a:rPr lang="en-US" sz="2800" dirty="0" err="1" smtClean="0"/>
              <a:t>của</a:t>
            </a:r>
            <a:r>
              <a:rPr lang="en-US" sz="2800" dirty="0" smtClean="0"/>
              <a:t> </a:t>
            </a:r>
            <a:r>
              <a:rPr lang="en-US" sz="2800" dirty="0" err="1" smtClean="0"/>
              <a:t>thế</a:t>
            </a:r>
            <a:r>
              <a:rPr lang="en-US" sz="2800" dirty="0" smtClean="0"/>
              <a:t> </a:t>
            </a:r>
            <a:r>
              <a:rPr lang="en-US" sz="2800" dirty="0" err="1" smtClean="0"/>
              <a:t>giới</a:t>
            </a:r>
            <a:r>
              <a:rPr lang="en-US" sz="2800" dirty="0" smtClean="0"/>
              <a:t> </a:t>
            </a:r>
            <a:r>
              <a:rPr lang="en-US" sz="2800" dirty="0" err="1" smtClean="0"/>
              <a:t>khách</a:t>
            </a:r>
            <a:r>
              <a:rPr lang="en-US" sz="2800" dirty="0" smtClean="0"/>
              <a:t> </a:t>
            </a:r>
            <a:r>
              <a:rPr lang="en-US" sz="2800" dirty="0" err="1" smtClean="0"/>
              <a:t>quan</a:t>
            </a:r>
            <a:r>
              <a:rPr lang="en-US" sz="2800" dirty="0" smtClean="0"/>
              <a:t>. </a:t>
            </a:r>
            <a:r>
              <a:rPr lang="en-US" sz="2800" dirty="0" err="1" smtClean="0"/>
              <a:t>Hình</a:t>
            </a:r>
            <a:r>
              <a:rPr lang="en-US" sz="2800" dirty="0" smtClean="0"/>
              <a:t> </a:t>
            </a:r>
            <a:r>
              <a:rPr lang="en-US" sz="2800" dirty="0" err="1" smtClean="0"/>
              <a:t>ảnh</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khác</a:t>
            </a:r>
            <a:r>
              <a:rPr lang="en-US" sz="2800" dirty="0" smtClean="0"/>
              <a:t> </a:t>
            </a:r>
            <a:r>
              <a:rPr lang="en-US" sz="2800" dirty="0" err="1" smtClean="0"/>
              <a:t>về</a:t>
            </a:r>
            <a:r>
              <a:rPr lang="en-US" sz="2800" dirty="0" smtClean="0"/>
              <a:t> </a:t>
            </a:r>
            <a:r>
              <a:rPr lang="en-US" sz="2800" dirty="0" err="1" smtClean="0"/>
              <a:t>chất</a:t>
            </a:r>
            <a:r>
              <a:rPr lang="en-US" sz="2800" dirty="0" smtClean="0"/>
              <a:t> so </a:t>
            </a:r>
            <a:r>
              <a:rPr lang="en-US" sz="2800" dirty="0" err="1" smtClean="0"/>
              <a:t>với</a:t>
            </a:r>
            <a:r>
              <a:rPr lang="en-US" sz="2800" dirty="0" smtClean="0"/>
              <a:t> </a:t>
            </a:r>
            <a:r>
              <a:rPr lang="en-US" sz="2800" dirty="0" err="1" smtClean="0"/>
              <a:t>các</a:t>
            </a:r>
            <a:r>
              <a:rPr lang="en-US" sz="2800" dirty="0" smtClean="0"/>
              <a:t> </a:t>
            </a:r>
            <a:r>
              <a:rPr lang="en-US" sz="2800" dirty="0" err="1" smtClean="0"/>
              <a:t>hình</a:t>
            </a:r>
            <a:r>
              <a:rPr lang="en-US" sz="2800" dirty="0" smtClean="0"/>
              <a:t> </a:t>
            </a:r>
            <a:r>
              <a:rPr lang="en-US" sz="2800" dirty="0" err="1" smtClean="0"/>
              <a:t>ảnh</a:t>
            </a:r>
            <a:r>
              <a:rPr lang="en-US" sz="2800" dirty="0" smtClean="0"/>
              <a:t> </a:t>
            </a:r>
            <a:r>
              <a:rPr lang="en-US" sz="2800" dirty="0" err="1" smtClean="0"/>
              <a:t>cơ</a:t>
            </a:r>
            <a:r>
              <a:rPr lang="en-US" sz="2800" dirty="0" smtClean="0"/>
              <a:t> </a:t>
            </a:r>
            <a:r>
              <a:rPr lang="en-US" sz="2800" dirty="0" err="1" smtClean="0"/>
              <a:t>học</a:t>
            </a:r>
            <a:r>
              <a:rPr lang="en-US" sz="2800" dirty="0" smtClean="0"/>
              <a:t>, </a:t>
            </a:r>
            <a:r>
              <a:rPr lang="en-US" sz="2800" dirty="0" err="1" smtClean="0"/>
              <a:t>vật</a:t>
            </a:r>
            <a:r>
              <a:rPr lang="en-US" sz="2800" dirty="0" smtClean="0"/>
              <a:t> </a:t>
            </a:r>
            <a:r>
              <a:rPr lang="en-US" sz="2800" dirty="0" err="1" smtClean="0"/>
              <a:t>lý</a:t>
            </a:r>
            <a:r>
              <a:rPr lang="en-US" sz="2800" dirty="0" smtClean="0"/>
              <a:t>, </a:t>
            </a:r>
            <a:r>
              <a:rPr lang="en-US" sz="2800" dirty="0" err="1" smtClean="0"/>
              <a:t>sinh</a:t>
            </a:r>
            <a:r>
              <a:rPr lang="en-US" sz="2800" dirty="0" smtClean="0"/>
              <a:t> </a:t>
            </a:r>
            <a:r>
              <a:rPr lang="en-US" sz="2800" dirty="0" err="1" smtClean="0"/>
              <a:t>vật</a:t>
            </a:r>
            <a:r>
              <a:rPr lang="en-US" sz="2800" dirty="0" smtClean="0"/>
              <a:t> ở </a:t>
            </a:r>
            <a:r>
              <a:rPr lang="en-US" sz="2800" dirty="0" err="1" smtClean="0"/>
              <a:t>chỗ</a:t>
            </a:r>
            <a:r>
              <a:rPr lang="en-US" sz="2800" dirty="0" smtClean="0"/>
              <a:t>:</a:t>
            </a:r>
          </a:p>
          <a:p>
            <a:pPr lvl="1"/>
            <a:r>
              <a:rPr lang="en-US" sz="2400" dirty="0" err="1" smtClean="0"/>
              <a:t>Hình</a:t>
            </a:r>
            <a:r>
              <a:rPr lang="en-US" sz="2400" dirty="0" smtClean="0"/>
              <a:t> </a:t>
            </a:r>
            <a:r>
              <a:rPr lang="en-US" sz="2400" dirty="0" err="1" smtClean="0"/>
              <a:t>ảnh</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mang</a:t>
            </a:r>
            <a:r>
              <a:rPr lang="en-US" sz="2400" dirty="0" smtClean="0"/>
              <a:t> </a:t>
            </a:r>
            <a:r>
              <a:rPr lang="en-US" sz="2400" dirty="0" err="1" smtClean="0"/>
              <a:t>tính</a:t>
            </a:r>
            <a:r>
              <a:rPr lang="en-US" sz="2400" dirty="0" smtClean="0"/>
              <a:t> </a:t>
            </a:r>
            <a:r>
              <a:rPr lang="en-US" sz="2400" dirty="0" err="1" smtClean="0"/>
              <a:t>sinh</a:t>
            </a:r>
            <a:r>
              <a:rPr lang="en-US" sz="2400" dirty="0" smtClean="0"/>
              <a:t> </a:t>
            </a:r>
            <a:r>
              <a:rPr lang="en-US" sz="2400" dirty="0" err="1" smtClean="0"/>
              <a:t>động</a:t>
            </a:r>
            <a:r>
              <a:rPr lang="en-US" sz="2400" dirty="0" smtClean="0"/>
              <a:t>, </a:t>
            </a:r>
            <a:r>
              <a:rPr lang="en-US" sz="2400" dirty="0" err="1" smtClean="0"/>
              <a:t>sáng</a:t>
            </a:r>
            <a:r>
              <a:rPr lang="en-US" sz="2400" dirty="0" smtClean="0"/>
              <a:t> </a:t>
            </a:r>
            <a:r>
              <a:rPr lang="en-US" sz="2400" dirty="0" err="1" smtClean="0"/>
              <a:t>tạo</a:t>
            </a:r>
            <a:endParaRPr lang="en-US" sz="2400" dirty="0" smtClean="0"/>
          </a:p>
          <a:p>
            <a:pPr lvl="1"/>
            <a:r>
              <a:rPr lang="en-US" sz="2400" dirty="0" err="1" smtClean="0"/>
              <a:t>Hình</a:t>
            </a:r>
            <a:r>
              <a:rPr lang="en-US" sz="2400" dirty="0" smtClean="0"/>
              <a:t> </a:t>
            </a:r>
            <a:r>
              <a:rPr lang="en-US" sz="2400" dirty="0" err="1" smtClean="0"/>
              <a:t>ảnh</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mang</a:t>
            </a:r>
            <a:r>
              <a:rPr lang="en-US" sz="2400" dirty="0" smtClean="0"/>
              <a:t> </a:t>
            </a:r>
            <a:r>
              <a:rPr lang="en-US" sz="2400" dirty="0" err="1" smtClean="0"/>
              <a:t>tính</a:t>
            </a:r>
            <a:r>
              <a:rPr lang="en-US" sz="2400" dirty="0" smtClean="0"/>
              <a:t> </a:t>
            </a:r>
            <a:r>
              <a:rPr lang="en-US" sz="2400" dirty="0" err="1" smtClean="0"/>
              <a:t>chủ</a:t>
            </a:r>
            <a:r>
              <a:rPr lang="en-US" sz="2400" dirty="0" smtClean="0"/>
              <a:t> </a:t>
            </a:r>
            <a:r>
              <a:rPr lang="en-US" sz="2400" dirty="0" err="1" smtClean="0"/>
              <a:t>thể</a:t>
            </a:r>
            <a:r>
              <a:rPr lang="en-US" sz="2400" dirty="0" smtClean="0"/>
              <a:t>, </a:t>
            </a:r>
            <a:r>
              <a:rPr lang="en-US" sz="2400" dirty="0" err="1" smtClean="0"/>
              <a:t>mang</a:t>
            </a:r>
            <a:r>
              <a:rPr lang="en-US" sz="2400" dirty="0" smtClean="0"/>
              <a:t> </a:t>
            </a:r>
            <a:r>
              <a:rPr lang="en-US" sz="2400" dirty="0" err="1" smtClean="0"/>
              <a:t>đậm</a:t>
            </a:r>
            <a:r>
              <a:rPr lang="en-US" sz="2400" dirty="0" smtClean="0"/>
              <a:t> </a:t>
            </a:r>
            <a:r>
              <a:rPr lang="en-US" sz="2400" dirty="0" err="1" smtClean="0"/>
              <a:t>màu</a:t>
            </a:r>
            <a:r>
              <a:rPr lang="en-US" sz="2400" dirty="0" smtClean="0"/>
              <a:t> </a:t>
            </a:r>
            <a:r>
              <a:rPr lang="en-US" sz="2400" dirty="0" err="1" smtClean="0"/>
              <a:t>sắc</a:t>
            </a:r>
            <a:r>
              <a:rPr lang="en-US" sz="2400" dirty="0" smtClean="0"/>
              <a:t> </a:t>
            </a:r>
            <a:r>
              <a:rPr lang="en-US" sz="2400" dirty="0" err="1" smtClean="0"/>
              <a:t>cá</a:t>
            </a:r>
            <a:r>
              <a:rPr lang="en-US" sz="2400" dirty="0" smtClean="0"/>
              <a:t> </a:t>
            </a:r>
            <a:r>
              <a:rPr lang="en-US" sz="2400" dirty="0" err="1" smtClean="0"/>
              <a:t>nhân</a:t>
            </a:r>
            <a:r>
              <a:rPr lang="en-US" sz="2400" dirty="0" smtClean="0"/>
              <a:t> </a:t>
            </a:r>
          </a:p>
          <a:p>
            <a:endParaRPr lang="en-US" sz="2800" dirty="0" smtClean="0"/>
          </a:p>
          <a:p>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Tính</a:t>
            </a:r>
            <a:r>
              <a:rPr lang="en-US" dirty="0" smtClean="0"/>
              <a:t> </a:t>
            </a:r>
            <a:r>
              <a:rPr lang="en-US" dirty="0" err="1" smtClean="0"/>
              <a:t>chủ</a:t>
            </a:r>
            <a:r>
              <a:rPr lang="en-US" dirty="0" smtClean="0"/>
              <a:t> </a:t>
            </a:r>
            <a:r>
              <a:rPr lang="en-US" dirty="0" err="1" smtClean="0"/>
              <a:t>thể</a:t>
            </a:r>
            <a:r>
              <a:rPr lang="en-US" dirty="0" smtClean="0"/>
              <a:t> </a:t>
            </a:r>
            <a:r>
              <a:rPr lang="en-US" dirty="0" err="1" smtClean="0"/>
              <a:t>trong</a:t>
            </a:r>
            <a:r>
              <a:rPr lang="en-US" dirty="0" smtClean="0"/>
              <a:t> </a:t>
            </a:r>
            <a:r>
              <a:rPr lang="en-US" dirty="0" err="1" smtClean="0"/>
              <a:t>phản</a:t>
            </a:r>
            <a:r>
              <a:rPr lang="en-US" dirty="0" smtClean="0"/>
              <a:t> </a:t>
            </a:r>
            <a:r>
              <a:rPr lang="en-US" dirty="0" err="1" smtClean="0"/>
              <a:t>ánh</a:t>
            </a:r>
            <a:r>
              <a:rPr lang="en-US" dirty="0" smtClean="0"/>
              <a:t> </a:t>
            </a:r>
            <a:r>
              <a:rPr lang="en-US" dirty="0" err="1" smtClean="0"/>
              <a:t>tâm</a:t>
            </a:r>
            <a:r>
              <a:rPr lang="en-US" dirty="0" smtClean="0"/>
              <a:t> </a:t>
            </a:r>
            <a:r>
              <a:rPr lang="en-US" dirty="0" err="1" smtClean="0"/>
              <a:t>lý</a:t>
            </a:r>
            <a:endParaRPr lang="en-US" dirty="0" smtClean="0"/>
          </a:p>
          <a:p>
            <a:r>
              <a:rPr lang="en-US" dirty="0" smtClean="0"/>
              <a:t>Do </a:t>
            </a:r>
            <a:r>
              <a:rPr lang="en-US" dirty="0" err="1" smtClean="0"/>
              <a:t>đâu</a:t>
            </a:r>
            <a:r>
              <a:rPr lang="en-US" dirty="0" smtClean="0"/>
              <a:t> </a:t>
            </a:r>
            <a:r>
              <a:rPr lang="en-US" dirty="0" err="1" smtClean="0"/>
              <a:t>mà</a:t>
            </a:r>
            <a:r>
              <a:rPr lang="en-US" dirty="0" smtClean="0"/>
              <a:t> </a:t>
            </a:r>
            <a:r>
              <a:rPr lang="en-US" dirty="0" err="1" smtClean="0"/>
              <a:t>tâm</a:t>
            </a:r>
            <a:r>
              <a:rPr lang="en-US" dirty="0" smtClean="0"/>
              <a:t> </a:t>
            </a:r>
            <a:r>
              <a:rPr lang="en-US" dirty="0" err="1" smtClean="0"/>
              <a:t>lý</a:t>
            </a:r>
            <a:r>
              <a:rPr lang="en-US" dirty="0" smtClean="0"/>
              <a:t> </a:t>
            </a:r>
            <a:r>
              <a:rPr lang="en-US" dirty="0" err="1" smtClean="0"/>
              <a:t>người</a:t>
            </a:r>
            <a:r>
              <a:rPr lang="en-US" dirty="0" smtClean="0"/>
              <a:t> </a:t>
            </a:r>
            <a:r>
              <a:rPr lang="en-US" dirty="0" err="1" smtClean="0"/>
              <a:t>này</a:t>
            </a:r>
            <a:r>
              <a:rPr lang="en-US" dirty="0" smtClean="0"/>
              <a:t> </a:t>
            </a:r>
            <a:r>
              <a:rPr lang="en-US" dirty="0" err="1" smtClean="0"/>
              <a:t>khác</a:t>
            </a:r>
            <a:r>
              <a:rPr lang="en-US" dirty="0" smtClean="0"/>
              <a:t> </a:t>
            </a:r>
            <a:r>
              <a:rPr lang="en-US" dirty="0" err="1" smtClean="0"/>
              <a:t>tâm</a:t>
            </a:r>
            <a:r>
              <a:rPr lang="en-US" dirty="0" smtClean="0"/>
              <a:t> </a:t>
            </a:r>
            <a:r>
              <a:rPr lang="en-US" dirty="0" err="1" smtClean="0"/>
              <a:t>lý</a:t>
            </a:r>
            <a:r>
              <a:rPr lang="en-US" dirty="0" smtClean="0"/>
              <a:t> </a:t>
            </a:r>
            <a:r>
              <a:rPr lang="en-US" dirty="0" err="1" smtClean="0"/>
              <a:t>người</a:t>
            </a:r>
            <a:r>
              <a:rPr lang="en-US" dirty="0" smtClean="0"/>
              <a:t> </a:t>
            </a:r>
            <a:r>
              <a:rPr lang="en-US" dirty="0" err="1" smtClean="0"/>
              <a:t>kia</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Bản</a:t>
            </a:r>
            <a:r>
              <a:rPr lang="en-US" dirty="0" smtClean="0"/>
              <a:t> </a:t>
            </a:r>
            <a:r>
              <a:rPr lang="en-US" dirty="0" err="1" smtClean="0"/>
              <a:t>chất</a:t>
            </a:r>
            <a:r>
              <a:rPr lang="en-US" dirty="0" smtClean="0"/>
              <a:t> </a:t>
            </a:r>
            <a:r>
              <a:rPr lang="en-US" dirty="0" err="1" smtClean="0"/>
              <a:t>xã</a:t>
            </a:r>
            <a:r>
              <a:rPr lang="en-US" dirty="0" smtClean="0"/>
              <a:t> </a:t>
            </a:r>
            <a:r>
              <a:rPr lang="en-US" dirty="0" err="1" smtClean="0"/>
              <a:t>hội</a:t>
            </a:r>
            <a:r>
              <a:rPr lang="en-US" dirty="0" smtClean="0"/>
              <a:t> - </a:t>
            </a:r>
            <a:r>
              <a:rPr lang="en-US" dirty="0" err="1" smtClean="0"/>
              <a:t>lịch</a:t>
            </a:r>
            <a:r>
              <a:rPr lang="en-US" dirty="0" smtClean="0"/>
              <a:t> </a:t>
            </a:r>
            <a:r>
              <a:rPr lang="en-US" dirty="0" err="1" smtClean="0"/>
              <a:t>sử</a:t>
            </a:r>
            <a:r>
              <a:rPr lang="en-US" dirty="0" smtClean="0"/>
              <a:t> </a:t>
            </a:r>
            <a:r>
              <a:rPr lang="en-US" dirty="0" err="1" smtClean="0"/>
              <a:t>của</a:t>
            </a:r>
            <a:r>
              <a:rPr lang="en-US" dirty="0" smtClean="0"/>
              <a:t> </a:t>
            </a:r>
            <a:r>
              <a:rPr lang="en-US" dirty="0" err="1" smtClean="0"/>
              <a:t>tâm</a:t>
            </a:r>
            <a:r>
              <a:rPr lang="en-US" dirty="0" smtClean="0"/>
              <a:t> </a:t>
            </a:r>
            <a:r>
              <a:rPr lang="en-US" dirty="0" err="1" smtClean="0"/>
              <a:t>lý</a:t>
            </a:r>
            <a:r>
              <a:rPr lang="en-US" dirty="0" smtClean="0"/>
              <a:t> con </a:t>
            </a:r>
            <a:r>
              <a:rPr lang="en-US" dirty="0" err="1" smtClean="0"/>
              <a:t>người</a:t>
            </a:r>
            <a:r>
              <a:rPr lang="en-US" dirty="0" smtClean="0"/>
              <a:t>.</a:t>
            </a:r>
            <a:endParaRPr lang="en-US" dirty="0"/>
          </a:p>
        </p:txBody>
      </p:sp>
      <p:sp>
        <p:nvSpPr>
          <p:cNvPr id="3" name="Content Placeholder 2"/>
          <p:cNvSpPr>
            <a:spLocks noGrp="1"/>
          </p:cNvSpPr>
          <p:nvPr>
            <p:ph idx="1"/>
          </p:nvPr>
        </p:nvSpPr>
        <p:spPr/>
        <p:txBody>
          <a:bodyPr/>
          <a:lstStyle/>
          <a:p>
            <a:pPr>
              <a:buNone/>
            </a:pPr>
            <a:r>
              <a:rPr lang="en-US" sz="2400" b="1" dirty="0" err="1" smtClean="0"/>
              <a:t>Bản</a:t>
            </a:r>
            <a:r>
              <a:rPr lang="en-US" sz="2400" b="1" dirty="0" smtClean="0"/>
              <a:t> </a:t>
            </a:r>
            <a:r>
              <a:rPr lang="en-US" sz="2400" b="1" dirty="0" err="1" smtClean="0"/>
              <a:t>chất</a:t>
            </a:r>
            <a:r>
              <a:rPr lang="en-US" sz="2400" b="1" dirty="0" smtClean="0"/>
              <a:t> </a:t>
            </a:r>
            <a:r>
              <a:rPr lang="en-US" sz="2400" b="1" dirty="0" err="1" smtClean="0"/>
              <a:t>xã</a:t>
            </a:r>
            <a:r>
              <a:rPr lang="en-US" sz="2400" b="1" dirty="0" smtClean="0"/>
              <a:t> </a:t>
            </a:r>
            <a:r>
              <a:rPr lang="en-US" sz="2400" b="1" dirty="0" err="1" smtClean="0"/>
              <a:t>hội</a:t>
            </a:r>
            <a:r>
              <a:rPr lang="en-US" sz="2400" b="1" dirty="0" smtClean="0"/>
              <a:t> </a:t>
            </a:r>
            <a:r>
              <a:rPr lang="en-US" sz="2400" b="1" dirty="0" err="1" smtClean="0"/>
              <a:t>và</a:t>
            </a:r>
            <a:r>
              <a:rPr lang="en-US" sz="2400" b="1" dirty="0" smtClean="0"/>
              <a:t> </a:t>
            </a:r>
            <a:r>
              <a:rPr lang="en-US" sz="2400" b="1" dirty="0" err="1" smtClean="0"/>
              <a:t>tính</a:t>
            </a:r>
            <a:r>
              <a:rPr lang="en-US" sz="2400" b="1" dirty="0" smtClean="0"/>
              <a:t> </a:t>
            </a:r>
            <a:r>
              <a:rPr lang="en-US" sz="2400" b="1" dirty="0" err="1" smtClean="0"/>
              <a:t>lịch</a:t>
            </a:r>
            <a:r>
              <a:rPr lang="en-US" sz="2400" b="1" dirty="0" smtClean="0"/>
              <a:t> </a:t>
            </a:r>
            <a:r>
              <a:rPr lang="en-US" sz="2400" b="1" dirty="0" err="1" smtClean="0"/>
              <a:t>sử</a:t>
            </a:r>
            <a:r>
              <a:rPr lang="en-US" sz="2400" b="1" dirty="0" smtClean="0"/>
              <a:t> </a:t>
            </a:r>
            <a:r>
              <a:rPr lang="en-US" sz="2400" b="1" dirty="0" err="1" smtClean="0"/>
              <a:t>của</a:t>
            </a:r>
            <a:r>
              <a:rPr lang="en-US" sz="2400" b="1" dirty="0" smtClean="0"/>
              <a:t> </a:t>
            </a:r>
            <a:r>
              <a:rPr lang="en-US" sz="2400" b="1" dirty="0" err="1" smtClean="0"/>
              <a:t>tâm</a:t>
            </a:r>
            <a:r>
              <a:rPr lang="en-US" sz="2400" b="1" dirty="0" smtClean="0"/>
              <a:t> </a:t>
            </a:r>
            <a:r>
              <a:rPr lang="en-US" sz="2400" b="1" dirty="0" err="1" smtClean="0"/>
              <a:t>lý</a:t>
            </a:r>
            <a:r>
              <a:rPr lang="en-US" sz="2400" b="1" dirty="0" smtClean="0"/>
              <a:t> con </a:t>
            </a:r>
            <a:r>
              <a:rPr lang="en-US" sz="2400" b="1" dirty="0" err="1" smtClean="0"/>
              <a:t>người</a:t>
            </a:r>
            <a:r>
              <a:rPr lang="en-US" sz="2400" b="1" dirty="0" smtClean="0"/>
              <a:t> </a:t>
            </a:r>
            <a:r>
              <a:rPr lang="en-US" sz="2400" b="1" dirty="0" err="1" smtClean="0"/>
              <a:t>được</a:t>
            </a:r>
            <a:r>
              <a:rPr lang="en-US" sz="2400" b="1" dirty="0" smtClean="0"/>
              <a:t> </a:t>
            </a:r>
            <a:r>
              <a:rPr lang="en-US" sz="2400" b="1" dirty="0" err="1" smtClean="0"/>
              <a:t>thể</a:t>
            </a:r>
            <a:r>
              <a:rPr lang="en-US" sz="2400" b="1" dirty="0" smtClean="0"/>
              <a:t> </a:t>
            </a:r>
            <a:r>
              <a:rPr lang="en-US" sz="2400" b="1" dirty="0" err="1" smtClean="0"/>
              <a:t>hiện</a:t>
            </a:r>
            <a:r>
              <a:rPr lang="en-US" sz="2400" b="1" dirty="0" smtClean="0"/>
              <a:t> </a:t>
            </a:r>
            <a:r>
              <a:rPr lang="en-US" sz="2400" b="1" dirty="0" err="1" smtClean="0"/>
              <a:t>cụ</a:t>
            </a:r>
            <a:r>
              <a:rPr lang="en-US" sz="2400" b="1" dirty="0" smtClean="0"/>
              <a:t> </a:t>
            </a:r>
            <a:r>
              <a:rPr lang="en-US" sz="2400" b="1" dirty="0" err="1" smtClean="0"/>
              <a:t>thể</a:t>
            </a:r>
            <a:r>
              <a:rPr lang="en-US" sz="2400" b="1" dirty="0" smtClean="0"/>
              <a:t> </a:t>
            </a:r>
            <a:r>
              <a:rPr lang="en-US" sz="2400" b="1" dirty="0" err="1" smtClean="0"/>
              <a:t>như</a:t>
            </a:r>
            <a:r>
              <a:rPr lang="en-US" sz="2400" b="1" dirty="0" smtClean="0"/>
              <a:t> </a:t>
            </a:r>
            <a:r>
              <a:rPr lang="en-US" sz="2400" b="1" dirty="0" err="1" smtClean="0"/>
              <a:t>sau</a:t>
            </a:r>
            <a:r>
              <a:rPr lang="en-US" sz="2400" b="1" dirty="0" smtClean="0"/>
              <a:t>:</a:t>
            </a:r>
          </a:p>
          <a:p>
            <a:pPr>
              <a:buNone/>
            </a:pPr>
            <a:r>
              <a:rPr lang="en-US" sz="2400" dirty="0" smtClean="0"/>
              <a:t>①</a:t>
            </a:r>
            <a:r>
              <a:rPr lang="en-US" sz="2400" i="1" dirty="0" err="1" smtClean="0"/>
              <a:t>Bản</a:t>
            </a:r>
            <a:r>
              <a:rPr lang="en-US" sz="2400" i="1" dirty="0" smtClean="0"/>
              <a:t> </a:t>
            </a:r>
            <a:r>
              <a:rPr lang="en-US" sz="2400" i="1" dirty="0" err="1" smtClean="0"/>
              <a:t>chất</a:t>
            </a:r>
            <a:r>
              <a:rPr lang="en-US" sz="2400" i="1" dirty="0" smtClean="0"/>
              <a:t> </a:t>
            </a:r>
            <a:r>
              <a:rPr lang="en-US" sz="2400" i="1" dirty="0" err="1" smtClean="0"/>
              <a:t>của</a:t>
            </a:r>
            <a:r>
              <a:rPr lang="en-US" sz="2400" i="1" dirty="0" smtClean="0"/>
              <a:t> </a:t>
            </a:r>
            <a:r>
              <a:rPr lang="en-US" sz="2400" i="1" dirty="0" err="1" smtClean="0"/>
              <a:t>tâm</a:t>
            </a:r>
            <a:r>
              <a:rPr lang="en-US" sz="2400" i="1" dirty="0" smtClean="0"/>
              <a:t> </a:t>
            </a:r>
            <a:r>
              <a:rPr lang="en-US" sz="2400" i="1" dirty="0" err="1" smtClean="0"/>
              <a:t>lý</a:t>
            </a:r>
            <a:r>
              <a:rPr lang="en-US" sz="2400" i="1" dirty="0" smtClean="0"/>
              <a:t> con </a:t>
            </a:r>
            <a:r>
              <a:rPr lang="en-US" sz="2400" i="1" dirty="0" err="1" smtClean="0"/>
              <a:t>người</a:t>
            </a:r>
            <a:r>
              <a:rPr lang="en-US" sz="2400" i="1" dirty="0" smtClean="0"/>
              <a:t> </a:t>
            </a:r>
            <a:r>
              <a:rPr lang="en-US" sz="2400" i="1" dirty="0" err="1" smtClean="0"/>
              <a:t>là</a:t>
            </a:r>
            <a:r>
              <a:rPr lang="en-US" sz="2400" i="1" dirty="0" smtClean="0"/>
              <a:t> </a:t>
            </a:r>
            <a:r>
              <a:rPr lang="en-US" sz="2400" i="1" dirty="0" err="1" smtClean="0"/>
              <a:t>sự</a:t>
            </a:r>
            <a:r>
              <a:rPr lang="en-US" sz="2400" i="1" dirty="0" smtClean="0"/>
              <a:t> </a:t>
            </a:r>
            <a:r>
              <a:rPr lang="en-US" sz="2400" i="1" dirty="0" err="1" smtClean="0"/>
              <a:t>tổng</a:t>
            </a:r>
            <a:r>
              <a:rPr lang="en-US" sz="2400" i="1" dirty="0" smtClean="0"/>
              <a:t> </a:t>
            </a:r>
            <a:r>
              <a:rPr lang="en-US" sz="2400" i="1" dirty="0" err="1" smtClean="0"/>
              <a:t>hòa</a:t>
            </a:r>
            <a:r>
              <a:rPr lang="en-US" sz="2400" i="1" dirty="0" smtClean="0"/>
              <a:t> </a:t>
            </a:r>
            <a:r>
              <a:rPr lang="en-US" sz="2400" i="1" dirty="0" err="1" smtClean="0"/>
              <a:t>các</a:t>
            </a:r>
            <a:r>
              <a:rPr lang="en-US" sz="2400" i="1" dirty="0" smtClean="0"/>
              <a:t> </a:t>
            </a:r>
            <a:r>
              <a:rPr lang="en-US" sz="2400" i="1" dirty="0" err="1" smtClean="0"/>
              <a:t>mối</a:t>
            </a:r>
            <a:r>
              <a:rPr lang="en-US" sz="2400" i="1" dirty="0" smtClean="0"/>
              <a:t> </a:t>
            </a:r>
            <a:r>
              <a:rPr lang="en-US" sz="2400" i="1" dirty="0" err="1" smtClean="0"/>
              <a:t>quan</a:t>
            </a:r>
            <a:r>
              <a:rPr lang="en-US" sz="2400" i="1" dirty="0" smtClean="0"/>
              <a:t> </a:t>
            </a:r>
            <a:r>
              <a:rPr lang="en-US" sz="2400" i="1" dirty="0" err="1" smtClean="0"/>
              <a:t>hệ</a:t>
            </a:r>
            <a:r>
              <a:rPr lang="en-US" sz="2400" i="1" dirty="0" smtClean="0"/>
              <a:t> </a:t>
            </a:r>
            <a:r>
              <a:rPr lang="en-US" sz="2400" i="1" dirty="0" err="1" smtClean="0"/>
              <a:t>xã</a:t>
            </a:r>
            <a:r>
              <a:rPr lang="en-US" sz="2400" i="1" dirty="0" smtClean="0"/>
              <a:t> </a:t>
            </a:r>
            <a:r>
              <a:rPr lang="en-US" sz="2400" i="1" dirty="0" err="1" smtClean="0"/>
              <a:t>hội</a:t>
            </a:r>
            <a:endParaRPr lang="en-US" sz="2400" i="1" dirty="0" smtClean="0"/>
          </a:p>
          <a:p>
            <a:pPr>
              <a:buNone/>
            </a:pPr>
            <a:r>
              <a:rPr lang="en-US" sz="2400" dirty="0" smtClean="0"/>
              <a:t>②</a:t>
            </a:r>
            <a:r>
              <a:rPr lang="en-US" sz="2400" i="1" dirty="0" err="1" smtClean="0"/>
              <a:t>Tâm</a:t>
            </a:r>
            <a:r>
              <a:rPr lang="en-US" sz="2400" i="1" dirty="0" smtClean="0"/>
              <a:t> </a:t>
            </a:r>
            <a:r>
              <a:rPr lang="en-US" sz="2400" i="1" dirty="0" err="1" smtClean="0"/>
              <a:t>lý</a:t>
            </a:r>
            <a:r>
              <a:rPr lang="en-US" sz="2400" i="1" dirty="0" smtClean="0"/>
              <a:t> con </a:t>
            </a:r>
            <a:r>
              <a:rPr lang="en-US" sz="2400" i="1" dirty="0" err="1" smtClean="0"/>
              <a:t>người</a:t>
            </a:r>
            <a:r>
              <a:rPr lang="en-US" sz="2400" i="1" dirty="0" smtClean="0"/>
              <a:t> </a:t>
            </a:r>
            <a:r>
              <a:rPr lang="en-US" sz="2400" i="1" dirty="0" err="1" smtClean="0"/>
              <a:t>là</a:t>
            </a:r>
            <a:r>
              <a:rPr lang="en-US" sz="2400" i="1" dirty="0" smtClean="0"/>
              <a:t> </a:t>
            </a:r>
            <a:r>
              <a:rPr lang="en-US" sz="2400" i="1" dirty="0" err="1" smtClean="0"/>
              <a:t>sản</a:t>
            </a:r>
            <a:r>
              <a:rPr lang="en-US" sz="2400" i="1" dirty="0" smtClean="0"/>
              <a:t> </a:t>
            </a:r>
            <a:r>
              <a:rPr lang="en-US" sz="2400" i="1" dirty="0" err="1" smtClean="0"/>
              <a:t>phẩm</a:t>
            </a:r>
            <a:r>
              <a:rPr lang="en-US" sz="2400" i="1" dirty="0" smtClean="0"/>
              <a:t> </a:t>
            </a:r>
            <a:r>
              <a:rPr lang="en-US" sz="2400" i="1" dirty="0" err="1" smtClean="0"/>
              <a:t>của</a:t>
            </a:r>
            <a:r>
              <a:rPr lang="en-US" sz="2400" i="1" dirty="0" smtClean="0"/>
              <a:t> </a:t>
            </a:r>
            <a:r>
              <a:rPr lang="en-US" sz="2400" i="1" dirty="0" err="1" smtClean="0"/>
              <a:t>hoạt</a:t>
            </a:r>
            <a:r>
              <a:rPr lang="en-US" sz="2400" i="1" dirty="0" smtClean="0"/>
              <a:t> </a:t>
            </a:r>
            <a:r>
              <a:rPr lang="en-US" sz="2400" i="1" dirty="0" err="1" smtClean="0"/>
              <a:t>động</a:t>
            </a:r>
            <a:r>
              <a:rPr lang="en-US" sz="2400" i="1" dirty="0" smtClean="0"/>
              <a:t> </a:t>
            </a:r>
            <a:r>
              <a:rPr lang="en-US" sz="2400" i="1" dirty="0" err="1" smtClean="0"/>
              <a:t>và</a:t>
            </a:r>
            <a:r>
              <a:rPr lang="en-US" sz="2400" i="1" dirty="0" smtClean="0"/>
              <a:t> </a:t>
            </a:r>
            <a:r>
              <a:rPr lang="en-US" sz="2400" i="1" dirty="0" err="1" smtClean="0"/>
              <a:t>giao</a:t>
            </a:r>
            <a:r>
              <a:rPr lang="en-US" sz="2400" i="1" dirty="0" smtClean="0"/>
              <a:t> </a:t>
            </a:r>
            <a:r>
              <a:rPr lang="en-US" sz="2400" i="1" dirty="0" err="1" smtClean="0"/>
              <a:t>tiếp</a:t>
            </a:r>
            <a:r>
              <a:rPr lang="en-US" sz="2400" i="1" dirty="0" smtClean="0"/>
              <a:t> </a:t>
            </a:r>
            <a:r>
              <a:rPr lang="en-US" sz="2400" i="1" dirty="0" err="1" smtClean="0"/>
              <a:t>thuộc</a:t>
            </a:r>
            <a:r>
              <a:rPr lang="en-US" sz="2400" i="1" dirty="0" smtClean="0"/>
              <a:t> con </a:t>
            </a:r>
            <a:r>
              <a:rPr lang="en-US" sz="2400" i="1" dirty="0" err="1" smtClean="0"/>
              <a:t>người</a:t>
            </a:r>
            <a:r>
              <a:rPr lang="en-US" sz="2400" i="1" dirty="0" smtClean="0"/>
              <a:t> </a:t>
            </a:r>
            <a:r>
              <a:rPr lang="en-US" sz="2400" i="1" dirty="0" err="1" smtClean="0"/>
              <a:t>ấy</a:t>
            </a:r>
            <a:r>
              <a:rPr lang="en-US" sz="2400" i="1" dirty="0" smtClean="0"/>
              <a:t> </a:t>
            </a:r>
            <a:r>
              <a:rPr lang="en-US" sz="2400" i="1" dirty="0" err="1" smtClean="0"/>
              <a:t>với</a:t>
            </a:r>
            <a:r>
              <a:rPr lang="en-US" sz="2400" i="1" dirty="0" smtClean="0"/>
              <a:t> </a:t>
            </a:r>
            <a:r>
              <a:rPr lang="en-US" sz="2400" i="1" dirty="0" err="1" smtClean="0"/>
              <a:t>tư</a:t>
            </a:r>
            <a:r>
              <a:rPr lang="en-US" sz="2400" i="1" dirty="0" smtClean="0"/>
              <a:t> </a:t>
            </a:r>
            <a:r>
              <a:rPr lang="en-US" sz="2400" i="1" dirty="0" err="1" smtClean="0"/>
              <a:t>cách</a:t>
            </a:r>
            <a:r>
              <a:rPr lang="en-US" sz="2400" i="1" dirty="0" smtClean="0"/>
              <a:t> </a:t>
            </a:r>
            <a:r>
              <a:rPr lang="en-US" sz="2400" i="1" dirty="0" err="1" smtClean="0"/>
              <a:t>là</a:t>
            </a:r>
            <a:r>
              <a:rPr lang="en-US" sz="2400" i="1" dirty="0" smtClean="0"/>
              <a:t> </a:t>
            </a:r>
            <a:r>
              <a:rPr lang="en-US" sz="2400" i="1" dirty="0" err="1" smtClean="0"/>
              <a:t>chủ</a:t>
            </a:r>
            <a:r>
              <a:rPr lang="en-US" sz="2400" i="1" dirty="0" smtClean="0"/>
              <a:t> </a:t>
            </a:r>
            <a:r>
              <a:rPr lang="en-US" sz="2400" i="1" dirty="0" err="1" smtClean="0"/>
              <a:t>thể</a:t>
            </a:r>
            <a:r>
              <a:rPr lang="en-US" sz="2400" i="1" dirty="0" smtClean="0"/>
              <a:t> </a:t>
            </a:r>
            <a:r>
              <a:rPr lang="en-US" sz="2400" i="1" dirty="0" err="1" smtClean="0"/>
              <a:t>xã</a:t>
            </a:r>
            <a:r>
              <a:rPr lang="en-US" sz="2400" i="1" dirty="0" smtClean="0"/>
              <a:t> </a:t>
            </a:r>
            <a:r>
              <a:rPr lang="en-US" sz="2400" i="1" dirty="0" err="1" smtClean="0"/>
              <a:t>hội</a:t>
            </a:r>
            <a:r>
              <a:rPr lang="en-US" sz="2400" i="1" dirty="0" smtClean="0"/>
              <a:t>,</a:t>
            </a:r>
          </a:p>
          <a:p>
            <a:pPr>
              <a:buNone/>
            </a:pPr>
            <a:r>
              <a:rPr lang="en-US" sz="2400" dirty="0" smtClean="0"/>
              <a:t>③   </a:t>
            </a:r>
            <a:r>
              <a:rPr lang="en-US" sz="2400" dirty="0" err="1" smtClean="0"/>
              <a:t>Tâm</a:t>
            </a:r>
            <a:r>
              <a:rPr lang="en-US" sz="2400" dirty="0" smtClean="0"/>
              <a:t> </a:t>
            </a:r>
            <a:r>
              <a:rPr lang="en-US" sz="2400" dirty="0" err="1" smtClean="0"/>
              <a:t>lý</a:t>
            </a:r>
            <a:r>
              <a:rPr lang="en-US" sz="2400" dirty="0" smtClean="0"/>
              <a:t> </a:t>
            </a:r>
            <a:r>
              <a:rPr lang="en-US" sz="2400" dirty="0" err="1" smtClean="0"/>
              <a:t>của</a:t>
            </a:r>
            <a:r>
              <a:rPr lang="en-US" sz="2400" dirty="0" smtClean="0"/>
              <a:t> </a:t>
            </a:r>
            <a:r>
              <a:rPr lang="en-US" sz="2400" dirty="0" err="1" smtClean="0"/>
              <a:t>mỗi</a:t>
            </a:r>
            <a:r>
              <a:rPr lang="en-US" sz="2400" dirty="0" smtClean="0"/>
              <a:t> </a:t>
            </a:r>
            <a:r>
              <a:rPr lang="en-US" sz="2400" dirty="0" err="1" smtClean="0"/>
              <a:t>cá</a:t>
            </a:r>
            <a:r>
              <a:rPr lang="en-US" sz="2400" dirty="0" smtClean="0"/>
              <a:t> </a:t>
            </a:r>
            <a:r>
              <a:rPr lang="en-US" sz="2400" dirty="0" err="1" smtClean="0"/>
              <a:t>nhân</a:t>
            </a:r>
            <a:r>
              <a:rPr lang="en-US" sz="2400" dirty="0" smtClean="0"/>
              <a:t> </a:t>
            </a:r>
            <a:r>
              <a:rPr lang="en-US" sz="2400" dirty="0" err="1" smtClean="0"/>
              <a:t>là</a:t>
            </a:r>
            <a:r>
              <a:rPr lang="en-US" sz="2400" dirty="0" smtClean="0"/>
              <a:t> </a:t>
            </a:r>
            <a:r>
              <a:rPr lang="en-US" sz="2400" dirty="0" err="1" smtClean="0"/>
              <a:t>kết</a:t>
            </a:r>
            <a:r>
              <a:rPr lang="en-US" sz="2400" dirty="0" smtClean="0"/>
              <a:t> </a:t>
            </a:r>
            <a:r>
              <a:rPr lang="en-US" sz="2400" dirty="0" err="1" smtClean="0"/>
              <a:t>quả</a:t>
            </a:r>
            <a:r>
              <a:rPr lang="en-US" sz="2400" dirty="0" smtClean="0"/>
              <a:t> </a:t>
            </a:r>
            <a:r>
              <a:rPr lang="en-US" sz="2400" dirty="0" err="1" smtClean="0"/>
              <a:t>của</a:t>
            </a:r>
            <a:r>
              <a:rPr lang="en-US" sz="2400" dirty="0" smtClean="0"/>
              <a:t> </a:t>
            </a:r>
            <a:r>
              <a:rPr lang="en-US" sz="2400" dirty="0" err="1" smtClean="0"/>
              <a:t>quá</a:t>
            </a:r>
            <a:r>
              <a:rPr lang="en-US" sz="2400" dirty="0" smtClean="0"/>
              <a:t> </a:t>
            </a:r>
            <a:r>
              <a:rPr lang="en-US" sz="2400" dirty="0" err="1" smtClean="0"/>
              <a:t>trình</a:t>
            </a:r>
            <a:r>
              <a:rPr lang="en-US" sz="2400" dirty="0" smtClean="0"/>
              <a:t> </a:t>
            </a:r>
            <a:r>
              <a:rPr lang="en-US" sz="2400" dirty="0" err="1" smtClean="0"/>
              <a:t>lĩnh</a:t>
            </a:r>
            <a:r>
              <a:rPr lang="en-US" sz="2400" dirty="0" smtClean="0"/>
              <a:t> </a:t>
            </a:r>
            <a:r>
              <a:rPr lang="en-US" sz="2400" dirty="0" err="1" smtClean="0"/>
              <a:t>hội</a:t>
            </a:r>
            <a:r>
              <a:rPr lang="en-US" sz="2400" dirty="0" smtClean="0"/>
              <a:t>, </a:t>
            </a:r>
            <a:r>
              <a:rPr lang="en-US" sz="2400" dirty="0" err="1" smtClean="0"/>
              <a:t>tiếp</a:t>
            </a:r>
            <a:r>
              <a:rPr lang="en-US" sz="2400" dirty="0" smtClean="0"/>
              <a:t> </a:t>
            </a:r>
            <a:r>
              <a:rPr lang="en-US" sz="2400" dirty="0" err="1" smtClean="0"/>
              <a:t>thu</a:t>
            </a:r>
            <a:r>
              <a:rPr lang="en-US" sz="2400" dirty="0" smtClean="0"/>
              <a:t> </a:t>
            </a:r>
            <a:r>
              <a:rPr lang="en-US" sz="2400" dirty="0" err="1" smtClean="0"/>
              <a:t>vốn</a:t>
            </a:r>
            <a:r>
              <a:rPr lang="en-US" sz="2400" dirty="0" smtClean="0"/>
              <a:t>  </a:t>
            </a:r>
            <a:r>
              <a:rPr lang="en-US" sz="2400" dirty="0" err="1" smtClean="0"/>
              <a:t>kinh</a:t>
            </a:r>
            <a:r>
              <a:rPr lang="en-US" sz="2400" dirty="0" smtClean="0"/>
              <a:t> </a:t>
            </a:r>
            <a:r>
              <a:rPr lang="en-US" sz="2400" dirty="0" err="1" smtClean="0"/>
              <a:t>nghiệm</a:t>
            </a:r>
            <a:r>
              <a:rPr lang="en-US" sz="2400" dirty="0" smtClean="0"/>
              <a:t> </a:t>
            </a:r>
            <a:r>
              <a:rPr lang="en-US" sz="2400" dirty="0" err="1" smtClean="0"/>
              <a:t>xã</a:t>
            </a:r>
            <a:r>
              <a:rPr lang="en-US" sz="2400" dirty="0" smtClean="0"/>
              <a:t> </a:t>
            </a:r>
            <a:r>
              <a:rPr lang="en-US" sz="2400" dirty="0" err="1" smtClean="0"/>
              <a:t>hội</a:t>
            </a:r>
            <a:r>
              <a:rPr lang="en-US" sz="2400" dirty="0" smtClean="0"/>
              <a:t>, </a:t>
            </a:r>
            <a:r>
              <a:rPr lang="en-US" sz="2400" dirty="0" err="1" smtClean="0"/>
              <a:t>nền</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xã</a:t>
            </a:r>
            <a:r>
              <a:rPr lang="en-US" sz="2400" dirty="0" smtClean="0"/>
              <a:t> </a:t>
            </a:r>
            <a:r>
              <a:rPr lang="en-US" sz="2400" dirty="0" err="1" smtClean="0"/>
              <a:t>hội</a:t>
            </a:r>
            <a:r>
              <a:rPr lang="en-US" sz="2400" dirty="0" smtClean="0"/>
              <a:t>, </a:t>
            </a:r>
            <a:r>
              <a:rPr lang="en-US" sz="2400" dirty="0" err="1" smtClean="0"/>
              <a:t>thông</a:t>
            </a:r>
            <a:r>
              <a:rPr lang="en-US" sz="2400" dirty="0" smtClean="0"/>
              <a:t> qua </a:t>
            </a:r>
            <a:r>
              <a:rPr lang="en-US" sz="2400" dirty="0" err="1" smtClean="0"/>
              <a:t>hoạt</a:t>
            </a:r>
            <a:r>
              <a:rPr lang="en-US" sz="2400" dirty="0" smtClean="0"/>
              <a:t> </a:t>
            </a:r>
            <a:r>
              <a:rPr lang="en-US" sz="2400" dirty="0" err="1" smtClean="0"/>
              <a:t>động</a:t>
            </a:r>
            <a:r>
              <a:rPr lang="en-US" sz="2400" dirty="0" smtClean="0"/>
              <a:t>, </a:t>
            </a:r>
            <a:r>
              <a:rPr lang="en-US" sz="2400" dirty="0" err="1" smtClean="0"/>
              <a:t>giao</a:t>
            </a:r>
            <a:r>
              <a:rPr lang="en-US" sz="2400" dirty="0" smtClean="0"/>
              <a:t> </a:t>
            </a:r>
            <a:r>
              <a:rPr lang="en-US" sz="2400" dirty="0" err="1" smtClean="0"/>
              <a:t>tiếp</a:t>
            </a:r>
            <a:r>
              <a:rPr lang="en-US" sz="2400" dirty="0" smtClean="0"/>
              <a:t> </a:t>
            </a:r>
            <a:endParaRPr lang="en-US" sz="2400" dirty="0" smtClean="0"/>
          </a:p>
          <a:p>
            <a:pPr>
              <a:buNone/>
            </a:pPr>
            <a:r>
              <a:rPr lang="en-US" sz="2400" dirty="0" smtClean="0"/>
              <a:t>④ </a:t>
            </a:r>
            <a:r>
              <a:rPr lang="en-US" sz="2400" dirty="0" err="1" smtClean="0"/>
              <a:t>Tâm</a:t>
            </a:r>
            <a:r>
              <a:rPr lang="en-US" sz="2400" dirty="0" smtClean="0"/>
              <a:t> </a:t>
            </a:r>
            <a:r>
              <a:rPr lang="en-US" sz="2400" dirty="0" err="1" smtClean="0"/>
              <a:t>lý</a:t>
            </a:r>
            <a:r>
              <a:rPr lang="en-US" sz="2400" dirty="0" smtClean="0"/>
              <a:t> </a:t>
            </a:r>
            <a:r>
              <a:rPr lang="en-US" sz="2400" dirty="0" err="1" smtClean="0"/>
              <a:t>của</a:t>
            </a:r>
            <a:r>
              <a:rPr lang="en-US" sz="2400" dirty="0" smtClean="0"/>
              <a:t> </a:t>
            </a:r>
            <a:r>
              <a:rPr lang="en-US" sz="2400" dirty="0" err="1" smtClean="0"/>
              <a:t>mỗi</a:t>
            </a:r>
            <a:r>
              <a:rPr lang="en-US" sz="2400" dirty="0" smtClean="0"/>
              <a:t> </a:t>
            </a:r>
            <a:r>
              <a:rPr lang="en-US" sz="2400" dirty="0" err="1" smtClean="0"/>
              <a:t>người</a:t>
            </a:r>
            <a:r>
              <a:rPr lang="en-US" sz="2400" dirty="0" smtClean="0"/>
              <a:t> </a:t>
            </a:r>
            <a:r>
              <a:rPr lang="en-US" sz="2400" dirty="0" err="1" smtClean="0"/>
              <a:t>hình</a:t>
            </a:r>
            <a:r>
              <a:rPr lang="en-US" sz="2400" dirty="0" smtClean="0"/>
              <a:t> </a:t>
            </a:r>
            <a:r>
              <a:rPr lang="en-US" sz="2400" dirty="0" err="1" smtClean="0"/>
              <a:t>thành</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và</a:t>
            </a:r>
            <a:r>
              <a:rPr lang="en-US" sz="2400" dirty="0" smtClean="0"/>
              <a:t> </a:t>
            </a:r>
            <a:r>
              <a:rPr lang="en-US" sz="2400" dirty="0" err="1" smtClean="0"/>
              <a:t>biến</a:t>
            </a:r>
            <a:r>
              <a:rPr lang="en-US" sz="2400" dirty="0" smtClean="0"/>
              <a:t> </a:t>
            </a:r>
            <a:r>
              <a:rPr lang="en-US" sz="2400" dirty="0" err="1" smtClean="0"/>
              <a:t>đổi</a:t>
            </a:r>
            <a:r>
              <a:rPr lang="en-US" sz="2400" dirty="0" smtClean="0"/>
              <a:t> </a:t>
            </a:r>
            <a:r>
              <a:rPr lang="en-US" sz="2400" dirty="0" err="1" smtClean="0"/>
              <a:t>cùng</a:t>
            </a:r>
            <a:r>
              <a:rPr lang="en-US" sz="2400" dirty="0" smtClean="0"/>
              <a:t> </a:t>
            </a:r>
            <a:r>
              <a:rPr lang="en-US" sz="2400" dirty="0" err="1" smtClean="0"/>
              <a:t>với</a:t>
            </a:r>
            <a:r>
              <a:rPr lang="en-US" sz="2400" dirty="0" smtClean="0"/>
              <a:t> </a:t>
            </a:r>
            <a:r>
              <a:rPr lang="en-US" sz="2400" dirty="0" err="1" smtClean="0"/>
              <a:t>sự</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của</a:t>
            </a:r>
            <a:r>
              <a:rPr lang="en-US" sz="2400" dirty="0" smtClean="0"/>
              <a:t> </a:t>
            </a:r>
            <a:r>
              <a:rPr lang="en-US" sz="2400" dirty="0" err="1" smtClean="0"/>
              <a:t>lịch</a:t>
            </a:r>
            <a:r>
              <a:rPr lang="en-US" sz="2400" dirty="0" smtClean="0"/>
              <a:t> </a:t>
            </a:r>
            <a:r>
              <a:rPr lang="en-US" sz="2400" dirty="0" err="1" smtClean="0"/>
              <a:t>sử</a:t>
            </a:r>
            <a:r>
              <a:rPr lang="en-US" sz="2400" dirty="0" smtClean="0"/>
              <a:t> </a:t>
            </a:r>
            <a:r>
              <a:rPr lang="en-US" sz="2400" dirty="0" err="1" smtClean="0"/>
              <a:t>cá</a:t>
            </a:r>
            <a:r>
              <a:rPr lang="en-US" sz="2400" dirty="0" smtClean="0"/>
              <a:t> </a:t>
            </a:r>
            <a:r>
              <a:rPr lang="en-US" sz="2400" dirty="0" err="1" smtClean="0"/>
              <a:t>nhân</a:t>
            </a:r>
            <a:r>
              <a:rPr lang="en-US" sz="2400" dirty="0" smtClean="0"/>
              <a:t>, </a:t>
            </a:r>
            <a:r>
              <a:rPr lang="en-US" sz="2400" dirty="0" err="1" smtClean="0"/>
              <a:t>lịch</a:t>
            </a:r>
            <a:r>
              <a:rPr lang="en-US" sz="2400" dirty="0" smtClean="0"/>
              <a:t> </a:t>
            </a:r>
            <a:r>
              <a:rPr lang="en-US" sz="2400" dirty="0" err="1" smtClean="0"/>
              <a:t>sử</a:t>
            </a:r>
            <a:r>
              <a:rPr lang="en-US" sz="2400" dirty="0" smtClean="0"/>
              <a:t> </a:t>
            </a:r>
            <a:r>
              <a:rPr lang="en-US" sz="2400" dirty="0" err="1" smtClean="0"/>
              <a:t>dân</a:t>
            </a:r>
            <a:r>
              <a:rPr lang="en-US" sz="2400" dirty="0" smtClean="0"/>
              <a:t> </a:t>
            </a:r>
            <a:r>
              <a:rPr lang="en-US" sz="2400" dirty="0" err="1" smtClean="0"/>
              <a:t>tộc</a:t>
            </a:r>
            <a:r>
              <a:rPr lang="en-US" sz="2400" dirty="0" smtClean="0"/>
              <a:t>, </a:t>
            </a:r>
            <a:r>
              <a:rPr lang="en-US" sz="2400" dirty="0" err="1" smtClean="0"/>
              <a:t>lịch</a:t>
            </a:r>
            <a:r>
              <a:rPr lang="en-US" sz="2400" dirty="0" smtClean="0"/>
              <a:t> </a:t>
            </a:r>
            <a:r>
              <a:rPr lang="en-US" sz="2400" dirty="0" err="1" smtClean="0"/>
              <a:t>sử</a:t>
            </a:r>
            <a:r>
              <a:rPr lang="en-US" sz="2400" dirty="0" smtClean="0"/>
              <a:t> </a:t>
            </a:r>
            <a:r>
              <a:rPr lang="en-US" sz="2400" dirty="0" err="1" smtClean="0"/>
              <a:t>cộng</a:t>
            </a:r>
            <a:r>
              <a:rPr lang="en-US" sz="2400" dirty="0" smtClean="0"/>
              <a:t> </a:t>
            </a:r>
            <a:r>
              <a:rPr lang="en-US" sz="2400" dirty="0" err="1" smtClean="0"/>
              <a:t>đồng</a:t>
            </a:r>
            <a:endParaRPr lang="en-US" sz="2400" i="1" dirty="0" smtClean="0"/>
          </a:p>
          <a:p>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Chức</a:t>
            </a:r>
            <a:r>
              <a:rPr lang="en-US" i="1" dirty="0" smtClean="0"/>
              <a:t> </a:t>
            </a:r>
            <a:r>
              <a:rPr lang="en-US" i="1" dirty="0" err="1" smtClean="0"/>
              <a:t>năng</a:t>
            </a:r>
            <a:r>
              <a:rPr lang="en-US" i="1" dirty="0" smtClean="0"/>
              <a:t> </a:t>
            </a:r>
            <a:r>
              <a:rPr lang="en-US" i="1" dirty="0" err="1" smtClean="0"/>
              <a:t>của</a:t>
            </a:r>
            <a:r>
              <a:rPr lang="en-US" i="1" dirty="0" smtClean="0"/>
              <a:t> </a:t>
            </a:r>
            <a:r>
              <a:rPr lang="en-US" i="1" dirty="0" err="1" smtClean="0"/>
              <a:t>tâm</a:t>
            </a:r>
            <a:r>
              <a:rPr lang="en-US" i="1" dirty="0" smtClean="0"/>
              <a:t> </a:t>
            </a:r>
            <a:r>
              <a:rPr lang="en-US" i="1" dirty="0" err="1" smtClean="0"/>
              <a:t>lý</a:t>
            </a:r>
            <a:endParaRPr lang="en-US" dirty="0"/>
          </a:p>
        </p:txBody>
      </p:sp>
      <p:sp>
        <p:nvSpPr>
          <p:cNvPr id="3" name="Content Placeholder 2"/>
          <p:cNvSpPr>
            <a:spLocks noGrp="1"/>
          </p:cNvSpPr>
          <p:nvPr>
            <p:ph idx="1"/>
          </p:nvPr>
        </p:nvSpPr>
        <p:spPr/>
        <p:txBody>
          <a:bodyPr/>
          <a:lstStyle/>
          <a:p>
            <a:r>
              <a:rPr lang="en-US" sz="2800" dirty="0" err="1" smtClean="0"/>
              <a:t>Mỗi</a:t>
            </a:r>
            <a:r>
              <a:rPr lang="en-US" sz="2800" dirty="0" smtClean="0"/>
              <a:t> </a:t>
            </a:r>
            <a:r>
              <a:rPr lang="en-US" sz="2800" dirty="0" err="1" smtClean="0"/>
              <a:t>hoạt</a:t>
            </a:r>
            <a:r>
              <a:rPr lang="en-US" sz="2800" dirty="0" smtClean="0"/>
              <a:t> </a:t>
            </a:r>
            <a:r>
              <a:rPr lang="en-US" sz="2800" dirty="0" err="1" smtClean="0"/>
              <a:t>động</a:t>
            </a:r>
            <a:r>
              <a:rPr lang="en-US" sz="2800" dirty="0" smtClean="0"/>
              <a:t>, </a:t>
            </a:r>
            <a:r>
              <a:rPr lang="en-US" sz="2800" dirty="0" err="1" smtClean="0"/>
              <a:t>hành</a:t>
            </a:r>
            <a:r>
              <a:rPr lang="en-US" sz="2800" dirty="0" smtClean="0"/>
              <a:t> </a:t>
            </a:r>
            <a:r>
              <a:rPr lang="en-US" sz="2800" dirty="0" err="1" smtClean="0"/>
              <a:t>động</a:t>
            </a:r>
            <a:r>
              <a:rPr lang="en-US" sz="2800" dirty="0" smtClean="0"/>
              <a:t>, </a:t>
            </a:r>
            <a:r>
              <a:rPr lang="en-US" sz="2800" dirty="0" err="1" smtClean="0"/>
              <a:t>hành</a:t>
            </a:r>
            <a:r>
              <a:rPr lang="en-US" sz="2800" dirty="0" smtClean="0"/>
              <a:t> vi </a:t>
            </a:r>
            <a:r>
              <a:rPr lang="en-US" sz="2800" dirty="0" err="1" smtClean="0"/>
              <a:t>của</a:t>
            </a:r>
            <a:r>
              <a:rPr lang="en-US" sz="2800" dirty="0" smtClean="0"/>
              <a:t> con </a:t>
            </a:r>
            <a:r>
              <a:rPr lang="en-US" sz="2800" dirty="0" err="1" smtClean="0"/>
              <a:t>người</a:t>
            </a:r>
            <a:r>
              <a:rPr lang="en-US" sz="2800" dirty="0" smtClean="0"/>
              <a:t> </a:t>
            </a:r>
            <a:r>
              <a:rPr lang="en-US" sz="2800" dirty="0" err="1" smtClean="0"/>
              <a:t>đều</a:t>
            </a:r>
            <a:r>
              <a:rPr lang="en-US" sz="2800" dirty="0" smtClean="0"/>
              <a:t> do </a:t>
            </a:r>
            <a:r>
              <a:rPr lang="en-US" sz="2800" dirty="0" err="1" smtClean="0"/>
              <a:t>tâm</a:t>
            </a:r>
            <a:r>
              <a:rPr lang="en-US" sz="2800" dirty="0" smtClean="0"/>
              <a:t> </a:t>
            </a:r>
            <a:r>
              <a:rPr lang="en-US" sz="2800" dirty="0" err="1" smtClean="0"/>
              <a:t>lý</a:t>
            </a:r>
            <a:r>
              <a:rPr lang="en-US" sz="2800" dirty="0" smtClean="0"/>
              <a:t> </a:t>
            </a:r>
            <a:r>
              <a:rPr lang="en-US" sz="2800" dirty="0" err="1" smtClean="0"/>
              <a:t>điều</a:t>
            </a:r>
            <a:r>
              <a:rPr lang="en-US" sz="2800" dirty="0" smtClean="0"/>
              <a:t> </a:t>
            </a:r>
            <a:r>
              <a:rPr lang="en-US" sz="2800" dirty="0" err="1" smtClean="0"/>
              <a:t>hành</a:t>
            </a:r>
            <a:r>
              <a:rPr lang="en-US" sz="2800" dirty="0" smtClean="0"/>
              <a:t>. </a:t>
            </a:r>
            <a:r>
              <a:rPr lang="en-US" sz="2800" dirty="0" err="1" smtClean="0"/>
              <a:t>Sự</a:t>
            </a:r>
            <a:r>
              <a:rPr lang="en-US" sz="2800" dirty="0" smtClean="0"/>
              <a:t> </a:t>
            </a:r>
            <a:r>
              <a:rPr lang="en-US" sz="2800" dirty="0" err="1" smtClean="0"/>
              <a:t>điều</a:t>
            </a:r>
            <a:r>
              <a:rPr lang="en-US" sz="2800" dirty="0" smtClean="0"/>
              <a:t> </a:t>
            </a:r>
            <a:r>
              <a:rPr lang="en-US" sz="2800" dirty="0" err="1" smtClean="0"/>
              <a:t>hành</a:t>
            </a:r>
            <a:r>
              <a:rPr lang="en-US" sz="2800" dirty="0" smtClean="0"/>
              <a:t> </a:t>
            </a:r>
            <a:r>
              <a:rPr lang="en-US" sz="2800" dirty="0" err="1" smtClean="0"/>
              <a:t>ấy</a:t>
            </a:r>
            <a:r>
              <a:rPr lang="en-US" sz="2800" dirty="0" smtClean="0"/>
              <a:t> </a:t>
            </a:r>
            <a:r>
              <a:rPr lang="en-US" sz="2800" dirty="0" err="1" smtClean="0"/>
              <a:t>biểu</a:t>
            </a:r>
            <a:r>
              <a:rPr lang="en-US" sz="2800" dirty="0" smtClean="0"/>
              <a:t> </a:t>
            </a:r>
            <a:r>
              <a:rPr lang="en-US" sz="2800" dirty="0" err="1" smtClean="0"/>
              <a:t>hiện</a:t>
            </a:r>
            <a:r>
              <a:rPr lang="en-US" sz="2800" dirty="0" smtClean="0"/>
              <a:t> </a:t>
            </a:r>
            <a:r>
              <a:rPr lang="en-US" sz="2800" dirty="0" err="1" smtClean="0"/>
              <a:t>chức</a:t>
            </a:r>
            <a:r>
              <a:rPr lang="en-US" sz="2800" dirty="0" smtClean="0"/>
              <a:t> </a:t>
            </a:r>
            <a:r>
              <a:rPr lang="en-US" sz="2800" dirty="0" err="1" smtClean="0"/>
              <a:t>năng</a:t>
            </a:r>
            <a:r>
              <a:rPr lang="en-US" sz="2800" dirty="0" smtClean="0"/>
              <a:t> </a:t>
            </a:r>
            <a:r>
              <a:rPr lang="en-US" sz="2800" dirty="0" err="1" smtClean="0"/>
              <a:t>của</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người</a:t>
            </a:r>
            <a:r>
              <a:rPr lang="en-US" sz="2800" dirty="0" smtClean="0"/>
              <a:t>.</a:t>
            </a:r>
          </a:p>
          <a:p>
            <a:r>
              <a:rPr lang="en-US" sz="2800" dirty="0" smtClean="0"/>
              <a:t>	</a:t>
            </a:r>
            <a:r>
              <a:rPr lang="en-US" sz="2800" dirty="0" err="1" smtClean="0"/>
              <a:t>Nhờ</a:t>
            </a:r>
            <a:r>
              <a:rPr lang="en-US" sz="2800" dirty="0" smtClean="0"/>
              <a:t> </a:t>
            </a:r>
            <a:r>
              <a:rPr lang="en-US" sz="2800" dirty="0" err="1" smtClean="0"/>
              <a:t>có</a:t>
            </a:r>
            <a:r>
              <a:rPr lang="en-US" sz="2800" dirty="0" smtClean="0"/>
              <a:t> </a:t>
            </a:r>
            <a:r>
              <a:rPr lang="en-US" sz="2800" dirty="0" err="1" smtClean="0"/>
              <a:t>các</a:t>
            </a:r>
            <a:r>
              <a:rPr lang="en-US" sz="2800" dirty="0" smtClean="0"/>
              <a:t> </a:t>
            </a:r>
            <a:r>
              <a:rPr lang="en-US" sz="2800" dirty="0" err="1" smtClean="0"/>
              <a:t>chức</a:t>
            </a:r>
            <a:r>
              <a:rPr lang="en-US" sz="2800" dirty="0" smtClean="0"/>
              <a:t> </a:t>
            </a:r>
            <a:r>
              <a:rPr lang="en-US" sz="2800" dirty="0" err="1" smtClean="0"/>
              <a:t>năng</a:t>
            </a:r>
            <a:r>
              <a:rPr lang="en-US" sz="2800" dirty="0" smtClean="0"/>
              <a:t> </a:t>
            </a:r>
            <a:r>
              <a:rPr lang="en-US" sz="2800" dirty="0" err="1" smtClean="0"/>
              <a:t>định</a:t>
            </a:r>
            <a:r>
              <a:rPr lang="en-US" sz="2800" dirty="0" smtClean="0"/>
              <a:t> </a:t>
            </a:r>
            <a:r>
              <a:rPr lang="en-US" sz="2800" dirty="0" err="1" smtClean="0"/>
              <a:t>hướng</a:t>
            </a:r>
            <a:r>
              <a:rPr lang="en-US" sz="2800" dirty="0" smtClean="0"/>
              <a:t>, </a:t>
            </a:r>
            <a:r>
              <a:rPr lang="en-US" sz="2800" dirty="0" err="1" smtClean="0"/>
              <a:t>thúc</a:t>
            </a:r>
            <a:r>
              <a:rPr lang="en-US" sz="2800" dirty="0" smtClean="0"/>
              <a:t> </a:t>
            </a:r>
            <a:r>
              <a:rPr lang="en-US" sz="2800" dirty="0" err="1" smtClean="0"/>
              <a:t>đẩy</a:t>
            </a:r>
            <a:r>
              <a:rPr lang="en-US" sz="2800" dirty="0" smtClean="0"/>
              <a:t> </a:t>
            </a:r>
            <a:r>
              <a:rPr lang="en-US" sz="2800" dirty="0" err="1" smtClean="0"/>
              <a:t>hoặc</a:t>
            </a:r>
            <a:r>
              <a:rPr lang="en-US" sz="2800" dirty="0" smtClean="0"/>
              <a:t> </a:t>
            </a:r>
            <a:r>
              <a:rPr lang="en-US" sz="2800" dirty="0" err="1" smtClean="0"/>
              <a:t>kìm</a:t>
            </a:r>
            <a:r>
              <a:rPr lang="en-US" sz="2800" dirty="0" smtClean="0"/>
              <a:t> </a:t>
            </a:r>
            <a:r>
              <a:rPr lang="en-US" sz="2800" dirty="0" err="1" smtClean="0"/>
              <a:t>hãm</a:t>
            </a:r>
            <a:r>
              <a:rPr lang="en-US" sz="2800" dirty="0" smtClean="0"/>
              <a:t>, </a:t>
            </a:r>
            <a:r>
              <a:rPr lang="en-US" sz="2800" dirty="0" err="1" smtClean="0"/>
              <a:t>điều</a:t>
            </a:r>
            <a:r>
              <a:rPr lang="en-US" sz="2800" dirty="0" smtClean="0"/>
              <a:t> </a:t>
            </a:r>
            <a:r>
              <a:rPr lang="en-US" sz="2800" dirty="0" err="1" smtClean="0"/>
              <a:t>khiển</a:t>
            </a:r>
            <a:r>
              <a:rPr lang="en-US" sz="2800" dirty="0" smtClean="0"/>
              <a:t> </a:t>
            </a:r>
            <a:r>
              <a:rPr lang="en-US" sz="2800" dirty="0" err="1" smtClean="0"/>
              <a:t>và</a:t>
            </a:r>
            <a:r>
              <a:rPr lang="en-US" sz="2800" dirty="0" smtClean="0"/>
              <a:t> </a:t>
            </a:r>
            <a:r>
              <a:rPr lang="en-US" sz="2800" dirty="0" err="1" smtClean="0"/>
              <a:t>kiểm</a:t>
            </a:r>
            <a:r>
              <a:rPr lang="en-US" sz="2800" dirty="0" smtClean="0"/>
              <a:t> </a:t>
            </a:r>
            <a:r>
              <a:rPr lang="en-US" sz="2800" dirty="0" err="1" smtClean="0"/>
              <a:t>tra</a:t>
            </a:r>
            <a:r>
              <a:rPr lang="en-US" sz="2800" dirty="0" smtClean="0"/>
              <a:t>, </a:t>
            </a:r>
            <a:r>
              <a:rPr lang="en-US" sz="2800" dirty="0" err="1" smtClean="0"/>
              <a:t>điều</a:t>
            </a:r>
            <a:r>
              <a:rPr lang="en-US" sz="2800" dirty="0" smtClean="0"/>
              <a:t> </a:t>
            </a:r>
            <a:r>
              <a:rPr lang="en-US" sz="2800" dirty="0" err="1" smtClean="0"/>
              <a:t>chỉnh</a:t>
            </a:r>
            <a:r>
              <a:rPr lang="en-US" sz="2800" dirty="0" smtClean="0"/>
              <a:t> </a:t>
            </a:r>
            <a:r>
              <a:rPr lang="en-US" sz="2800" dirty="0" err="1" smtClean="0"/>
              <a:t>nói</a:t>
            </a:r>
            <a:r>
              <a:rPr lang="en-US" sz="2800" dirty="0" smtClean="0"/>
              <a:t> </a:t>
            </a:r>
            <a:r>
              <a:rPr lang="en-US" sz="2800" dirty="0" err="1" smtClean="0"/>
              <a:t>trên</a:t>
            </a:r>
            <a:r>
              <a:rPr lang="en-US" sz="2800" dirty="0" smtClean="0"/>
              <a:t> </a:t>
            </a:r>
            <a:r>
              <a:rPr lang="en-US" sz="2800" dirty="0" err="1" smtClean="0"/>
              <a:t>mà</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giúp</a:t>
            </a:r>
            <a:r>
              <a:rPr lang="en-US" sz="2800" dirty="0" smtClean="0"/>
              <a:t> con </a:t>
            </a:r>
            <a:r>
              <a:rPr lang="en-US" sz="2800" dirty="0" err="1" smtClean="0"/>
              <a:t>người</a:t>
            </a:r>
            <a:r>
              <a:rPr lang="en-US" sz="2800" dirty="0" smtClean="0"/>
              <a:t> </a:t>
            </a:r>
            <a:r>
              <a:rPr lang="en-US" sz="2800" dirty="0" err="1" smtClean="0"/>
              <a:t>không</a:t>
            </a:r>
            <a:r>
              <a:rPr lang="en-US" sz="2800" dirty="0" smtClean="0"/>
              <a:t> </a:t>
            </a:r>
            <a:r>
              <a:rPr lang="en-US" sz="2800" dirty="0" err="1" smtClean="0"/>
              <a:t>chỉ</a:t>
            </a:r>
            <a:r>
              <a:rPr lang="en-US" sz="2800" dirty="0" smtClean="0"/>
              <a:t> </a:t>
            </a:r>
            <a:r>
              <a:rPr lang="en-US" sz="2800" dirty="0" err="1" smtClean="0"/>
              <a:t>thích</a:t>
            </a:r>
            <a:r>
              <a:rPr lang="en-US" sz="2800" dirty="0" smtClean="0"/>
              <a:t> </a:t>
            </a:r>
            <a:r>
              <a:rPr lang="en-US" sz="2800" dirty="0" err="1" smtClean="0"/>
              <a:t>ứng</a:t>
            </a:r>
            <a:r>
              <a:rPr lang="en-US" sz="2800" dirty="0" smtClean="0"/>
              <a:t> </a:t>
            </a:r>
            <a:r>
              <a:rPr lang="en-US" sz="2800" dirty="0" err="1" smtClean="0"/>
              <a:t>với</a:t>
            </a:r>
            <a:r>
              <a:rPr lang="en-US" sz="2800" dirty="0" smtClean="0"/>
              <a:t> </a:t>
            </a:r>
            <a:r>
              <a:rPr lang="en-US" sz="2800" dirty="0" err="1" smtClean="0"/>
              <a:t>hoàn</a:t>
            </a:r>
            <a:r>
              <a:rPr lang="en-US" sz="2800" dirty="0" smtClean="0"/>
              <a:t> </a:t>
            </a:r>
            <a:r>
              <a:rPr lang="en-US" sz="2800" dirty="0" err="1" smtClean="0"/>
              <a:t>cảnh</a:t>
            </a:r>
            <a:r>
              <a:rPr lang="en-US" sz="2800" dirty="0" smtClean="0"/>
              <a:t> </a:t>
            </a:r>
            <a:r>
              <a:rPr lang="en-US" sz="2800" dirty="0" err="1" smtClean="0"/>
              <a:t>khách</a:t>
            </a:r>
            <a:r>
              <a:rPr lang="en-US" sz="2800" dirty="0" smtClean="0"/>
              <a:t> </a:t>
            </a:r>
            <a:r>
              <a:rPr lang="en-US" sz="2800" dirty="0" err="1" smtClean="0"/>
              <a:t>quan</a:t>
            </a:r>
            <a:r>
              <a:rPr lang="en-US" sz="2800" dirty="0" smtClean="0"/>
              <a:t>, </a:t>
            </a:r>
            <a:r>
              <a:rPr lang="en-US" sz="2800" dirty="0" err="1" smtClean="0"/>
              <a:t>mà</a:t>
            </a:r>
            <a:r>
              <a:rPr lang="en-US" sz="2800" dirty="0" smtClean="0"/>
              <a:t> </a:t>
            </a:r>
            <a:r>
              <a:rPr lang="en-US" sz="2800" dirty="0" err="1" smtClean="0"/>
              <a:t>còn</a:t>
            </a:r>
            <a:r>
              <a:rPr lang="en-US" sz="2800" dirty="0" smtClean="0"/>
              <a:t> </a:t>
            </a:r>
            <a:r>
              <a:rPr lang="en-US" sz="2800" dirty="0" err="1" smtClean="0"/>
              <a:t>nhận</a:t>
            </a:r>
            <a:r>
              <a:rPr lang="en-US" sz="2800" dirty="0" smtClean="0"/>
              <a:t> </a:t>
            </a:r>
            <a:r>
              <a:rPr lang="en-US" sz="2800" dirty="0" err="1" smtClean="0"/>
              <a:t>thức</a:t>
            </a:r>
            <a:r>
              <a:rPr lang="en-US" sz="2800" dirty="0" smtClean="0"/>
              <a:t>, </a:t>
            </a:r>
            <a:r>
              <a:rPr lang="en-US" sz="2800" dirty="0" err="1" smtClean="0"/>
              <a:t>cải</a:t>
            </a:r>
            <a:r>
              <a:rPr lang="en-US" sz="2800" dirty="0" smtClean="0"/>
              <a:t> </a:t>
            </a:r>
            <a:r>
              <a:rPr lang="en-US" sz="2800" dirty="0" err="1" smtClean="0"/>
              <a:t>tạo</a:t>
            </a:r>
            <a:r>
              <a:rPr lang="en-US" sz="2800" dirty="0" smtClean="0"/>
              <a:t> </a:t>
            </a:r>
            <a:r>
              <a:rPr lang="en-US" sz="2800" dirty="0" err="1" smtClean="0"/>
              <a:t>và</a:t>
            </a:r>
            <a:r>
              <a:rPr lang="en-US" sz="2800" dirty="0" smtClean="0"/>
              <a:t> </a:t>
            </a:r>
            <a:r>
              <a:rPr lang="en-US" sz="2800" dirty="0" err="1" smtClean="0"/>
              <a:t>sáng</a:t>
            </a:r>
            <a:r>
              <a:rPr lang="en-US" sz="2800" dirty="0" smtClean="0"/>
              <a:t> </a:t>
            </a:r>
            <a:r>
              <a:rPr lang="en-US" sz="2800" dirty="0" err="1" smtClean="0"/>
              <a:t>tạo</a:t>
            </a:r>
            <a:r>
              <a:rPr lang="en-US" sz="2800" dirty="0" smtClean="0"/>
              <a:t> </a:t>
            </a:r>
            <a:r>
              <a:rPr lang="en-US" sz="2800" dirty="0" err="1" smtClean="0"/>
              <a:t>ra</a:t>
            </a:r>
            <a:r>
              <a:rPr lang="en-US" sz="2800" dirty="0" smtClean="0"/>
              <a:t> </a:t>
            </a:r>
            <a:r>
              <a:rPr lang="en-US" sz="2800" dirty="0" err="1" smtClean="0"/>
              <a:t>thế</a:t>
            </a:r>
            <a:r>
              <a:rPr lang="en-US" sz="2800" dirty="0" smtClean="0"/>
              <a:t> </a:t>
            </a:r>
            <a:r>
              <a:rPr lang="en-US" sz="2800" dirty="0" err="1" smtClean="0"/>
              <a:t>giới</a:t>
            </a:r>
            <a:r>
              <a:rPr lang="en-US" sz="2800" dirty="0" smtClean="0"/>
              <a:t>, </a:t>
            </a:r>
            <a:r>
              <a:rPr lang="en-US" sz="2800" dirty="0" err="1" smtClean="0"/>
              <a:t>và</a:t>
            </a:r>
            <a:r>
              <a:rPr lang="en-US" sz="2800" dirty="0" smtClean="0"/>
              <a:t> </a:t>
            </a:r>
            <a:r>
              <a:rPr lang="en-US" sz="2800" dirty="0" err="1" smtClean="0"/>
              <a:t>chính</a:t>
            </a:r>
            <a:r>
              <a:rPr lang="en-US" sz="2800" dirty="0" smtClean="0"/>
              <a:t> </a:t>
            </a:r>
            <a:r>
              <a:rPr lang="en-US" sz="2800" dirty="0" err="1" smtClean="0"/>
              <a:t>trong</a:t>
            </a:r>
            <a:r>
              <a:rPr lang="en-US" sz="2800" dirty="0" smtClean="0"/>
              <a:t> </a:t>
            </a:r>
            <a:r>
              <a:rPr lang="en-US" sz="2800" dirty="0" err="1" smtClean="0"/>
              <a:t>quá</a:t>
            </a:r>
            <a:r>
              <a:rPr lang="en-US" sz="2800" dirty="0" smtClean="0"/>
              <a:t> </a:t>
            </a:r>
            <a:r>
              <a:rPr lang="en-US" sz="2800" dirty="0" err="1" smtClean="0"/>
              <a:t>trình</a:t>
            </a:r>
            <a:r>
              <a:rPr lang="en-US" sz="2800" dirty="0" smtClean="0"/>
              <a:t> </a:t>
            </a:r>
            <a:r>
              <a:rPr lang="en-US" sz="2800" dirty="0" err="1" smtClean="0"/>
              <a:t>đó</a:t>
            </a:r>
            <a:r>
              <a:rPr lang="en-US" sz="2800" dirty="0" smtClean="0"/>
              <a:t> con </a:t>
            </a:r>
            <a:r>
              <a:rPr lang="en-US" sz="2800" dirty="0" err="1" smtClean="0"/>
              <a:t>người</a:t>
            </a:r>
            <a:r>
              <a:rPr lang="en-US" sz="2800" dirty="0" smtClean="0"/>
              <a:t> </a:t>
            </a:r>
            <a:r>
              <a:rPr lang="en-US" sz="2800" dirty="0" err="1" smtClean="0"/>
              <a:t>nhận</a:t>
            </a:r>
            <a:r>
              <a:rPr lang="en-US" sz="2800" dirty="0" smtClean="0"/>
              <a:t> </a:t>
            </a:r>
            <a:r>
              <a:rPr lang="en-US" sz="2800" dirty="0" err="1" smtClean="0"/>
              <a:t>thức</a:t>
            </a:r>
            <a:r>
              <a:rPr lang="en-US" sz="2800" dirty="0" smtClean="0"/>
              <a:t>, </a:t>
            </a:r>
            <a:r>
              <a:rPr lang="en-US" sz="2800" dirty="0" err="1" smtClean="0"/>
              <a:t>cải</a:t>
            </a:r>
            <a:r>
              <a:rPr lang="en-US" sz="2800" dirty="0" smtClean="0"/>
              <a:t> </a:t>
            </a:r>
            <a:r>
              <a:rPr lang="en-US" sz="2800" dirty="0" err="1" smtClean="0"/>
              <a:t>tạo</a:t>
            </a:r>
            <a:r>
              <a:rPr lang="en-US" sz="2800" dirty="0" smtClean="0"/>
              <a:t> </a:t>
            </a:r>
            <a:r>
              <a:rPr lang="en-US" sz="2800" dirty="0" err="1" smtClean="0"/>
              <a:t>chính</a:t>
            </a:r>
            <a:r>
              <a:rPr lang="en-US" sz="2800" dirty="0" smtClean="0"/>
              <a:t> </a:t>
            </a:r>
            <a:r>
              <a:rPr lang="en-US" sz="2800" dirty="0" err="1" smtClean="0"/>
              <a:t>bản</a:t>
            </a:r>
            <a:r>
              <a:rPr lang="en-US" sz="2800" dirty="0" smtClean="0"/>
              <a:t> </a:t>
            </a:r>
            <a:r>
              <a:rPr lang="en-US" sz="2800" dirty="0" err="1" smtClean="0"/>
              <a:t>thân</a:t>
            </a:r>
            <a:r>
              <a:rPr lang="en-US" sz="2800" dirty="0" smtClean="0"/>
              <a:t> </a:t>
            </a:r>
            <a:r>
              <a:rPr lang="en-US" sz="2800" dirty="0" err="1" smtClean="0"/>
              <a:t>mình</a:t>
            </a:r>
            <a:r>
              <a:rPr lang="en-US" sz="2800" dirty="0" smtClean="0"/>
              <a:t>.</a:t>
            </a:r>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NHÂN CÁCH</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i="1" dirty="0" smtClean="0"/>
              <a:t>Khái niệm về nhân cách</a:t>
            </a:r>
            <a:endParaRPr lang="en-US" dirty="0"/>
          </a:p>
        </p:txBody>
      </p:sp>
      <p:sp>
        <p:nvSpPr>
          <p:cNvPr id="3" name="Content Placeholder 2"/>
          <p:cNvSpPr>
            <a:spLocks noGrp="1"/>
          </p:cNvSpPr>
          <p:nvPr>
            <p:ph idx="1"/>
          </p:nvPr>
        </p:nvSpPr>
        <p:spPr/>
        <p:txBody>
          <a:bodyPr/>
          <a:lstStyle/>
          <a:p>
            <a:pPr>
              <a:buNone/>
            </a:pPr>
            <a:r>
              <a:rPr lang="it-IT" dirty="0" smtClean="0"/>
              <a:t>	Có rất nhiều định nghĩa khác nhau về nhân cách. Khái niệm nhân cách được dùng phổ biến nhất là coi: </a:t>
            </a:r>
            <a:endParaRPr lang="it-IT" dirty="0" smtClean="0"/>
          </a:p>
          <a:p>
            <a:pPr>
              <a:buNone/>
            </a:pPr>
            <a:r>
              <a:rPr lang="it-IT" i="1" dirty="0" smtClean="0"/>
              <a:t>“</a:t>
            </a:r>
            <a:r>
              <a:rPr lang="it-IT" i="1" dirty="0" smtClean="0"/>
              <a:t>nhân cách là tổ hợp những đặc điểm, những thuộc tính tâm lý của cá nhân, biểu hiện bản sắc và giá trị xã hội của con người”.</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i="1" dirty="0" smtClean="0"/>
              <a:t>Cấu trúc tâm lý của nhân cách:</a:t>
            </a:r>
            <a:endParaRPr lang="en-US" dirty="0"/>
          </a:p>
        </p:txBody>
      </p:sp>
      <p:sp>
        <p:nvSpPr>
          <p:cNvPr id="3" name="Content Placeholder 2"/>
          <p:cNvSpPr>
            <a:spLocks noGrp="1"/>
          </p:cNvSpPr>
          <p:nvPr>
            <p:ph idx="1"/>
          </p:nvPr>
        </p:nvSpPr>
        <p:spPr/>
        <p:txBody>
          <a:bodyPr/>
          <a:lstStyle/>
          <a:p>
            <a:r>
              <a:rPr lang="fr-BE" b="1" dirty="0" smtClean="0"/>
              <a:t>Xu </a:t>
            </a:r>
            <a:r>
              <a:rPr lang="fr-BE" b="1" dirty="0" err="1" smtClean="0"/>
              <a:t>hướng</a:t>
            </a:r>
            <a:r>
              <a:rPr lang="fr-BE" b="1" dirty="0" smtClean="0"/>
              <a:t> </a:t>
            </a:r>
            <a:r>
              <a:rPr lang="fr-BE" b="1" dirty="0" err="1" smtClean="0"/>
              <a:t>của</a:t>
            </a:r>
            <a:r>
              <a:rPr lang="fr-BE" b="1" dirty="0" smtClean="0"/>
              <a:t> </a:t>
            </a:r>
            <a:r>
              <a:rPr lang="fr-BE" b="1" dirty="0" err="1" smtClean="0"/>
              <a:t>nhân</a:t>
            </a:r>
            <a:r>
              <a:rPr lang="fr-BE" b="1" dirty="0" smtClean="0"/>
              <a:t> </a:t>
            </a:r>
            <a:r>
              <a:rPr lang="fr-BE" b="1" dirty="0" err="1" smtClean="0"/>
              <a:t>cách</a:t>
            </a:r>
            <a:r>
              <a:rPr lang="fr-BE" b="1" dirty="0" smtClean="0"/>
              <a:t>:</a:t>
            </a:r>
            <a:endParaRPr lang="en-US" dirty="0" smtClean="0"/>
          </a:p>
          <a:p>
            <a:pPr lvl="1"/>
            <a:r>
              <a:rPr lang="fr-BE" sz="2400" dirty="0" smtClean="0"/>
              <a:t>Xu </a:t>
            </a:r>
            <a:r>
              <a:rPr lang="fr-BE" sz="2400" dirty="0" err="1" smtClean="0"/>
              <a:t>hướng</a:t>
            </a:r>
            <a:r>
              <a:rPr lang="fr-BE" sz="2400" dirty="0" smtClean="0"/>
              <a:t> là </a:t>
            </a:r>
            <a:r>
              <a:rPr lang="fr-BE" sz="2400" dirty="0" err="1" smtClean="0"/>
              <a:t>hệ</a:t>
            </a:r>
            <a:r>
              <a:rPr lang="fr-BE" sz="2400" dirty="0" smtClean="0"/>
              <a:t> </a:t>
            </a:r>
            <a:r>
              <a:rPr lang="fr-BE" sz="2400" dirty="0" err="1" smtClean="0"/>
              <a:t>thống</a:t>
            </a:r>
            <a:r>
              <a:rPr lang="fr-BE" sz="2400" dirty="0" smtClean="0"/>
              <a:t> </a:t>
            </a:r>
            <a:r>
              <a:rPr lang="fr-BE" sz="2400" dirty="0" err="1" smtClean="0"/>
              <a:t>những</a:t>
            </a:r>
            <a:r>
              <a:rPr lang="fr-BE" sz="2400" dirty="0" smtClean="0"/>
              <a:t> </a:t>
            </a:r>
            <a:r>
              <a:rPr lang="fr-BE" sz="2400" dirty="0" err="1" smtClean="0"/>
              <a:t>yếu</a:t>
            </a:r>
            <a:r>
              <a:rPr lang="fr-BE" sz="2400" dirty="0" smtClean="0"/>
              <a:t> </a:t>
            </a:r>
            <a:r>
              <a:rPr lang="fr-BE" sz="2400" dirty="0" err="1" smtClean="0"/>
              <a:t>tó</a:t>
            </a:r>
            <a:r>
              <a:rPr lang="fr-BE" sz="2400" dirty="0" smtClean="0"/>
              <a:t> </a:t>
            </a:r>
            <a:r>
              <a:rPr lang="fr-BE" sz="2400" dirty="0" err="1" smtClean="0"/>
              <a:t>thúc</a:t>
            </a:r>
            <a:r>
              <a:rPr lang="fr-BE" sz="2400" dirty="0" smtClean="0"/>
              <a:t> </a:t>
            </a:r>
            <a:r>
              <a:rPr lang="fr-BE" sz="2400" dirty="0" err="1" smtClean="0"/>
              <a:t>đẩy</a:t>
            </a:r>
            <a:r>
              <a:rPr lang="fr-BE" sz="2400" dirty="0" smtClean="0"/>
              <a:t> </a:t>
            </a:r>
            <a:r>
              <a:rPr lang="fr-BE" sz="2400" dirty="0" err="1" smtClean="0"/>
              <a:t>quy</a:t>
            </a:r>
            <a:r>
              <a:rPr lang="fr-BE" sz="2400" dirty="0" smtClean="0"/>
              <a:t> </a:t>
            </a:r>
            <a:r>
              <a:rPr lang="fr-BE" sz="2400" dirty="0" err="1" smtClean="0"/>
              <a:t>định</a:t>
            </a:r>
            <a:r>
              <a:rPr lang="fr-BE" sz="2400" dirty="0" smtClean="0"/>
              <a:t> </a:t>
            </a:r>
            <a:r>
              <a:rPr lang="fr-BE" sz="2400" dirty="0" err="1" smtClean="0"/>
              <a:t>tính</a:t>
            </a:r>
            <a:r>
              <a:rPr lang="fr-BE" sz="2400" dirty="0" smtClean="0"/>
              <a:t> </a:t>
            </a:r>
            <a:r>
              <a:rPr lang="fr-BE" sz="2400" dirty="0" err="1" smtClean="0"/>
              <a:t>lựa</a:t>
            </a:r>
            <a:r>
              <a:rPr lang="fr-BE" sz="2400" dirty="0" smtClean="0"/>
              <a:t> </a:t>
            </a:r>
            <a:r>
              <a:rPr lang="fr-BE" sz="2400" dirty="0" err="1" smtClean="0"/>
              <a:t>chọn</a:t>
            </a:r>
            <a:r>
              <a:rPr lang="fr-BE" sz="2400" dirty="0" smtClean="0"/>
              <a:t> </a:t>
            </a:r>
            <a:r>
              <a:rPr lang="fr-BE" sz="2400" dirty="0" err="1" smtClean="0"/>
              <a:t>cảu</a:t>
            </a:r>
            <a:r>
              <a:rPr lang="fr-BE" sz="2400" dirty="0" smtClean="0"/>
              <a:t> </a:t>
            </a:r>
            <a:r>
              <a:rPr lang="fr-BE" sz="2400" dirty="0" err="1" smtClean="0"/>
              <a:t>các</a:t>
            </a:r>
            <a:r>
              <a:rPr lang="fr-BE" sz="2400" dirty="0" smtClean="0"/>
              <a:t> </a:t>
            </a:r>
            <a:r>
              <a:rPr lang="fr-BE" sz="2400" dirty="0" err="1" smtClean="0"/>
              <a:t>thái</a:t>
            </a:r>
            <a:r>
              <a:rPr lang="fr-BE" sz="2400" dirty="0" smtClean="0"/>
              <a:t> </a:t>
            </a:r>
            <a:r>
              <a:rPr lang="fr-BE" sz="2400" dirty="0" err="1" smtClean="0"/>
              <a:t>độ</a:t>
            </a:r>
            <a:r>
              <a:rPr lang="fr-BE" sz="2400" dirty="0" smtClean="0"/>
              <a:t> </a:t>
            </a:r>
            <a:r>
              <a:rPr lang="fr-BE" sz="2400" dirty="0" err="1" smtClean="0"/>
              <a:t>và</a:t>
            </a:r>
            <a:r>
              <a:rPr lang="fr-BE" sz="2400" dirty="0" smtClean="0"/>
              <a:t> </a:t>
            </a:r>
            <a:r>
              <a:rPr lang="fr-BE" sz="2400" dirty="0" err="1" smtClean="0"/>
              <a:t>tính</a:t>
            </a:r>
            <a:r>
              <a:rPr lang="fr-BE" sz="2400" dirty="0" smtClean="0"/>
              <a:t> </a:t>
            </a:r>
            <a:r>
              <a:rPr lang="fr-BE" sz="2400" dirty="0" err="1" smtClean="0"/>
              <a:t>tích</a:t>
            </a:r>
            <a:r>
              <a:rPr lang="fr-BE" sz="2400" dirty="0" smtClean="0"/>
              <a:t> </a:t>
            </a:r>
            <a:r>
              <a:rPr lang="fr-BE" sz="2400" dirty="0" err="1" smtClean="0"/>
              <a:t>cực</a:t>
            </a:r>
            <a:r>
              <a:rPr lang="fr-BE" sz="2400" dirty="0" smtClean="0"/>
              <a:t> </a:t>
            </a:r>
            <a:r>
              <a:rPr lang="fr-BE" sz="2400" dirty="0" err="1" smtClean="0"/>
              <a:t>của</a:t>
            </a:r>
            <a:r>
              <a:rPr lang="fr-BE" sz="2400" dirty="0" smtClean="0"/>
              <a:t> con </a:t>
            </a:r>
            <a:r>
              <a:rPr lang="fr-BE" sz="2400" dirty="0" err="1" smtClean="0"/>
              <a:t>người</a:t>
            </a:r>
            <a:r>
              <a:rPr lang="fr-BE" sz="2400" dirty="0" smtClean="0"/>
              <a:t>.</a:t>
            </a:r>
            <a:endParaRPr lang="en-US" sz="2400" dirty="0" smtClean="0"/>
          </a:p>
          <a:p>
            <a:pPr lvl="1"/>
            <a:r>
              <a:rPr lang="fr-BE" sz="2400" dirty="0" smtClean="0"/>
              <a:t>	Xu </a:t>
            </a:r>
            <a:r>
              <a:rPr lang="fr-BE" sz="2400" dirty="0" err="1" smtClean="0"/>
              <a:t>hướng</a:t>
            </a:r>
            <a:r>
              <a:rPr lang="fr-BE" sz="2400" dirty="0" smtClean="0"/>
              <a:t> </a:t>
            </a:r>
            <a:r>
              <a:rPr lang="fr-BE" sz="2400" dirty="0" err="1" smtClean="0"/>
              <a:t>lên</a:t>
            </a:r>
            <a:r>
              <a:rPr lang="fr-BE" sz="2400" dirty="0" smtClean="0"/>
              <a:t> </a:t>
            </a:r>
            <a:r>
              <a:rPr lang="fr-BE" sz="2400" dirty="0" err="1" smtClean="0"/>
              <a:t>phương</a:t>
            </a:r>
            <a:r>
              <a:rPr lang="fr-BE" sz="2400" dirty="0" smtClean="0"/>
              <a:t> </a:t>
            </a:r>
            <a:r>
              <a:rPr lang="fr-BE" sz="2400" dirty="0" err="1" smtClean="0"/>
              <a:t>hướng</a:t>
            </a:r>
            <a:r>
              <a:rPr lang="fr-BE" sz="2400" dirty="0" smtClean="0"/>
              <a:t>, </a:t>
            </a:r>
            <a:r>
              <a:rPr lang="fr-BE" sz="2400" dirty="0" err="1" smtClean="0"/>
              <a:t>chiều</a:t>
            </a:r>
            <a:r>
              <a:rPr lang="fr-BE" sz="2400" dirty="0" smtClean="0"/>
              <a:t> </a:t>
            </a:r>
            <a:r>
              <a:rPr lang="fr-BE" sz="2400" dirty="0" err="1" smtClean="0"/>
              <a:t>hướng</a:t>
            </a:r>
            <a:r>
              <a:rPr lang="fr-BE" sz="2400" dirty="0" smtClean="0"/>
              <a:t> </a:t>
            </a:r>
            <a:r>
              <a:rPr lang="fr-BE" sz="2400" dirty="0" err="1" smtClean="0"/>
              <a:t>phát</a:t>
            </a:r>
            <a:r>
              <a:rPr lang="fr-BE" sz="2400" dirty="0" smtClean="0"/>
              <a:t> </a:t>
            </a:r>
            <a:r>
              <a:rPr lang="fr-BE" sz="2400" dirty="0" err="1" smtClean="0"/>
              <a:t>triển</a:t>
            </a:r>
            <a:r>
              <a:rPr lang="fr-BE" sz="2400" dirty="0" smtClean="0"/>
              <a:t> </a:t>
            </a:r>
            <a:r>
              <a:rPr lang="fr-BE" sz="2400" dirty="0" err="1" smtClean="0"/>
              <a:t>của</a:t>
            </a:r>
            <a:r>
              <a:rPr lang="fr-BE" sz="2400" dirty="0" smtClean="0"/>
              <a:t> con </a:t>
            </a:r>
            <a:r>
              <a:rPr lang="fr-BE" sz="2400" dirty="0" err="1" smtClean="0"/>
              <a:t>người</a:t>
            </a:r>
            <a:r>
              <a:rPr lang="fr-BE" sz="2400" dirty="0" smtClean="0"/>
              <a:t> </a:t>
            </a:r>
            <a:r>
              <a:rPr lang="fr-BE" sz="2400" dirty="0" err="1" smtClean="0"/>
              <a:t>bao</a:t>
            </a:r>
            <a:r>
              <a:rPr lang="fr-BE" sz="2400" dirty="0" smtClean="0"/>
              <a:t> </a:t>
            </a:r>
            <a:r>
              <a:rPr lang="fr-BE" sz="2400" dirty="0" err="1" smtClean="0"/>
              <a:t>gồm</a:t>
            </a:r>
            <a:r>
              <a:rPr lang="fr-BE" sz="2400" dirty="0" smtClean="0"/>
              <a:t> </a:t>
            </a:r>
            <a:r>
              <a:rPr lang="fr-BE" sz="2400" dirty="0" err="1" smtClean="0"/>
              <a:t>nhiều</a:t>
            </a:r>
            <a:r>
              <a:rPr lang="fr-BE" sz="2400" dirty="0" smtClean="0"/>
              <a:t> </a:t>
            </a:r>
            <a:r>
              <a:rPr lang="fr-BE" sz="2400" dirty="0" err="1" smtClean="0"/>
              <a:t>thuộc</a:t>
            </a:r>
            <a:r>
              <a:rPr lang="fr-BE" sz="2400" dirty="0" smtClean="0"/>
              <a:t> </a:t>
            </a:r>
            <a:r>
              <a:rPr lang="fr-BE" sz="2400" dirty="0" err="1" smtClean="0"/>
              <a:t>tính</a:t>
            </a:r>
            <a:r>
              <a:rPr lang="fr-BE" sz="2400" dirty="0" smtClean="0"/>
              <a:t> </a:t>
            </a:r>
            <a:r>
              <a:rPr lang="fr-BE" sz="2400" dirty="0" err="1" smtClean="0"/>
              <a:t>khác</a:t>
            </a:r>
            <a:r>
              <a:rPr lang="fr-BE" sz="2400" dirty="0" smtClean="0"/>
              <a:t> </a:t>
            </a:r>
            <a:r>
              <a:rPr lang="fr-BE" sz="2400" dirty="0" err="1" smtClean="0"/>
              <a:t>nhau</a:t>
            </a:r>
            <a:r>
              <a:rPr lang="fr-BE" sz="2400" dirty="0" smtClean="0"/>
              <a:t> </a:t>
            </a:r>
            <a:r>
              <a:rPr lang="fr-BE" sz="2400" dirty="0" err="1" smtClean="0"/>
              <a:t>như</a:t>
            </a:r>
            <a:r>
              <a:rPr lang="fr-BE" sz="2400" dirty="0" smtClean="0"/>
              <a:t> </a:t>
            </a:r>
            <a:r>
              <a:rPr lang="fr-BE" sz="2400" dirty="0" err="1" smtClean="0"/>
              <a:t>nhu</a:t>
            </a:r>
            <a:r>
              <a:rPr lang="fr-BE" sz="2400" dirty="0" smtClean="0"/>
              <a:t> </a:t>
            </a:r>
            <a:r>
              <a:rPr lang="fr-BE" sz="2400" dirty="0" err="1" smtClean="0"/>
              <a:t>cầu</a:t>
            </a:r>
            <a:r>
              <a:rPr lang="fr-BE" sz="2400" dirty="0" smtClean="0"/>
              <a:t>, </a:t>
            </a:r>
            <a:r>
              <a:rPr lang="fr-BE" sz="2400" dirty="0" err="1" smtClean="0"/>
              <a:t>hứng</a:t>
            </a:r>
            <a:r>
              <a:rPr lang="fr-BE" sz="2400" dirty="0" smtClean="0"/>
              <a:t> </a:t>
            </a:r>
            <a:r>
              <a:rPr lang="fr-BE" sz="2400" dirty="0" err="1" smtClean="0"/>
              <a:t>thú</a:t>
            </a:r>
            <a:r>
              <a:rPr lang="fr-BE" sz="2400" dirty="0" smtClean="0"/>
              <a:t>, </a:t>
            </a:r>
            <a:r>
              <a:rPr lang="fr-BE" sz="2400" dirty="0" err="1" smtClean="0"/>
              <a:t>niềm</a:t>
            </a:r>
            <a:r>
              <a:rPr lang="fr-BE" sz="2400" dirty="0" smtClean="0"/>
              <a:t> tin, </a:t>
            </a:r>
            <a:r>
              <a:rPr lang="fr-BE" sz="2400" dirty="0" err="1" smtClean="0"/>
              <a:t>lý</a:t>
            </a:r>
            <a:r>
              <a:rPr lang="fr-BE" sz="2400" dirty="0" smtClean="0"/>
              <a:t> </a:t>
            </a:r>
            <a:r>
              <a:rPr lang="fr-BE" sz="2400" dirty="0" err="1" smtClean="0"/>
              <a:t>tưởng</a:t>
            </a:r>
            <a:r>
              <a:rPr lang="fr-BE" sz="2400" dirty="0" smtClean="0"/>
              <a:t>, </a:t>
            </a:r>
            <a:r>
              <a:rPr lang="fr-BE" sz="2400" dirty="0" err="1" smtClean="0"/>
              <a:t>thế</a:t>
            </a:r>
            <a:r>
              <a:rPr lang="fr-BE" sz="2400" dirty="0" smtClean="0"/>
              <a:t> </a:t>
            </a:r>
            <a:r>
              <a:rPr lang="fr-BE" sz="2400" dirty="0" err="1" smtClean="0"/>
              <a:t>giới</a:t>
            </a:r>
            <a:r>
              <a:rPr lang="fr-BE" sz="2400" dirty="0" smtClean="0"/>
              <a:t> </a:t>
            </a:r>
            <a:r>
              <a:rPr lang="fr-BE" sz="2400" dirty="0" err="1" smtClean="0"/>
              <a:t>quan</a:t>
            </a:r>
            <a:r>
              <a:rPr lang="fr-BE" sz="2400" dirty="0" smtClean="0"/>
              <a:t>, </a:t>
            </a:r>
            <a:r>
              <a:rPr lang="fr-BE" sz="2400" dirty="0" err="1" smtClean="0"/>
              <a:t>động</a:t>
            </a:r>
            <a:r>
              <a:rPr lang="fr-BE" sz="2400" dirty="0" smtClean="0"/>
              <a:t> </a:t>
            </a:r>
            <a:r>
              <a:rPr lang="fr-BE" sz="2400" dirty="0" err="1" smtClean="0"/>
              <a:t>cơ</a:t>
            </a:r>
            <a:r>
              <a:rPr lang="fr-BE" sz="2400" dirty="0" smtClean="0"/>
              <a:t>, </a:t>
            </a:r>
            <a:r>
              <a:rPr lang="fr-BE" sz="2400" dirty="0" err="1" smtClean="0"/>
              <a:t>tác</a:t>
            </a:r>
            <a:r>
              <a:rPr lang="fr-BE" sz="2400" dirty="0" smtClean="0"/>
              <a:t> </a:t>
            </a:r>
            <a:r>
              <a:rPr lang="fr-BE" sz="2400" dirty="0" err="1" smtClean="0"/>
              <a:t>động</a:t>
            </a:r>
            <a:r>
              <a:rPr lang="fr-BE" sz="2400" dirty="0" smtClean="0"/>
              <a:t> qua </a:t>
            </a:r>
            <a:r>
              <a:rPr lang="fr-BE" sz="2400" dirty="0" err="1" smtClean="0"/>
              <a:t>lại</a:t>
            </a:r>
            <a:r>
              <a:rPr lang="fr-BE" sz="2400" dirty="0" smtClean="0"/>
              <a:t> </a:t>
            </a:r>
            <a:r>
              <a:rPr lang="fr-BE" sz="2400" dirty="0" err="1" smtClean="0"/>
              <a:t>lẫn</a:t>
            </a:r>
            <a:r>
              <a:rPr lang="fr-BE" sz="2400" dirty="0" smtClean="0"/>
              <a:t> </a:t>
            </a:r>
            <a:r>
              <a:rPr lang="fr-BE" sz="2400" dirty="0" err="1" smtClean="0"/>
              <a:t>nhau</a:t>
            </a:r>
            <a:r>
              <a:rPr lang="fr-BE" sz="2400" dirty="0" smtClean="0"/>
              <a:t>. </a:t>
            </a:r>
            <a:r>
              <a:rPr lang="fr-BE" sz="2400" dirty="0" err="1" smtClean="0"/>
              <a:t>Trong</a:t>
            </a:r>
            <a:r>
              <a:rPr lang="fr-BE" sz="2400" dirty="0" smtClean="0"/>
              <a:t> </a:t>
            </a:r>
            <a:r>
              <a:rPr lang="fr-BE" sz="2400" dirty="0" err="1" smtClean="0"/>
              <a:t>đó</a:t>
            </a:r>
            <a:r>
              <a:rPr lang="fr-BE" sz="2400" dirty="0" smtClean="0"/>
              <a:t> </a:t>
            </a:r>
            <a:r>
              <a:rPr lang="fr-BE" sz="2400" dirty="0" err="1" smtClean="0"/>
              <a:t>có</a:t>
            </a:r>
            <a:r>
              <a:rPr lang="fr-BE" sz="2400" dirty="0" smtClean="0"/>
              <a:t> </a:t>
            </a:r>
            <a:r>
              <a:rPr lang="fr-BE" sz="2400" dirty="0" err="1" smtClean="0"/>
              <a:t>một</a:t>
            </a:r>
            <a:r>
              <a:rPr lang="fr-BE" sz="2400" dirty="0" smtClean="0"/>
              <a:t> </a:t>
            </a:r>
            <a:r>
              <a:rPr lang="fr-BE" sz="2400" dirty="0" err="1" smtClean="0"/>
              <a:t>thành</a:t>
            </a:r>
            <a:r>
              <a:rPr lang="fr-BE" sz="2400" dirty="0" smtClean="0"/>
              <a:t> </a:t>
            </a:r>
            <a:r>
              <a:rPr lang="fr-BE" sz="2400" dirty="0" err="1" smtClean="0"/>
              <a:t>phần</a:t>
            </a:r>
            <a:r>
              <a:rPr lang="fr-BE" sz="2400" dirty="0" smtClean="0"/>
              <a:t> </a:t>
            </a:r>
            <a:r>
              <a:rPr lang="fr-BE" sz="2400" dirty="0" err="1" smtClean="0"/>
              <a:t>nào</a:t>
            </a:r>
            <a:r>
              <a:rPr lang="fr-BE" sz="2400" dirty="0" smtClean="0"/>
              <a:t> </a:t>
            </a:r>
            <a:r>
              <a:rPr lang="fr-BE" sz="2400" dirty="0" err="1" smtClean="0"/>
              <a:t>đấy</a:t>
            </a:r>
            <a:r>
              <a:rPr lang="fr-BE" sz="2400" dirty="0" smtClean="0"/>
              <a:t> </a:t>
            </a:r>
            <a:r>
              <a:rPr lang="fr-BE" sz="2400" dirty="0" err="1" smtClean="0"/>
              <a:t>chiếm</a:t>
            </a:r>
            <a:r>
              <a:rPr lang="fr-BE" sz="2400" dirty="0" smtClean="0"/>
              <a:t> </a:t>
            </a:r>
            <a:r>
              <a:rPr lang="fr-BE" sz="2400" dirty="0" err="1" smtClean="0"/>
              <a:t>ưu</a:t>
            </a:r>
            <a:r>
              <a:rPr lang="fr-BE" sz="2400" dirty="0" smtClean="0"/>
              <a:t> </a:t>
            </a:r>
            <a:r>
              <a:rPr lang="fr-BE" sz="2400" dirty="0" err="1" smtClean="0"/>
              <a:t>thế</a:t>
            </a:r>
            <a:r>
              <a:rPr lang="fr-BE" sz="2400" dirty="0" smtClean="0"/>
              <a:t> </a:t>
            </a:r>
            <a:r>
              <a:rPr lang="fr-BE" sz="2400" dirty="0" err="1" smtClean="0"/>
              <a:t>và</a:t>
            </a:r>
            <a:r>
              <a:rPr lang="fr-BE" sz="2400" dirty="0" smtClean="0"/>
              <a:t> </a:t>
            </a:r>
            <a:r>
              <a:rPr lang="fr-BE" sz="2400" dirty="0" err="1" smtClean="0"/>
              <a:t>có</a:t>
            </a:r>
            <a:r>
              <a:rPr lang="fr-BE" sz="2400" dirty="0" smtClean="0"/>
              <a:t> ý </a:t>
            </a:r>
            <a:r>
              <a:rPr lang="fr-BE" sz="2400" dirty="0" err="1" smtClean="0"/>
              <a:t>nghĩa</a:t>
            </a:r>
            <a:r>
              <a:rPr lang="fr-BE" sz="2400" dirty="0" smtClean="0"/>
              <a:t> </a:t>
            </a:r>
            <a:r>
              <a:rPr lang="fr-BE" sz="2400" dirty="0" err="1" smtClean="0"/>
              <a:t>chủ</a:t>
            </a:r>
            <a:r>
              <a:rPr lang="fr-BE" sz="2400" dirty="0" smtClean="0"/>
              <a:t> </a:t>
            </a:r>
            <a:r>
              <a:rPr lang="fr-BE" sz="2400" dirty="0" err="1" smtClean="0"/>
              <a:t>đạo</a:t>
            </a:r>
            <a:r>
              <a:rPr lang="fr-BE" sz="2400" dirty="0" smtClean="0"/>
              <a:t>, </a:t>
            </a:r>
            <a:r>
              <a:rPr lang="fr-BE" sz="2400" dirty="0" err="1" smtClean="0"/>
              <a:t>đồng</a:t>
            </a:r>
            <a:r>
              <a:rPr lang="fr-BE" sz="2400" dirty="0" smtClean="0"/>
              <a:t> </a:t>
            </a:r>
            <a:r>
              <a:rPr lang="fr-BE" sz="2400" dirty="0" err="1" smtClean="0"/>
              <a:t>thời</a:t>
            </a:r>
            <a:r>
              <a:rPr lang="fr-BE" sz="2400" dirty="0" smtClean="0"/>
              <a:t> </a:t>
            </a:r>
            <a:r>
              <a:rPr lang="fr-BE" sz="2400" dirty="0" err="1" smtClean="0"/>
              <a:t>các</a:t>
            </a:r>
            <a:r>
              <a:rPr lang="fr-BE" sz="2400" dirty="0" smtClean="0"/>
              <a:t> </a:t>
            </a:r>
            <a:r>
              <a:rPr lang="fr-BE" sz="2400" dirty="0" err="1" smtClean="0"/>
              <a:t>thành</a:t>
            </a:r>
            <a:r>
              <a:rPr lang="fr-BE" sz="2400" dirty="0" smtClean="0"/>
              <a:t> </a:t>
            </a:r>
            <a:r>
              <a:rPr lang="fr-BE" sz="2400" dirty="0" err="1" smtClean="0"/>
              <a:t>phần</a:t>
            </a:r>
            <a:r>
              <a:rPr lang="fr-BE" sz="2400" dirty="0" smtClean="0"/>
              <a:t> </a:t>
            </a:r>
            <a:r>
              <a:rPr lang="fr-BE" sz="2400" dirty="0" err="1" smtClean="0"/>
              <a:t>khác</a:t>
            </a:r>
            <a:r>
              <a:rPr lang="fr-BE" sz="2400" dirty="0" smtClean="0"/>
              <a:t> </a:t>
            </a:r>
            <a:r>
              <a:rPr lang="fr-BE" sz="2400" dirty="0" err="1" smtClean="0"/>
              <a:t>giữ</a:t>
            </a:r>
            <a:r>
              <a:rPr lang="fr-BE" sz="2400" dirty="0" smtClean="0"/>
              <a:t> </a:t>
            </a:r>
            <a:r>
              <a:rPr lang="fr-BE" sz="2400" dirty="0" err="1" smtClean="0"/>
              <a:t>vai</a:t>
            </a:r>
            <a:r>
              <a:rPr lang="fr-BE" sz="2400" dirty="0" smtClean="0"/>
              <a:t> </a:t>
            </a:r>
            <a:r>
              <a:rPr lang="fr-BE" sz="2400" dirty="0" err="1" smtClean="0"/>
              <a:t>trò</a:t>
            </a:r>
            <a:r>
              <a:rPr lang="fr-BE" sz="2400" dirty="0" smtClean="0"/>
              <a:t> </a:t>
            </a:r>
            <a:r>
              <a:rPr lang="fr-BE" sz="2400" dirty="0" err="1" smtClean="0"/>
              <a:t>chỗ</a:t>
            </a:r>
            <a:r>
              <a:rPr lang="fr-BE" sz="2400" dirty="0" smtClean="0"/>
              <a:t> </a:t>
            </a:r>
            <a:r>
              <a:rPr lang="fr-BE" sz="2400" dirty="0" err="1" smtClean="0"/>
              <a:t>dựa</a:t>
            </a:r>
            <a:r>
              <a:rPr lang="fr-BE" sz="2400" dirty="0" smtClean="0"/>
              <a:t>, </a:t>
            </a:r>
            <a:r>
              <a:rPr lang="fr-BE" sz="2400" dirty="0" err="1" smtClean="0"/>
              <a:t>làm</a:t>
            </a:r>
            <a:r>
              <a:rPr lang="fr-BE" sz="2400" dirty="0" smtClean="0"/>
              <a:t> </a:t>
            </a:r>
            <a:r>
              <a:rPr lang="fr-BE" sz="2400" dirty="0" err="1" smtClean="0"/>
              <a:t>nền</a:t>
            </a:r>
            <a:r>
              <a:rPr lang="fr-BE" sz="2400" dirty="0" smtClean="0"/>
              <a:t>.</a:t>
            </a:r>
            <a:endParaRPr lang="en-US" sz="24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Năng</a:t>
            </a:r>
            <a:r>
              <a:rPr lang="fr-BE" dirty="0" smtClean="0"/>
              <a:t> </a:t>
            </a:r>
            <a:r>
              <a:rPr lang="fr-BE" dirty="0" err="1" smtClean="0"/>
              <a:t>lực</a:t>
            </a:r>
            <a:r>
              <a:rPr lang="fr-BE" dirty="0" smtClean="0"/>
              <a:t> </a:t>
            </a:r>
            <a:r>
              <a:rPr lang="fr-BE" dirty="0" err="1" smtClean="0"/>
              <a:t>của</a:t>
            </a:r>
            <a:r>
              <a:rPr lang="fr-BE" dirty="0" smtClean="0"/>
              <a:t> </a:t>
            </a:r>
            <a:r>
              <a:rPr lang="fr-BE" dirty="0" err="1" smtClean="0"/>
              <a:t>nhân</a:t>
            </a:r>
            <a:r>
              <a:rPr lang="fr-BE" dirty="0" smtClean="0"/>
              <a:t> </a:t>
            </a:r>
            <a:r>
              <a:rPr lang="fr-BE" dirty="0" err="1" smtClean="0"/>
              <a:t>cách</a:t>
            </a:r>
            <a:endParaRPr lang="en-US" dirty="0"/>
          </a:p>
        </p:txBody>
      </p:sp>
      <p:sp>
        <p:nvSpPr>
          <p:cNvPr id="3" name="Content Placeholder 2"/>
          <p:cNvSpPr>
            <a:spLocks noGrp="1"/>
          </p:cNvSpPr>
          <p:nvPr>
            <p:ph idx="1"/>
          </p:nvPr>
        </p:nvSpPr>
        <p:spPr/>
        <p:txBody>
          <a:bodyPr/>
          <a:lstStyle/>
          <a:p>
            <a:r>
              <a:rPr lang="fr-BE" sz="2800" b="1" dirty="0" err="1" smtClean="0"/>
              <a:t>Năng</a:t>
            </a:r>
            <a:r>
              <a:rPr lang="fr-BE" sz="2800" b="1" dirty="0" smtClean="0"/>
              <a:t> </a:t>
            </a:r>
            <a:r>
              <a:rPr lang="fr-BE" sz="2800" b="1" dirty="0" err="1" smtClean="0"/>
              <a:t>lực</a:t>
            </a:r>
            <a:r>
              <a:rPr lang="fr-BE" sz="2800" b="1" dirty="0" smtClean="0"/>
              <a:t> </a:t>
            </a:r>
            <a:r>
              <a:rPr lang="fr-BE" sz="2800" b="1" dirty="0" err="1" smtClean="0"/>
              <a:t>được</a:t>
            </a:r>
            <a:r>
              <a:rPr lang="fr-BE" sz="2800" b="1" dirty="0" smtClean="0"/>
              <a:t> chia ra 3 </a:t>
            </a:r>
            <a:r>
              <a:rPr lang="fr-BE" sz="2800" b="1" dirty="0" err="1" smtClean="0"/>
              <a:t>mức</a:t>
            </a:r>
            <a:r>
              <a:rPr lang="fr-BE" sz="2800" b="1" dirty="0" smtClean="0"/>
              <a:t> </a:t>
            </a:r>
            <a:r>
              <a:rPr lang="fr-BE" sz="2800" b="1" dirty="0" err="1" smtClean="0"/>
              <a:t>độ</a:t>
            </a:r>
            <a:r>
              <a:rPr lang="fr-BE" sz="2800" b="1" dirty="0" smtClean="0"/>
              <a:t> </a:t>
            </a:r>
            <a:r>
              <a:rPr lang="fr-BE" sz="2800" b="1" dirty="0" err="1" smtClean="0"/>
              <a:t>khác</a:t>
            </a:r>
            <a:r>
              <a:rPr lang="fr-BE" sz="2800" b="1" dirty="0" smtClean="0"/>
              <a:t> </a:t>
            </a:r>
            <a:r>
              <a:rPr lang="fr-BE" sz="2800" b="1" dirty="0" err="1" smtClean="0"/>
              <a:t>nhau</a:t>
            </a:r>
            <a:r>
              <a:rPr lang="fr-BE" sz="2800" b="1" dirty="0" smtClean="0"/>
              <a:t>:</a:t>
            </a:r>
            <a:endParaRPr lang="en-US" sz="2000" dirty="0" smtClean="0"/>
          </a:p>
          <a:p>
            <a:pPr lvl="1"/>
            <a:r>
              <a:rPr lang="fr-BE" sz="2400" b="1" i="1" dirty="0" err="1" smtClean="0"/>
              <a:t>Năng</a:t>
            </a:r>
            <a:r>
              <a:rPr lang="fr-BE" sz="2400" b="1" i="1" dirty="0" smtClean="0"/>
              <a:t> </a:t>
            </a:r>
            <a:r>
              <a:rPr lang="fr-BE" sz="2400" b="1" i="1" dirty="0" err="1" smtClean="0"/>
              <a:t>lực</a:t>
            </a:r>
            <a:r>
              <a:rPr lang="fr-BE" sz="2400" dirty="0" smtClean="0"/>
              <a:t> là </a:t>
            </a:r>
            <a:r>
              <a:rPr lang="fr-BE" sz="2400" dirty="0" err="1" smtClean="0"/>
              <a:t>mức</a:t>
            </a:r>
            <a:r>
              <a:rPr lang="fr-BE" sz="2400" dirty="0" smtClean="0"/>
              <a:t> </a:t>
            </a:r>
            <a:r>
              <a:rPr lang="fr-BE" sz="2400" dirty="0" err="1" smtClean="0"/>
              <a:t>độ</a:t>
            </a:r>
            <a:r>
              <a:rPr lang="fr-BE" sz="2400" dirty="0" smtClean="0"/>
              <a:t> </a:t>
            </a:r>
            <a:r>
              <a:rPr lang="fr-BE" sz="2400" dirty="0" err="1" smtClean="0"/>
              <a:t>nhất</a:t>
            </a:r>
            <a:r>
              <a:rPr lang="fr-BE" sz="2400" dirty="0" smtClean="0"/>
              <a:t> </a:t>
            </a:r>
            <a:r>
              <a:rPr lang="fr-BE" sz="2400" dirty="0" err="1" smtClean="0"/>
              <a:t>định</a:t>
            </a:r>
            <a:r>
              <a:rPr lang="fr-BE" sz="2400" dirty="0" smtClean="0"/>
              <a:t> </a:t>
            </a:r>
            <a:r>
              <a:rPr lang="fr-BE" sz="2400" dirty="0" err="1" smtClean="0"/>
              <a:t>của</a:t>
            </a:r>
            <a:r>
              <a:rPr lang="fr-BE" sz="2400" dirty="0" smtClean="0"/>
              <a:t> </a:t>
            </a:r>
            <a:r>
              <a:rPr lang="fr-BE" sz="2400" dirty="0" err="1" smtClean="0"/>
              <a:t>khả</a:t>
            </a:r>
            <a:r>
              <a:rPr lang="fr-BE" sz="2400" dirty="0" smtClean="0"/>
              <a:t> </a:t>
            </a:r>
            <a:r>
              <a:rPr lang="fr-BE" sz="2400" dirty="0" err="1" smtClean="0"/>
              <a:t>năng</a:t>
            </a:r>
            <a:r>
              <a:rPr lang="fr-BE" sz="2400" dirty="0" smtClean="0"/>
              <a:t> con </a:t>
            </a:r>
            <a:r>
              <a:rPr lang="fr-BE" sz="2400" dirty="0" err="1" smtClean="0"/>
              <a:t>người</a:t>
            </a:r>
            <a:r>
              <a:rPr lang="fr-BE" sz="2400" dirty="0" smtClean="0"/>
              <a:t>, </a:t>
            </a:r>
            <a:r>
              <a:rPr lang="fr-BE" sz="2400" dirty="0" err="1" smtClean="0"/>
              <a:t>biểu</a:t>
            </a:r>
            <a:r>
              <a:rPr lang="fr-BE" sz="2400" dirty="0" smtClean="0"/>
              <a:t> </a:t>
            </a:r>
            <a:r>
              <a:rPr lang="fr-BE" sz="2400" dirty="0" err="1" smtClean="0"/>
              <a:t>thị</a:t>
            </a:r>
            <a:r>
              <a:rPr lang="fr-BE" sz="2400" dirty="0" smtClean="0"/>
              <a:t> </a:t>
            </a:r>
            <a:r>
              <a:rPr lang="fr-BE" sz="2400" dirty="0" err="1" smtClean="0"/>
              <a:t>khả</a:t>
            </a:r>
            <a:r>
              <a:rPr lang="fr-BE" sz="2400" dirty="0" smtClean="0"/>
              <a:t> </a:t>
            </a:r>
            <a:r>
              <a:rPr lang="fr-BE" sz="2400" dirty="0" err="1" smtClean="0"/>
              <a:t>năng</a:t>
            </a:r>
            <a:r>
              <a:rPr lang="fr-BE" sz="2400" dirty="0" smtClean="0"/>
              <a:t> </a:t>
            </a:r>
            <a:r>
              <a:rPr lang="fr-BE" sz="2400" dirty="0" err="1" smtClean="0"/>
              <a:t>hoàn</a:t>
            </a:r>
            <a:r>
              <a:rPr lang="fr-BE" sz="2400" dirty="0" smtClean="0"/>
              <a:t> </a:t>
            </a:r>
            <a:r>
              <a:rPr lang="fr-BE" sz="2400" dirty="0" err="1" smtClean="0"/>
              <a:t>thành</a:t>
            </a:r>
            <a:r>
              <a:rPr lang="fr-BE" sz="2400" dirty="0" smtClean="0"/>
              <a:t> </a:t>
            </a:r>
            <a:r>
              <a:rPr lang="fr-BE" sz="2400" dirty="0" err="1" smtClean="0"/>
              <a:t>có</a:t>
            </a:r>
            <a:r>
              <a:rPr lang="fr-BE" sz="2400" dirty="0" smtClean="0"/>
              <a:t> </a:t>
            </a:r>
            <a:r>
              <a:rPr lang="fr-BE" sz="2400" dirty="0" err="1" smtClean="0"/>
              <a:t>kết</a:t>
            </a:r>
            <a:r>
              <a:rPr lang="fr-BE" sz="2400" dirty="0" smtClean="0"/>
              <a:t> </a:t>
            </a:r>
            <a:r>
              <a:rPr lang="fr-BE" sz="2400" dirty="0" err="1" smtClean="0"/>
              <a:t>quả</a:t>
            </a:r>
            <a:r>
              <a:rPr lang="fr-BE" sz="2400" dirty="0" smtClean="0"/>
              <a:t> </a:t>
            </a:r>
            <a:r>
              <a:rPr lang="fr-BE" sz="2400" dirty="0" err="1" smtClean="0"/>
              <a:t>công</a:t>
            </a:r>
            <a:r>
              <a:rPr lang="fr-BE" sz="2400" dirty="0" smtClean="0"/>
              <a:t> </a:t>
            </a:r>
            <a:r>
              <a:rPr lang="fr-BE" sz="2400" dirty="0" err="1" smtClean="0"/>
              <a:t>việc</a:t>
            </a:r>
            <a:r>
              <a:rPr lang="fr-BE" sz="2400" dirty="0" smtClean="0"/>
              <a:t> </a:t>
            </a:r>
            <a:r>
              <a:rPr lang="fr-BE" sz="2400" dirty="0" err="1" smtClean="0"/>
              <a:t>nào</a:t>
            </a:r>
            <a:r>
              <a:rPr lang="fr-BE" sz="2400" dirty="0" smtClean="0"/>
              <a:t> </a:t>
            </a:r>
            <a:r>
              <a:rPr lang="fr-BE" sz="2400" dirty="0" err="1" smtClean="0"/>
              <a:t>đó</a:t>
            </a:r>
            <a:r>
              <a:rPr lang="fr-BE" sz="2400" dirty="0" smtClean="0"/>
              <a:t>.</a:t>
            </a:r>
            <a:endParaRPr lang="en-US" sz="1800" dirty="0" smtClean="0"/>
          </a:p>
          <a:p>
            <a:pPr lvl="1"/>
            <a:r>
              <a:rPr lang="fr-BE" sz="2400" b="1" i="1" dirty="0" err="1" smtClean="0"/>
              <a:t>Tài</a:t>
            </a:r>
            <a:r>
              <a:rPr lang="fr-BE" sz="2400" b="1" i="1" dirty="0" smtClean="0"/>
              <a:t> </a:t>
            </a:r>
            <a:r>
              <a:rPr lang="fr-BE" sz="2400" b="1" i="1" dirty="0" err="1" smtClean="0"/>
              <a:t>năng</a:t>
            </a:r>
            <a:r>
              <a:rPr lang="fr-BE" sz="2400" dirty="0" smtClean="0"/>
              <a:t> là </a:t>
            </a:r>
            <a:r>
              <a:rPr lang="fr-BE" sz="2400" dirty="0" err="1" smtClean="0"/>
              <a:t>mức</a:t>
            </a:r>
            <a:r>
              <a:rPr lang="fr-BE" sz="2400" dirty="0" smtClean="0"/>
              <a:t> </a:t>
            </a:r>
            <a:r>
              <a:rPr lang="fr-BE" sz="2400" dirty="0" err="1" smtClean="0"/>
              <a:t>độ</a:t>
            </a:r>
            <a:r>
              <a:rPr lang="fr-BE" sz="2400" dirty="0" smtClean="0"/>
              <a:t> </a:t>
            </a:r>
            <a:r>
              <a:rPr lang="fr-BE" sz="2400" dirty="0" err="1" smtClean="0"/>
              <a:t>năng</a:t>
            </a:r>
            <a:r>
              <a:rPr lang="fr-BE" sz="2400" dirty="0" smtClean="0"/>
              <a:t> </a:t>
            </a:r>
            <a:r>
              <a:rPr lang="fr-BE" sz="2400" dirty="0" err="1" smtClean="0"/>
              <a:t>lực</a:t>
            </a:r>
            <a:r>
              <a:rPr lang="fr-BE" sz="2400" dirty="0" smtClean="0"/>
              <a:t> </a:t>
            </a:r>
            <a:r>
              <a:rPr lang="fr-BE" sz="2400" dirty="0" err="1" smtClean="0"/>
              <a:t>cao</a:t>
            </a:r>
            <a:r>
              <a:rPr lang="fr-BE" sz="2400" dirty="0" smtClean="0"/>
              <a:t> </a:t>
            </a:r>
            <a:r>
              <a:rPr lang="fr-BE" sz="2400" dirty="0" err="1" smtClean="0"/>
              <a:t>hơn</a:t>
            </a:r>
            <a:r>
              <a:rPr lang="fr-BE" sz="2400" dirty="0" smtClean="0"/>
              <a:t>, </a:t>
            </a:r>
            <a:r>
              <a:rPr lang="fr-BE" sz="2400" dirty="0" err="1" smtClean="0"/>
              <a:t>biểu</a:t>
            </a:r>
            <a:r>
              <a:rPr lang="fr-BE" sz="2400" dirty="0" smtClean="0"/>
              <a:t> </a:t>
            </a:r>
            <a:r>
              <a:rPr lang="fr-BE" sz="2400" dirty="0" err="1" smtClean="0"/>
              <a:t>thị</a:t>
            </a:r>
            <a:r>
              <a:rPr lang="fr-BE" sz="2400" dirty="0" smtClean="0"/>
              <a:t> </a:t>
            </a:r>
            <a:r>
              <a:rPr lang="fr-BE" sz="2400" dirty="0" err="1" smtClean="0"/>
              <a:t>sự</a:t>
            </a:r>
            <a:r>
              <a:rPr lang="fr-BE" sz="2400" dirty="0" smtClean="0"/>
              <a:t> </a:t>
            </a:r>
            <a:r>
              <a:rPr lang="fr-BE" sz="2400" dirty="0" err="1" smtClean="0"/>
              <a:t>hoàn</a:t>
            </a:r>
            <a:r>
              <a:rPr lang="fr-BE" sz="2400" dirty="0" smtClean="0"/>
              <a:t> </a:t>
            </a:r>
            <a:r>
              <a:rPr lang="fr-BE" sz="2400" dirty="0" err="1" smtClean="0"/>
              <a:t>thành</a:t>
            </a:r>
            <a:r>
              <a:rPr lang="fr-BE" sz="2400" dirty="0" smtClean="0"/>
              <a:t> </a:t>
            </a:r>
            <a:r>
              <a:rPr lang="fr-BE" sz="2400" dirty="0" err="1" smtClean="0"/>
              <a:t>một</a:t>
            </a:r>
            <a:r>
              <a:rPr lang="fr-BE" sz="2400" dirty="0" smtClean="0"/>
              <a:t> </a:t>
            </a:r>
            <a:r>
              <a:rPr lang="fr-BE" sz="2400" dirty="0" err="1" smtClean="0"/>
              <a:t>cách</a:t>
            </a:r>
            <a:r>
              <a:rPr lang="fr-BE" sz="2400" dirty="0" smtClean="0"/>
              <a:t> </a:t>
            </a:r>
            <a:r>
              <a:rPr lang="fr-BE" sz="2400" dirty="0" err="1" smtClean="0"/>
              <a:t>sáng</a:t>
            </a:r>
            <a:r>
              <a:rPr lang="fr-BE" sz="2400" dirty="0" smtClean="0"/>
              <a:t> </a:t>
            </a:r>
            <a:r>
              <a:rPr lang="fr-BE" sz="2400" dirty="0" err="1" smtClean="0"/>
              <a:t>tạo</a:t>
            </a:r>
            <a:r>
              <a:rPr lang="fr-BE" sz="2400" dirty="0" smtClean="0"/>
              <a:t> </a:t>
            </a:r>
            <a:r>
              <a:rPr lang="fr-BE" sz="2400" dirty="0" err="1" smtClean="0"/>
              <a:t>một</a:t>
            </a:r>
            <a:r>
              <a:rPr lang="fr-BE" sz="2400" dirty="0" smtClean="0"/>
              <a:t> </a:t>
            </a:r>
            <a:r>
              <a:rPr lang="fr-BE" sz="2400" dirty="0" err="1" smtClean="0"/>
              <a:t>hoạt</a:t>
            </a:r>
            <a:r>
              <a:rPr lang="fr-BE" sz="2400" dirty="0" smtClean="0"/>
              <a:t> </a:t>
            </a:r>
            <a:r>
              <a:rPr lang="fr-BE" sz="2400" dirty="0" err="1" smtClean="0"/>
              <a:t>động</a:t>
            </a:r>
            <a:r>
              <a:rPr lang="fr-BE" sz="2400" dirty="0" smtClean="0"/>
              <a:t> </a:t>
            </a:r>
            <a:r>
              <a:rPr lang="fr-BE" sz="2400" dirty="0" err="1" smtClean="0"/>
              <a:t>nào</a:t>
            </a:r>
            <a:r>
              <a:rPr lang="fr-BE" sz="2400" dirty="0" smtClean="0"/>
              <a:t> </a:t>
            </a:r>
            <a:r>
              <a:rPr lang="fr-BE" sz="2400" dirty="0" err="1" smtClean="0"/>
              <a:t>đó</a:t>
            </a:r>
            <a:r>
              <a:rPr lang="fr-BE" sz="2400" dirty="0" smtClean="0"/>
              <a:t>. </a:t>
            </a:r>
            <a:endParaRPr lang="en-US" sz="1800" dirty="0" smtClean="0"/>
          </a:p>
          <a:p>
            <a:pPr lvl="1"/>
            <a:r>
              <a:rPr lang="fr-BE" sz="2400" b="1" i="1" dirty="0" err="1" smtClean="0"/>
              <a:t>Thiên</a:t>
            </a:r>
            <a:r>
              <a:rPr lang="fr-BE" sz="2400" b="1" i="1" dirty="0" smtClean="0"/>
              <a:t> </a:t>
            </a:r>
            <a:r>
              <a:rPr lang="fr-BE" sz="2400" b="1" i="1" dirty="0" err="1" smtClean="0"/>
              <a:t>tài</a:t>
            </a:r>
            <a:r>
              <a:rPr lang="fr-BE" sz="2400" dirty="0" smtClean="0"/>
              <a:t> là </a:t>
            </a:r>
            <a:r>
              <a:rPr lang="fr-BE" sz="2400" dirty="0" err="1" smtClean="0"/>
              <a:t>mức</a:t>
            </a:r>
            <a:r>
              <a:rPr lang="fr-BE" sz="2400" dirty="0" smtClean="0"/>
              <a:t> </a:t>
            </a:r>
            <a:r>
              <a:rPr lang="fr-BE" sz="2400" dirty="0" err="1" smtClean="0"/>
              <a:t>độ</a:t>
            </a:r>
            <a:r>
              <a:rPr lang="fr-BE" sz="2400" dirty="0" smtClean="0"/>
              <a:t> </a:t>
            </a:r>
            <a:r>
              <a:rPr lang="fr-BE" sz="2400" dirty="0" err="1" smtClean="0"/>
              <a:t>cao</a:t>
            </a:r>
            <a:r>
              <a:rPr lang="fr-BE" sz="2400" dirty="0" smtClean="0"/>
              <a:t> </a:t>
            </a:r>
            <a:r>
              <a:rPr lang="fr-BE" sz="2400" dirty="0" err="1" smtClean="0"/>
              <a:t>nhất</a:t>
            </a:r>
            <a:r>
              <a:rPr lang="fr-BE" sz="2400" dirty="0" smtClean="0"/>
              <a:t> </a:t>
            </a:r>
            <a:r>
              <a:rPr lang="fr-BE" sz="2400" dirty="0" err="1" smtClean="0"/>
              <a:t>của</a:t>
            </a:r>
            <a:r>
              <a:rPr lang="fr-BE" sz="2400" dirty="0" smtClean="0"/>
              <a:t> </a:t>
            </a:r>
            <a:r>
              <a:rPr lang="fr-BE" sz="2400" dirty="0" err="1" smtClean="0"/>
              <a:t>năng</a:t>
            </a:r>
            <a:r>
              <a:rPr lang="fr-BE" sz="2400" dirty="0" smtClean="0"/>
              <a:t> </a:t>
            </a:r>
            <a:r>
              <a:rPr lang="fr-BE" sz="2400" dirty="0" err="1" smtClean="0"/>
              <a:t>lực</a:t>
            </a:r>
            <a:r>
              <a:rPr lang="fr-BE" sz="2400" dirty="0" smtClean="0"/>
              <a:t>, </a:t>
            </a:r>
            <a:r>
              <a:rPr lang="fr-BE" sz="2400" dirty="0" err="1" smtClean="0"/>
              <a:t>mức</a:t>
            </a:r>
            <a:r>
              <a:rPr lang="fr-BE" sz="2400" dirty="0" smtClean="0"/>
              <a:t> </a:t>
            </a:r>
            <a:r>
              <a:rPr lang="fr-BE" sz="2400" dirty="0" err="1" smtClean="0"/>
              <a:t>độ</a:t>
            </a:r>
            <a:r>
              <a:rPr lang="fr-BE" sz="2400" dirty="0" smtClean="0"/>
              <a:t> </a:t>
            </a:r>
            <a:r>
              <a:rPr lang="fr-BE" sz="2400" dirty="0" err="1" smtClean="0"/>
              <a:t>hoàn</a:t>
            </a:r>
            <a:r>
              <a:rPr lang="fr-BE" sz="2400" dirty="0" smtClean="0"/>
              <a:t> </a:t>
            </a:r>
            <a:r>
              <a:rPr lang="fr-BE" sz="2400" dirty="0" err="1" smtClean="0"/>
              <a:t>chỉnh</a:t>
            </a:r>
            <a:r>
              <a:rPr lang="fr-BE" sz="2400" dirty="0" smtClean="0"/>
              <a:t> </a:t>
            </a:r>
            <a:r>
              <a:rPr lang="fr-BE" sz="2400" dirty="0" err="1" smtClean="0"/>
              <a:t>nhất</a:t>
            </a:r>
            <a:r>
              <a:rPr lang="fr-BE" sz="2400" dirty="0" smtClean="0"/>
              <a:t>, </a:t>
            </a:r>
            <a:r>
              <a:rPr lang="fr-BE" sz="2400" dirty="0" err="1" smtClean="0"/>
              <a:t>đạt</a:t>
            </a:r>
            <a:r>
              <a:rPr lang="fr-BE" sz="2400" dirty="0" smtClean="0"/>
              <a:t> </a:t>
            </a:r>
            <a:r>
              <a:rPr lang="fr-BE" sz="2400" dirty="0" err="1" smtClean="0"/>
              <a:t>được</a:t>
            </a:r>
            <a:r>
              <a:rPr lang="fr-BE" sz="2400" dirty="0" smtClean="0"/>
              <a:t> </a:t>
            </a:r>
            <a:r>
              <a:rPr lang="fr-BE" sz="2400" dirty="0" err="1" smtClean="0"/>
              <a:t>những</a:t>
            </a:r>
            <a:r>
              <a:rPr lang="fr-BE" sz="2400" dirty="0" smtClean="0"/>
              <a:t> </a:t>
            </a:r>
            <a:r>
              <a:rPr lang="fr-BE" sz="2400" dirty="0" err="1" smtClean="0"/>
              <a:t>thành</a:t>
            </a:r>
            <a:r>
              <a:rPr lang="fr-BE" sz="2400" dirty="0" smtClean="0"/>
              <a:t> </a:t>
            </a:r>
            <a:r>
              <a:rPr lang="fr-BE" sz="2400" dirty="0" err="1" smtClean="0"/>
              <a:t>tựu</a:t>
            </a:r>
            <a:r>
              <a:rPr lang="fr-BE" sz="2400" dirty="0" smtClean="0"/>
              <a:t> </a:t>
            </a:r>
            <a:r>
              <a:rPr lang="fr-BE" sz="2400" dirty="0" err="1" smtClean="0"/>
              <a:t>tuyệt</a:t>
            </a:r>
            <a:r>
              <a:rPr lang="fr-BE" sz="2400" dirty="0" smtClean="0"/>
              <a:t> </a:t>
            </a:r>
            <a:r>
              <a:rPr lang="fr-BE" sz="2400" dirty="0" err="1" smtClean="0"/>
              <a:t>vời</a:t>
            </a:r>
            <a:r>
              <a:rPr lang="fr-BE" sz="2400" dirty="0" smtClean="0"/>
              <a:t> </a:t>
            </a:r>
            <a:r>
              <a:rPr lang="fr-BE" sz="2400" dirty="0" err="1" smtClean="0"/>
              <a:t>trong</a:t>
            </a:r>
            <a:r>
              <a:rPr lang="fr-BE" sz="2400" dirty="0" smtClean="0"/>
              <a:t> </a:t>
            </a:r>
            <a:r>
              <a:rPr lang="fr-BE" sz="2400" dirty="0" err="1" smtClean="0"/>
              <a:t>một</a:t>
            </a:r>
            <a:r>
              <a:rPr lang="fr-BE" sz="2400" dirty="0" smtClean="0"/>
              <a:t> </a:t>
            </a:r>
            <a:r>
              <a:rPr lang="fr-BE" sz="2400" dirty="0" err="1" smtClean="0"/>
              <a:t>hay</a:t>
            </a:r>
            <a:r>
              <a:rPr lang="fr-BE" sz="2400" dirty="0" smtClean="0"/>
              <a:t> </a:t>
            </a:r>
            <a:r>
              <a:rPr lang="fr-BE" sz="2400" dirty="0" err="1" smtClean="0"/>
              <a:t>nhiều</a:t>
            </a:r>
            <a:r>
              <a:rPr lang="fr-BE" sz="2400" dirty="0" smtClean="0"/>
              <a:t> </a:t>
            </a:r>
            <a:r>
              <a:rPr lang="fr-BE" sz="2400" dirty="0" err="1" smtClean="0"/>
              <a:t>hoạt</a:t>
            </a:r>
            <a:r>
              <a:rPr lang="fr-BE" sz="2400" dirty="0" smtClean="0"/>
              <a:t> </a:t>
            </a:r>
            <a:r>
              <a:rPr lang="fr-BE" sz="2400" dirty="0" err="1" smtClean="0"/>
              <a:t>động</a:t>
            </a:r>
            <a:r>
              <a:rPr lang="fr-BE" sz="2400" dirty="0" smtClean="0"/>
              <a:t> </a:t>
            </a:r>
            <a:r>
              <a:rPr lang="fr-BE" sz="2400" dirty="0" err="1" smtClean="0"/>
              <a:t>phức</a:t>
            </a:r>
            <a:r>
              <a:rPr lang="fr-BE" sz="2400" dirty="0" smtClean="0"/>
              <a:t> </a:t>
            </a:r>
            <a:r>
              <a:rPr lang="fr-BE" sz="2400" dirty="0" err="1" smtClean="0"/>
              <a:t>tạp</a:t>
            </a:r>
            <a:r>
              <a:rPr lang="fr-BE" sz="2400" dirty="0" smtClean="0"/>
              <a:t> </a:t>
            </a:r>
            <a:r>
              <a:rPr lang="fr-BE" sz="2400" dirty="0" err="1" smtClean="0"/>
              <a:t>có</a:t>
            </a:r>
            <a:r>
              <a:rPr lang="fr-BE" sz="2400" dirty="0" smtClean="0"/>
              <a:t> ý </a:t>
            </a:r>
            <a:r>
              <a:rPr lang="fr-BE" sz="2400" dirty="0" err="1" smtClean="0"/>
              <a:t>nghĩa</a:t>
            </a:r>
            <a:r>
              <a:rPr lang="fr-BE" sz="2400" dirty="0" smtClean="0"/>
              <a:t> </a:t>
            </a:r>
            <a:r>
              <a:rPr lang="fr-BE" sz="2400" dirty="0" err="1" smtClean="0"/>
              <a:t>lớn</a:t>
            </a:r>
            <a:r>
              <a:rPr lang="fr-BE" sz="2400" dirty="0" smtClean="0"/>
              <a:t> lao </a:t>
            </a:r>
            <a:r>
              <a:rPr lang="fr-BE" sz="2400" dirty="0" err="1" smtClean="0"/>
              <a:t>đối</a:t>
            </a:r>
            <a:r>
              <a:rPr lang="fr-BE" sz="2400" dirty="0" smtClean="0"/>
              <a:t> </a:t>
            </a:r>
            <a:r>
              <a:rPr lang="fr-BE" sz="2400" dirty="0" err="1" smtClean="0"/>
              <a:t>với</a:t>
            </a:r>
            <a:r>
              <a:rPr lang="fr-BE" sz="2400" dirty="0" smtClean="0"/>
              <a:t> </a:t>
            </a:r>
            <a:r>
              <a:rPr lang="fr-BE" sz="2400" dirty="0" err="1" smtClean="0"/>
              <a:t>đời</a:t>
            </a:r>
            <a:r>
              <a:rPr lang="fr-BE" sz="2400" dirty="0" smtClean="0"/>
              <a:t> </a:t>
            </a:r>
            <a:r>
              <a:rPr lang="fr-BE" sz="2400" dirty="0" err="1" smtClean="0"/>
              <a:t>sống</a:t>
            </a:r>
            <a:r>
              <a:rPr lang="fr-BE" sz="2400" dirty="0" smtClean="0"/>
              <a:t> </a:t>
            </a:r>
            <a:r>
              <a:rPr lang="fr-BE" sz="2400" dirty="0" err="1" smtClean="0"/>
              <a:t>xã</a:t>
            </a:r>
            <a:r>
              <a:rPr lang="fr-BE" sz="2400" dirty="0" smtClean="0"/>
              <a:t> </a:t>
            </a:r>
            <a:r>
              <a:rPr lang="fr-BE" sz="2400" dirty="0" err="1" smtClean="0"/>
              <a:t>hội</a:t>
            </a:r>
            <a:r>
              <a:rPr lang="fr-BE" sz="2400" dirty="0" smtClean="0"/>
              <a:t>. </a:t>
            </a:r>
            <a:r>
              <a:rPr lang="fr-BE" sz="2400" dirty="0" err="1" smtClean="0"/>
              <a:t>Thiên</a:t>
            </a:r>
            <a:r>
              <a:rPr lang="fr-BE" sz="2400" dirty="0" smtClean="0"/>
              <a:t> </a:t>
            </a:r>
            <a:r>
              <a:rPr lang="fr-BE" sz="2400" dirty="0" err="1" smtClean="0"/>
              <a:t>tài</a:t>
            </a:r>
            <a:r>
              <a:rPr lang="fr-BE" sz="2400" dirty="0" smtClean="0"/>
              <a:t> là </a:t>
            </a:r>
            <a:r>
              <a:rPr lang="fr-BE" sz="2400" dirty="0" err="1" smtClean="0"/>
              <a:t>những</a:t>
            </a:r>
            <a:r>
              <a:rPr lang="fr-BE" sz="2400" dirty="0" smtClean="0"/>
              <a:t> </a:t>
            </a:r>
            <a:r>
              <a:rPr lang="fr-BE" sz="2400" dirty="0" err="1" smtClean="0"/>
              <a:t>sáng</a:t>
            </a:r>
            <a:r>
              <a:rPr lang="fr-BE" sz="2400" dirty="0" smtClean="0"/>
              <a:t> </a:t>
            </a:r>
            <a:r>
              <a:rPr lang="fr-BE" sz="2400" dirty="0" err="1" smtClean="0"/>
              <a:t>tạo</a:t>
            </a:r>
            <a:r>
              <a:rPr lang="fr-BE" sz="2400" dirty="0" smtClean="0"/>
              <a:t> </a:t>
            </a:r>
            <a:r>
              <a:rPr lang="fr-BE" sz="2400" dirty="0" err="1" smtClean="0"/>
              <a:t>thúc</a:t>
            </a:r>
            <a:r>
              <a:rPr lang="fr-BE" sz="2400" dirty="0" smtClean="0"/>
              <a:t> </a:t>
            </a:r>
            <a:r>
              <a:rPr lang="fr-BE" sz="2400" dirty="0" err="1" smtClean="0"/>
              <a:t>đẩy</a:t>
            </a:r>
            <a:r>
              <a:rPr lang="fr-BE" sz="2400" dirty="0" smtClean="0"/>
              <a:t> con </a:t>
            </a:r>
            <a:r>
              <a:rPr lang="fr-BE" sz="2400" dirty="0" err="1" smtClean="0"/>
              <a:t>người</a:t>
            </a:r>
            <a:r>
              <a:rPr lang="fr-BE" sz="2400" dirty="0" smtClean="0"/>
              <a:t> </a:t>
            </a:r>
            <a:r>
              <a:rPr lang="fr-BE" sz="2400" dirty="0" err="1" smtClean="0"/>
              <a:t>tiến</a:t>
            </a:r>
            <a:r>
              <a:rPr lang="fr-BE" sz="2400" dirty="0" smtClean="0"/>
              <a:t> </a:t>
            </a:r>
            <a:r>
              <a:rPr lang="fr-BE" sz="2400" dirty="0" err="1" smtClean="0"/>
              <a:t>lên</a:t>
            </a:r>
            <a:r>
              <a:rPr lang="fr-BE" sz="2400" dirty="0" smtClean="0"/>
              <a:t>. </a:t>
            </a:r>
            <a:endParaRPr lang="en-US" sz="1800" dirty="0" smtClean="0"/>
          </a:p>
          <a:p>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Tính</a:t>
            </a:r>
            <a:r>
              <a:rPr lang="fr-BE" dirty="0" smtClean="0"/>
              <a:t> </a:t>
            </a:r>
            <a:r>
              <a:rPr lang="fr-BE" dirty="0" err="1" smtClean="0"/>
              <a:t>cách</a:t>
            </a:r>
            <a:r>
              <a:rPr lang="fr-BE" dirty="0" smtClean="0"/>
              <a:t> </a:t>
            </a:r>
            <a:r>
              <a:rPr lang="fr-BE" dirty="0" err="1" smtClean="0"/>
              <a:t>của</a:t>
            </a:r>
            <a:r>
              <a:rPr lang="fr-BE" dirty="0" smtClean="0"/>
              <a:t> </a:t>
            </a:r>
            <a:r>
              <a:rPr lang="fr-BE" dirty="0" err="1" smtClean="0"/>
              <a:t>nhân</a:t>
            </a:r>
            <a:r>
              <a:rPr lang="fr-BE" dirty="0" smtClean="0"/>
              <a:t> </a:t>
            </a:r>
            <a:r>
              <a:rPr lang="fr-BE" dirty="0" err="1" smtClean="0"/>
              <a:t>cách</a:t>
            </a:r>
            <a:r>
              <a:rPr lang="fr-BE" dirty="0" smtClean="0"/>
              <a:t>:</a:t>
            </a:r>
            <a:endParaRPr lang="en-US" dirty="0"/>
          </a:p>
        </p:txBody>
      </p:sp>
      <p:sp>
        <p:nvSpPr>
          <p:cNvPr id="3" name="Content Placeholder 2"/>
          <p:cNvSpPr>
            <a:spLocks noGrp="1"/>
          </p:cNvSpPr>
          <p:nvPr>
            <p:ph idx="1"/>
          </p:nvPr>
        </p:nvSpPr>
        <p:spPr/>
        <p:txBody>
          <a:bodyPr/>
          <a:lstStyle/>
          <a:p>
            <a:r>
              <a:rPr lang="fr-BE" sz="2400" dirty="0" err="1" smtClean="0"/>
              <a:t>Tính</a:t>
            </a:r>
            <a:r>
              <a:rPr lang="fr-BE" sz="2400" dirty="0" smtClean="0"/>
              <a:t> </a:t>
            </a:r>
            <a:r>
              <a:rPr lang="fr-BE" sz="2400" dirty="0" err="1" smtClean="0"/>
              <a:t>cách</a:t>
            </a:r>
            <a:r>
              <a:rPr lang="fr-BE" sz="2400" dirty="0" smtClean="0"/>
              <a:t> là </a:t>
            </a:r>
            <a:r>
              <a:rPr lang="fr-BE" sz="2400" dirty="0" err="1" smtClean="0"/>
              <a:t>một</a:t>
            </a:r>
            <a:r>
              <a:rPr lang="fr-BE" sz="2400" dirty="0" smtClean="0"/>
              <a:t> </a:t>
            </a:r>
            <a:r>
              <a:rPr lang="fr-BE" sz="2400" dirty="0" err="1" smtClean="0"/>
              <a:t>thuộc</a:t>
            </a:r>
            <a:r>
              <a:rPr lang="fr-BE" sz="2400" dirty="0" smtClean="0"/>
              <a:t> </a:t>
            </a:r>
            <a:r>
              <a:rPr lang="fr-BE" sz="2400" dirty="0" err="1" smtClean="0"/>
              <a:t>tính</a:t>
            </a:r>
            <a:r>
              <a:rPr lang="fr-BE" sz="2400" dirty="0" smtClean="0"/>
              <a:t> </a:t>
            </a:r>
            <a:r>
              <a:rPr lang="fr-BE" sz="2400" dirty="0" err="1" smtClean="0"/>
              <a:t>tâm</a:t>
            </a:r>
            <a:r>
              <a:rPr lang="fr-BE" sz="2400" dirty="0" smtClean="0"/>
              <a:t> </a:t>
            </a:r>
            <a:r>
              <a:rPr lang="fr-BE" sz="2400" dirty="0" err="1" smtClean="0"/>
              <a:t>lý</a:t>
            </a:r>
            <a:r>
              <a:rPr lang="fr-BE" sz="2400" dirty="0" smtClean="0"/>
              <a:t> </a:t>
            </a:r>
            <a:r>
              <a:rPr lang="fr-BE" sz="2400" dirty="0" err="1" smtClean="0"/>
              <a:t>phức</a:t>
            </a:r>
            <a:r>
              <a:rPr lang="fr-BE" sz="2400" dirty="0" smtClean="0"/>
              <a:t> </a:t>
            </a:r>
            <a:r>
              <a:rPr lang="fr-BE" sz="2400" dirty="0" err="1" smtClean="0"/>
              <a:t>hợp</a:t>
            </a:r>
            <a:r>
              <a:rPr lang="fr-BE" sz="2400" dirty="0" smtClean="0"/>
              <a:t> </a:t>
            </a:r>
            <a:r>
              <a:rPr lang="fr-BE" sz="2400" dirty="0" err="1" smtClean="0"/>
              <a:t>của</a:t>
            </a:r>
            <a:r>
              <a:rPr lang="fr-BE" sz="2400" dirty="0" smtClean="0"/>
              <a:t> </a:t>
            </a:r>
            <a:r>
              <a:rPr lang="fr-BE" sz="2400" dirty="0" err="1" smtClean="0"/>
              <a:t>cá</a:t>
            </a:r>
            <a:r>
              <a:rPr lang="fr-BE" sz="2400" dirty="0" smtClean="0"/>
              <a:t> </a:t>
            </a:r>
            <a:r>
              <a:rPr lang="fr-BE" sz="2400" dirty="0" err="1" smtClean="0"/>
              <a:t>nhân</a:t>
            </a:r>
            <a:r>
              <a:rPr lang="fr-BE" sz="2400" dirty="0" smtClean="0"/>
              <a:t>, </a:t>
            </a:r>
            <a:r>
              <a:rPr lang="fr-BE" sz="2400" dirty="0" err="1" smtClean="0"/>
              <a:t>bao</a:t>
            </a:r>
            <a:r>
              <a:rPr lang="fr-BE" sz="2400" dirty="0" smtClean="0"/>
              <a:t> </a:t>
            </a:r>
            <a:r>
              <a:rPr lang="fr-BE" sz="2400" dirty="0" err="1" smtClean="0"/>
              <a:t>gồm</a:t>
            </a:r>
            <a:r>
              <a:rPr lang="fr-BE" sz="2400" dirty="0" smtClean="0"/>
              <a:t> </a:t>
            </a:r>
            <a:r>
              <a:rPr lang="fr-BE" sz="2400" dirty="0" err="1" smtClean="0"/>
              <a:t>một</a:t>
            </a:r>
            <a:r>
              <a:rPr lang="fr-BE" sz="2400" dirty="0" smtClean="0"/>
              <a:t> </a:t>
            </a:r>
            <a:r>
              <a:rPr lang="fr-BE" sz="2400" dirty="0" err="1" smtClean="0"/>
              <a:t>hệ</a:t>
            </a:r>
            <a:r>
              <a:rPr lang="fr-BE" sz="2400" dirty="0" smtClean="0"/>
              <a:t> </a:t>
            </a:r>
            <a:r>
              <a:rPr lang="fr-BE" sz="2400" dirty="0" err="1" smtClean="0"/>
              <a:t>thống</a:t>
            </a:r>
            <a:r>
              <a:rPr lang="fr-BE" sz="2400" dirty="0" smtClean="0"/>
              <a:t> </a:t>
            </a:r>
            <a:r>
              <a:rPr lang="fr-BE" sz="2400" dirty="0" err="1" smtClean="0"/>
              <a:t>thái</a:t>
            </a:r>
            <a:r>
              <a:rPr lang="fr-BE" sz="2400" dirty="0" smtClean="0"/>
              <a:t> </a:t>
            </a:r>
            <a:r>
              <a:rPr lang="fr-BE" sz="2400" dirty="0" err="1" smtClean="0"/>
              <a:t>độ</a:t>
            </a:r>
            <a:r>
              <a:rPr lang="fr-BE" sz="2400" dirty="0" smtClean="0"/>
              <a:t> </a:t>
            </a:r>
            <a:r>
              <a:rPr lang="fr-BE" sz="2400" dirty="0" err="1" smtClean="0"/>
              <a:t>của</a:t>
            </a:r>
            <a:r>
              <a:rPr lang="fr-BE" sz="2400" dirty="0" smtClean="0"/>
              <a:t> con </a:t>
            </a:r>
            <a:r>
              <a:rPr lang="fr-BE" sz="2400" dirty="0" err="1" smtClean="0"/>
              <a:t>người</a:t>
            </a:r>
            <a:r>
              <a:rPr lang="fr-BE" sz="2400" dirty="0" smtClean="0"/>
              <a:t> </a:t>
            </a:r>
            <a:r>
              <a:rPr lang="fr-BE" sz="2400" dirty="0" err="1" smtClean="0"/>
              <a:t>đối</a:t>
            </a:r>
            <a:r>
              <a:rPr lang="fr-BE" sz="2400" dirty="0" smtClean="0"/>
              <a:t> </a:t>
            </a:r>
            <a:r>
              <a:rPr lang="fr-BE" sz="2400" dirty="0" err="1" smtClean="0"/>
              <a:t>với</a:t>
            </a:r>
            <a:r>
              <a:rPr lang="fr-BE" sz="2400" dirty="0" smtClean="0"/>
              <a:t> </a:t>
            </a:r>
            <a:r>
              <a:rPr lang="fr-BE" sz="2400" dirty="0" err="1" smtClean="0"/>
              <a:t>hiện</a:t>
            </a:r>
            <a:r>
              <a:rPr lang="fr-BE" sz="2400" dirty="0" smtClean="0"/>
              <a:t> </a:t>
            </a:r>
            <a:r>
              <a:rPr lang="fr-BE" sz="2400" dirty="0" err="1" smtClean="0"/>
              <a:t>thực</a:t>
            </a:r>
            <a:r>
              <a:rPr lang="fr-BE" sz="2400" dirty="0" smtClean="0"/>
              <a:t>, </a:t>
            </a:r>
            <a:r>
              <a:rPr lang="fr-BE" sz="2400" dirty="0" err="1" smtClean="0"/>
              <a:t>thể</a:t>
            </a:r>
            <a:r>
              <a:rPr lang="fr-BE" sz="2400" dirty="0" smtClean="0"/>
              <a:t> </a:t>
            </a:r>
            <a:r>
              <a:rPr lang="fr-BE" sz="2400" dirty="0" err="1" smtClean="0"/>
              <a:t>hiện</a:t>
            </a:r>
            <a:r>
              <a:rPr lang="fr-BE" sz="2400" dirty="0" smtClean="0"/>
              <a:t> </a:t>
            </a:r>
            <a:r>
              <a:rPr lang="fr-BE" sz="2400" dirty="0" err="1" smtClean="0"/>
              <a:t>trong</a:t>
            </a:r>
            <a:r>
              <a:rPr lang="fr-BE" sz="2400" dirty="0" smtClean="0"/>
              <a:t> </a:t>
            </a:r>
            <a:r>
              <a:rPr lang="fr-BE" sz="2400" dirty="0" err="1" smtClean="0"/>
              <a:t>hệ</a:t>
            </a:r>
            <a:r>
              <a:rPr lang="fr-BE" sz="2400" dirty="0" smtClean="0"/>
              <a:t> </a:t>
            </a:r>
            <a:r>
              <a:rPr lang="fr-BE" sz="2400" dirty="0" err="1" smtClean="0"/>
              <a:t>thống</a:t>
            </a:r>
            <a:r>
              <a:rPr lang="fr-BE" sz="2400" dirty="0" smtClean="0"/>
              <a:t> </a:t>
            </a:r>
            <a:r>
              <a:rPr lang="fr-BE" sz="2400" dirty="0" err="1" smtClean="0"/>
              <a:t>hành</a:t>
            </a:r>
            <a:r>
              <a:rPr lang="fr-BE" sz="2400" dirty="0" smtClean="0"/>
              <a:t> vi, </a:t>
            </a:r>
            <a:r>
              <a:rPr lang="fr-BE" sz="2400" dirty="0" err="1" smtClean="0"/>
              <a:t>cử</a:t>
            </a:r>
            <a:r>
              <a:rPr lang="fr-BE" sz="2400" dirty="0" smtClean="0"/>
              <a:t> </a:t>
            </a:r>
            <a:r>
              <a:rPr lang="fr-BE" sz="2400" dirty="0" err="1" smtClean="0"/>
              <a:t>chỉ</a:t>
            </a:r>
            <a:r>
              <a:rPr lang="fr-BE" sz="2400" dirty="0" smtClean="0"/>
              <a:t>, </a:t>
            </a:r>
            <a:r>
              <a:rPr lang="fr-BE" sz="2400" dirty="0" err="1" smtClean="0"/>
              <a:t>cách</a:t>
            </a:r>
            <a:r>
              <a:rPr lang="fr-BE" sz="2400" dirty="0" smtClean="0"/>
              <a:t> </a:t>
            </a:r>
            <a:r>
              <a:rPr lang="fr-BE" sz="2400" dirty="0" err="1" smtClean="0"/>
              <a:t>nói</a:t>
            </a:r>
            <a:r>
              <a:rPr lang="fr-BE" sz="2400" dirty="0" smtClean="0"/>
              <a:t> </a:t>
            </a:r>
            <a:r>
              <a:rPr lang="fr-BE" sz="2400" dirty="0" err="1" smtClean="0"/>
              <a:t>năng</a:t>
            </a:r>
            <a:r>
              <a:rPr lang="fr-BE" sz="2400" dirty="0" smtClean="0"/>
              <a:t> </a:t>
            </a:r>
            <a:r>
              <a:rPr lang="fr-BE" sz="2400" dirty="0" err="1" smtClean="0"/>
              <a:t>tương</a:t>
            </a:r>
            <a:r>
              <a:rPr lang="fr-BE" sz="2400" dirty="0" smtClean="0"/>
              <a:t> </a:t>
            </a:r>
            <a:r>
              <a:rPr lang="fr-BE" sz="2400" dirty="0" err="1" smtClean="0"/>
              <a:t>ứng</a:t>
            </a:r>
            <a:r>
              <a:rPr lang="fr-BE" sz="2400" dirty="0" smtClean="0"/>
              <a:t>.</a:t>
            </a:r>
            <a:endParaRPr lang="en-US" sz="2400" dirty="0" smtClean="0"/>
          </a:p>
          <a:p>
            <a:r>
              <a:rPr lang="fr-BE" sz="2400" dirty="0" err="1" smtClean="0"/>
              <a:t>Tính</a:t>
            </a:r>
            <a:r>
              <a:rPr lang="fr-BE" sz="2400" dirty="0" smtClean="0"/>
              <a:t> </a:t>
            </a:r>
            <a:r>
              <a:rPr lang="fr-BE" sz="2400" dirty="0" err="1" smtClean="0"/>
              <a:t>cách</a:t>
            </a:r>
            <a:r>
              <a:rPr lang="fr-BE" sz="2400" dirty="0" smtClean="0"/>
              <a:t> </a:t>
            </a:r>
            <a:r>
              <a:rPr lang="fr-BE" sz="2400" dirty="0" err="1" smtClean="0"/>
              <a:t>tạo</a:t>
            </a:r>
            <a:r>
              <a:rPr lang="fr-BE" sz="2400" dirty="0" smtClean="0"/>
              <a:t> </a:t>
            </a:r>
            <a:r>
              <a:rPr lang="fr-BE" sz="2400" dirty="0" err="1" smtClean="0"/>
              <a:t>nên</a:t>
            </a:r>
            <a:r>
              <a:rPr lang="fr-BE" sz="2400" dirty="0" smtClean="0"/>
              <a:t> </a:t>
            </a:r>
            <a:r>
              <a:rPr lang="fr-BE" sz="2400" dirty="0" err="1" smtClean="0"/>
              <a:t>phong</a:t>
            </a:r>
            <a:r>
              <a:rPr lang="fr-BE" sz="2400" dirty="0" smtClean="0"/>
              <a:t> </a:t>
            </a:r>
            <a:r>
              <a:rPr lang="fr-BE" sz="2400" dirty="0" err="1" smtClean="0"/>
              <a:t>cách</a:t>
            </a:r>
            <a:r>
              <a:rPr lang="fr-BE" sz="2400" dirty="0" smtClean="0"/>
              <a:t> </a:t>
            </a:r>
            <a:r>
              <a:rPr lang="fr-BE" sz="2400" dirty="0" err="1" smtClean="0"/>
              <a:t>hành</a:t>
            </a:r>
            <a:r>
              <a:rPr lang="fr-BE" sz="2400" dirty="0" smtClean="0"/>
              <a:t> vi </a:t>
            </a:r>
            <a:r>
              <a:rPr lang="fr-BE" sz="2400" dirty="0" err="1" smtClean="0"/>
              <a:t>của</a:t>
            </a:r>
            <a:r>
              <a:rPr lang="fr-BE" sz="2400" dirty="0" smtClean="0"/>
              <a:t> con </a:t>
            </a:r>
            <a:r>
              <a:rPr lang="fr-BE" sz="2400" dirty="0" err="1" smtClean="0"/>
              <a:t>người</a:t>
            </a:r>
            <a:r>
              <a:rPr lang="fr-BE" sz="2400" dirty="0" smtClean="0"/>
              <a:t> </a:t>
            </a:r>
            <a:r>
              <a:rPr lang="fr-BE" sz="2400" dirty="0" err="1" smtClean="0"/>
              <a:t>trong</a:t>
            </a:r>
            <a:r>
              <a:rPr lang="fr-BE" sz="2400" dirty="0" smtClean="0"/>
              <a:t> </a:t>
            </a:r>
            <a:r>
              <a:rPr lang="fr-BE" sz="2400" dirty="0" err="1" smtClean="0"/>
              <a:t>môi</a:t>
            </a:r>
            <a:r>
              <a:rPr lang="fr-BE" sz="2400" dirty="0" smtClean="0"/>
              <a:t> </a:t>
            </a:r>
            <a:r>
              <a:rPr lang="fr-BE" sz="2400" dirty="0" err="1" smtClean="0"/>
              <a:t>trường</a:t>
            </a:r>
            <a:r>
              <a:rPr lang="fr-BE" sz="2400" dirty="0" smtClean="0"/>
              <a:t> </a:t>
            </a:r>
            <a:r>
              <a:rPr lang="fr-BE" sz="2400" dirty="0" err="1" smtClean="0"/>
              <a:t>xã</a:t>
            </a:r>
            <a:r>
              <a:rPr lang="fr-BE" sz="2400" dirty="0" smtClean="0"/>
              <a:t> </a:t>
            </a:r>
            <a:r>
              <a:rPr lang="fr-BE" sz="2400" dirty="0" err="1" smtClean="0"/>
              <a:t>hội</a:t>
            </a:r>
            <a:r>
              <a:rPr lang="fr-BE" sz="2400" dirty="0" smtClean="0"/>
              <a:t> </a:t>
            </a:r>
            <a:r>
              <a:rPr lang="fr-BE" sz="2400" dirty="0" err="1" smtClean="0"/>
              <a:t>và</a:t>
            </a:r>
            <a:r>
              <a:rPr lang="fr-BE" sz="2400" dirty="0" smtClean="0"/>
              <a:t> </a:t>
            </a:r>
            <a:r>
              <a:rPr lang="fr-BE" sz="2400" dirty="0" err="1" smtClean="0"/>
              <a:t>phương</a:t>
            </a:r>
            <a:r>
              <a:rPr lang="fr-BE" sz="2400" dirty="0" smtClean="0"/>
              <a:t> </a:t>
            </a:r>
            <a:r>
              <a:rPr lang="fr-BE" sz="2400" dirty="0" err="1" smtClean="0"/>
              <a:t>thức</a:t>
            </a:r>
            <a:r>
              <a:rPr lang="fr-BE" sz="2400" dirty="0" smtClean="0"/>
              <a:t> </a:t>
            </a:r>
            <a:r>
              <a:rPr lang="fr-BE" sz="2400" dirty="0" err="1" smtClean="0"/>
              <a:t>giải</a:t>
            </a:r>
            <a:r>
              <a:rPr lang="fr-BE" sz="2400" dirty="0" smtClean="0"/>
              <a:t> </a:t>
            </a:r>
            <a:r>
              <a:rPr lang="fr-BE" sz="2400" dirty="0" err="1" smtClean="0"/>
              <a:t>quyết</a:t>
            </a:r>
            <a:r>
              <a:rPr lang="fr-BE" sz="2400" dirty="0" smtClean="0"/>
              <a:t> </a:t>
            </a:r>
            <a:r>
              <a:rPr lang="fr-BE" sz="2400" dirty="0" err="1" smtClean="0"/>
              <a:t>những</a:t>
            </a:r>
            <a:r>
              <a:rPr lang="fr-BE" sz="2400" dirty="0" smtClean="0"/>
              <a:t> </a:t>
            </a:r>
            <a:r>
              <a:rPr lang="fr-BE" sz="2400" dirty="0" err="1" smtClean="0"/>
              <a:t>nhiệm</a:t>
            </a:r>
            <a:r>
              <a:rPr lang="fr-BE" sz="2400" dirty="0" smtClean="0"/>
              <a:t> </a:t>
            </a:r>
            <a:r>
              <a:rPr lang="fr-BE" sz="2400" dirty="0" err="1" smtClean="0"/>
              <a:t>vụ</a:t>
            </a:r>
            <a:r>
              <a:rPr lang="fr-BE" sz="2400" dirty="0" smtClean="0"/>
              <a:t> </a:t>
            </a:r>
            <a:r>
              <a:rPr lang="fr-BE" sz="2400" dirty="0" err="1" smtClean="0"/>
              <a:t>thực</a:t>
            </a:r>
            <a:r>
              <a:rPr lang="fr-BE" sz="2400" dirty="0" smtClean="0"/>
              <a:t> </a:t>
            </a:r>
            <a:r>
              <a:rPr lang="fr-BE" sz="2400" dirty="0" err="1" smtClean="0"/>
              <a:t>tế</a:t>
            </a:r>
            <a:r>
              <a:rPr lang="fr-BE" sz="2400" dirty="0" smtClean="0"/>
              <a:t> </a:t>
            </a:r>
            <a:r>
              <a:rPr lang="fr-BE" sz="2400" dirty="0" err="1" smtClean="0"/>
              <a:t>của</a:t>
            </a:r>
            <a:r>
              <a:rPr lang="fr-BE" sz="2400" dirty="0" smtClean="0"/>
              <a:t> </a:t>
            </a:r>
            <a:r>
              <a:rPr lang="fr-BE" sz="2400" dirty="0" err="1" smtClean="0"/>
              <a:t>họ</a:t>
            </a:r>
            <a:r>
              <a:rPr lang="fr-BE" sz="2400" dirty="0" smtClean="0"/>
              <a:t>.</a:t>
            </a:r>
            <a:endParaRPr lang="en-US" sz="2400" dirty="0" smtClean="0"/>
          </a:p>
          <a:p>
            <a:r>
              <a:rPr lang="fr-BE" sz="2400" dirty="0" err="1" smtClean="0"/>
              <a:t>Tính</a:t>
            </a:r>
            <a:r>
              <a:rPr lang="fr-BE" sz="2400" dirty="0" smtClean="0"/>
              <a:t> </a:t>
            </a:r>
            <a:r>
              <a:rPr lang="fr-BE" sz="2400" dirty="0" err="1" smtClean="0"/>
              <a:t>cách</a:t>
            </a:r>
            <a:r>
              <a:rPr lang="fr-BE" sz="2400" dirty="0" smtClean="0"/>
              <a:t> </a:t>
            </a:r>
            <a:r>
              <a:rPr lang="fr-BE" sz="2400" dirty="0" err="1" smtClean="0"/>
              <a:t>mang</a:t>
            </a:r>
            <a:r>
              <a:rPr lang="fr-BE" sz="2400" dirty="0" smtClean="0"/>
              <a:t> </a:t>
            </a:r>
            <a:r>
              <a:rPr lang="fr-BE" sz="2400" dirty="0" err="1" smtClean="0"/>
              <a:t>tính</a:t>
            </a:r>
            <a:r>
              <a:rPr lang="fr-BE" sz="2400" dirty="0" smtClean="0"/>
              <a:t> </a:t>
            </a:r>
            <a:r>
              <a:rPr lang="fr-BE" sz="2400" dirty="0" err="1" smtClean="0"/>
              <a:t>ổn</a:t>
            </a:r>
            <a:r>
              <a:rPr lang="fr-BE" sz="2400" dirty="0" smtClean="0"/>
              <a:t> </a:t>
            </a:r>
            <a:r>
              <a:rPr lang="fr-BE" sz="2400" dirty="0" err="1" smtClean="0"/>
              <a:t>định</a:t>
            </a:r>
            <a:r>
              <a:rPr lang="fr-BE" sz="2400" dirty="0" smtClean="0"/>
              <a:t> </a:t>
            </a:r>
            <a:r>
              <a:rPr lang="fr-BE" sz="2400" dirty="0" err="1" smtClean="0"/>
              <a:t>và</a:t>
            </a:r>
            <a:r>
              <a:rPr lang="fr-BE" sz="2400" dirty="0" smtClean="0"/>
              <a:t> </a:t>
            </a:r>
            <a:r>
              <a:rPr lang="fr-BE" sz="2400" dirty="0" err="1" smtClean="0"/>
              <a:t>bền</a:t>
            </a:r>
            <a:r>
              <a:rPr lang="fr-BE" sz="2400" dirty="0" smtClean="0"/>
              <a:t> </a:t>
            </a:r>
            <a:r>
              <a:rPr lang="fr-BE" sz="2400" dirty="0" err="1" smtClean="0"/>
              <a:t>vững</a:t>
            </a:r>
            <a:r>
              <a:rPr lang="fr-BE" sz="2400" dirty="0" smtClean="0"/>
              <a:t>, </a:t>
            </a:r>
            <a:r>
              <a:rPr lang="fr-BE" sz="2400" dirty="0" err="1" smtClean="0"/>
              <a:t>tính</a:t>
            </a:r>
            <a:r>
              <a:rPr lang="fr-BE" sz="2400" dirty="0" smtClean="0"/>
              <a:t> </a:t>
            </a:r>
            <a:r>
              <a:rPr lang="fr-BE" sz="2400" dirty="0" err="1" smtClean="0"/>
              <a:t>thống</a:t>
            </a:r>
            <a:r>
              <a:rPr lang="fr-BE" sz="2400" dirty="0" smtClean="0"/>
              <a:t> </a:t>
            </a:r>
            <a:r>
              <a:rPr lang="fr-BE" sz="2400" dirty="0" err="1" smtClean="0"/>
              <a:t>nhất</a:t>
            </a:r>
            <a:r>
              <a:rPr lang="fr-BE" sz="2400" dirty="0" smtClean="0"/>
              <a:t> </a:t>
            </a:r>
            <a:r>
              <a:rPr lang="fr-BE" sz="2400" dirty="0" err="1" smtClean="0"/>
              <a:t>và</a:t>
            </a:r>
            <a:r>
              <a:rPr lang="fr-BE" sz="2400" dirty="0" smtClean="0"/>
              <a:t> </a:t>
            </a:r>
            <a:r>
              <a:rPr lang="fr-BE" sz="2400" dirty="0" err="1" smtClean="0"/>
              <a:t>đồng</a:t>
            </a:r>
            <a:r>
              <a:rPr lang="fr-BE" sz="2400" dirty="0" smtClean="0"/>
              <a:t> </a:t>
            </a:r>
            <a:r>
              <a:rPr lang="fr-BE" sz="2400" dirty="0" err="1" smtClean="0"/>
              <a:t>thời</a:t>
            </a:r>
            <a:r>
              <a:rPr lang="fr-BE" sz="2400" dirty="0" smtClean="0"/>
              <a:t> </a:t>
            </a:r>
            <a:r>
              <a:rPr lang="fr-BE" sz="2400" dirty="0" err="1" smtClean="0"/>
              <a:t>cũng</a:t>
            </a:r>
            <a:r>
              <a:rPr lang="fr-BE" sz="2400" dirty="0" smtClean="0"/>
              <a:t> </a:t>
            </a:r>
            <a:r>
              <a:rPr lang="fr-BE" sz="2400" dirty="0" err="1" smtClean="0"/>
              <a:t>thể</a:t>
            </a:r>
            <a:r>
              <a:rPr lang="fr-BE" sz="2400" dirty="0" smtClean="0"/>
              <a:t> </a:t>
            </a:r>
            <a:r>
              <a:rPr lang="fr-BE" sz="2400" dirty="0" err="1" smtClean="0"/>
              <a:t>hiện</a:t>
            </a:r>
            <a:r>
              <a:rPr lang="fr-BE" sz="2400" dirty="0" smtClean="0"/>
              <a:t> </a:t>
            </a:r>
            <a:r>
              <a:rPr lang="fr-BE" sz="2400" dirty="0" err="1" smtClean="0"/>
              <a:t>tính</a:t>
            </a:r>
            <a:r>
              <a:rPr lang="fr-BE" sz="2400" dirty="0" smtClean="0"/>
              <a:t> </a:t>
            </a:r>
            <a:r>
              <a:rPr lang="fr-BE" sz="2400" dirty="0" err="1" smtClean="0"/>
              <a:t>độc</a:t>
            </a:r>
            <a:r>
              <a:rPr lang="fr-BE" sz="2400" dirty="0" smtClean="0"/>
              <a:t> </a:t>
            </a:r>
            <a:r>
              <a:rPr lang="fr-BE" sz="2400" dirty="0" err="1" smtClean="0"/>
              <a:t>đáo</a:t>
            </a:r>
            <a:r>
              <a:rPr lang="fr-BE" sz="2400" dirty="0" smtClean="0"/>
              <a:t>, </a:t>
            </a:r>
            <a:r>
              <a:rPr lang="fr-BE" sz="2400" dirty="0" err="1" smtClean="0"/>
              <a:t>riêng</a:t>
            </a:r>
            <a:r>
              <a:rPr lang="fr-BE" sz="2400" dirty="0" smtClean="0"/>
              <a:t> </a:t>
            </a:r>
            <a:r>
              <a:rPr lang="fr-BE" sz="2400" dirty="0" err="1" smtClean="0"/>
              <a:t>biệt</a:t>
            </a:r>
            <a:r>
              <a:rPr lang="fr-BE" sz="2400" dirty="0" smtClean="0"/>
              <a:t> </a:t>
            </a:r>
            <a:r>
              <a:rPr lang="fr-BE" sz="2400" dirty="0" err="1" smtClean="0"/>
              <a:t>điển</a:t>
            </a:r>
            <a:r>
              <a:rPr lang="fr-BE" sz="2400" dirty="0" smtClean="0"/>
              <a:t> </a:t>
            </a:r>
            <a:r>
              <a:rPr lang="fr-BE" sz="2400" dirty="0" err="1" smtClean="0"/>
              <a:t>hình</a:t>
            </a:r>
            <a:r>
              <a:rPr lang="fr-BE" sz="2400" dirty="0" smtClean="0"/>
              <a:t> </a:t>
            </a:r>
            <a:r>
              <a:rPr lang="fr-BE" sz="2400" dirty="0" err="1" smtClean="0"/>
              <a:t>cho</a:t>
            </a:r>
            <a:r>
              <a:rPr lang="fr-BE" sz="2400" dirty="0" smtClean="0"/>
              <a:t> </a:t>
            </a:r>
            <a:r>
              <a:rPr lang="fr-BE" sz="2400" dirty="0" err="1" smtClean="0"/>
              <a:t>mỗi</a:t>
            </a:r>
            <a:r>
              <a:rPr lang="fr-BE" sz="2400" dirty="0" smtClean="0"/>
              <a:t> </a:t>
            </a:r>
            <a:r>
              <a:rPr lang="fr-BE" sz="2400" dirty="0" err="1" smtClean="0"/>
              <a:t>cá</a:t>
            </a:r>
            <a:r>
              <a:rPr lang="fr-BE" sz="2400" dirty="0" smtClean="0"/>
              <a:t> </a:t>
            </a:r>
            <a:r>
              <a:rPr lang="fr-BE" sz="2400" dirty="0" err="1" smtClean="0"/>
              <a:t>nhân</a:t>
            </a:r>
            <a:r>
              <a:rPr lang="fr-BE" sz="2400" dirty="0" smtClean="0"/>
              <a:t>. </a:t>
            </a:r>
            <a:r>
              <a:rPr lang="fr-BE" sz="2400" dirty="0" err="1" smtClean="0"/>
              <a:t>Vì</a:t>
            </a:r>
            <a:r>
              <a:rPr lang="fr-BE" sz="2400" dirty="0" smtClean="0"/>
              <a:t> </a:t>
            </a:r>
            <a:r>
              <a:rPr lang="fr-BE" sz="2400" dirty="0" err="1" smtClean="0"/>
              <a:t>thế</a:t>
            </a:r>
            <a:r>
              <a:rPr lang="fr-BE" sz="2400" dirty="0" smtClean="0"/>
              <a:t>, </a:t>
            </a:r>
            <a:r>
              <a:rPr lang="fr-BE" sz="2400" dirty="0" err="1" smtClean="0"/>
              <a:t>tính</a:t>
            </a:r>
            <a:r>
              <a:rPr lang="fr-BE" sz="2400" dirty="0" smtClean="0"/>
              <a:t> </a:t>
            </a:r>
            <a:r>
              <a:rPr lang="fr-BE" sz="2400" dirty="0" err="1" smtClean="0"/>
              <a:t>cách</a:t>
            </a:r>
            <a:r>
              <a:rPr lang="fr-BE" sz="2400" dirty="0" smtClean="0"/>
              <a:t> </a:t>
            </a:r>
            <a:r>
              <a:rPr lang="fr-BE" sz="2400" dirty="0" err="1" smtClean="0"/>
              <a:t>của</a:t>
            </a:r>
            <a:r>
              <a:rPr lang="fr-BE" sz="2400" dirty="0" smtClean="0"/>
              <a:t> </a:t>
            </a:r>
            <a:r>
              <a:rPr lang="fr-BE" sz="2400" dirty="0" err="1" smtClean="0"/>
              <a:t>mỗi</a:t>
            </a:r>
            <a:r>
              <a:rPr lang="fr-BE" sz="2400" dirty="0" smtClean="0"/>
              <a:t> </a:t>
            </a:r>
            <a:r>
              <a:rPr lang="fr-BE" sz="2400" dirty="0" err="1" smtClean="0"/>
              <a:t>cá</a:t>
            </a:r>
            <a:r>
              <a:rPr lang="fr-BE" sz="2400" dirty="0" smtClean="0"/>
              <a:t> </a:t>
            </a:r>
            <a:r>
              <a:rPr lang="fr-BE" sz="2400" dirty="0" err="1" smtClean="0"/>
              <a:t>nhân</a:t>
            </a:r>
            <a:r>
              <a:rPr lang="fr-BE" sz="2400" dirty="0" smtClean="0"/>
              <a:t> là </a:t>
            </a:r>
            <a:r>
              <a:rPr lang="fr-BE" sz="2400" dirty="0" err="1" smtClean="0"/>
              <a:t>sự</a:t>
            </a:r>
            <a:r>
              <a:rPr lang="fr-BE" sz="2400" dirty="0" smtClean="0"/>
              <a:t> </a:t>
            </a:r>
            <a:r>
              <a:rPr lang="fr-BE" sz="2400" dirty="0" err="1" smtClean="0"/>
              <a:t>thống</a:t>
            </a:r>
            <a:r>
              <a:rPr lang="fr-BE" sz="2400" dirty="0" smtClean="0"/>
              <a:t> </a:t>
            </a:r>
            <a:r>
              <a:rPr lang="fr-BE" sz="2400" dirty="0" err="1" smtClean="0"/>
              <a:t>nhất</a:t>
            </a:r>
            <a:r>
              <a:rPr lang="fr-BE" sz="2400" dirty="0" smtClean="0"/>
              <a:t> </a:t>
            </a:r>
            <a:r>
              <a:rPr lang="fr-BE" sz="2400" dirty="0" err="1" smtClean="0"/>
              <a:t>giữa</a:t>
            </a:r>
            <a:r>
              <a:rPr lang="fr-BE" sz="2400" dirty="0" smtClean="0"/>
              <a:t> </a:t>
            </a:r>
            <a:r>
              <a:rPr lang="fr-BE" sz="2400" dirty="0" err="1" smtClean="0"/>
              <a:t>cái</a:t>
            </a:r>
            <a:r>
              <a:rPr lang="fr-BE" sz="2400" dirty="0" smtClean="0"/>
              <a:t> </a:t>
            </a:r>
            <a:r>
              <a:rPr lang="fr-BE" sz="2400" dirty="0" err="1" smtClean="0"/>
              <a:t>chung</a:t>
            </a:r>
            <a:r>
              <a:rPr lang="fr-BE" sz="2400" dirty="0" smtClean="0"/>
              <a:t> </a:t>
            </a:r>
            <a:r>
              <a:rPr lang="fr-BE" sz="2400" dirty="0" err="1" smtClean="0"/>
              <a:t>và</a:t>
            </a:r>
            <a:r>
              <a:rPr lang="fr-BE" sz="2400" dirty="0" smtClean="0"/>
              <a:t> </a:t>
            </a:r>
            <a:r>
              <a:rPr lang="fr-BE" sz="2400" dirty="0" err="1" smtClean="0"/>
              <a:t>cái</a:t>
            </a:r>
            <a:r>
              <a:rPr lang="fr-BE" sz="2400" dirty="0" smtClean="0"/>
              <a:t> </a:t>
            </a:r>
            <a:r>
              <a:rPr lang="fr-BE" sz="2400" dirty="0" err="1" smtClean="0"/>
              <a:t>riêng</a:t>
            </a:r>
            <a:r>
              <a:rPr lang="fr-BE" sz="2400" dirty="0" smtClean="0"/>
              <a:t>, </a:t>
            </a:r>
            <a:r>
              <a:rPr lang="fr-BE" sz="2400" dirty="0" err="1" smtClean="0"/>
              <a:t>cái</a:t>
            </a:r>
            <a:r>
              <a:rPr lang="fr-BE" sz="2400" dirty="0" smtClean="0"/>
              <a:t> </a:t>
            </a:r>
            <a:r>
              <a:rPr lang="fr-BE" sz="2400" dirty="0" err="1" smtClean="0"/>
              <a:t>điển</a:t>
            </a:r>
            <a:r>
              <a:rPr lang="fr-BE" sz="2400" dirty="0" smtClean="0"/>
              <a:t> </a:t>
            </a:r>
            <a:r>
              <a:rPr lang="fr-BE" sz="2400" dirty="0" err="1" smtClean="0"/>
              <a:t>hình</a:t>
            </a:r>
            <a:r>
              <a:rPr lang="fr-BE" sz="2400" dirty="0" smtClean="0"/>
              <a:t> </a:t>
            </a:r>
            <a:r>
              <a:rPr lang="fr-BE" sz="2400" dirty="0" err="1" smtClean="0"/>
              <a:t>và</a:t>
            </a:r>
            <a:r>
              <a:rPr lang="fr-BE" sz="2400" dirty="0" smtClean="0"/>
              <a:t> </a:t>
            </a:r>
            <a:r>
              <a:rPr lang="fr-BE" sz="2400" dirty="0" err="1" smtClean="0"/>
              <a:t>cái</a:t>
            </a:r>
            <a:r>
              <a:rPr lang="fr-BE" sz="2400" dirty="0" smtClean="0"/>
              <a:t> </a:t>
            </a:r>
            <a:r>
              <a:rPr lang="fr-BE" sz="2400" dirty="0" err="1" smtClean="0"/>
              <a:t>cá</a:t>
            </a:r>
            <a:r>
              <a:rPr lang="fr-BE" sz="2400" dirty="0" smtClean="0"/>
              <a:t> </a:t>
            </a:r>
            <a:r>
              <a:rPr lang="fr-BE" sz="2400" dirty="0" err="1" smtClean="0"/>
              <a:t>biệt</a:t>
            </a:r>
            <a:r>
              <a:rPr lang="fr-BE" sz="2400" dirty="0" smtClean="0"/>
              <a:t>.</a:t>
            </a:r>
            <a:endParaRPr lang="en-US" sz="2400" dirty="0" smtClean="0"/>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MỤC </a:t>
            </a:r>
            <a:r>
              <a:rPr lang="en-US" dirty="0" smtClean="0"/>
              <a:t>TIÊU</a:t>
            </a:r>
            <a:endParaRPr lang="en-US" dirty="0"/>
          </a:p>
        </p:txBody>
      </p:sp>
      <p:sp>
        <p:nvSpPr>
          <p:cNvPr id="3" name="Content Placeholder 2"/>
          <p:cNvSpPr>
            <a:spLocks noGrp="1"/>
          </p:cNvSpPr>
          <p:nvPr>
            <p:ph idx="1"/>
          </p:nvPr>
        </p:nvSpPr>
        <p:spPr>
          <a:xfrm>
            <a:off x="457200" y="1600200"/>
            <a:ext cx="8229600" cy="5105400"/>
          </a:xfrm>
        </p:spPr>
        <p:txBody>
          <a:bodyPr/>
          <a:lstStyle/>
          <a:p>
            <a:r>
              <a:rPr lang="en-US" sz="2400" b="1" dirty="0" smtClean="0"/>
              <a:t>* </a:t>
            </a:r>
            <a:r>
              <a:rPr lang="en-US" sz="2400" b="1" dirty="0" err="1" smtClean="0"/>
              <a:t>Kiến</a:t>
            </a:r>
            <a:r>
              <a:rPr lang="en-US" sz="2400" b="1" dirty="0" smtClean="0"/>
              <a:t> </a:t>
            </a:r>
            <a:r>
              <a:rPr lang="en-US" sz="2400" b="1" dirty="0" err="1" smtClean="0"/>
              <a:t>thức</a:t>
            </a:r>
            <a:r>
              <a:rPr lang="en-US" sz="2400" b="1" dirty="0" smtClean="0"/>
              <a:t>:</a:t>
            </a:r>
            <a:endParaRPr lang="en-US" sz="2400" dirty="0" smtClean="0"/>
          </a:p>
          <a:p>
            <a:pPr lvl="0"/>
            <a:r>
              <a:rPr lang="en-US" sz="2400" dirty="0" err="1" smtClean="0"/>
              <a:t>Trình</a:t>
            </a:r>
            <a:r>
              <a:rPr lang="en-US" sz="2400" dirty="0" smtClean="0"/>
              <a:t> </a:t>
            </a:r>
            <a:r>
              <a:rPr lang="en-US" sz="2400" dirty="0" err="1" smtClean="0"/>
              <a:t>bày</a:t>
            </a:r>
            <a:r>
              <a:rPr lang="en-US" sz="2400" dirty="0" smtClean="0"/>
              <a:t> </a:t>
            </a:r>
            <a:r>
              <a:rPr lang="en-US" sz="2400" dirty="0" err="1" smtClean="0"/>
              <a:t>được</a:t>
            </a:r>
            <a:r>
              <a:rPr lang="en-US" sz="2400" dirty="0" smtClean="0"/>
              <a:t> </a:t>
            </a:r>
            <a:r>
              <a:rPr lang="en-US" sz="2400" dirty="0" err="1" smtClean="0"/>
              <a:t>định</a:t>
            </a:r>
            <a:r>
              <a:rPr lang="en-US" sz="2400" dirty="0" smtClean="0"/>
              <a:t> </a:t>
            </a:r>
            <a:r>
              <a:rPr lang="en-US" sz="2400" dirty="0" err="1" smtClean="0"/>
              <a:t>nghĩa</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học</a:t>
            </a:r>
            <a:r>
              <a:rPr lang="en-US" sz="2400" dirty="0" smtClean="0"/>
              <a:t>, </a:t>
            </a:r>
            <a:r>
              <a:rPr lang="en-US" sz="2400" dirty="0" err="1" smtClean="0"/>
              <a:t>khái</a:t>
            </a:r>
            <a:r>
              <a:rPr lang="en-US" sz="2400" dirty="0" smtClean="0"/>
              <a:t> </a:t>
            </a:r>
            <a:r>
              <a:rPr lang="en-US" sz="2400" dirty="0" err="1" smtClean="0"/>
              <a:t>niệm</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và</a:t>
            </a:r>
            <a:r>
              <a:rPr lang="en-US" sz="2400" dirty="0" smtClean="0"/>
              <a:t> </a:t>
            </a:r>
            <a:r>
              <a:rPr lang="en-US" sz="2400" dirty="0" err="1" smtClean="0"/>
              <a:t>bản</a:t>
            </a:r>
            <a:r>
              <a:rPr lang="en-US" sz="2400" dirty="0" smtClean="0"/>
              <a:t> </a:t>
            </a:r>
            <a:r>
              <a:rPr lang="en-US" sz="2400" dirty="0" err="1" smtClean="0"/>
              <a:t>chất</a:t>
            </a:r>
            <a:r>
              <a:rPr lang="en-US" sz="2400" dirty="0" smtClean="0"/>
              <a:t> </a:t>
            </a:r>
            <a:r>
              <a:rPr lang="en-US" sz="2400" dirty="0" err="1" smtClean="0"/>
              <a:t>xã</a:t>
            </a:r>
            <a:r>
              <a:rPr lang="en-US" sz="2400" dirty="0" smtClean="0"/>
              <a:t> </a:t>
            </a:r>
            <a:r>
              <a:rPr lang="en-US" sz="2400" dirty="0" err="1" smtClean="0"/>
              <a:t>hội</a:t>
            </a:r>
            <a:r>
              <a:rPr lang="en-US" sz="2400" dirty="0" smtClean="0"/>
              <a:t> - </a:t>
            </a:r>
            <a:r>
              <a:rPr lang="en-US" sz="2400" dirty="0" err="1" smtClean="0"/>
              <a:t>lịch</a:t>
            </a:r>
            <a:r>
              <a:rPr lang="en-US" sz="2400" dirty="0" smtClean="0"/>
              <a:t> </a:t>
            </a:r>
            <a:r>
              <a:rPr lang="en-US" sz="2400" dirty="0" err="1" smtClean="0"/>
              <a:t>sử</a:t>
            </a:r>
            <a:r>
              <a:rPr lang="en-US" sz="2400" dirty="0" smtClean="0"/>
              <a:t> </a:t>
            </a:r>
            <a:r>
              <a:rPr lang="en-US" sz="2400" dirty="0" err="1" smtClean="0"/>
              <a:t>của</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người</a:t>
            </a:r>
            <a:r>
              <a:rPr lang="en-US" sz="2400" dirty="0" smtClean="0"/>
              <a:t>. </a:t>
            </a:r>
          </a:p>
          <a:p>
            <a:pPr lvl="0"/>
            <a:r>
              <a:rPr lang="en-US" sz="2400" dirty="0" err="1" smtClean="0"/>
              <a:t>Trình</a:t>
            </a:r>
            <a:r>
              <a:rPr lang="en-US" sz="2400" dirty="0" smtClean="0"/>
              <a:t> </a:t>
            </a:r>
            <a:r>
              <a:rPr lang="en-US" sz="2400" dirty="0" err="1" smtClean="0"/>
              <a:t>bày</a:t>
            </a:r>
            <a:r>
              <a:rPr lang="en-US" sz="2400" dirty="0" smtClean="0"/>
              <a:t> </a:t>
            </a:r>
            <a:r>
              <a:rPr lang="en-US" sz="2400" dirty="0" err="1" smtClean="0"/>
              <a:t>được</a:t>
            </a:r>
            <a:r>
              <a:rPr lang="en-US" sz="2400" dirty="0" smtClean="0"/>
              <a:t> </a:t>
            </a:r>
            <a:r>
              <a:rPr lang="en-US" sz="2400" dirty="0" err="1" smtClean="0"/>
              <a:t>khái</a:t>
            </a:r>
            <a:r>
              <a:rPr lang="en-US" sz="2400" dirty="0" smtClean="0"/>
              <a:t> </a:t>
            </a:r>
            <a:r>
              <a:rPr lang="en-US" sz="2400" dirty="0" err="1" smtClean="0"/>
              <a:t>niệm</a:t>
            </a:r>
            <a:r>
              <a:rPr lang="en-US" sz="2400" dirty="0" smtClean="0"/>
              <a:t>, </a:t>
            </a:r>
            <a:r>
              <a:rPr lang="en-US" sz="2400" dirty="0" err="1" smtClean="0"/>
              <a:t>cấu</a:t>
            </a:r>
            <a:r>
              <a:rPr lang="en-US" sz="2400" dirty="0" smtClean="0"/>
              <a:t> </a:t>
            </a:r>
            <a:r>
              <a:rPr lang="en-US" sz="2400" dirty="0" err="1" smtClean="0"/>
              <a:t>trúc</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của</a:t>
            </a:r>
            <a:r>
              <a:rPr lang="en-US" sz="2400" dirty="0" smtClean="0"/>
              <a:t> </a:t>
            </a:r>
            <a:r>
              <a:rPr lang="en-US" sz="2400" dirty="0" err="1" smtClean="0"/>
              <a:t>nhân</a:t>
            </a:r>
            <a:r>
              <a:rPr lang="en-US" sz="2400" dirty="0" smtClean="0"/>
              <a:t> </a:t>
            </a:r>
            <a:r>
              <a:rPr lang="en-US" sz="2400" dirty="0" err="1" smtClean="0"/>
              <a:t>cách</a:t>
            </a:r>
            <a:r>
              <a:rPr lang="en-US" sz="2400" dirty="0" smtClean="0"/>
              <a:t> </a:t>
            </a:r>
            <a:r>
              <a:rPr lang="en-US" sz="2400" dirty="0" err="1" smtClean="0"/>
              <a:t>và</a:t>
            </a:r>
            <a:r>
              <a:rPr lang="en-US" sz="2400" dirty="0" smtClean="0"/>
              <a:t> </a:t>
            </a:r>
            <a:r>
              <a:rPr lang="en-US" sz="2400" dirty="0" err="1" smtClean="0"/>
              <a:t>cơ</a:t>
            </a:r>
            <a:r>
              <a:rPr lang="en-US" sz="2400" dirty="0" smtClean="0"/>
              <a:t> </a:t>
            </a:r>
            <a:r>
              <a:rPr lang="en-US" sz="2400" dirty="0" err="1" smtClean="0"/>
              <a:t>chế</a:t>
            </a:r>
            <a:r>
              <a:rPr lang="en-US" sz="2400" dirty="0" smtClean="0"/>
              <a:t> </a:t>
            </a:r>
            <a:r>
              <a:rPr lang="en-US" sz="2400" dirty="0" err="1" smtClean="0"/>
              <a:t>của</a:t>
            </a:r>
            <a:r>
              <a:rPr lang="en-US" sz="2400" dirty="0" smtClean="0"/>
              <a:t> </a:t>
            </a:r>
            <a:r>
              <a:rPr lang="en-US" sz="2400" dirty="0" err="1" smtClean="0"/>
              <a:t>sự</a:t>
            </a:r>
            <a:r>
              <a:rPr lang="en-US" sz="2400" dirty="0" smtClean="0"/>
              <a:t> </a:t>
            </a:r>
            <a:r>
              <a:rPr lang="en-US" sz="2400" dirty="0" err="1" smtClean="0"/>
              <a:t>hình</a:t>
            </a:r>
            <a:r>
              <a:rPr lang="en-US" sz="2400" dirty="0" smtClean="0"/>
              <a:t> </a:t>
            </a:r>
            <a:r>
              <a:rPr lang="en-US" sz="2400" dirty="0" err="1" smtClean="0"/>
              <a:t>thành</a:t>
            </a:r>
            <a:r>
              <a:rPr lang="en-US" sz="2400" dirty="0" smtClean="0"/>
              <a:t> </a:t>
            </a:r>
            <a:r>
              <a:rPr lang="en-US" sz="2400" dirty="0" err="1" smtClean="0"/>
              <a:t>nhân</a:t>
            </a:r>
            <a:r>
              <a:rPr lang="en-US" sz="2400" dirty="0" smtClean="0"/>
              <a:t> </a:t>
            </a:r>
            <a:r>
              <a:rPr lang="en-US" sz="2400" dirty="0" err="1" smtClean="0"/>
              <a:t>cách</a:t>
            </a:r>
            <a:r>
              <a:rPr lang="en-US" sz="2400" dirty="0" smtClean="0"/>
              <a:t>.</a:t>
            </a:r>
          </a:p>
          <a:p>
            <a:pPr lvl="0"/>
            <a:r>
              <a:rPr lang="x-none" sz="2400" smtClean="0"/>
              <a:t>Trình bày được các đặc điểm của tâm lý lứa tuổi.</a:t>
            </a:r>
            <a:endParaRPr lang="en-US" sz="2400" dirty="0" smtClean="0"/>
          </a:p>
          <a:p>
            <a:r>
              <a:rPr lang="en-US" sz="2400" b="1" dirty="0" smtClean="0"/>
              <a:t>* </a:t>
            </a:r>
            <a:r>
              <a:rPr lang="en-US" sz="2400" b="1" dirty="0" err="1" smtClean="0"/>
              <a:t>Kỹ</a:t>
            </a:r>
            <a:r>
              <a:rPr lang="en-US" sz="2400" b="1" dirty="0" smtClean="0"/>
              <a:t> </a:t>
            </a:r>
            <a:r>
              <a:rPr lang="en-US" sz="2400" b="1" dirty="0" err="1" smtClean="0"/>
              <a:t>năng</a:t>
            </a:r>
            <a:r>
              <a:rPr lang="en-US" sz="2400" b="1" dirty="0" smtClean="0"/>
              <a:t>:</a:t>
            </a:r>
            <a:endParaRPr lang="en-US" sz="2400" dirty="0" smtClean="0"/>
          </a:p>
          <a:p>
            <a:r>
              <a:rPr lang="en-US" sz="2400" dirty="0" smtClean="0"/>
              <a:t>4. </a:t>
            </a:r>
            <a:r>
              <a:rPr lang="en-US" sz="2400" dirty="0" err="1" smtClean="0"/>
              <a:t>Nhận</a:t>
            </a:r>
            <a:r>
              <a:rPr lang="en-US" sz="2400" dirty="0" smtClean="0"/>
              <a:t> </a:t>
            </a:r>
            <a:r>
              <a:rPr lang="en-US" sz="2400" dirty="0" err="1" smtClean="0"/>
              <a:t>định</a:t>
            </a:r>
            <a:r>
              <a:rPr lang="en-US" sz="2400" dirty="0" smtClean="0"/>
              <a:t> </a:t>
            </a:r>
            <a:r>
              <a:rPr lang="en-US" sz="2400" dirty="0" err="1" smtClean="0"/>
              <a:t>được</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khách</a:t>
            </a:r>
            <a:r>
              <a:rPr lang="en-US" sz="2400" dirty="0" smtClean="0"/>
              <a:t> </a:t>
            </a:r>
            <a:r>
              <a:rPr lang="en-US" sz="2400" dirty="0" err="1" smtClean="0"/>
              <a:t>hàng</a:t>
            </a:r>
            <a:r>
              <a:rPr lang="en-US" sz="2400" dirty="0" smtClean="0"/>
              <a:t> </a:t>
            </a:r>
            <a:r>
              <a:rPr lang="en-US" sz="2400" dirty="0" err="1" smtClean="0"/>
              <a:t>trong</a:t>
            </a:r>
            <a:r>
              <a:rPr lang="en-US" sz="2400" dirty="0" smtClean="0"/>
              <a:t> </a:t>
            </a:r>
            <a:r>
              <a:rPr lang="en-US" sz="2400" dirty="0" err="1" smtClean="0"/>
              <a:t>một</a:t>
            </a:r>
            <a:r>
              <a:rPr lang="en-US" sz="2400" dirty="0" smtClean="0"/>
              <a:t> </a:t>
            </a:r>
            <a:r>
              <a:rPr lang="en-US" sz="2400" dirty="0" err="1" smtClean="0"/>
              <a:t>số</a:t>
            </a:r>
            <a:r>
              <a:rPr lang="en-US" sz="2400" dirty="0" smtClean="0"/>
              <a:t> </a:t>
            </a:r>
            <a:r>
              <a:rPr lang="en-US" sz="2400" dirty="0" err="1" smtClean="0"/>
              <a:t>tình</a:t>
            </a:r>
            <a:r>
              <a:rPr lang="en-US" sz="2400" dirty="0" smtClean="0"/>
              <a:t> </a:t>
            </a:r>
            <a:r>
              <a:rPr lang="en-US" sz="2400" dirty="0" err="1" smtClean="0"/>
              <a:t>huống</a:t>
            </a:r>
            <a:r>
              <a:rPr lang="en-US" sz="2400" dirty="0" smtClean="0"/>
              <a:t> </a:t>
            </a:r>
            <a:r>
              <a:rPr lang="en-US" sz="2400" dirty="0" err="1" smtClean="0"/>
              <a:t>giả</a:t>
            </a:r>
            <a:r>
              <a:rPr lang="en-US" sz="2400" dirty="0" smtClean="0"/>
              <a:t> </a:t>
            </a:r>
            <a:r>
              <a:rPr lang="en-US" sz="2400" dirty="0" err="1" smtClean="0"/>
              <a:t>định</a:t>
            </a:r>
            <a:endParaRPr lang="en-US" sz="2400" dirty="0" smtClean="0"/>
          </a:p>
          <a:p>
            <a:r>
              <a:rPr lang="en-US" sz="2400" b="1" dirty="0" smtClean="0"/>
              <a:t>* </a:t>
            </a:r>
            <a:r>
              <a:rPr lang="en-US" sz="2400" b="1" dirty="0" err="1" smtClean="0"/>
              <a:t>Năng</a:t>
            </a:r>
            <a:r>
              <a:rPr lang="en-US" sz="2400" b="1" dirty="0" smtClean="0"/>
              <a:t> </a:t>
            </a:r>
            <a:r>
              <a:rPr lang="en-US" sz="2400" b="1" dirty="0" err="1" smtClean="0"/>
              <a:t>lực</a:t>
            </a:r>
            <a:r>
              <a:rPr lang="en-US" sz="2400" b="1" dirty="0" smtClean="0"/>
              <a:t> </a:t>
            </a:r>
            <a:r>
              <a:rPr lang="en-US" sz="2400" b="1" dirty="0" err="1" smtClean="0"/>
              <a:t>tự</a:t>
            </a:r>
            <a:r>
              <a:rPr lang="en-US" sz="2400" b="1" dirty="0" smtClean="0"/>
              <a:t> </a:t>
            </a:r>
            <a:r>
              <a:rPr lang="en-US" sz="2400" b="1" dirty="0" err="1" smtClean="0"/>
              <a:t>chủ</a:t>
            </a:r>
            <a:r>
              <a:rPr lang="en-US" sz="2400" b="1" dirty="0" smtClean="0"/>
              <a:t> </a:t>
            </a:r>
            <a:r>
              <a:rPr lang="en-US" sz="2400" b="1" dirty="0" err="1" smtClean="0"/>
              <a:t>và</a:t>
            </a:r>
            <a:r>
              <a:rPr lang="en-US" sz="2400" b="1" dirty="0" smtClean="0"/>
              <a:t>  </a:t>
            </a:r>
            <a:r>
              <a:rPr lang="en-US" sz="2400" b="1" dirty="0" err="1" smtClean="0"/>
              <a:t>trách</a:t>
            </a:r>
            <a:r>
              <a:rPr lang="en-US" sz="2400" b="1" dirty="0" smtClean="0"/>
              <a:t> </a:t>
            </a:r>
            <a:r>
              <a:rPr lang="en-US" sz="2400" b="1" dirty="0" err="1" smtClean="0"/>
              <a:t>nhiệm</a:t>
            </a:r>
            <a:endParaRPr lang="en-US" sz="2400" dirty="0" smtClean="0"/>
          </a:p>
          <a:p>
            <a:r>
              <a:rPr lang="en-US" sz="2400" dirty="0" smtClean="0"/>
              <a:t>5. </a:t>
            </a:r>
            <a:r>
              <a:rPr lang="en-US" sz="2400" dirty="0" err="1" smtClean="0"/>
              <a:t>Thể</a:t>
            </a:r>
            <a:r>
              <a:rPr lang="en-US" sz="2400" dirty="0" smtClean="0"/>
              <a:t> </a:t>
            </a:r>
            <a:r>
              <a:rPr lang="en-US" sz="2400" dirty="0" err="1" smtClean="0"/>
              <a:t>hiện</a:t>
            </a:r>
            <a:r>
              <a:rPr lang="en-US" sz="2400" dirty="0" smtClean="0"/>
              <a:t> </a:t>
            </a:r>
            <a:r>
              <a:rPr lang="en-US" sz="2400" dirty="0" err="1" smtClean="0"/>
              <a:t>được</a:t>
            </a:r>
            <a:r>
              <a:rPr lang="en-US" sz="2400" dirty="0" smtClean="0"/>
              <a:t> </a:t>
            </a:r>
            <a:r>
              <a:rPr lang="en-US" sz="2400" dirty="0" err="1" smtClean="0"/>
              <a:t>thái</a:t>
            </a:r>
            <a:r>
              <a:rPr lang="en-US" sz="2400" dirty="0" smtClean="0"/>
              <a:t> </a:t>
            </a:r>
            <a:r>
              <a:rPr lang="en-US" sz="2400" dirty="0" err="1" smtClean="0"/>
              <a:t>độ</a:t>
            </a:r>
            <a:r>
              <a:rPr lang="en-US" sz="2400" dirty="0" smtClean="0"/>
              <a:t> </a:t>
            </a:r>
            <a:r>
              <a:rPr lang="en-US" sz="2400" dirty="0" err="1" smtClean="0"/>
              <a:t>tôn</a:t>
            </a:r>
            <a:r>
              <a:rPr lang="en-US" sz="2400" dirty="0" smtClean="0"/>
              <a:t> </a:t>
            </a:r>
            <a:r>
              <a:rPr lang="en-US" sz="2400" dirty="0" err="1" smtClean="0"/>
              <a:t>trọng</a:t>
            </a:r>
            <a:r>
              <a:rPr lang="en-US" sz="2400" dirty="0" smtClean="0"/>
              <a:t>, </a:t>
            </a:r>
            <a:r>
              <a:rPr lang="en-US" sz="2400" dirty="0" err="1" smtClean="0"/>
              <a:t>cảm</a:t>
            </a:r>
            <a:r>
              <a:rPr lang="en-US" sz="2400" dirty="0" smtClean="0"/>
              <a:t> </a:t>
            </a:r>
            <a:r>
              <a:rPr lang="en-US" sz="2400" dirty="0" err="1" smtClean="0"/>
              <a:t>thông</a:t>
            </a:r>
            <a:r>
              <a:rPr lang="en-US" sz="2400" dirty="0" smtClean="0"/>
              <a:t>, </a:t>
            </a:r>
            <a:r>
              <a:rPr lang="en-US" sz="2400" dirty="0" err="1" smtClean="0"/>
              <a:t>chia</a:t>
            </a:r>
            <a:r>
              <a:rPr lang="en-US" sz="2400" dirty="0" smtClean="0"/>
              <a:t> </a:t>
            </a:r>
            <a:r>
              <a:rPr lang="en-US" sz="2400" dirty="0" err="1" smtClean="0"/>
              <a:t>sẻ</a:t>
            </a:r>
            <a:r>
              <a:rPr lang="en-US" sz="2400" dirty="0" smtClean="0"/>
              <a:t> </a:t>
            </a:r>
            <a:r>
              <a:rPr lang="en-US" sz="2400" dirty="0" err="1" smtClean="0"/>
              <a:t>trong</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err="1" smtClean="0"/>
              <a:t>với</a:t>
            </a:r>
            <a:r>
              <a:rPr lang="en-US" sz="2400" dirty="0" smtClean="0"/>
              <a:t> </a:t>
            </a:r>
            <a:r>
              <a:rPr lang="en-US" sz="2400" dirty="0" err="1" smtClean="0"/>
              <a:t>khách</a:t>
            </a:r>
            <a:r>
              <a:rPr lang="en-US" sz="2400" dirty="0" smtClean="0"/>
              <a:t> </a:t>
            </a:r>
            <a:r>
              <a:rPr lang="en-US" sz="2400" dirty="0" err="1" smtClean="0"/>
              <a:t>hàng</a:t>
            </a:r>
            <a:r>
              <a:rPr lang="en-US" sz="2400" dirty="0" smtClean="0"/>
              <a:t>.</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Khí</a:t>
            </a:r>
            <a:r>
              <a:rPr lang="fr-BE" dirty="0" smtClean="0"/>
              <a:t> </a:t>
            </a:r>
            <a:r>
              <a:rPr lang="fr-BE" dirty="0" err="1" smtClean="0"/>
              <a:t>chất</a:t>
            </a:r>
            <a:r>
              <a:rPr lang="fr-BE" dirty="0" smtClean="0"/>
              <a:t> (</a:t>
            </a:r>
            <a:r>
              <a:rPr lang="fr-BE" dirty="0" err="1" smtClean="0"/>
              <a:t>loại</a:t>
            </a:r>
            <a:r>
              <a:rPr lang="fr-BE" dirty="0" smtClean="0"/>
              <a:t> </a:t>
            </a:r>
            <a:r>
              <a:rPr lang="fr-BE" dirty="0" err="1" smtClean="0"/>
              <a:t>hình</a:t>
            </a:r>
            <a:r>
              <a:rPr lang="fr-BE" dirty="0" smtClean="0"/>
              <a:t> </a:t>
            </a:r>
            <a:r>
              <a:rPr lang="fr-BE" dirty="0" err="1" smtClean="0"/>
              <a:t>thần</a:t>
            </a:r>
            <a:r>
              <a:rPr lang="fr-BE" dirty="0" smtClean="0"/>
              <a:t> </a:t>
            </a:r>
            <a:r>
              <a:rPr lang="fr-BE" dirty="0" err="1" smtClean="0"/>
              <a:t>kinh</a:t>
            </a:r>
            <a:r>
              <a:rPr lang="fr-BE" dirty="0" smtClean="0"/>
              <a:t>):</a:t>
            </a:r>
            <a:endParaRPr lang="en-US" dirty="0" smtClean="0"/>
          </a:p>
        </p:txBody>
      </p:sp>
      <p:sp>
        <p:nvSpPr>
          <p:cNvPr id="3" name="Content Placeholder 2"/>
          <p:cNvSpPr>
            <a:spLocks noGrp="1"/>
          </p:cNvSpPr>
          <p:nvPr>
            <p:ph idx="1"/>
          </p:nvPr>
        </p:nvSpPr>
        <p:spPr/>
        <p:txBody>
          <a:bodyPr/>
          <a:lstStyle/>
          <a:p>
            <a:r>
              <a:rPr lang="fr-BE" sz="2000" dirty="0" err="1" smtClean="0"/>
              <a:t>Khí</a:t>
            </a:r>
            <a:r>
              <a:rPr lang="fr-BE" sz="2000" dirty="0" smtClean="0"/>
              <a:t> </a:t>
            </a:r>
            <a:r>
              <a:rPr lang="fr-BE" sz="2000" dirty="0" err="1" smtClean="0"/>
              <a:t>chất</a:t>
            </a:r>
            <a:r>
              <a:rPr lang="fr-BE" sz="2000" dirty="0" smtClean="0"/>
              <a:t> </a:t>
            </a:r>
            <a:r>
              <a:rPr lang="fr-BE" sz="2000" dirty="0" err="1" smtClean="0"/>
              <a:t>quy</a:t>
            </a:r>
            <a:r>
              <a:rPr lang="fr-BE" sz="2000" dirty="0" smtClean="0"/>
              <a:t> </a:t>
            </a:r>
            <a:r>
              <a:rPr lang="fr-BE" sz="2000" dirty="0" err="1" smtClean="0"/>
              <a:t>định</a:t>
            </a:r>
            <a:r>
              <a:rPr lang="fr-BE" sz="2000" dirty="0" smtClean="0"/>
              <a:t> </a:t>
            </a:r>
            <a:r>
              <a:rPr lang="fr-BE" sz="2000" dirty="0" err="1" smtClean="0"/>
              <a:t>động</a:t>
            </a:r>
            <a:r>
              <a:rPr lang="fr-BE" sz="2000" dirty="0" smtClean="0"/>
              <a:t> </a:t>
            </a:r>
            <a:r>
              <a:rPr lang="fr-BE" sz="2000" dirty="0" err="1" smtClean="0"/>
              <a:t>thái</a:t>
            </a:r>
            <a:r>
              <a:rPr lang="fr-BE" sz="2000" dirty="0" smtClean="0"/>
              <a:t> </a:t>
            </a:r>
            <a:r>
              <a:rPr lang="fr-BE" sz="2000" dirty="0" err="1" smtClean="0"/>
              <a:t>của</a:t>
            </a:r>
            <a:r>
              <a:rPr lang="fr-BE" sz="2000" dirty="0" smtClean="0"/>
              <a:t> </a:t>
            </a:r>
            <a:r>
              <a:rPr lang="fr-BE" sz="2000" dirty="0" err="1" smtClean="0"/>
              <a:t>hoạt</a:t>
            </a:r>
            <a:r>
              <a:rPr lang="fr-BE" sz="2000" dirty="0" smtClean="0"/>
              <a:t> </a:t>
            </a:r>
            <a:r>
              <a:rPr lang="fr-BE" sz="2000" dirty="0" err="1" smtClean="0"/>
              <a:t>động</a:t>
            </a:r>
            <a:r>
              <a:rPr lang="fr-BE" sz="2000" dirty="0" smtClean="0"/>
              <a:t> </a:t>
            </a:r>
            <a:r>
              <a:rPr lang="fr-BE" sz="2000" dirty="0" err="1" smtClean="0"/>
              <a:t>tâm</a:t>
            </a:r>
            <a:r>
              <a:rPr lang="fr-BE" sz="2000" dirty="0" smtClean="0"/>
              <a:t> </a:t>
            </a:r>
            <a:r>
              <a:rPr lang="fr-BE" sz="2000" dirty="0" err="1" smtClean="0"/>
              <a:t>lý</a:t>
            </a:r>
            <a:r>
              <a:rPr lang="fr-BE" sz="2000" dirty="0" smtClean="0"/>
              <a:t> con </a:t>
            </a:r>
            <a:r>
              <a:rPr lang="fr-BE" sz="2000" dirty="0" err="1" smtClean="0"/>
              <a:t>người</a:t>
            </a:r>
            <a:r>
              <a:rPr lang="fr-BE" sz="2000" dirty="0" smtClean="0"/>
              <a:t>, </a:t>
            </a:r>
            <a:r>
              <a:rPr lang="fr-BE" sz="2000" dirty="0" err="1" smtClean="0"/>
              <a:t>quy</a:t>
            </a:r>
            <a:r>
              <a:rPr lang="fr-BE" sz="2000" dirty="0" smtClean="0"/>
              <a:t> </a:t>
            </a:r>
            <a:r>
              <a:rPr lang="fr-BE" sz="2000" dirty="0" err="1" smtClean="0"/>
              <a:t>định</a:t>
            </a:r>
            <a:r>
              <a:rPr lang="fr-BE" sz="2000" dirty="0" smtClean="0"/>
              <a:t> </a:t>
            </a:r>
            <a:r>
              <a:rPr lang="fr-BE" sz="2000" dirty="0" err="1" smtClean="0"/>
              <a:t>sắc</a:t>
            </a:r>
            <a:r>
              <a:rPr lang="fr-BE" sz="2000" dirty="0" smtClean="0"/>
              <a:t> </a:t>
            </a:r>
            <a:r>
              <a:rPr lang="fr-BE" sz="2000" dirty="0" err="1" smtClean="0"/>
              <a:t>thái</a:t>
            </a:r>
            <a:r>
              <a:rPr lang="fr-BE" sz="2000" dirty="0" smtClean="0"/>
              <a:t> </a:t>
            </a:r>
            <a:r>
              <a:rPr lang="fr-BE" sz="2000" dirty="0" err="1" smtClean="0"/>
              <a:t>thể</a:t>
            </a:r>
            <a:r>
              <a:rPr lang="fr-BE" sz="2000" dirty="0" smtClean="0"/>
              <a:t> </a:t>
            </a:r>
            <a:r>
              <a:rPr lang="fr-BE" sz="2000" dirty="0" err="1" smtClean="0"/>
              <a:t>hiện</a:t>
            </a:r>
            <a:r>
              <a:rPr lang="fr-BE" sz="2000" dirty="0" smtClean="0"/>
              <a:t> </a:t>
            </a:r>
            <a:r>
              <a:rPr lang="fr-BE" sz="2000" dirty="0" err="1" smtClean="0"/>
              <a:t>đời</a:t>
            </a:r>
            <a:r>
              <a:rPr lang="fr-BE" sz="2000" dirty="0" smtClean="0"/>
              <a:t> </a:t>
            </a:r>
            <a:r>
              <a:rPr lang="fr-BE" sz="2000" dirty="0" err="1" smtClean="0"/>
              <a:t>sống</a:t>
            </a:r>
            <a:r>
              <a:rPr lang="fr-BE" sz="2000" dirty="0" smtClean="0"/>
              <a:t> </a:t>
            </a:r>
            <a:r>
              <a:rPr lang="fr-BE" sz="2000" dirty="0" err="1" smtClean="0"/>
              <a:t>tinh</a:t>
            </a:r>
            <a:r>
              <a:rPr lang="fr-BE" sz="2000" dirty="0" smtClean="0"/>
              <a:t> </a:t>
            </a:r>
            <a:r>
              <a:rPr lang="fr-BE" sz="2000" dirty="0" err="1" smtClean="0"/>
              <a:t>thần</a:t>
            </a:r>
            <a:r>
              <a:rPr lang="fr-BE" sz="2000" dirty="0" smtClean="0"/>
              <a:t> </a:t>
            </a:r>
            <a:r>
              <a:rPr lang="fr-BE" sz="2000" dirty="0" err="1" smtClean="0"/>
              <a:t>của</a:t>
            </a:r>
            <a:r>
              <a:rPr lang="fr-BE" sz="2000" dirty="0" smtClean="0"/>
              <a:t> </a:t>
            </a:r>
            <a:r>
              <a:rPr lang="fr-BE" sz="2000" dirty="0" err="1" smtClean="0"/>
              <a:t>họ</a:t>
            </a:r>
            <a:r>
              <a:rPr lang="fr-BE" sz="2000" dirty="0" smtClean="0"/>
              <a:t>.</a:t>
            </a:r>
            <a:endParaRPr lang="en-US" sz="2000" dirty="0" smtClean="0"/>
          </a:p>
          <a:p>
            <a:r>
              <a:rPr lang="fr-BE" sz="2000" dirty="0" err="1" smtClean="0"/>
              <a:t>Khí</a:t>
            </a:r>
            <a:r>
              <a:rPr lang="fr-BE" sz="2000" dirty="0" smtClean="0"/>
              <a:t> </a:t>
            </a:r>
            <a:r>
              <a:rPr lang="fr-BE" sz="2000" dirty="0" err="1" smtClean="0"/>
              <a:t>chất</a:t>
            </a:r>
            <a:r>
              <a:rPr lang="fr-BE" sz="2000" dirty="0" smtClean="0"/>
              <a:t> là </a:t>
            </a:r>
            <a:r>
              <a:rPr lang="fr-BE" sz="2000" dirty="0" err="1" smtClean="0"/>
              <a:t>thuộc</a:t>
            </a:r>
            <a:r>
              <a:rPr lang="fr-BE" sz="2000" dirty="0" smtClean="0"/>
              <a:t> </a:t>
            </a:r>
            <a:r>
              <a:rPr lang="fr-BE" sz="2000" dirty="0" err="1" smtClean="0"/>
              <a:t>tính</a:t>
            </a:r>
            <a:r>
              <a:rPr lang="fr-BE" sz="2000" dirty="0" smtClean="0"/>
              <a:t> </a:t>
            </a:r>
            <a:r>
              <a:rPr lang="fr-BE" sz="2000" dirty="0" err="1" smtClean="0"/>
              <a:t>tâm</a:t>
            </a:r>
            <a:r>
              <a:rPr lang="fr-BE" sz="2000" dirty="0" smtClean="0"/>
              <a:t> </a:t>
            </a:r>
            <a:r>
              <a:rPr lang="fr-BE" sz="2000" dirty="0" err="1" smtClean="0"/>
              <a:t>lý</a:t>
            </a:r>
            <a:r>
              <a:rPr lang="fr-BE" sz="2000" dirty="0" smtClean="0"/>
              <a:t> </a:t>
            </a:r>
            <a:r>
              <a:rPr lang="fr-BE" sz="2000" dirty="0" err="1" smtClean="0"/>
              <a:t>phức</a:t>
            </a:r>
            <a:r>
              <a:rPr lang="fr-BE" sz="2000" dirty="0" smtClean="0"/>
              <a:t> </a:t>
            </a:r>
            <a:r>
              <a:rPr lang="fr-BE" sz="2000" dirty="0" err="1" smtClean="0"/>
              <a:t>hợp</a:t>
            </a:r>
            <a:r>
              <a:rPr lang="fr-BE" sz="2000" dirty="0" smtClean="0"/>
              <a:t> </a:t>
            </a:r>
            <a:r>
              <a:rPr lang="fr-BE" sz="2000" dirty="0" err="1" smtClean="0"/>
              <a:t>của</a:t>
            </a:r>
            <a:r>
              <a:rPr lang="fr-BE" sz="2000" dirty="0" smtClean="0"/>
              <a:t> </a:t>
            </a:r>
            <a:r>
              <a:rPr lang="fr-BE" sz="2000" dirty="0" err="1" smtClean="0"/>
              <a:t>cá</a:t>
            </a:r>
            <a:r>
              <a:rPr lang="fr-BE" sz="2000" dirty="0" smtClean="0"/>
              <a:t> </a:t>
            </a:r>
            <a:r>
              <a:rPr lang="fr-BE" sz="2000" dirty="0" err="1" smtClean="0"/>
              <a:t>nhân</a:t>
            </a:r>
            <a:r>
              <a:rPr lang="fr-BE" sz="2000" dirty="0" smtClean="0"/>
              <a:t>, </a:t>
            </a:r>
            <a:r>
              <a:rPr lang="fr-BE" sz="2000" dirty="0" err="1" smtClean="0"/>
              <a:t>biểu</a:t>
            </a:r>
            <a:r>
              <a:rPr lang="fr-BE" sz="2000" dirty="0" smtClean="0"/>
              <a:t> </a:t>
            </a:r>
            <a:r>
              <a:rPr lang="fr-BE" sz="2000" dirty="0" err="1" smtClean="0"/>
              <a:t>hiện</a:t>
            </a:r>
            <a:r>
              <a:rPr lang="fr-BE" sz="2000" dirty="0" smtClean="0"/>
              <a:t> </a:t>
            </a:r>
            <a:r>
              <a:rPr lang="fr-BE" sz="2000" dirty="0" err="1" smtClean="0"/>
              <a:t>cường</a:t>
            </a:r>
            <a:r>
              <a:rPr lang="fr-BE" sz="2000" dirty="0" smtClean="0"/>
              <a:t> </a:t>
            </a:r>
            <a:r>
              <a:rPr lang="fr-BE" sz="2000" dirty="0" err="1" smtClean="0"/>
              <a:t>độ</a:t>
            </a:r>
            <a:r>
              <a:rPr lang="fr-BE" sz="2000" dirty="0" smtClean="0"/>
              <a:t>, </a:t>
            </a:r>
            <a:r>
              <a:rPr lang="fr-BE" sz="2000" dirty="0" err="1" smtClean="0"/>
              <a:t>tốc</a:t>
            </a:r>
            <a:r>
              <a:rPr lang="fr-BE" sz="2000" dirty="0" smtClean="0"/>
              <a:t> </a:t>
            </a:r>
            <a:r>
              <a:rPr lang="fr-BE" sz="2000" dirty="0" err="1" smtClean="0"/>
              <a:t>độ</a:t>
            </a:r>
            <a:r>
              <a:rPr lang="fr-BE" sz="2000" dirty="0" smtClean="0"/>
              <a:t>, </a:t>
            </a:r>
            <a:r>
              <a:rPr lang="fr-BE" sz="2000" dirty="0" err="1" smtClean="0"/>
              <a:t>nhịp</a:t>
            </a:r>
            <a:r>
              <a:rPr lang="fr-BE" sz="2000" dirty="0" smtClean="0"/>
              <a:t> </a:t>
            </a:r>
            <a:r>
              <a:rPr lang="fr-BE" sz="2000" dirty="0" err="1" smtClean="0"/>
              <a:t>độ</a:t>
            </a:r>
            <a:r>
              <a:rPr lang="fr-BE" sz="2000" dirty="0" smtClean="0"/>
              <a:t> </a:t>
            </a:r>
            <a:r>
              <a:rPr lang="fr-BE" sz="2000" dirty="0" err="1" smtClean="0"/>
              <a:t>của</a:t>
            </a:r>
            <a:r>
              <a:rPr lang="fr-BE" sz="2000" dirty="0" smtClean="0"/>
              <a:t> </a:t>
            </a:r>
            <a:r>
              <a:rPr lang="fr-BE" sz="2000" dirty="0" err="1" smtClean="0"/>
              <a:t>các</a:t>
            </a:r>
            <a:r>
              <a:rPr lang="fr-BE" sz="2000" dirty="0" smtClean="0"/>
              <a:t> </a:t>
            </a:r>
            <a:r>
              <a:rPr lang="fr-BE" sz="2000" dirty="0" err="1" smtClean="0"/>
              <a:t>hoạt</a:t>
            </a:r>
            <a:r>
              <a:rPr lang="fr-BE" sz="2000" dirty="0" smtClean="0"/>
              <a:t> </a:t>
            </a:r>
            <a:r>
              <a:rPr lang="fr-BE" sz="2000" dirty="0" err="1" smtClean="0"/>
              <a:t>động</a:t>
            </a:r>
            <a:r>
              <a:rPr lang="fr-BE" sz="2000" dirty="0" smtClean="0"/>
              <a:t> </a:t>
            </a:r>
            <a:r>
              <a:rPr lang="fr-BE" sz="2000" dirty="0" err="1" smtClean="0"/>
              <a:t>tâm</a:t>
            </a:r>
            <a:r>
              <a:rPr lang="fr-BE" sz="2000" dirty="0" smtClean="0"/>
              <a:t> </a:t>
            </a:r>
            <a:r>
              <a:rPr lang="fr-BE" sz="2000" dirty="0" err="1" smtClean="0"/>
              <a:t>lý</a:t>
            </a:r>
            <a:r>
              <a:rPr lang="fr-BE" sz="2000" dirty="0" smtClean="0"/>
              <a:t> </a:t>
            </a:r>
            <a:r>
              <a:rPr lang="fr-BE" sz="2000" dirty="0" err="1" smtClean="0"/>
              <a:t>thể</a:t>
            </a:r>
            <a:r>
              <a:rPr lang="fr-BE" sz="2000" dirty="0" smtClean="0"/>
              <a:t> </a:t>
            </a:r>
            <a:r>
              <a:rPr lang="fr-BE" sz="2000" dirty="0" err="1" smtClean="0"/>
              <a:t>hiện</a:t>
            </a:r>
            <a:r>
              <a:rPr lang="fr-BE" sz="2000" dirty="0" smtClean="0"/>
              <a:t> </a:t>
            </a:r>
            <a:r>
              <a:rPr lang="fr-BE" sz="2000" dirty="0" err="1" smtClean="0"/>
              <a:t>sắc</a:t>
            </a:r>
            <a:r>
              <a:rPr lang="fr-BE" sz="2000" dirty="0" smtClean="0"/>
              <a:t> </a:t>
            </a:r>
            <a:r>
              <a:rPr lang="fr-BE" sz="2000" dirty="0" err="1" smtClean="0"/>
              <a:t>thái</a:t>
            </a:r>
            <a:r>
              <a:rPr lang="fr-BE" sz="2000" dirty="0" smtClean="0"/>
              <a:t> </a:t>
            </a:r>
            <a:r>
              <a:rPr lang="fr-BE" sz="2000" dirty="0" err="1" smtClean="0"/>
              <a:t>hành</a:t>
            </a:r>
            <a:r>
              <a:rPr lang="fr-BE" sz="2000" dirty="0" smtClean="0"/>
              <a:t> vi, </a:t>
            </a:r>
            <a:r>
              <a:rPr lang="fr-BE" sz="2000" dirty="0" err="1" smtClean="0"/>
              <a:t>cử</a:t>
            </a:r>
            <a:r>
              <a:rPr lang="fr-BE" sz="2000" dirty="0" smtClean="0"/>
              <a:t> </a:t>
            </a:r>
            <a:r>
              <a:rPr lang="fr-BE" sz="2000" dirty="0" err="1" smtClean="0"/>
              <a:t>chỉ</a:t>
            </a:r>
            <a:r>
              <a:rPr lang="fr-BE" sz="2000" dirty="0" smtClean="0"/>
              <a:t>, </a:t>
            </a:r>
            <a:r>
              <a:rPr lang="fr-BE" sz="2000" dirty="0" err="1" smtClean="0"/>
              <a:t>cách</a:t>
            </a:r>
            <a:r>
              <a:rPr lang="fr-BE" sz="2000" dirty="0" smtClean="0"/>
              <a:t> </a:t>
            </a:r>
            <a:r>
              <a:rPr lang="fr-BE" sz="2000" dirty="0" err="1" smtClean="0"/>
              <a:t>nói</a:t>
            </a:r>
            <a:r>
              <a:rPr lang="fr-BE" sz="2000" dirty="0" smtClean="0"/>
              <a:t> </a:t>
            </a:r>
            <a:r>
              <a:rPr lang="fr-BE" sz="2000" dirty="0" err="1" smtClean="0"/>
              <a:t>năng</a:t>
            </a:r>
            <a:r>
              <a:rPr lang="fr-BE" sz="2000" dirty="0" smtClean="0"/>
              <a:t> </a:t>
            </a:r>
            <a:r>
              <a:rPr lang="fr-BE" sz="2000" dirty="0" err="1" smtClean="0"/>
              <a:t>của</a:t>
            </a:r>
            <a:r>
              <a:rPr lang="fr-BE" sz="2000" dirty="0" smtClean="0"/>
              <a:t> </a:t>
            </a:r>
            <a:r>
              <a:rPr lang="fr-BE" sz="2000" dirty="0" err="1" smtClean="0"/>
              <a:t>cá</a:t>
            </a:r>
            <a:r>
              <a:rPr lang="fr-BE" sz="2000" dirty="0" smtClean="0"/>
              <a:t> </a:t>
            </a:r>
            <a:r>
              <a:rPr lang="fr-BE" sz="2000" dirty="0" err="1" smtClean="0"/>
              <a:t>nhân</a:t>
            </a:r>
            <a:r>
              <a:rPr lang="fr-BE" sz="2000" dirty="0" smtClean="0"/>
              <a:t>.</a:t>
            </a:r>
            <a:endParaRPr lang="en-US" sz="2000" dirty="0" smtClean="0"/>
          </a:p>
          <a:p>
            <a:r>
              <a:rPr lang="fr-BE" sz="2000" dirty="0" err="1" smtClean="0"/>
              <a:t>Trong</a:t>
            </a:r>
            <a:r>
              <a:rPr lang="fr-BE" sz="2000" dirty="0" smtClean="0"/>
              <a:t> </a:t>
            </a:r>
            <a:r>
              <a:rPr lang="fr-BE" sz="2000" dirty="0" err="1" smtClean="0"/>
              <a:t>thực</a:t>
            </a:r>
            <a:r>
              <a:rPr lang="fr-BE" sz="2000" dirty="0" smtClean="0"/>
              <a:t> </a:t>
            </a:r>
            <a:r>
              <a:rPr lang="fr-BE" sz="2000" dirty="0" err="1" smtClean="0"/>
              <a:t>tế</a:t>
            </a:r>
            <a:r>
              <a:rPr lang="fr-BE" sz="2000" dirty="0" smtClean="0"/>
              <a:t>, </a:t>
            </a:r>
            <a:r>
              <a:rPr lang="fr-BE" sz="2000" dirty="0" err="1" smtClean="0"/>
              <a:t>người</a:t>
            </a:r>
            <a:r>
              <a:rPr lang="fr-BE" sz="2000" dirty="0" smtClean="0"/>
              <a:t> ta chia </a:t>
            </a:r>
            <a:r>
              <a:rPr lang="fr-BE" sz="2000" dirty="0" err="1" smtClean="0"/>
              <a:t>khí</a:t>
            </a:r>
            <a:r>
              <a:rPr lang="fr-BE" sz="2000" dirty="0" smtClean="0"/>
              <a:t> </a:t>
            </a:r>
            <a:r>
              <a:rPr lang="fr-BE" sz="2000" dirty="0" err="1" smtClean="0"/>
              <a:t>chất</a:t>
            </a:r>
            <a:r>
              <a:rPr lang="fr-BE" sz="2000" dirty="0" smtClean="0"/>
              <a:t> </a:t>
            </a:r>
            <a:r>
              <a:rPr lang="fr-BE" sz="2000" dirty="0" err="1" smtClean="0"/>
              <a:t>làm</a:t>
            </a:r>
            <a:r>
              <a:rPr lang="fr-BE" sz="2000" dirty="0" smtClean="0"/>
              <a:t> 4 </a:t>
            </a:r>
            <a:r>
              <a:rPr lang="fr-BE" sz="2000" dirty="0" err="1" smtClean="0"/>
              <a:t>loại</a:t>
            </a:r>
            <a:r>
              <a:rPr lang="fr-BE" sz="2000" dirty="0" smtClean="0"/>
              <a:t>: </a:t>
            </a:r>
            <a:r>
              <a:rPr lang="fr-BE" sz="2000" dirty="0" err="1" smtClean="0"/>
              <a:t>nóng</a:t>
            </a:r>
            <a:r>
              <a:rPr lang="fr-BE" sz="2000" dirty="0" smtClean="0"/>
              <a:t> </a:t>
            </a:r>
            <a:r>
              <a:rPr lang="fr-BE" sz="2000" dirty="0" err="1" smtClean="0"/>
              <a:t>nảy</a:t>
            </a:r>
            <a:r>
              <a:rPr lang="fr-BE" sz="2000" dirty="0" smtClean="0"/>
              <a:t>, </a:t>
            </a:r>
            <a:r>
              <a:rPr lang="fr-BE" sz="2000" dirty="0" err="1" smtClean="0"/>
              <a:t>hăng</a:t>
            </a:r>
            <a:r>
              <a:rPr lang="fr-BE" sz="2000" dirty="0" smtClean="0"/>
              <a:t> </a:t>
            </a:r>
            <a:r>
              <a:rPr lang="fr-BE" sz="2000" dirty="0" err="1" smtClean="0"/>
              <a:t>hái</a:t>
            </a:r>
            <a:r>
              <a:rPr lang="fr-BE" sz="2000" dirty="0" smtClean="0"/>
              <a:t>, </a:t>
            </a:r>
            <a:r>
              <a:rPr lang="fr-BE" sz="2000" dirty="0" err="1" smtClean="0"/>
              <a:t>bình</a:t>
            </a:r>
            <a:r>
              <a:rPr lang="fr-BE" sz="2000" dirty="0" smtClean="0"/>
              <a:t> </a:t>
            </a:r>
            <a:r>
              <a:rPr lang="fr-BE" sz="2000" dirty="0" err="1" smtClean="0"/>
              <a:t>thản</a:t>
            </a:r>
            <a:r>
              <a:rPr lang="fr-BE" sz="2000" dirty="0" smtClean="0"/>
              <a:t>, u </a:t>
            </a:r>
            <a:r>
              <a:rPr lang="fr-BE" sz="2000" dirty="0" err="1" smtClean="0"/>
              <a:t>sầu</a:t>
            </a:r>
            <a:r>
              <a:rPr lang="fr-BE" sz="2000" dirty="0" smtClean="0"/>
              <a:t>. </a:t>
            </a:r>
            <a:r>
              <a:rPr lang="fr-BE" sz="2000" dirty="0" err="1" smtClean="0"/>
              <a:t>Mỗi</a:t>
            </a:r>
            <a:r>
              <a:rPr lang="fr-BE" sz="2000" dirty="0" smtClean="0"/>
              <a:t> </a:t>
            </a:r>
            <a:r>
              <a:rPr lang="fr-BE" sz="2000" dirty="0" err="1" smtClean="0"/>
              <a:t>kiểu</a:t>
            </a:r>
            <a:r>
              <a:rPr lang="fr-BE" sz="2000" dirty="0" smtClean="0"/>
              <a:t> </a:t>
            </a:r>
            <a:r>
              <a:rPr lang="fr-BE" sz="2000" dirty="0" err="1" smtClean="0"/>
              <a:t>khí</a:t>
            </a:r>
            <a:r>
              <a:rPr lang="fr-BE" sz="2000" dirty="0" smtClean="0"/>
              <a:t> </a:t>
            </a:r>
            <a:r>
              <a:rPr lang="fr-BE" sz="2000" dirty="0" err="1" smtClean="0"/>
              <a:t>chất</a:t>
            </a:r>
            <a:r>
              <a:rPr lang="fr-BE" sz="2000" dirty="0" smtClean="0"/>
              <a:t> </a:t>
            </a:r>
            <a:r>
              <a:rPr lang="fr-BE" sz="2000" dirty="0" err="1" smtClean="0"/>
              <a:t>đều</a:t>
            </a:r>
            <a:r>
              <a:rPr lang="fr-BE" sz="2000" dirty="0" smtClean="0"/>
              <a:t> </a:t>
            </a:r>
            <a:r>
              <a:rPr lang="fr-BE" sz="2000" dirty="0" err="1" smtClean="0"/>
              <a:t>có</a:t>
            </a:r>
            <a:r>
              <a:rPr lang="fr-BE" sz="2000" dirty="0" smtClean="0"/>
              <a:t> </a:t>
            </a:r>
            <a:r>
              <a:rPr lang="fr-BE" sz="2000" dirty="0" err="1" smtClean="0"/>
              <a:t>mặt</a:t>
            </a:r>
            <a:r>
              <a:rPr lang="fr-BE" sz="2000" dirty="0" smtClean="0"/>
              <a:t> </a:t>
            </a:r>
            <a:r>
              <a:rPr lang="fr-BE" sz="2000" dirty="0" err="1" smtClean="0"/>
              <a:t>mạnh</a:t>
            </a:r>
            <a:r>
              <a:rPr lang="fr-BE" sz="2000" dirty="0" smtClean="0"/>
              <a:t> </a:t>
            </a:r>
            <a:r>
              <a:rPr lang="fr-BE" sz="2000" dirty="0" err="1" smtClean="0"/>
              <a:t>và</a:t>
            </a:r>
            <a:r>
              <a:rPr lang="fr-BE" sz="2000" dirty="0" smtClean="0"/>
              <a:t> </a:t>
            </a:r>
            <a:r>
              <a:rPr lang="fr-BE" sz="2000" dirty="0" err="1" smtClean="0"/>
              <a:t>mặt</a:t>
            </a:r>
            <a:r>
              <a:rPr lang="fr-BE" sz="2000" dirty="0" smtClean="0"/>
              <a:t> </a:t>
            </a:r>
            <a:r>
              <a:rPr lang="fr-BE" sz="2000" dirty="0" err="1" smtClean="0"/>
              <a:t>yếu</a:t>
            </a:r>
            <a:r>
              <a:rPr lang="fr-BE" sz="2000" dirty="0" smtClean="0"/>
              <a:t>. </a:t>
            </a:r>
            <a:r>
              <a:rPr lang="fr-BE" sz="2000" dirty="0" err="1" smtClean="0"/>
              <a:t>Trên</a:t>
            </a:r>
            <a:r>
              <a:rPr lang="fr-BE" sz="2000" dirty="0" smtClean="0"/>
              <a:t> </a:t>
            </a:r>
            <a:r>
              <a:rPr lang="fr-BE" sz="2000" dirty="0" err="1" smtClean="0"/>
              <a:t>thực</a:t>
            </a:r>
            <a:r>
              <a:rPr lang="fr-BE" sz="2000" dirty="0" smtClean="0"/>
              <a:t> </a:t>
            </a:r>
            <a:r>
              <a:rPr lang="fr-BE" sz="2000" dirty="0" err="1" smtClean="0"/>
              <a:t>tế</a:t>
            </a:r>
            <a:r>
              <a:rPr lang="fr-BE" sz="2000" dirty="0" smtClean="0"/>
              <a:t>, ở con </a:t>
            </a:r>
            <a:r>
              <a:rPr lang="fr-BE" sz="2000" dirty="0" err="1" smtClean="0"/>
              <a:t>người</a:t>
            </a:r>
            <a:r>
              <a:rPr lang="fr-BE" sz="2000" dirty="0" smtClean="0"/>
              <a:t> </a:t>
            </a:r>
            <a:r>
              <a:rPr lang="fr-BE" sz="2000" dirty="0" err="1" smtClean="0"/>
              <a:t>có</a:t>
            </a:r>
            <a:r>
              <a:rPr lang="fr-BE" sz="2000" dirty="0" smtClean="0"/>
              <a:t> </a:t>
            </a:r>
            <a:r>
              <a:rPr lang="fr-BE" sz="2000" dirty="0" err="1" smtClean="0"/>
              <a:t>những</a:t>
            </a:r>
            <a:r>
              <a:rPr lang="fr-BE" sz="2000" dirty="0" smtClean="0"/>
              <a:t> </a:t>
            </a:r>
            <a:r>
              <a:rPr lang="fr-BE" sz="2000" dirty="0" err="1" smtClean="0"/>
              <a:t>loại</a:t>
            </a:r>
            <a:r>
              <a:rPr lang="fr-BE" sz="2000" dirty="0" smtClean="0"/>
              <a:t> </a:t>
            </a:r>
            <a:r>
              <a:rPr lang="fr-BE" sz="2000" dirty="0" err="1" smtClean="0"/>
              <a:t>khí</a:t>
            </a:r>
            <a:r>
              <a:rPr lang="fr-BE" sz="2000" dirty="0" smtClean="0"/>
              <a:t> </a:t>
            </a:r>
            <a:r>
              <a:rPr lang="fr-BE" sz="2000" dirty="0" err="1" smtClean="0"/>
              <a:t>chất</a:t>
            </a:r>
            <a:r>
              <a:rPr lang="fr-BE" sz="2000" dirty="0" smtClean="0"/>
              <a:t> </a:t>
            </a:r>
            <a:r>
              <a:rPr lang="fr-BE" sz="2000" dirty="0" err="1" smtClean="0"/>
              <a:t>trung</a:t>
            </a:r>
            <a:r>
              <a:rPr lang="fr-BE" sz="2000" dirty="0" smtClean="0"/>
              <a:t> </a:t>
            </a:r>
            <a:r>
              <a:rPr lang="fr-BE" sz="2000" dirty="0" err="1" smtClean="0"/>
              <a:t>gian</a:t>
            </a:r>
            <a:r>
              <a:rPr lang="fr-BE" sz="2000" dirty="0" smtClean="0"/>
              <a:t> </a:t>
            </a:r>
            <a:r>
              <a:rPr lang="fr-BE" sz="2000" dirty="0" err="1" smtClean="0"/>
              <a:t>bao</a:t>
            </a:r>
            <a:r>
              <a:rPr lang="fr-BE" sz="2000" dirty="0" smtClean="0"/>
              <a:t> </a:t>
            </a:r>
            <a:r>
              <a:rPr lang="fr-BE" sz="2000" dirty="0" err="1" smtClean="0"/>
              <a:t>gồm</a:t>
            </a:r>
            <a:r>
              <a:rPr lang="fr-BE" sz="2000" dirty="0" smtClean="0"/>
              <a:t> </a:t>
            </a:r>
            <a:r>
              <a:rPr lang="fr-BE" sz="2000" dirty="0" err="1" smtClean="0"/>
              <a:t>nhiều</a:t>
            </a:r>
            <a:r>
              <a:rPr lang="fr-BE" sz="2000" dirty="0" smtClean="0"/>
              <a:t> </a:t>
            </a:r>
            <a:r>
              <a:rPr lang="fr-BE" sz="2000" dirty="0" err="1" smtClean="0"/>
              <a:t>đặc</a:t>
            </a:r>
            <a:r>
              <a:rPr lang="fr-BE" sz="2000" dirty="0" smtClean="0"/>
              <a:t> </a:t>
            </a:r>
            <a:r>
              <a:rPr lang="fr-BE" sz="2000" dirty="0" err="1" smtClean="0"/>
              <a:t>tính</a:t>
            </a:r>
            <a:r>
              <a:rPr lang="fr-BE" sz="2000" dirty="0" smtClean="0"/>
              <a:t> </a:t>
            </a:r>
            <a:r>
              <a:rPr lang="fr-BE" sz="2000" dirty="0" err="1" smtClean="0"/>
              <a:t>của</a:t>
            </a:r>
            <a:r>
              <a:rPr lang="fr-BE" sz="2000" dirty="0" smtClean="0"/>
              <a:t> </a:t>
            </a:r>
            <a:r>
              <a:rPr lang="fr-BE" sz="2000" dirty="0" err="1" smtClean="0"/>
              <a:t>bốn</a:t>
            </a:r>
            <a:r>
              <a:rPr lang="fr-BE" sz="2000" dirty="0" smtClean="0"/>
              <a:t> </a:t>
            </a:r>
            <a:r>
              <a:rPr lang="fr-BE" sz="2000" dirty="0" err="1" smtClean="0"/>
              <a:t>loại</a:t>
            </a:r>
            <a:r>
              <a:rPr lang="fr-BE" sz="2000" dirty="0" smtClean="0"/>
              <a:t> </a:t>
            </a:r>
            <a:r>
              <a:rPr lang="fr-BE" sz="2000" dirty="0" err="1" smtClean="0"/>
              <a:t>khí</a:t>
            </a:r>
            <a:r>
              <a:rPr lang="fr-BE" sz="2000" dirty="0" smtClean="0"/>
              <a:t> </a:t>
            </a:r>
            <a:r>
              <a:rPr lang="fr-BE" sz="2000" dirty="0" err="1" smtClean="0"/>
              <a:t>chất</a:t>
            </a:r>
            <a:r>
              <a:rPr lang="fr-BE" sz="2000" dirty="0" smtClean="0"/>
              <a:t> </a:t>
            </a:r>
            <a:r>
              <a:rPr lang="fr-BE" sz="2000" dirty="0" err="1" smtClean="0"/>
              <a:t>trên</a:t>
            </a:r>
            <a:r>
              <a:rPr lang="fr-BE" sz="2000" dirty="0" smtClean="0"/>
              <a:t>.</a:t>
            </a:r>
            <a:endParaRPr lang="en-US" sz="2000" dirty="0" smtClean="0"/>
          </a:p>
          <a:p>
            <a:r>
              <a:rPr lang="fr-BE" sz="2000" dirty="0" err="1" smtClean="0"/>
              <a:t>Khí</a:t>
            </a:r>
            <a:r>
              <a:rPr lang="fr-BE" sz="2000" dirty="0" smtClean="0"/>
              <a:t> </a:t>
            </a:r>
            <a:r>
              <a:rPr lang="fr-BE" sz="2000" dirty="0" err="1" smtClean="0"/>
              <a:t>chất</a:t>
            </a:r>
            <a:r>
              <a:rPr lang="fr-BE" sz="2000" dirty="0" smtClean="0"/>
              <a:t> </a:t>
            </a:r>
            <a:r>
              <a:rPr lang="fr-BE" sz="2000" dirty="0" err="1" smtClean="0"/>
              <a:t>của</a:t>
            </a:r>
            <a:r>
              <a:rPr lang="fr-BE" sz="2000" dirty="0" smtClean="0"/>
              <a:t> </a:t>
            </a:r>
            <a:r>
              <a:rPr lang="fr-BE" sz="2000" dirty="0" err="1" smtClean="0"/>
              <a:t>cá</a:t>
            </a:r>
            <a:r>
              <a:rPr lang="fr-BE" sz="2000" dirty="0" smtClean="0"/>
              <a:t> </a:t>
            </a:r>
            <a:r>
              <a:rPr lang="fr-BE" sz="2000" dirty="0" err="1" smtClean="0"/>
              <a:t>nhân</a:t>
            </a:r>
            <a:r>
              <a:rPr lang="fr-BE" sz="2000" dirty="0" smtClean="0"/>
              <a:t> </a:t>
            </a:r>
            <a:r>
              <a:rPr lang="fr-BE" sz="2000" dirty="0" err="1" smtClean="0"/>
              <a:t>có</a:t>
            </a:r>
            <a:r>
              <a:rPr lang="fr-BE" sz="2000" dirty="0" smtClean="0"/>
              <a:t> </a:t>
            </a:r>
            <a:r>
              <a:rPr lang="fr-BE" sz="2000" dirty="0" err="1" smtClean="0"/>
              <a:t>cơ</a:t>
            </a:r>
            <a:r>
              <a:rPr lang="fr-BE" sz="2000" dirty="0" smtClean="0"/>
              <a:t> </a:t>
            </a:r>
            <a:r>
              <a:rPr lang="fr-BE" sz="2000" dirty="0" err="1" smtClean="0"/>
              <a:t>sở</a:t>
            </a:r>
            <a:r>
              <a:rPr lang="fr-BE" sz="2000" dirty="0" smtClean="0"/>
              <a:t> </a:t>
            </a:r>
            <a:r>
              <a:rPr lang="fr-BE" sz="2000" dirty="0" err="1" smtClean="0"/>
              <a:t>sinh</a:t>
            </a:r>
            <a:r>
              <a:rPr lang="fr-BE" sz="2000" dirty="0" smtClean="0"/>
              <a:t> </a:t>
            </a:r>
            <a:r>
              <a:rPr lang="fr-BE" sz="2000" dirty="0" err="1" smtClean="0"/>
              <a:t>lý</a:t>
            </a:r>
            <a:r>
              <a:rPr lang="fr-BE" sz="2000" dirty="0" smtClean="0"/>
              <a:t> </a:t>
            </a:r>
            <a:r>
              <a:rPr lang="fr-BE" sz="2000" dirty="0" err="1" smtClean="0"/>
              <a:t>thần</a:t>
            </a:r>
            <a:r>
              <a:rPr lang="fr-BE" sz="2000" dirty="0" smtClean="0"/>
              <a:t> </a:t>
            </a:r>
            <a:r>
              <a:rPr lang="fr-BE" sz="2000" dirty="0" err="1" smtClean="0"/>
              <a:t>kinh</a:t>
            </a:r>
            <a:r>
              <a:rPr lang="fr-BE" sz="2000" dirty="0" smtClean="0"/>
              <a:t> </a:t>
            </a:r>
            <a:r>
              <a:rPr lang="fr-BE" sz="2000" dirty="0" err="1" smtClean="0"/>
              <a:t>nhưng</a:t>
            </a:r>
            <a:r>
              <a:rPr lang="fr-BE" sz="2000" dirty="0" smtClean="0"/>
              <a:t> </a:t>
            </a:r>
            <a:r>
              <a:rPr lang="fr-BE" sz="2000" dirty="0" err="1" smtClean="0"/>
              <a:t>khí</a:t>
            </a:r>
            <a:r>
              <a:rPr lang="fr-BE" sz="2000" dirty="0" smtClean="0"/>
              <a:t> </a:t>
            </a:r>
            <a:r>
              <a:rPr lang="fr-BE" sz="2000" dirty="0" err="1" smtClean="0"/>
              <a:t>chất</a:t>
            </a:r>
            <a:r>
              <a:rPr lang="fr-BE" sz="2000" dirty="0" smtClean="0"/>
              <a:t> </a:t>
            </a:r>
            <a:r>
              <a:rPr lang="fr-BE" sz="2000" dirty="0" err="1" smtClean="0"/>
              <a:t>mang</a:t>
            </a:r>
            <a:r>
              <a:rPr lang="fr-BE" sz="2000" dirty="0" smtClean="0"/>
              <a:t> </a:t>
            </a:r>
            <a:r>
              <a:rPr lang="fr-BE" sz="2000" dirty="0" err="1" smtClean="0"/>
              <a:t>bản</a:t>
            </a:r>
            <a:r>
              <a:rPr lang="fr-BE" sz="2000" dirty="0" smtClean="0"/>
              <a:t> </a:t>
            </a:r>
            <a:r>
              <a:rPr lang="fr-BE" sz="2000" dirty="0" err="1" smtClean="0"/>
              <a:t>chất</a:t>
            </a:r>
            <a:r>
              <a:rPr lang="fr-BE" sz="2000" dirty="0" smtClean="0"/>
              <a:t> </a:t>
            </a:r>
            <a:r>
              <a:rPr lang="fr-BE" sz="2000" dirty="0" err="1" smtClean="0"/>
              <a:t>xã</a:t>
            </a:r>
            <a:r>
              <a:rPr lang="fr-BE" sz="2000" dirty="0" smtClean="0"/>
              <a:t> </a:t>
            </a:r>
            <a:r>
              <a:rPr lang="fr-BE" sz="2000" dirty="0" err="1" smtClean="0"/>
              <a:t>hội</a:t>
            </a:r>
            <a:r>
              <a:rPr lang="fr-BE" sz="2000" dirty="0" smtClean="0"/>
              <a:t>, </a:t>
            </a:r>
            <a:r>
              <a:rPr lang="fr-BE" sz="2000" dirty="0" err="1" smtClean="0"/>
              <a:t>chịu</a:t>
            </a:r>
            <a:r>
              <a:rPr lang="fr-BE" sz="2000" dirty="0" smtClean="0"/>
              <a:t> </a:t>
            </a:r>
            <a:r>
              <a:rPr lang="fr-BE" sz="2000" dirty="0" err="1" smtClean="0"/>
              <a:t>sự</a:t>
            </a:r>
            <a:r>
              <a:rPr lang="fr-BE" sz="2000" dirty="0" smtClean="0"/>
              <a:t> chi </a:t>
            </a:r>
            <a:r>
              <a:rPr lang="fr-BE" sz="2000" dirty="0" err="1" smtClean="0"/>
              <a:t>phối</a:t>
            </a:r>
            <a:r>
              <a:rPr lang="fr-BE" sz="2000" dirty="0" smtClean="0"/>
              <a:t> </a:t>
            </a:r>
            <a:r>
              <a:rPr lang="fr-BE" sz="2000" dirty="0" err="1" smtClean="0"/>
              <a:t>của</a:t>
            </a:r>
            <a:r>
              <a:rPr lang="fr-BE" sz="2000" dirty="0" smtClean="0"/>
              <a:t> </a:t>
            </a:r>
            <a:r>
              <a:rPr lang="fr-BE" sz="2000" dirty="0" err="1" smtClean="0"/>
              <a:t>các</a:t>
            </a:r>
            <a:r>
              <a:rPr lang="fr-BE" sz="2000" dirty="0" smtClean="0"/>
              <a:t> </a:t>
            </a:r>
            <a:r>
              <a:rPr lang="fr-BE" sz="2000" dirty="0" err="1" smtClean="0"/>
              <a:t>đặc</a:t>
            </a:r>
            <a:r>
              <a:rPr lang="fr-BE" sz="2000" dirty="0" smtClean="0"/>
              <a:t> </a:t>
            </a:r>
            <a:r>
              <a:rPr lang="fr-BE" sz="2000" dirty="0" err="1" smtClean="0"/>
              <a:t>điểm</a:t>
            </a:r>
            <a:r>
              <a:rPr lang="fr-BE" sz="2000" dirty="0" smtClean="0"/>
              <a:t> </a:t>
            </a:r>
            <a:r>
              <a:rPr lang="fr-BE" sz="2000" dirty="0" err="1" smtClean="0"/>
              <a:t>xã</a:t>
            </a:r>
            <a:r>
              <a:rPr lang="fr-BE" sz="2000" dirty="0" smtClean="0"/>
              <a:t> </a:t>
            </a:r>
            <a:r>
              <a:rPr lang="fr-BE" sz="2000" dirty="0" err="1" smtClean="0"/>
              <a:t>hội</a:t>
            </a:r>
            <a:r>
              <a:rPr lang="fr-BE" sz="2000" dirty="0" smtClean="0"/>
              <a:t>, </a:t>
            </a:r>
            <a:r>
              <a:rPr lang="fr-BE" sz="2000" dirty="0" err="1" smtClean="0"/>
              <a:t>biến</a:t>
            </a:r>
            <a:r>
              <a:rPr lang="fr-BE" sz="2000" dirty="0" smtClean="0"/>
              <a:t> </a:t>
            </a:r>
            <a:r>
              <a:rPr lang="fr-BE" sz="2000" dirty="0" err="1" smtClean="0"/>
              <a:t>đổi</a:t>
            </a:r>
            <a:r>
              <a:rPr lang="fr-BE" sz="2000" dirty="0" smtClean="0"/>
              <a:t> do </a:t>
            </a:r>
            <a:r>
              <a:rPr lang="fr-BE" sz="2000" dirty="0" err="1" smtClean="0"/>
              <a:t>rèn</a:t>
            </a:r>
            <a:r>
              <a:rPr lang="fr-BE" sz="2000" dirty="0" smtClean="0"/>
              <a:t> </a:t>
            </a:r>
            <a:r>
              <a:rPr lang="fr-BE" sz="2000" dirty="0" err="1" smtClean="0"/>
              <a:t>luyện</a:t>
            </a:r>
            <a:r>
              <a:rPr lang="fr-BE" sz="2000" dirty="0" smtClean="0"/>
              <a:t> </a:t>
            </a:r>
            <a:r>
              <a:rPr lang="fr-BE" sz="2000" dirty="0" err="1" smtClean="0"/>
              <a:t>và</a:t>
            </a:r>
            <a:r>
              <a:rPr lang="fr-BE" sz="2000" dirty="0" smtClean="0"/>
              <a:t> </a:t>
            </a:r>
            <a:r>
              <a:rPr lang="fr-BE" sz="2000" dirty="0" err="1" smtClean="0"/>
              <a:t>giáo</a:t>
            </a:r>
            <a:r>
              <a:rPr lang="fr-BE" sz="2000" dirty="0" smtClean="0"/>
              <a:t> </a:t>
            </a:r>
            <a:r>
              <a:rPr lang="fr-BE" sz="2000" dirty="0" err="1" smtClean="0"/>
              <a:t>dục</a:t>
            </a:r>
            <a:r>
              <a:rPr lang="fr-BE" sz="2000" dirty="0" smtClean="0"/>
              <a:t>.</a:t>
            </a:r>
            <a:endParaRPr lang="en-US" sz="2000" dirty="0" smtClean="0"/>
          </a:p>
          <a:p>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i="1" dirty="0" err="1" smtClean="0"/>
              <a:t>Cơ</a:t>
            </a:r>
            <a:r>
              <a:rPr lang="fr-BE" i="1" dirty="0" smtClean="0"/>
              <a:t> </a:t>
            </a:r>
            <a:r>
              <a:rPr lang="fr-BE" i="1" dirty="0" err="1" smtClean="0"/>
              <a:t>chế</a:t>
            </a:r>
            <a:r>
              <a:rPr lang="fr-BE" i="1" dirty="0" smtClean="0"/>
              <a:t> </a:t>
            </a:r>
            <a:r>
              <a:rPr lang="fr-BE" i="1" dirty="0" err="1" smtClean="0"/>
              <a:t>của</a:t>
            </a:r>
            <a:r>
              <a:rPr lang="fr-BE" i="1" dirty="0" smtClean="0"/>
              <a:t> </a:t>
            </a:r>
            <a:r>
              <a:rPr lang="fr-BE" i="1" dirty="0" err="1" smtClean="0"/>
              <a:t>sự</a:t>
            </a:r>
            <a:r>
              <a:rPr lang="fr-BE" i="1" dirty="0" smtClean="0"/>
              <a:t> </a:t>
            </a:r>
            <a:r>
              <a:rPr lang="fr-BE" i="1" dirty="0" err="1" smtClean="0"/>
              <a:t>hình</a:t>
            </a:r>
            <a:r>
              <a:rPr lang="fr-BE" i="1" dirty="0" smtClean="0"/>
              <a:t> </a:t>
            </a:r>
            <a:r>
              <a:rPr lang="fr-BE" i="1" dirty="0" err="1" smtClean="0"/>
              <a:t>thành</a:t>
            </a:r>
            <a:r>
              <a:rPr lang="fr-BE" i="1" dirty="0" smtClean="0"/>
              <a:t> </a:t>
            </a:r>
            <a:r>
              <a:rPr lang="fr-BE" i="1" dirty="0" err="1" smtClean="0"/>
              <a:t>nhân</a:t>
            </a:r>
            <a:r>
              <a:rPr lang="fr-BE" i="1" dirty="0" smtClean="0"/>
              <a:t> </a:t>
            </a:r>
            <a:r>
              <a:rPr lang="fr-BE" i="1" dirty="0" err="1" smtClean="0"/>
              <a:t>cách</a:t>
            </a:r>
            <a:r>
              <a:rPr lang="fr-BE" i="1" dirty="0" smtClean="0"/>
              <a:t>:</a:t>
            </a:r>
            <a:endParaRPr lang="en-US" dirty="0"/>
          </a:p>
        </p:txBody>
      </p:sp>
      <p:sp>
        <p:nvSpPr>
          <p:cNvPr id="3" name="Content Placeholder 2"/>
          <p:cNvSpPr>
            <a:spLocks noGrp="1"/>
          </p:cNvSpPr>
          <p:nvPr>
            <p:ph idx="1"/>
          </p:nvPr>
        </p:nvSpPr>
        <p:spPr/>
        <p:txBody>
          <a:bodyPr/>
          <a:lstStyle/>
          <a:p>
            <a:r>
              <a:rPr lang="fr-BE" i="1" dirty="0" err="1" smtClean="0"/>
              <a:t>Những</a:t>
            </a:r>
            <a:r>
              <a:rPr lang="fr-BE" i="1" dirty="0" smtClean="0"/>
              <a:t> </a:t>
            </a:r>
            <a:r>
              <a:rPr lang="fr-BE" i="1" dirty="0" err="1" smtClean="0"/>
              <a:t>yếu</a:t>
            </a:r>
            <a:r>
              <a:rPr lang="fr-BE" i="1" dirty="0" smtClean="0"/>
              <a:t> </a:t>
            </a:r>
            <a:r>
              <a:rPr lang="fr-BE" i="1" dirty="0" err="1" smtClean="0"/>
              <a:t>tố</a:t>
            </a:r>
            <a:r>
              <a:rPr lang="fr-BE" i="1" dirty="0" smtClean="0"/>
              <a:t> </a:t>
            </a:r>
            <a:r>
              <a:rPr lang="fr-BE" i="1" dirty="0" err="1" smtClean="0"/>
              <a:t>thuận</a:t>
            </a:r>
            <a:r>
              <a:rPr lang="fr-BE" i="1" dirty="0" smtClean="0"/>
              <a:t> </a:t>
            </a:r>
            <a:r>
              <a:rPr lang="fr-BE" i="1" dirty="0" err="1" smtClean="0"/>
              <a:t>lợi</a:t>
            </a:r>
            <a:endParaRPr lang="en-US" dirty="0" smtClean="0"/>
          </a:p>
          <a:p>
            <a:pPr lvl="1"/>
            <a:r>
              <a:rPr lang="fr-BE" b="1" dirty="0" err="1" smtClean="0"/>
              <a:t>Vai</a:t>
            </a:r>
            <a:r>
              <a:rPr lang="fr-BE" b="1" dirty="0" smtClean="0"/>
              <a:t> </a:t>
            </a:r>
            <a:r>
              <a:rPr lang="fr-BE" b="1" dirty="0" err="1" smtClean="0"/>
              <a:t>trò</a:t>
            </a:r>
            <a:r>
              <a:rPr lang="fr-BE" b="1" dirty="0" smtClean="0"/>
              <a:t> </a:t>
            </a:r>
            <a:r>
              <a:rPr lang="fr-BE" b="1" dirty="0" err="1" smtClean="0"/>
              <a:t>của</a:t>
            </a:r>
            <a:r>
              <a:rPr lang="fr-BE" b="1" dirty="0" smtClean="0"/>
              <a:t> </a:t>
            </a:r>
            <a:r>
              <a:rPr lang="fr-BE" b="1" dirty="0" err="1" smtClean="0"/>
              <a:t>yếu</a:t>
            </a:r>
            <a:r>
              <a:rPr lang="fr-BE" b="1" dirty="0" smtClean="0"/>
              <a:t> </a:t>
            </a:r>
            <a:r>
              <a:rPr lang="fr-BE" b="1" dirty="0" err="1" smtClean="0"/>
              <a:t>tố</a:t>
            </a:r>
            <a:r>
              <a:rPr lang="fr-BE" b="1" dirty="0" smtClean="0"/>
              <a:t> </a:t>
            </a:r>
            <a:r>
              <a:rPr lang="fr-BE" b="1" dirty="0" err="1" smtClean="0"/>
              <a:t>bẩm</a:t>
            </a:r>
            <a:r>
              <a:rPr lang="fr-BE" b="1" dirty="0" smtClean="0"/>
              <a:t> </a:t>
            </a:r>
            <a:r>
              <a:rPr lang="fr-BE" b="1" dirty="0" err="1" smtClean="0"/>
              <a:t>sinh</a:t>
            </a:r>
            <a:r>
              <a:rPr lang="fr-BE" b="1" dirty="0" smtClean="0"/>
              <a:t> di </a:t>
            </a:r>
            <a:r>
              <a:rPr lang="fr-BE" b="1" dirty="0" err="1" smtClean="0"/>
              <a:t>truyền</a:t>
            </a:r>
            <a:r>
              <a:rPr lang="fr-BE" b="1" dirty="0" smtClean="0"/>
              <a:t>:</a:t>
            </a:r>
            <a:endParaRPr lang="en-US" dirty="0" smtClean="0"/>
          </a:p>
          <a:p>
            <a:pPr lvl="1"/>
            <a:r>
              <a:rPr lang="fr-BE" b="1" dirty="0" err="1" smtClean="0"/>
              <a:t>Vai</a:t>
            </a:r>
            <a:r>
              <a:rPr lang="fr-BE" b="1" dirty="0" smtClean="0"/>
              <a:t> </a:t>
            </a:r>
            <a:r>
              <a:rPr lang="fr-BE" b="1" dirty="0" err="1" smtClean="0"/>
              <a:t>trò</a:t>
            </a:r>
            <a:r>
              <a:rPr lang="fr-BE" b="1" dirty="0" smtClean="0"/>
              <a:t> </a:t>
            </a:r>
            <a:r>
              <a:rPr lang="fr-BE" b="1" dirty="0" err="1" smtClean="0"/>
              <a:t>của</a:t>
            </a:r>
            <a:r>
              <a:rPr lang="fr-BE" b="1" dirty="0" smtClean="0"/>
              <a:t> </a:t>
            </a:r>
            <a:r>
              <a:rPr lang="fr-BE" b="1" dirty="0" err="1" smtClean="0"/>
              <a:t>hoàn</a:t>
            </a:r>
            <a:r>
              <a:rPr lang="fr-BE" b="1" dirty="0" smtClean="0"/>
              <a:t> </a:t>
            </a:r>
            <a:r>
              <a:rPr lang="fr-BE" b="1" dirty="0" err="1" smtClean="0"/>
              <a:t>cảnh</a:t>
            </a:r>
            <a:r>
              <a:rPr lang="fr-BE" b="1" dirty="0" smtClean="0"/>
              <a:t> </a:t>
            </a:r>
            <a:r>
              <a:rPr lang="fr-BE" b="1" dirty="0" err="1" smtClean="0"/>
              <a:t>sống</a:t>
            </a:r>
            <a:r>
              <a:rPr lang="fr-BE" b="1" dirty="0" smtClean="0"/>
              <a:t>:</a:t>
            </a:r>
            <a:endParaRPr lang="en-US" dirty="0" smtClean="0"/>
          </a:p>
          <a:p>
            <a:r>
              <a:rPr lang="fr-BE" i="1" dirty="0" err="1" smtClean="0"/>
              <a:t>Yếu</a:t>
            </a:r>
            <a:r>
              <a:rPr lang="fr-BE" i="1" dirty="0" smtClean="0"/>
              <a:t> </a:t>
            </a:r>
            <a:r>
              <a:rPr lang="fr-BE" i="1" dirty="0" err="1" smtClean="0"/>
              <a:t>tố</a:t>
            </a:r>
            <a:r>
              <a:rPr lang="fr-BE" i="1" dirty="0" smtClean="0"/>
              <a:t> </a:t>
            </a:r>
            <a:r>
              <a:rPr lang="fr-BE" i="1" dirty="0" err="1" smtClean="0"/>
              <a:t>quyết</a:t>
            </a:r>
            <a:r>
              <a:rPr lang="fr-BE" i="1" dirty="0" smtClean="0"/>
              <a:t> </a:t>
            </a:r>
            <a:r>
              <a:rPr lang="fr-BE" i="1" dirty="0" err="1" smtClean="0"/>
              <a:t>định</a:t>
            </a:r>
            <a:r>
              <a:rPr lang="fr-BE" i="1" dirty="0" smtClean="0"/>
              <a:t> </a:t>
            </a:r>
            <a:r>
              <a:rPr lang="fr-BE" i="1" dirty="0" err="1" smtClean="0"/>
              <a:t>đối</a:t>
            </a:r>
            <a:r>
              <a:rPr lang="fr-BE" i="1" dirty="0" smtClean="0"/>
              <a:t> </a:t>
            </a:r>
            <a:r>
              <a:rPr lang="fr-BE" i="1" dirty="0" err="1" smtClean="0"/>
              <a:t>với</a:t>
            </a:r>
            <a:r>
              <a:rPr lang="fr-BE" i="1" dirty="0" smtClean="0"/>
              <a:t> </a:t>
            </a:r>
            <a:r>
              <a:rPr lang="fr-BE" i="1" dirty="0" err="1" smtClean="0"/>
              <a:t>sự</a:t>
            </a:r>
            <a:r>
              <a:rPr lang="fr-BE" i="1" dirty="0" smtClean="0"/>
              <a:t> </a:t>
            </a:r>
            <a:r>
              <a:rPr lang="fr-BE" i="1" dirty="0" err="1" smtClean="0"/>
              <a:t>hình</a:t>
            </a:r>
            <a:r>
              <a:rPr lang="fr-BE" i="1" dirty="0" smtClean="0"/>
              <a:t> </a:t>
            </a:r>
            <a:r>
              <a:rPr lang="fr-BE" i="1" dirty="0" err="1" smtClean="0"/>
              <a:t>thành</a:t>
            </a:r>
            <a:r>
              <a:rPr lang="fr-BE" i="1" dirty="0" smtClean="0"/>
              <a:t> </a:t>
            </a:r>
            <a:r>
              <a:rPr lang="fr-BE" i="1" dirty="0" err="1" smtClean="0"/>
              <a:t>nhân</a:t>
            </a:r>
            <a:r>
              <a:rPr lang="fr-BE" i="1" dirty="0" smtClean="0"/>
              <a:t> </a:t>
            </a:r>
            <a:r>
              <a:rPr lang="fr-BE" i="1" dirty="0" err="1" smtClean="0"/>
              <a:t>cách</a:t>
            </a:r>
            <a:r>
              <a:rPr lang="fr-BE" i="1" dirty="0" smtClean="0"/>
              <a:t>.</a:t>
            </a:r>
            <a:endParaRPr lang="en-US" dirty="0" smtClean="0"/>
          </a:p>
          <a:p>
            <a:pPr lvl="1"/>
            <a:r>
              <a:rPr lang="fr-BE" b="1" dirty="0" err="1" smtClean="0"/>
              <a:t>Giáo</a:t>
            </a:r>
            <a:r>
              <a:rPr lang="fr-BE" b="1" dirty="0" smtClean="0"/>
              <a:t> </a:t>
            </a:r>
            <a:r>
              <a:rPr lang="fr-BE" b="1" dirty="0" err="1" smtClean="0"/>
              <a:t>dục</a:t>
            </a:r>
            <a:r>
              <a:rPr lang="fr-BE" b="1" dirty="0" smtClean="0"/>
              <a:t> </a:t>
            </a:r>
            <a:r>
              <a:rPr lang="fr-BE" b="1" dirty="0" err="1" smtClean="0"/>
              <a:t>và</a:t>
            </a:r>
            <a:r>
              <a:rPr lang="fr-BE" b="1" dirty="0" smtClean="0"/>
              <a:t> </a:t>
            </a:r>
            <a:r>
              <a:rPr lang="fr-BE" b="1" dirty="0" err="1" smtClean="0"/>
              <a:t>nhân</a:t>
            </a:r>
            <a:r>
              <a:rPr lang="fr-BE" b="1" dirty="0" smtClean="0"/>
              <a:t> </a:t>
            </a:r>
            <a:r>
              <a:rPr lang="fr-BE" b="1" dirty="0" err="1" smtClean="0"/>
              <a:t>cách</a:t>
            </a:r>
            <a:r>
              <a:rPr lang="fr-BE" b="1" dirty="0" smtClean="0"/>
              <a:t>:</a:t>
            </a:r>
            <a:endParaRPr lang="en-US" dirty="0" smtClean="0"/>
          </a:p>
          <a:p>
            <a:pPr lvl="1"/>
            <a:r>
              <a:rPr lang="fr-BE" b="1" dirty="0" err="1" smtClean="0"/>
              <a:t>Hoạt</a:t>
            </a:r>
            <a:r>
              <a:rPr lang="fr-BE" b="1" dirty="0" smtClean="0"/>
              <a:t> </a:t>
            </a:r>
            <a:r>
              <a:rPr lang="fr-BE" b="1" dirty="0" err="1" smtClean="0"/>
              <a:t>động</a:t>
            </a:r>
            <a:r>
              <a:rPr lang="fr-BE" b="1" dirty="0" smtClean="0"/>
              <a:t> </a:t>
            </a:r>
            <a:r>
              <a:rPr lang="fr-BE" b="1" dirty="0" err="1" smtClean="0"/>
              <a:t>và</a:t>
            </a:r>
            <a:r>
              <a:rPr lang="fr-BE" b="1" dirty="0" smtClean="0"/>
              <a:t> </a:t>
            </a:r>
            <a:r>
              <a:rPr lang="fr-BE" b="1" dirty="0" err="1" smtClean="0"/>
              <a:t>nhân</a:t>
            </a:r>
            <a:r>
              <a:rPr lang="fr-BE" b="1" dirty="0" smtClean="0"/>
              <a:t> </a:t>
            </a:r>
            <a:r>
              <a:rPr lang="fr-BE" b="1" dirty="0" err="1" smtClean="0"/>
              <a:t>cách</a:t>
            </a:r>
            <a:endParaRPr lang="en-US" dirty="0" smtClean="0"/>
          </a:p>
          <a:p>
            <a:pPr lvl="1"/>
            <a:r>
              <a:rPr lang="fr-BE" b="1" dirty="0" err="1" smtClean="0"/>
              <a:t>Giao</a:t>
            </a:r>
            <a:r>
              <a:rPr lang="fr-BE" b="1" dirty="0" smtClean="0"/>
              <a:t> </a:t>
            </a:r>
            <a:r>
              <a:rPr lang="fr-BE" b="1" dirty="0" err="1" smtClean="0"/>
              <a:t>tiếp</a:t>
            </a:r>
            <a:r>
              <a:rPr lang="fr-BE" b="1" dirty="0" smtClean="0"/>
              <a:t> </a:t>
            </a:r>
            <a:r>
              <a:rPr lang="fr-BE" b="1" dirty="0" err="1" smtClean="0"/>
              <a:t>và</a:t>
            </a:r>
            <a:r>
              <a:rPr lang="fr-BE" b="1" dirty="0" smtClean="0"/>
              <a:t> </a:t>
            </a:r>
            <a:r>
              <a:rPr lang="fr-BE" b="1" dirty="0" err="1" smtClean="0"/>
              <a:t>nhân</a:t>
            </a:r>
            <a:r>
              <a:rPr lang="fr-BE" b="1" dirty="0" smtClean="0"/>
              <a:t> </a:t>
            </a:r>
            <a:r>
              <a:rPr lang="fr-BE" b="1" dirty="0" err="1" smtClean="0"/>
              <a:t>cách</a:t>
            </a:r>
            <a:endParaRPr lang="fr-BE" b="1" dirty="0" smtClean="0"/>
          </a:p>
          <a:p>
            <a:pPr lvl="1"/>
            <a:r>
              <a:rPr lang="fr-BE" b="1" dirty="0" err="1" smtClean="0"/>
              <a:t>Tập</a:t>
            </a:r>
            <a:r>
              <a:rPr lang="fr-BE" b="1" dirty="0" smtClean="0"/>
              <a:t> </a:t>
            </a:r>
            <a:r>
              <a:rPr lang="fr-BE" b="1" dirty="0" err="1" smtClean="0"/>
              <a:t>thể</a:t>
            </a:r>
            <a:r>
              <a:rPr lang="fr-BE" b="1" dirty="0" smtClean="0"/>
              <a:t> </a:t>
            </a:r>
            <a:r>
              <a:rPr lang="fr-BE" b="1" dirty="0" err="1" smtClean="0"/>
              <a:t>và</a:t>
            </a:r>
            <a:r>
              <a:rPr lang="fr-BE" b="1" dirty="0" smtClean="0"/>
              <a:t> </a:t>
            </a:r>
            <a:r>
              <a:rPr lang="fr-BE" b="1" dirty="0" err="1" smtClean="0"/>
              <a:t>nhân</a:t>
            </a:r>
            <a:r>
              <a:rPr lang="fr-BE" b="1" dirty="0" smtClean="0"/>
              <a:t> </a:t>
            </a:r>
            <a:r>
              <a:rPr lang="fr-BE" b="1" dirty="0" err="1" smtClean="0"/>
              <a:t>cách</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Khái</a:t>
            </a:r>
            <a:r>
              <a:rPr lang="en-US" dirty="0" smtClean="0"/>
              <a:t> </a:t>
            </a:r>
            <a:r>
              <a:rPr lang="en-US" dirty="0" err="1" smtClean="0"/>
              <a:t>quát</a:t>
            </a:r>
            <a:r>
              <a:rPr lang="en-US" dirty="0" smtClean="0"/>
              <a:t> </a:t>
            </a:r>
            <a:r>
              <a:rPr lang="en-US" dirty="0" err="1" smtClean="0"/>
              <a:t>về</a:t>
            </a:r>
            <a:r>
              <a:rPr lang="en-US" dirty="0" smtClean="0"/>
              <a:t> </a:t>
            </a:r>
            <a:r>
              <a:rPr lang="en-US" dirty="0" err="1" smtClean="0"/>
              <a:t>tâm</a:t>
            </a:r>
            <a:r>
              <a:rPr lang="en-US" dirty="0" smtClean="0"/>
              <a:t> </a:t>
            </a:r>
            <a:r>
              <a:rPr lang="en-US" dirty="0" err="1" smtClean="0"/>
              <a:t>lý</a:t>
            </a:r>
            <a:r>
              <a:rPr lang="en-US" dirty="0" smtClean="0"/>
              <a:t> </a:t>
            </a:r>
            <a:r>
              <a:rPr lang="en-US" dirty="0" err="1" smtClean="0"/>
              <a:t>lứa</a:t>
            </a:r>
            <a:r>
              <a:rPr lang="en-US" dirty="0" smtClean="0"/>
              <a:t> </a:t>
            </a:r>
            <a:r>
              <a:rPr lang="en-US" dirty="0" err="1" smtClean="0"/>
              <a:t>tuổi</a:t>
            </a:r>
            <a:r>
              <a:rPr lang="en-US" dirty="0" smtClean="0"/>
              <a: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nl-NL" sz="2800" b="1" i="1" dirty="0" smtClean="0"/>
              <a:t>Giai đoạn </a:t>
            </a:r>
            <a:r>
              <a:rPr lang="nl-NL" sz="2800" b="1" i="1" dirty="0" smtClean="0"/>
              <a:t>tuổi sơ sinh, hài nhi</a:t>
            </a:r>
          </a:p>
          <a:p>
            <a:pPr marL="514350" indent="-514350">
              <a:buFont typeface="+mj-lt"/>
              <a:buAutoNum type="arabicPeriod"/>
            </a:pPr>
            <a:r>
              <a:rPr lang="nl-NL" sz="2800" b="1" i="1" dirty="0" smtClean="0"/>
              <a:t>Giai đoạn tuổi nhà trẻ (1 - 2 tuổi</a:t>
            </a:r>
            <a:r>
              <a:rPr lang="nl-NL" sz="2800" b="1" i="1" dirty="0" smtClean="0"/>
              <a:t>)</a:t>
            </a:r>
            <a:endParaRPr lang="en-US" sz="2800" dirty="0" smtClean="0"/>
          </a:p>
          <a:p>
            <a:pPr marL="514350" indent="-514350">
              <a:buFont typeface="+mj-lt"/>
              <a:buAutoNum type="arabicPeriod"/>
            </a:pPr>
            <a:r>
              <a:rPr lang="nl-NL" sz="2800" b="1" i="1" dirty="0" smtClean="0"/>
              <a:t>Giai đoạn tuổi mẫu giáo (3 - 5 tuổi</a:t>
            </a:r>
            <a:r>
              <a:rPr lang="nl-NL" sz="2800" b="1" i="1" dirty="0" smtClean="0"/>
              <a:t>)</a:t>
            </a:r>
            <a:endParaRPr lang="en-US" sz="2800" dirty="0" smtClean="0"/>
          </a:p>
          <a:p>
            <a:pPr marL="514350" indent="-514350">
              <a:buFont typeface="+mj-lt"/>
              <a:buAutoNum type="arabicPeriod"/>
            </a:pPr>
            <a:r>
              <a:rPr lang="nl-NL" sz="2800" b="1" i="1" dirty="0" smtClean="0"/>
              <a:t>Giai </a:t>
            </a:r>
            <a:r>
              <a:rPr lang="nl-NL" sz="2800" b="1" i="1" dirty="0" smtClean="0"/>
              <a:t>đoạn </a:t>
            </a:r>
            <a:r>
              <a:rPr lang="nl-NL" sz="2800" b="1" i="1" dirty="0" smtClean="0"/>
              <a:t>thiếu nhi (6 - 12 tuổi</a:t>
            </a:r>
            <a:r>
              <a:rPr lang="nl-NL" sz="2800" b="1" i="1" dirty="0" smtClean="0"/>
              <a:t>)</a:t>
            </a:r>
          </a:p>
          <a:p>
            <a:pPr marL="514350" indent="-514350">
              <a:buFont typeface="+mj-lt"/>
              <a:buAutoNum type="arabicPeriod"/>
            </a:pPr>
            <a:r>
              <a:rPr lang="nl-NL" sz="2800" b="1" i="1" dirty="0" smtClean="0"/>
              <a:t>Tuổi vị thành niên (12 - 18 tuổi</a:t>
            </a:r>
            <a:r>
              <a:rPr lang="nl-NL" sz="2800" b="1" i="1" dirty="0" smtClean="0"/>
              <a:t>)</a:t>
            </a:r>
          </a:p>
          <a:p>
            <a:pPr marL="514350" indent="-514350">
              <a:buFont typeface="+mj-lt"/>
              <a:buAutoNum type="arabicPeriod"/>
            </a:pPr>
            <a:r>
              <a:rPr lang="nl-NL" sz="2800" b="1" i="1" dirty="0" smtClean="0"/>
              <a:t>Giai đoạn thanh niên, sinh viên (19 - 25 tuổi</a:t>
            </a:r>
            <a:r>
              <a:rPr lang="nl-NL" sz="2800" b="1" i="1" dirty="0" smtClean="0"/>
              <a:t>)</a:t>
            </a:r>
          </a:p>
          <a:p>
            <a:pPr marL="514350" indent="-514350">
              <a:buFont typeface="+mj-lt"/>
              <a:buAutoNum type="arabicPeriod"/>
            </a:pPr>
            <a:r>
              <a:rPr lang="nl-NL" sz="2800" b="1" i="1" dirty="0" smtClean="0"/>
              <a:t>Giai đoạn tuổi trưởng thành (25 - 60 tuổi</a:t>
            </a:r>
            <a:r>
              <a:rPr lang="nl-NL" sz="2800" b="1" i="1" dirty="0" smtClean="0"/>
              <a:t>)</a:t>
            </a:r>
          </a:p>
          <a:p>
            <a:pPr marL="514350" indent="-514350">
              <a:buFont typeface="+mj-lt"/>
              <a:buAutoNum type="arabicPeriod"/>
            </a:pPr>
            <a:r>
              <a:rPr lang="nl-NL" sz="2800" b="1" i="1" dirty="0" smtClean="0"/>
              <a:t>Giai đoạn tuổi già (từ 60 tuổi trở lên)</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3600" i="1" dirty="0" smtClean="0"/>
              <a:t>Đặc điểm tâm lý và các rối nhiễu tâm lý các lứa tuổi</a:t>
            </a:r>
            <a:r>
              <a:rPr lang="nl-NL" sz="3600" i="1" dirty="0" smtClean="0"/>
              <a:t>:</a:t>
            </a:r>
            <a:endParaRPr lang="en-US" sz="3600" dirty="0"/>
          </a:p>
        </p:txBody>
      </p:sp>
      <p:sp>
        <p:nvSpPr>
          <p:cNvPr id="3" name="Content Placeholder 2"/>
          <p:cNvSpPr>
            <a:spLocks noGrp="1"/>
          </p:cNvSpPr>
          <p:nvPr>
            <p:ph idx="1"/>
          </p:nvPr>
        </p:nvSpPr>
        <p:spPr>
          <a:xfrm>
            <a:off x="152400" y="1295400"/>
            <a:ext cx="8991600" cy="5562600"/>
          </a:xfrm>
        </p:spPr>
        <p:txBody>
          <a:bodyPr/>
          <a:lstStyle/>
          <a:p>
            <a:pPr>
              <a:buNone/>
            </a:pPr>
            <a:r>
              <a:rPr lang="en-US" sz="2000" dirty="0" err="1" smtClean="0"/>
              <a:t>Thảo</a:t>
            </a:r>
            <a:r>
              <a:rPr lang="en-US" sz="2000" dirty="0" smtClean="0"/>
              <a:t> </a:t>
            </a:r>
            <a:r>
              <a:rPr lang="en-US" sz="2000" dirty="0" err="1" smtClean="0"/>
              <a:t>luận</a:t>
            </a:r>
            <a:r>
              <a:rPr lang="en-US" sz="2000" dirty="0" smtClean="0"/>
              <a:t> nhóm10 ph: (</a:t>
            </a:r>
            <a:r>
              <a:rPr lang="en-US" sz="2000" dirty="0" err="1" smtClean="0"/>
              <a:t>lớp</a:t>
            </a:r>
            <a:r>
              <a:rPr lang="en-US" sz="2000" dirty="0" smtClean="0"/>
              <a:t> </a:t>
            </a:r>
            <a:r>
              <a:rPr lang="en-US" sz="2000" dirty="0" err="1" smtClean="0"/>
              <a:t>chia</a:t>
            </a:r>
            <a:r>
              <a:rPr lang="en-US" sz="2000" dirty="0" smtClean="0"/>
              <a:t> 8 </a:t>
            </a:r>
            <a:r>
              <a:rPr lang="en-US" sz="2000" dirty="0" err="1" smtClean="0"/>
              <a:t>nhóm</a:t>
            </a:r>
            <a:r>
              <a:rPr lang="en-US" sz="2000" dirty="0" smtClean="0"/>
              <a:t>)</a:t>
            </a:r>
            <a:r>
              <a:rPr lang="en-US" sz="2000" dirty="0" smtClean="0"/>
              <a:t> </a:t>
            </a:r>
          </a:p>
          <a:p>
            <a:r>
              <a:rPr lang="en-US" sz="2000" dirty="0" err="1" smtClean="0"/>
              <a:t>Nhóm</a:t>
            </a:r>
            <a:r>
              <a:rPr lang="en-US" sz="2000" dirty="0" smtClean="0"/>
              <a:t> 1 :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lứa</a:t>
            </a:r>
            <a:r>
              <a:rPr lang="en-US" sz="2000" dirty="0" smtClean="0"/>
              <a:t> </a:t>
            </a:r>
            <a:r>
              <a:rPr lang="en-US" sz="2000" dirty="0" err="1" smtClean="0"/>
              <a:t>tuổi</a:t>
            </a:r>
            <a:r>
              <a:rPr lang="en-US" sz="2000" dirty="0" smtClean="0"/>
              <a:t> </a:t>
            </a:r>
            <a:r>
              <a:rPr lang="en-US" sz="2000" dirty="0" err="1" smtClean="0"/>
              <a:t>sơ</a:t>
            </a:r>
            <a:r>
              <a:rPr lang="en-US" sz="2000" dirty="0" smtClean="0"/>
              <a:t> </a:t>
            </a:r>
            <a:r>
              <a:rPr lang="en-US" sz="2000" dirty="0" err="1" smtClean="0"/>
              <a:t>sinh</a:t>
            </a:r>
            <a:r>
              <a:rPr lang="en-US" sz="2000" dirty="0" smtClean="0"/>
              <a:t>, </a:t>
            </a:r>
            <a:r>
              <a:rPr lang="en-US" sz="2000" dirty="0" err="1" smtClean="0"/>
              <a:t>hài</a:t>
            </a:r>
            <a:r>
              <a:rPr lang="en-US" sz="2000" dirty="0" smtClean="0"/>
              <a:t> </a:t>
            </a:r>
            <a:r>
              <a:rPr lang="en-US" sz="2000" dirty="0" err="1" smtClean="0"/>
              <a:t>nhi</a:t>
            </a:r>
            <a:r>
              <a:rPr lang="en-US" sz="2000" dirty="0" smtClean="0"/>
              <a:t>?</a:t>
            </a:r>
          </a:p>
          <a:p>
            <a:r>
              <a:rPr lang="en-US" sz="2000" dirty="0" err="1" smtClean="0"/>
              <a:t>Nhóm</a:t>
            </a:r>
            <a:r>
              <a:rPr lang="en-US" sz="2000" dirty="0" smtClean="0"/>
              <a:t> </a:t>
            </a:r>
            <a:r>
              <a:rPr lang="en-US" sz="2000" dirty="0" smtClean="0"/>
              <a:t>2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lứa</a:t>
            </a:r>
            <a:r>
              <a:rPr lang="en-US" sz="2000" dirty="0" smtClean="0"/>
              <a:t> </a:t>
            </a:r>
            <a:r>
              <a:rPr lang="en-US" sz="2000" dirty="0" err="1" smtClean="0"/>
              <a:t>tuổi</a:t>
            </a:r>
            <a:r>
              <a:rPr lang="en-US" sz="2000" dirty="0" smtClean="0"/>
              <a:t> </a:t>
            </a:r>
            <a:r>
              <a:rPr lang="en-US" sz="2000" dirty="0" err="1" smtClean="0"/>
              <a:t>nhà</a:t>
            </a:r>
            <a:r>
              <a:rPr lang="en-US" sz="2000" dirty="0" smtClean="0"/>
              <a:t> </a:t>
            </a:r>
            <a:r>
              <a:rPr lang="en-US" sz="2000" dirty="0" err="1" smtClean="0"/>
              <a:t>trẻ</a:t>
            </a:r>
            <a:r>
              <a:rPr lang="en-US" sz="2000" dirty="0" smtClean="0"/>
              <a:t>?</a:t>
            </a:r>
            <a:endParaRPr lang="en-US" sz="2000" dirty="0" smtClean="0"/>
          </a:p>
          <a:p>
            <a:r>
              <a:rPr lang="en-US" sz="2000" dirty="0" err="1" smtClean="0"/>
              <a:t>Nhóm</a:t>
            </a:r>
            <a:r>
              <a:rPr lang="en-US" sz="2000" dirty="0" smtClean="0"/>
              <a:t> </a:t>
            </a:r>
            <a:r>
              <a:rPr lang="en-US" sz="2000" dirty="0" smtClean="0"/>
              <a:t>3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lứa</a:t>
            </a:r>
            <a:r>
              <a:rPr lang="en-US" sz="2000" dirty="0" smtClean="0"/>
              <a:t> </a:t>
            </a:r>
            <a:r>
              <a:rPr lang="en-US" sz="2000" dirty="0" err="1" smtClean="0"/>
              <a:t>tuổi</a:t>
            </a:r>
            <a:r>
              <a:rPr lang="en-US" sz="2000" dirty="0" smtClean="0"/>
              <a:t> </a:t>
            </a:r>
            <a:r>
              <a:rPr lang="en-US" sz="2000" dirty="0" err="1" smtClean="0"/>
              <a:t>mẫu</a:t>
            </a:r>
            <a:r>
              <a:rPr lang="en-US" sz="2000" dirty="0" smtClean="0"/>
              <a:t> </a:t>
            </a:r>
            <a:r>
              <a:rPr lang="en-US" sz="2000" dirty="0" err="1" smtClean="0"/>
              <a:t>giáo</a:t>
            </a:r>
            <a:r>
              <a:rPr lang="en-US" sz="2000" dirty="0" smtClean="0"/>
              <a:t>?</a:t>
            </a:r>
            <a:endParaRPr lang="en-US" sz="2000" dirty="0" smtClean="0"/>
          </a:p>
          <a:p>
            <a:r>
              <a:rPr lang="en-US" sz="2000" dirty="0" err="1" smtClean="0"/>
              <a:t>Nhóm</a:t>
            </a:r>
            <a:r>
              <a:rPr lang="en-US" sz="2000" dirty="0" smtClean="0"/>
              <a:t> </a:t>
            </a:r>
            <a:r>
              <a:rPr lang="en-US" sz="2000" dirty="0" smtClean="0"/>
              <a:t>4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lứa</a:t>
            </a:r>
            <a:r>
              <a:rPr lang="en-US" sz="2000" dirty="0" smtClean="0"/>
              <a:t> </a:t>
            </a:r>
            <a:r>
              <a:rPr lang="en-US" sz="2000" dirty="0" err="1" smtClean="0"/>
              <a:t>tuổi</a:t>
            </a:r>
            <a:r>
              <a:rPr lang="en-US" sz="2000" dirty="0" smtClean="0"/>
              <a:t> </a:t>
            </a:r>
            <a:r>
              <a:rPr lang="en-US" sz="2000" dirty="0" err="1" smtClean="0"/>
              <a:t>thiếu</a:t>
            </a:r>
            <a:r>
              <a:rPr lang="en-US" sz="2000" dirty="0" smtClean="0"/>
              <a:t> </a:t>
            </a:r>
            <a:r>
              <a:rPr lang="en-US" sz="2000" dirty="0" err="1" smtClean="0"/>
              <a:t>nhi</a:t>
            </a:r>
            <a:r>
              <a:rPr lang="en-US" sz="2000" dirty="0" smtClean="0"/>
              <a:t>?</a:t>
            </a:r>
            <a:endParaRPr lang="en-US" sz="2000" dirty="0" smtClean="0"/>
          </a:p>
          <a:p>
            <a:r>
              <a:rPr lang="en-US" sz="2000" dirty="0" err="1" smtClean="0"/>
              <a:t>Nhóm</a:t>
            </a:r>
            <a:r>
              <a:rPr lang="en-US" sz="2000" dirty="0" smtClean="0"/>
              <a:t> </a:t>
            </a:r>
            <a:r>
              <a:rPr lang="en-US" sz="2000" dirty="0" smtClean="0"/>
              <a:t>5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lứa</a:t>
            </a:r>
            <a:r>
              <a:rPr lang="en-US" sz="2000" dirty="0" smtClean="0"/>
              <a:t> </a:t>
            </a:r>
            <a:r>
              <a:rPr lang="en-US" sz="2000" dirty="0" err="1" smtClean="0"/>
              <a:t>tuổi</a:t>
            </a:r>
            <a:r>
              <a:rPr lang="en-US" sz="2000" dirty="0" smtClean="0"/>
              <a:t> </a:t>
            </a:r>
            <a:r>
              <a:rPr lang="en-US" sz="2000" dirty="0" err="1" smtClean="0"/>
              <a:t>vị</a:t>
            </a:r>
            <a:r>
              <a:rPr lang="en-US" sz="2000" dirty="0" smtClean="0"/>
              <a:t> </a:t>
            </a:r>
            <a:r>
              <a:rPr lang="en-US" sz="2000" dirty="0" err="1" smtClean="0"/>
              <a:t>thành</a:t>
            </a:r>
            <a:r>
              <a:rPr lang="en-US" sz="2000" dirty="0" smtClean="0"/>
              <a:t> </a:t>
            </a:r>
            <a:r>
              <a:rPr lang="en-US" sz="2000" dirty="0" err="1" smtClean="0"/>
              <a:t>niên</a:t>
            </a:r>
            <a:r>
              <a:rPr lang="en-US" sz="2000" dirty="0" smtClean="0"/>
              <a:t>?</a:t>
            </a:r>
            <a:endParaRPr lang="en-US" sz="2000" dirty="0" smtClean="0"/>
          </a:p>
          <a:p>
            <a:r>
              <a:rPr lang="en-US" sz="2000" dirty="0" err="1" smtClean="0"/>
              <a:t>Nhóm</a:t>
            </a:r>
            <a:r>
              <a:rPr lang="en-US" sz="2000" dirty="0" smtClean="0"/>
              <a:t> </a:t>
            </a:r>
            <a:r>
              <a:rPr lang="en-US" sz="2000" dirty="0" smtClean="0"/>
              <a:t>6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err="1" smtClean="0"/>
              <a:t>tuổi</a:t>
            </a:r>
            <a:r>
              <a:rPr lang="en-US" sz="2000" dirty="0" smtClean="0"/>
              <a:t> </a:t>
            </a:r>
            <a:r>
              <a:rPr lang="en-US" sz="2000" dirty="0" err="1" smtClean="0"/>
              <a:t>thanh</a:t>
            </a:r>
            <a:r>
              <a:rPr lang="en-US" sz="2000" dirty="0" smtClean="0"/>
              <a:t> </a:t>
            </a:r>
            <a:r>
              <a:rPr lang="en-US" sz="2000" dirty="0" err="1" smtClean="0"/>
              <a:t>niên</a:t>
            </a:r>
            <a:r>
              <a:rPr lang="en-US" sz="2000" dirty="0" smtClean="0"/>
              <a:t>?</a:t>
            </a:r>
            <a:endParaRPr lang="en-US" sz="2000" dirty="0" smtClean="0"/>
          </a:p>
          <a:p>
            <a:r>
              <a:rPr lang="en-US" sz="2000" dirty="0" err="1" smtClean="0"/>
              <a:t>Nhóm</a:t>
            </a:r>
            <a:r>
              <a:rPr lang="en-US" sz="2000" dirty="0" smtClean="0"/>
              <a:t> </a:t>
            </a:r>
            <a:r>
              <a:rPr lang="en-US" sz="2000" dirty="0" smtClean="0"/>
              <a:t>7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smtClean="0"/>
              <a:t> </a:t>
            </a:r>
            <a:r>
              <a:rPr lang="en-US" sz="2000" dirty="0" err="1" smtClean="0"/>
              <a:t>tuổi</a:t>
            </a:r>
            <a:r>
              <a:rPr lang="en-US" sz="2000" dirty="0" smtClean="0"/>
              <a:t> </a:t>
            </a:r>
            <a:r>
              <a:rPr lang="en-US" sz="2000" dirty="0" err="1" smtClean="0"/>
              <a:t>trưởng</a:t>
            </a:r>
            <a:r>
              <a:rPr lang="en-US" sz="2000" dirty="0" smtClean="0"/>
              <a:t> </a:t>
            </a:r>
            <a:r>
              <a:rPr lang="en-US" sz="2000" dirty="0" err="1" smtClean="0"/>
              <a:t>thành</a:t>
            </a:r>
            <a:r>
              <a:rPr lang="en-US" sz="2000" dirty="0" smtClean="0"/>
              <a:t>?</a:t>
            </a:r>
            <a:endParaRPr lang="en-US" sz="2000" dirty="0" smtClean="0"/>
          </a:p>
          <a:p>
            <a:r>
              <a:rPr lang="en-US" sz="2000" dirty="0" err="1" smtClean="0"/>
              <a:t>Nhóm</a:t>
            </a:r>
            <a:r>
              <a:rPr lang="en-US" sz="2000" dirty="0" smtClean="0"/>
              <a:t> </a:t>
            </a:r>
            <a:r>
              <a:rPr lang="en-US" sz="2000" dirty="0" smtClean="0"/>
              <a:t>8 </a:t>
            </a:r>
            <a:r>
              <a:rPr lang="en-US" sz="2000" dirty="0" smtClean="0"/>
              <a:t>: </a:t>
            </a:r>
            <a:r>
              <a:rPr lang="en-US" sz="2000" dirty="0" err="1" smtClean="0"/>
              <a:t>Đặc</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và</a:t>
            </a:r>
            <a:r>
              <a:rPr lang="en-US" sz="2000" dirty="0" smtClean="0"/>
              <a:t> </a:t>
            </a:r>
            <a:r>
              <a:rPr lang="en-US" sz="2000" dirty="0" err="1" smtClean="0"/>
              <a:t>các</a:t>
            </a:r>
            <a:r>
              <a:rPr lang="en-US" sz="2000" dirty="0" smtClean="0"/>
              <a:t> </a:t>
            </a:r>
            <a:r>
              <a:rPr lang="en-US" sz="2000" dirty="0" err="1" smtClean="0"/>
              <a:t>rối</a:t>
            </a:r>
            <a:r>
              <a:rPr lang="en-US" sz="2000" dirty="0" smtClean="0"/>
              <a:t> </a:t>
            </a:r>
            <a:r>
              <a:rPr lang="en-US" sz="2000" dirty="0" err="1" smtClean="0"/>
              <a:t>nhiễu</a:t>
            </a:r>
            <a:r>
              <a:rPr lang="en-US" sz="2000" dirty="0" smtClean="0"/>
              <a:t> </a:t>
            </a:r>
            <a:r>
              <a:rPr lang="en-US" sz="2000" dirty="0" err="1" smtClean="0"/>
              <a:t>tâm</a:t>
            </a:r>
            <a:r>
              <a:rPr lang="en-US" sz="2000" dirty="0" smtClean="0"/>
              <a:t> </a:t>
            </a:r>
            <a:r>
              <a:rPr lang="en-US" sz="2000" dirty="0" err="1" smtClean="0"/>
              <a:t>lý</a:t>
            </a:r>
            <a:r>
              <a:rPr lang="en-US" sz="2000" dirty="0" smtClean="0"/>
              <a:t> </a:t>
            </a:r>
            <a:r>
              <a:rPr lang="en-US" sz="2000" dirty="0" err="1" smtClean="0"/>
              <a:t>gặp</a:t>
            </a:r>
            <a:r>
              <a:rPr lang="en-US" sz="2000" dirty="0" smtClean="0"/>
              <a:t> </a:t>
            </a:r>
            <a:r>
              <a:rPr lang="en-US" sz="2000" dirty="0" err="1" smtClean="0"/>
              <a:t>phải</a:t>
            </a:r>
            <a:r>
              <a:rPr lang="en-US" sz="2000" dirty="0" smtClean="0"/>
              <a:t> ở </a:t>
            </a:r>
            <a:r>
              <a:rPr lang="en-US" sz="2000" dirty="0" smtClean="0"/>
              <a:t> </a:t>
            </a:r>
            <a:r>
              <a:rPr lang="en-US" sz="2000" dirty="0" err="1" smtClean="0"/>
              <a:t>tuổi</a:t>
            </a:r>
            <a:r>
              <a:rPr lang="en-US" sz="2000" dirty="0" smtClean="0"/>
              <a:t> </a:t>
            </a:r>
            <a:r>
              <a:rPr lang="en-US" sz="2000" dirty="0" err="1" smtClean="0"/>
              <a:t>già</a:t>
            </a:r>
            <a:r>
              <a:rPr lang="en-US" sz="2000" dirty="0" smtClean="0"/>
              <a:t>?</a:t>
            </a:r>
            <a:endParaRPr lang="en-US" sz="2000" dirty="0" smtClean="0"/>
          </a:p>
          <a:p>
            <a:endParaRPr 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p:txBody>
          <a:bodyPr/>
          <a:lstStyle/>
          <a:p>
            <a:r>
              <a:rPr lang="en-US" sz="6000" dirty="0"/>
              <a:t>Thank You!</a:t>
            </a:r>
          </a:p>
        </p:txBody>
      </p:sp>
      <p:pic>
        <p:nvPicPr>
          <p:cNvPr id="3" name="Picture 4" descr="Top 5 Trường Cao đẳng Y - Dược tốt nhất tại Hà Nội - Toplist.vn">
            <a:extLst>
              <a:ext uri="{FF2B5EF4-FFF2-40B4-BE49-F238E27FC236}">
                <a16:creationId xmlns="" xmlns:a16="http://schemas.microsoft.com/office/drawing/2014/main" id="{4E2BAC29-055B-4AB9-A7A1-2E44058CE509}"/>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152400"/>
            <a:ext cx="1484784" cy="148478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Định</a:t>
            </a:r>
            <a:r>
              <a:rPr lang="en-US" dirty="0" smtClean="0"/>
              <a:t> </a:t>
            </a:r>
            <a:r>
              <a:rPr lang="en-US" dirty="0" err="1" smtClean="0"/>
              <a:t>nghĩa</a:t>
            </a:r>
            <a:r>
              <a:rPr lang="en-US" dirty="0" smtClean="0"/>
              <a:t> </a:t>
            </a:r>
            <a:r>
              <a:rPr lang="en-US" dirty="0" err="1" smtClean="0"/>
              <a:t>tâm</a:t>
            </a:r>
            <a:r>
              <a:rPr lang="en-US" dirty="0" smtClean="0"/>
              <a:t> </a:t>
            </a:r>
            <a:r>
              <a:rPr lang="en-US" dirty="0" err="1" smtClean="0"/>
              <a:t>lý</a:t>
            </a:r>
            <a:r>
              <a:rPr lang="en-US" dirty="0" smtClean="0"/>
              <a:t> </a:t>
            </a:r>
            <a:r>
              <a:rPr lang="en-US" dirty="0" err="1" smtClean="0"/>
              <a:t>học</a:t>
            </a:r>
            <a:endParaRPr lang="en-US" dirty="0"/>
          </a:p>
        </p:txBody>
      </p:sp>
      <p:sp>
        <p:nvSpPr>
          <p:cNvPr id="3" name="Content Placeholder 2"/>
          <p:cNvSpPr>
            <a:spLocks noGrp="1"/>
          </p:cNvSpPr>
          <p:nvPr>
            <p:ph idx="1"/>
          </p:nvPr>
        </p:nvSpPr>
        <p:spPr/>
        <p:txBody>
          <a:bodyPr/>
          <a:lstStyle/>
          <a:p>
            <a:r>
              <a:rPr lang="en-US" i="1" dirty="0" err="1" smtClean="0"/>
              <a:t>Tâm</a:t>
            </a:r>
            <a:r>
              <a:rPr lang="en-US" i="1" dirty="0" smtClean="0"/>
              <a:t> </a:t>
            </a:r>
            <a:r>
              <a:rPr lang="en-US" i="1" dirty="0" err="1" smtClean="0"/>
              <a:t>lý</a:t>
            </a:r>
            <a:r>
              <a:rPr lang="en-US" i="1" dirty="0" smtClean="0"/>
              <a:t> </a:t>
            </a:r>
            <a:r>
              <a:rPr lang="en-US" i="1" dirty="0" err="1" smtClean="0"/>
              <a:t>học</a:t>
            </a:r>
            <a:r>
              <a:rPr lang="en-US" i="1" dirty="0" smtClean="0"/>
              <a:t> </a:t>
            </a:r>
            <a:r>
              <a:rPr lang="en-US" i="1" dirty="0" err="1" smtClean="0"/>
              <a:t>là</a:t>
            </a:r>
            <a:r>
              <a:rPr lang="en-US" i="1" dirty="0" smtClean="0"/>
              <a:t> </a:t>
            </a:r>
            <a:r>
              <a:rPr lang="en-US" i="1" dirty="0" err="1" smtClean="0"/>
              <a:t>khoa</a:t>
            </a:r>
            <a:r>
              <a:rPr lang="en-US" i="1" dirty="0" smtClean="0"/>
              <a:t> </a:t>
            </a:r>
            <a:r>
              <a:rPr lang="en-US" i="1" dirty="0" err="1" smtClean="0"/>
              <a:t>học</a:t>
            </a:r>
            <a:r>
              <a:rPr lang="en-US" i="1" dirty="0" smtClean="0"/>
              <a:t> </a:t>
            </a:r>
            <a:r>
              <a:rPr lang="en-US" i="1" dirty="0" err="1" smtClean="0"/>
              <a:t>nghiên</a:t>
            </a:r>
            <a:r>
              <a:rPr lang="en-US" i="1" dirty="0" smtClean="0"/>
              <a:t> </a:t>
            </a:r>
            <a:r>
              <a:rPr lang="en-US" i="1" dirty="0" err="1" smtClean="0"/>
              <a:t>cứu</a:t>
            </a:r>
            <a:r>
              <a:rPr lang="en-US" i="1" dirty="0" smtClean="0"/>
              <a:t> </a:t>
            </a:r>
            <a:r>
              <a:rPr lang="en-US" i="1" dirty="0" err="1" smtClean="0"/>
              <a:t>về</a:t>
            </a:r>
            <a:r>
              <a:rPr lang="en-US" i="1" dirty="0" smtClean="0"/>
              <a:t> </a:t>
            </a:r>
            <a:r>
              <a:rPr lang="en-US" i="1" dirty="0" err="1" smtClean="0"/>
              <a:t>các</a:t>
            </a:r>
            <a:r>
              <a:rPr lang="en-US" i="1" dirty="0" smtClean="0"/>
              <a:t> </a:t>
            </a:r>
            <a:r>
              <a:rPr lang="en-US" i="1" dirty="0" err="1" smtClean="0"/>
              <a:t>hiện</a:t>
            </a:r>
            <a:r>
              <a:rPr lang="en-US" i="1" dirty="0" smtClean="0"/>
              <a:t> </a:t>
            </a:r>
            <a:r>
              <a:rPr lang="en-US" i="1" dirty="0" err="1" smtClean="0"/>
              <a:t>tượng</a:t>
            </a:r>
            <a:r>
              <a:rPr lang="en-US" i="1" dirty="0" smtClean="0"/>
              <a:t> </a:t>
            </a:r>
            <a:r>
              <a:rPr lang="en-US" i="1" dirty="0" err="1" smtClean="0"/>
              <a:t>tâm</a:t>
            </a:r>
            <a:r>
              <a:rPr lang="en-US" i="1" dirty="0" smtClean="0"/>
              <a:t> </a:t>
            </a:r>
            <a:r>
              <a:rPr lang="en-US" i="1" dirty="0" err="1" smtClean="0"/>
              <a:t>lý</a:t>
            </a:r>
            <a:r>
              <a:rPr lang="en-US" i="1" dirty="0" smtClean="0"/>
              <a:t> </a:t>
            </a:r>
            <a:r>
              <a:rPr lang="en-US" i="1" dirty="0" err="1" smtClean="0"/>
              <a:t>của</a:t>
            </a:r>
            <a:r>
              <a:rPr lang="en-US" i="1" dirty="0" smtClean="0"/>
              <a:t> con </a:t>
            </a:r>
            <a:r>
              <a:rPr lang="en-US" i="1" dirty="0" err="1" smtClean="0"/>
              <a:t>người</a:t>
            </a:r>
            <a:r>
              <a:rPr lang="en-US" i="1" dirty="0" smtClean="0"/>
              <a:t> </a:t>
            </a:r>
            <a:r>
              <a:rPr lang="en-US" i="1" dirty="0" err="1" smtClean="0"/>
              <a:t>và</a:t>
            </a:r>
            <a:r>
              <a:rPr lang="en-US" i="1" dirty="0" smtClean="0"/>
              <a:t> </a:t>
            </a:r>
            <a:r>
              <a:rPr lang="en-US" i="1" dirty="0" err="1" smtClean="0"/>
              <a:t>quá</a:t>
            </a:r>
            <a:r>
              <a:rPr lang="en-US" i="1" dirty="0" smtClean="0"/>
              <a:t> </a:t>
            </a:r>
            <a:r>
              <a:rPr lang="en-US" i="1" dirty="0" err="1" smtClean="0"/>
              <a:t>trình</a:t>
            </a:r>
            <a:r>
              <a:rPr lang="en-US" i="1" dirty="0" smtClean="0"/>
              <a:t> </a:t>
            </a:r>
            <a:r>
              <a:rPr lang="en-US" i="1" dirty="0" err="1" smtClean="0"/>
              <a:t>phát</a:t>
            </a:r>
            <a:r>
              <a:rPr lang="en-US" i="1" dirty="0" smtClean="0"/>
              <a:t> </a:t>
            </a:r>
            <a:r>
              <a:rPr lang="en-US" i="1" dirty="0" err="1" smtClean="0"/>
              <a:t>sinh</a:t>
            </a:r>
            <a:r>
              <a:rPr lang="en-US" i="1" dirty="0" smtClean="0"/>
              <a:t>, </a:t>
            </a:r>
            <a:r>
              <a:rPr lang="en-US" i="1" dirty="0" err="1" smtClean="0"/>
              <a:t>phát</a:t>
            </a:r>
            <a:r>
              <a:rPr lang="en-US" i="1" dirty="0" smtClean="0"/>
              <a:t> </a:t>
            </a:r>
            <a:r>
              <a:rPr lang="en-US" i="1" dirty="0" err="1" smtClean="0"/>
              <a:t>triển</a:t>
            </a:r>
            <a:r>
              <a:rPr lang="en-US" i="1" dirty="0" smtClean="0"/>
              <a:t> </a:t>
            </a:r>
            <a:r>
              <a:rPr lang="en-US" i="1" dirty="0" err="1" smtClean="0"/>
              <a:t>của</a:t>
            </a:r>
            <a:r>
              <a:rPr lang="en-US" i="1" dirty="0" smtClean="0"/>
              <a:t> </a:t>
            </a:r>
            <a:r>
              <a:rPr lang="en-US" i="1" dirty="0" err="1" smtClean="0"/>
              <a:t>chúng</a:t>
            </a:r>
            <a:endParaRPr lang="en-US" i="1" dirty="0" smtClean="0"/>
          </a:p>
          <a:p>
            <a:r>
              <a:rPr lang="en-US" b="1" i="1" dirty="0" err="1" smtClean="0"/>
              <a:t>Tâm</a:t>
            </a:r>
            <a:r>
              <a:rPr lang="en-US" b="1" i="1" dirty="0" smtClean="0"/>
              <a:t> </a:t>
            </a:r>
            <a:r>
              <a:rPr lang="en-US" b="1" i="1" dirty="0" err="1" smtClean="0"/>
              <a:t>lý</a:t>
            </a:r>
            <a:r>
              <a:rPr lang="en-US" b="1" i="1" dirty="0" smtClean="0"/>
              <a:t> </a:t>
            </a:r>
            <a:r>
              <a:rPr lang="en-US" b="1" i="1" dirty="0" err="1" smtClean="0"/>
              <a:t>học</a:t>
            </a:r>
            <a:r>
              <a:rPr lang="en-US" b="1" i="1" dirty="0" smtClean="0"/>
              <a:t> </a:t>
            </a:r>
            <a:r>
              <a:rPr lang="en-US" b="1" i="1" dirty="0" err="1" smtClean="0"/>
              <a:t>được</a:t>
            </a:r>
            <a:r>
              <a:rPr lang="en-US" b="1" i="1" dirty="0" smtClean="0"/>
              <a:t> </a:t>
            </a:r>
            <a:r>
              <a:rPr lang="en-US" b="1" i="1" dirty="0" err="1" smtClean="0"/>
              <a:t>định</a:t>
            </a:r>
            <a:r>
              <a:rPr lang="en-US" b="1" i="1" dirty="0" smtClean="0"/>
              <a:t> </a:t>
            </a:r>
            <a:r>
              <a:rPr lang="en-US" b="1" i="1" dirty="0" err="1" smtClean="0"/>
              <a:t>nghĩa</a:t>
            </a:r>
            <a:r>
              <a:rPr lang="en-US" b="1" i="1" dirty="0" smtClean="0"/>
              <a:t> </a:t>
            </a:r>
            <a:r>
              <a:rPr lang="en-US" b="1" i="1" dirty="0" err="1" smtClean="0"/>
              <a:t>chính</a:t>
            </a:r>
            <a:r>
              <a:rPr lang="en-US" b="1" i="1" dirty="0" smtClean="0"/>
              <a:t> </a:t>
            </a:r>
            <a:r>
              <a:rPr lang="en-US" b="1" i="1" dirty="0" err="1" smtClean="0"/>
              <a:t>xác</a:t>
            </a:r>
            <a:r>
              <a:rPr lang="en-US" b="1" i="1" dirty="0" smtClean="0"/>
              <a:t> </a:t>
            </a:r>
            <a:r>
              <a:rPr lang="en-US" b="1" i="1" dirty="0" err="1" smtClean="0"/>
              <a:t>và</a:t>
            </a:r>
            <a:r>
              <a:rPr lang="en-US" b="1" i="1" dirty="0" smtClean="0"/>
              <a:t> </a:t>
            </a:r>
            <a:r>
              <a:rPr lang="en-US" b="1" i="1" dirty="0" err="1" smtClean="0"/>
              <a:t>đầy</a:t>
            </a:r>
            <a:r>
              <a:rPr lang="en-US" b="1" i="1" dirty="0" smtClean="0"/>
              <a:t> </a:t>
            </a:r>
            <a:r>
              <a:rPr lang="en-US" b="1" i="1" dirty="0" err="1" smtClean="0"/>
              <a:t>đủ</a:t>
            </a:r>
            <a:r>
              <a:rPr lang="en-US" b="1" i="1" dirty="0" smtClean="0"/>
              <a:t>: </a:t>
            </a:r>
            <a:r>
              <a:rPr lang="en-US" b="1" i="1" dirty="0" err="1" smtClean="0"/>
              <a:t>Tâm</a:t>
            </a:r>
            <a:r>
              <a:rPr lang="en-US" b="1" i="1" dirty="0" smtClean="0"/>
              <a:t> </a:t>
            </a:r>
            <a:r>
              <a:rPr lang="en-US" b="1" i="1" dirty="0" err="1" smtClean="0"/>
              <a:t>lý</a:t>
            </a:r>
            <a:r>
              <a:rPr lang="en-US" b="1" i="1" dirty="0" smtClean="0"/>
              <a:t> </a:t>
            </a:r>
            <a:r>
              <a:rPr lang="en-US" b="1" i="1" dirty="0" err="1" smtClean="0"/>
              <a:t>học</a:t>
            </a:r>
            <a:r>
              <a:rPr lang="en-US" b="1" i="1" dirty="0" smtClean="0"/>
              <a:t> </a:t>
            </a:r>
            <a:r>
              <a:rPr lang="en-US" b="1" i="1" dirty="0" err="1" smtClean="0"/>
              <a:t>là</a:t>
            </a:r>
            <a:r>
              <a:rPr lang="en-US" b="1" i="1" dirty="0" smtClean="0"/>
              <a:t> </a:t>
            </a:r>
            <a:r>
              <a:rPr lang="en-US" b="1" i="1" dirty="0" err="1" smtClean="0"/>
              <a:t>khoa</a:t>
            </a:r>
            <a:r>
              <a:rPr lang="en-US" b="1" i="1" dirty="0" smtClean="0"/>
              <a:t> </a:t>
            </a:r>
            <a:r>
              <a:rPr lang="en-US" b="1" i="1" dirty="0" err="1" smtClean="0"/>
              <a:t>học</a:t>
            </a:r>
            <a:r>
              <a:rPr lang="en-US" b="1" i="1" dirty="0" smtClean="0"/>
              <a:t> </a:t>
            </a:r>
            <a:r>
              <a:rPr lang="en-US" b="1" i="1" dirty="0" err="1" smtClean="0"/>
              <a:t>nghiên</a:t>
            </a:r>
            <a:r>
              <a:rPr lang="en-US" b="1" i="1" dirty="0" smtClean="0"/>
              <a:t> </a:t>
            </a:r>
            <a:r>
              <a:rPr lang="en-US" b="1" i="1" dirty="0" err="1" smtClean="0"/>
              <a:t>cứu</a:t>
            </a:r>
            <a:r>
              <a:rPr lang="en-US" b="1" i="1" dirty="0" smtClean="0"/>
              <a:t> </a:t>
            </a:r>
            <a:r>
              <a:rPr lang="en-US" b="1" i="1" dirty="0" err="1" smtClean="0"/>
              <a:t>về</a:t>
            </a:r>
            <a:r>
              <a:rPr lang="en-US" b="1" i="1" dirty="0" smtClean="0"/>
              <a:t> </a:t>
            </a:r>
            <a:r>
              <a:rPr lang="en-US" b="1" i="1" dirty="0" err="1" smtClean="0"/>
              <a:t>các</a:t>
            </a:r>
            <a:r>
              <a:rPr lang="en-US" b="1" i="1" dirty="0" smtClean="0"/>
              <a:t> </a:t>
            </a:r>
            <a:r>
              <a:rPr lang="en-US" b="1" i="1" dirty="0" err="1" smtClean="0"/>
              <a:t>hiện</a:t>
            </a:r>
            <a:r>
              <a:rPr lang="en-US" b="1" i="1" dirty="0" smtClean="0"/>
              <a:t> </a:t>
            </a:r>
            <a:r>
              <a:rPr lang="en-US" b="1" i="1" dirty="0" err="1" smtClean="0"/>
              <a:t>tượng</a:t>
            </a:r>
            <a:r>
              <a:rPr lang="en-US" b="1" i="1" dirty="0" smtClean="0"/>
              <a:t> </a:t>
            </a:r>
            <a:r>
              <a:rPr lang="en-US" b="1" i="1" dirty="0" err="1" smtClean="0"/>
              <a:t>tâm</a:t>
            </a:r>
            <a:r>
              <a:rPr lang="en-US" b="1" i="1" dirty="0" smtClean="0"/>
              <a:t> </a:t>
            </a:r>
            <a:r>
              <a:rPr lang="en-US" b="1" i="1" dirty="0" err="1" smtClean="0"/>
              <a:t>lý</a:t>
            </a:r>
            <a:r>
              <a:rPr lang="en-US" b="1" i="1" dirty="0" smtClean="0"/>
              <a:t> </a:t>
            </a:r>
            <a:r>
              <a:rPr lang="en-US" b="1" i="1" dirty="0" err="1" smtClean="0"/>
              <a:t>của</a:t>
            </a:r>
            <a:r>
              <a:rPr lang="en-US" b="1" i="1" dirty="0" smtClean="0"/>
              <a:t> con </a:t>
            </a:r>
            <a:r>
              <a:rPr lang="en-US" b="1" i="1" dirty="0" err="1" smtClean="0"/>
              <a:t>người</a:t>
            </a:r>
            <a:r>
              <a:rPr lang="en-US" b="1" i="1" dirty="0" smtClean="0"/>
              <a:t> </a:t>
            </a:r>
            <a:r>
              <a:rPr lang="en-US" b="1" i="1" dirty="0" err="1" smtClean="0"/>
              <a:t>và</a:t>
            </a:r>
            <a:r>
              <a:rPr lang="en-US" b="1" i="1" dirty="0" smtClean="0"/>
              <a:t> </a:t>
            </a:r>
            <a:r>
              <a:rPr lang="en-US" b="1" i="1" dirty="0" err="1" smtClean="0"/>
              <a:t>quá</a:t>
            </a:r>
            <a:r>
              <a:rPr lang="en-US" b="1" i="1" dirty="0" smtClean="0"/>
              <a:t> </a:t>
            </a:r>
            <a:r>
              <a:rPr lang="en-US" b="1" i="1" dirty="0" err="1" smtClean="0"/>
              <a:t>trình</a:t>
            </a:r>
            <a:r>
              <a:rPr lang="en-US" b="1" i="1" dirty="0" smtClean="0"/>
              <a:t> </a:t>
            </a:r>
            <a:r>
              <a:rPr lang="en-US" b="1" i="1" dirty="0" err="1" smtClean="0"/>
              <a:t>phát</a:t>
            </a:r>
            <a:r>
              <a:rPr lang="en-US" b="1" i="1" dirty="0" smtClean="0"/>
              <a:t> </a:t>
            </a:r>
            <a:r>
              <a:rPr lang="en-US" b="1" i="1" dirty="0" err="1" smtClean="0"/>
              <a:t>sinh</a:t>
            </a:r>
            <a:r>
              <a:rPr lang="en-US" b="1" i="1" dirty="0" smtClean="0"/>
              <a:t>, </a:t>
            </a:r>
            <a:r>
              <a:rPr lang="en-US" b="1" i="1" dirty="0" err="1" smtClean="0"/>
              <a:t>phát</a:t>
            </a:r>
            <a:r>
              <a:rPr lang="en-US" b="1" i="1" dirty="0" smtClean="0"/>
              <a:t> </a:t>
            </a:r>
            <a:r>
              <a:rPr lang="en-US" b="1" i="1" dirty="0" err="1" smtClean="0"/>
              <a:t>triển</a:t>
            </a:r>
            <a:r>
              <a:rPr lang="en-US" b="1" i="1" dirty="0" smtClean="0"/>
              <a:t> </a:t>
            </a:r>
            <a:r>
              <a:rPr lang="en-US" b="1" i="1" dirty="0" err="1" smtClean="0"/>
              <a:t>của</a:t>
            </a:r>
            <a:r>
              <a:rPr lang="en-US" b="1" i="1" dirty="0" smtClean="0"/>
              <a:t> </a:t>
            </a:r>
            <a:r>
              <a:rPr lang="en-US" b="1" i="1" dirty="0" err="1" smtClean="0"/>
              <a:t>chúng</a:t>
            </a:r>
            <a:r>
              <a:rPr lang="en-US" b="1" i="1" dirty="0" smtClean="0"/>
              <a:t>.</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Đối</a:t>
            </a:r>
            <a:r>
              <a:rPr lang="en-US" dirty="0" smtClean="0"/>
              <a:t> </a:t>
            </a:r>
            <a:r>
              <a:rPr lang="en-US" dirty="0" err="1" smtClean="0"/>
              <a:t>tượng</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của</a:t>
            </a:r>
            <a:r>
              <a:rPr lang="en-US" dirty="0" smtClean="0"/>
              <a:t> </a:t>
            </a:r>
            <a:r>
              <a:rPr lang="en-US" dirty="0" err="1" smtClean="0"/>
              <a:t>tâm</a:t>
            </a:r>
            <a:r>
              <a:rPr lang="en-US" dirty="0" smtClean="0"/>
              <a:t> </a:t>
            </a:r>
            <a:r>
              <a:rPr lang="en-US" dirty="0" err="1" smtClean="0"/>
              <a:t>lý</a:t>
            </a:r>
            <a:r>
              <a:rPr lang="en-US" dirty="0" smtClean="0"/>
              <a:t> </a:t>
            </a:r>
            <a:r>
              <a:rPr lang="en-US" dirty="0" err="1" smtClean="0"/>
              <a:t>học</a:t>
            </a:r>
            <a:r>
              <a:rPr lang="en-US" dirty="0" smtClean="0"/>
              <a:t>.</a:t>
            </a:r>
            <a:endParaRPr lang="en-US" dirty="0"/>
          </a:p>
        </p:txBody>
      </p:sp>
      <p:sp>
        <p:nvSpPr>
          <p:cNvPr id="3" name="Content Placeholder 2"/>
          <p:cNvSpPr>
            <a:spLocks noGrp="1"/>
          </p:cNvSpPr>
          <p:nvPr>
            <p:ph idx="1"/>
          </p:nvPr>
        </p:nvSpPr>
        <p:spPr/>
        <p:txBody>
          <a:bodyPr/>
          <a:lstStyle/>
          <a:p>
            <a:pPr lvl="0"/>
            <a:r>
              <a:rPr lang="en-US" dirty="0" err="1" smtClean="0"/>
              <a:t>Các</a:t>
            </a:r>
            <a:r>
              <a:rPr lang="en-US" dirty="0" smtClean="0"/>
              <a:t> </a:t>
            </a:r>
            <a:r>
              <a:rPr lang="en-US" dirty="0" err="1" smtClean="0"/>
              <a:t>hiện</a:t>
            </a:r>
            <a:r>
              <a:rPr lang="en-US" dirty="0" smtClean="0"/>
              <a:t> </a:t>
            </a:r>
            <a:r>
              <a:rPr lang="en-US" dirty="0" err="1" smtClean="0"/>
              <a:t>tượng</a:t>
            </a:r>
            <a:r>
              <a:rPr lang="en-US" dirty="0" smtClean="0"/>
              <a:t> </a:t>
            </a:r>
            <a:r>
              <a:rPr lang="en-US" dirty="0" err="1" smtClean="0"/>
              <a:t>tâm</a:t>
            </a:r>
            <a:r>
              <a:rPr lang="en-US" dirty="0" smtClean="0"/>
              <a:t> </a:t>
            </a:r>
            <a:r>
              <a:rPr lang="en-US" dirty="0" err="1" smtClean="0"/>
              <a:t>lý</a:t>
            </a:r>
            <a:r>
              <a:rPr lang="en-US" dirty="0" smtClean="0"/>
              <a:t> con </a:t>
            </a:r>
            <a:r>
              <a:rPr lang="en-US" dirty="0" err="1" smtClean="0"/>
              <a:t>người</a:t>
            </a:r>
            <a:endParaRPr lang="en-US" dirty="0" smtClean="0"/>
          </a:p>
          <a:p>
            <a:pPr lvl="0"/>
            <a:r>
              <a:rPr lang="en-US" dirty="0" err="1" smtClean="0"/>
              <a:t>Các</a:t>
            </a:r>
            <a:r>
              <a:rPr lang="en-US" dirty="0" smtClean="0"/>
              <a:t> qui </a:t>
            </a:r>
            <a:r>
              <a:rPr lang="en-US" dirty="0" err="1" smtClean="0"/>
              <a:t>luật</a:t>
            </a:r>
            <a:r>
              <a:rPr lang="en-US" dirty="0" smtClean="0"/>
              <a:t> </a:t>
            </a:r>
            <a:r>
              <a:rPr lang="en-US" dirty="0" err="1" smtClean="0"/>
              <a:t>phát</a:t>
            </a:r>
            <a:r>
              <a:rPr lang="en-US" dirty="0" smtClean="0"/>
              <a:t> </a:t>
            </a:r>
            <a:r>
              <a:rPr lang="en-US" dirty="0" err="1" smtClean="0"/>
              <a:t>sinh</a:t>
            </a:r>
            <a:r>
              <a:rPr lang="en-US" dirty="0" smtClean="0"/>
              <a:t>, </a:t>
            </a:r>
            <a:r>
              <a:rPr lang="en-US" dirty="0" err="1" smtClean="0"/>
              <a:t>biểu</a:t>
            </a:r>
            <a:r>
              <a:rPr lang="en-US" dirty="0" smtClean="0"/>
              <a:t> </a:t>
            </a:r>
            <a:r>
              <a:rPr lang="en-US" dirty="0" err="1" smtClean="0"/>
              <a:t>hiện</a:t>
            </a:r>
            <a:r>
              <a:rPr lang="en-US" dirty="0" smtClean="0"/>
              <a:t> </a:t>
            </a:r>
            <a:r>
              <a:rPr lang="en-US" dirty="0" err="1" smtClean="0"/>
              <a:t>và</a:t>
            </a:r>
            <a:r>
              <a:rPr lang="en-US" dirty="0" smtClean="0"/>
              <a:t> </a:t>
            </a:r>
            <a:r>
              <a:rPr lang="en-US" dirty="0" err="1" smtClean="0"/>
              <a:t>phát</a:t>
            </a:r>
            <a:r>
              <a:rPr lang="en-US" dirty="0" smtClean="0"/>
              <a:t> </a:t>
            </a:r>
            <a:r>
              <a:rPr lang="en-US" dirty="0" err="1" smtClean="0"/>
              <a:t>triển</a:t>
            </a:r>
            <a:r>
              <a:rPr lang="en-US" dirty="0" smtClean="0"/>
              <a:t> </a:t>
            </a:r>
            <a:r>
              <a:rPr lang="en-US" dirty="0" err="1" smtClean="0"/>
              <a:t>các</a:t>
            </a:r>
            <a:r>
              <a:rPr lang="en-US" dirty="0" smtClean="0"/>
              <a:t> </a:t>
            </a:r>
            <a:r>
              <a:rPr lang="en-US" dirty="0" err="1" smtClean="0"/>
              <a:t>hiện</a:t>
            </a:r>
            <a:r>
              <a:rPr lang="en-US" dirty="0" smtClean="0"/>
              <a:t> </a:t>
            </a:r>
            <a:r>
              <a:rPr lang="en-US" dirty="0" err="1" smtClean="0"/>
              <a:t>tượng</a:t>
            </a:r>
            <a:r>
              <a:rPr lang="en-US" dirty="0" smtClean="0"/>
              <a:t> </a:t>
            </a:r>
            <a:r>
              <a:rPr lang="en-US" dirty="0" err="1" smtClean="0"/>
              <a:t>tâm</a:t>
            </a:r>
            <a:r>
              <a:rPr lang="en-US" dirty="0" smtClean="0"/>
              <a:t> </a:t>
            </a:r>
            <a:r>
              <a:rPr lang="en-US" dirty="0" err="1" smtClean="0"/>
              <a:t>lý</a:t>
            </a:r>
            <a:endParaRPr lang="en-US" dirty="0" smtClean="0"/>
          </a:p>
          <a:p>
            <a:pPr lvl="0"/>
            <a:r>
              <a:rPr lang="en-US" dirty="0" err="1" smtClean="0"/>
              <a:t>Cơ</a:t>
            </a:r>
            <a:r>
              <a:rPr lang="en-US" dirty="0" smtClean="0"/>
              <a:t> </a:t>
            </a:r>
            <a:r>
              <a:rPr lang="en-US" dirty="0" err="1" smtClean="0"/>
              <a:t>chế</a:t>
            </a:r>
            <a:r>
              <a:rPr lang="en-US" dirty="0" smtClean="0"/>
              <a:t> </a:t>
            </a:r>
            <a:r>
              <a:rPr lang="en-US" dirty="0" err="1" smtClean="0"/>
              <a:t>hình</a:t>
            </a:r>
            <a:r>
              <a:rPr lang="en-US" dirty="0" smtClean="0"/>
              <a:t> </a:t>
            </a:r>
            <a:r>
              <a:rPr lang="en-US" dirty="0" err="1" smtClean="0"/>
              <a:t>thành</a:t>
            </a:r>
            <a:r>
              <a:rPr lang="en-US" dirty="0" smtClean="0"/>
              <a:t> </a:t>
            </a:r>
            <a:r>
              <a:rPr lang="en-US" dirty="0" err="1" smtClean="0"/>
              <a:t>các</a:t>
            </a:r>
            <a:r>
              <a:rPr lang="en-US" dirty="0" smtClean="0"/>
              <a:t> </a:t>
            </a:r>
            <a:r>
              <a:rPr lang="en-US" dirty="0" err="1" smtClean="0"/>
              <a:t>hiện</a:t>
            </a:r>
            <a:r>
              <a:rPr lang="en-US" dirty="0" smtClean="0"/>
              <a:t> </a:t>
            </a:r>
            <a:r>
              <a:rPr lang="en-US" dirty="0" err="1" smtClean="0"/>
              <a:t>tượng</a:t>
            </a:r>
            <a:r>
              <a:rPr lang="en-US" dirty="0" smtClean="0"/>
              <a:t> </a:t>
            </a:r>
            <a:r>
              <a:rPr lang="en-US" dirty="0" err="1" smtClean="0"/>
              <a:t>tâm</a:t>
            </a:r>
            <a:r>
              <a:rPr lang="en-US" dirty="0" smtClean="0"/>
              <a:t> </a:t>
            </a:r>
            <a:r>
              <a:rPr lang="en-US" dirty="0" err="1" smtClean="0"/>
              <a:t>lý</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Nhiệm</a:t>
            </a:r>
            <a:r>
              <a:rPr lang="en-US" dirty="0" smtClean="0"/>
              <a:t> </a:t>
            </a:r>
            <a:r>
              <a:rPr lang="en-US" dirty="0" err="1" smtClean="0"/>
              <a:t>vụ</a:t>
            </a:r>
            <a:r>
              <a:rPr lang="en-US" dirty="0" smtClean="0"/>
              <a:t> </a:t>
            </a:r>
            <a:r>
              <a:rPr lang="en-US" dirty="0" err="1" smtClean="0"/>
              <a:t>của</a:t>
            </a:r>
            <a:r>
              <a:rPr lang="en-US" dirty="0" smtClean="0"/>
              <a:t> </a:t>
            </a:r>
            <a:r>
              <a:rPr lang="en-US" dirty="0" err="1" smtClean="0"/>
              <a:t>tâm</a:t>
            </a:r>
            <a:r>
              <a:rPr lang="en-US" dirty="0" smtClean="0"/>
              <a:t> </a:t>
            </a:r>
            <a:r>
              <a:rPr lang="en-US" dirty="0" err="1" smtClean="0"/>
              <a:t>lý</a:t>
            </a:r>
            <a:r>
              <a:rPr lang="en-US" dirty="0" smtClean="0"/>
              <a:t> </a:t>
            </a:r>
            <a:r>
              <a:rPr lang="en-US" dirty="0" err="1" smtClean="0"/>
              <a:t>học</a:t>
            </a:r>
            <a:r>
              <a:rPr lang="en-US" dirty="0" smtClean="0"/>
              <a:t>.</a:t>
            </a:r>
            <a:endParaRPr lang="en-US" dirty="0"/>
          </a:p>
        </p:txBody>
      </p:sp>
      <p:sp>
        <p:nvSpPr>
          <p:cNvPr id="3" name="Content Placeholder 2"/>
          <p:cNvSpPr>
            <a:spLocks noGrp="1"/>
          </p:cNvSpPr>
          <p:nvPr>
            <p:ph idx="1"/>
          </p:nvPr>
        </p:nvSpPr>
        <p:spPr/>
        <p:txBody>
          <a:bodyPr/>
          <a:lstStyle/>
          <a:p>
            <a:pPr>
              <a:buNone/>
            </a:pPr>
            <a:r>
              <a:rPr lang="en-US" b="1" i="1" dirty="0" smtClean="0"/>
              <a:t>1. </a:t>
            </a:r>
            <a:r>
              <a:rPr lang="en-US" b="1" i="1" dirty="0" err="1" smtClean="0"/>
              <a:t>Nhiệm</a:t>
            </a:r>
            <a:r>
              <a:rPr lang="en-US" b="1" i="1" dirty="0" smtClean="0"/>
              <a:t> </a:t>
            </a:r>
            <a:r>
              <a:rPr lang="en-US" b="1" i="1" dirty="0" err="1" smtClean="0"/>
              <a:t>vụ</a:t>
            </a:r>
            <a:r>
              <a:rPr lang="en-US" b="1" i="1" dirty="0" smtClean="0"/>
              <a:t> </a:t>
            </a:r>
            <a:r>
              <a:rPr lang="en-US" b="1" i="1" dirty="0" err="1" smtClean="0"/>
              <a:t>cơ</a:t>
            </a:r>
            <a:r>
              <a:rPr lang="en-US" b="1" i="1" dirty="0" smtClean="0"/>
              <a:t> </a:t>
            </a:r>
            <a:r>
              <a:rPr lang="en-US" b="1" i="1" dirty="0" err="1" smtClean="0"/>
              <a:t>bản</a:t>
            </a:r>
            <a:r>
              <a:rPr lang="en-US" b="1" i="1" dirty="0" smtClean="0"/>
              <a:t> </a:t>
            </a:r>
            <a:r>
              <a:rPr lang="en-US" b="1" i="1" dirty="0" err="1" smtClean="0"/>
              <a:t>của</a:t>
            </a:r>
            <a:r>
              <a:rPr lang="en-US" b="1" i="1" dirty="0" smtClean="0"/>
              <a:t> </a:t>
            </a:r>
            <a:r>
              <a:rPr lang="en-US" b="1" i="1" dirty="0" err="1" smtClean="0"/>
              <a:t>tâm</a:t>
            </a:r>
            <a:r>
              <a:rPr lang="en-US" b="1" i="1" dirty="0" smtClean="0"/>
              <a:t> </a:t>
            </a:r>
            <a:r>
              <a:rPr lang="en-US" b="1" i="1" dirty="0" err="1" smtClean="0"/>
              <a:t>lý</a:t>
            </a:r>
            <a:r>
              <a:rPr lang="en-US" b="1" i="1" dirty="0" smtClean="0"/>
              <a:t> </a:t>
            </a:r>
            <a:r>
              <a:rPr lang="en-US" b="1" i="1" dirty="0" err="1" smtClean="0"/>
              <a:t>học</a:t>
            </a:r>
            <a:r>
              <a:rPr lang="en-US" b="1" i="1" dirty="0" smtClean="0"/>
              <a:t>:</a:t>
            </a:r>
            <a:endParaRPr lang="en-US" dirty="0" smtClean="0"/>
          </a:p>
          <a:p>
            <a:pPr lvl="0"/>
            <a:r>
              <a:rPr lang="en-US" dirty="0" err="1" smtClean="0"/>
              <a:t>Nghiên</a:t>
            </a:r>
            <a:r>
              <a:rPr lang="en-US" dirty="0" smtClean="0"/>
              <a:t> </a:t>
            </a:r>
            <a:r>
              <a:rPr lang="en-US" dirty="0" err="1" smtClean="0"/>
              <a:t>cứu</a:t>
            </a:r>
            <a:r>
              <a:rPr lang="en-US" dirty="0" smtClean="0"/>
              <a:t> </a:t>
            </a:r>
            <a:r>
              <a:rPr lang="en-US" dirty="0" err="1" smtClean="0"/>
              <a:t>bản</a:t>
            </a:r>
            <a:r>
              <a:rPr lang="en-US" dirty="0" smtClean="0"/>
              <a:t> </a:t>
            </a:r>
            <a:r>
              <a:rPr lang="en-US" dirty="0" err="1" smtClean="0"/>
              <a:t>chất</a:t>
            </a:r>
            <a:r>
              <a:rPr lang="en-US" dirty="0" smtClean="0"/>
              <a:t> </a:t>
            </a:r>
            <a:r>
              <a:rPr lang="en-US" dirty="0" err="1" smtClean="0"/>
              <a:t>của</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tâm</a:t>
            </a:r>
            <a:r>
              <a:rPr lang="en-US" dirty="0" smtClean="0"/>
              <a:t> </a:t>
            </a:r>
            <a:r>
              <a:rPr lang="en-US" dirty="0" err="1" smtClean="0"/>
              <a:t>lý</a:t>
            </a:r>
            <a:endParaRPr lang="en-US" dirty="0" smtClean="0"/>
          </a:p>
          <a:p>
            <a:pPr lvl="0"/>
            <a:r>
              <a:rPr lang="en-US" dirty="0" err="1" smtClean="0"/>
              <a:t>Các</a:t>
            </a:r>
            <a:r>
              <a:rPr lang="en-US" dirty="0" smtClean="0"/>
              <a:t> </a:t>
            </a:r>
            <a:r>
              <a:rPr lang="en-US" dirty="0" err="1" smtClean="0"/>
              <a:t>quy</a:t>
            </a:r>
            <a:r>
              <a:rPr lang="en-US" dirty="0" smtClean="0"/>
              <a:t> </a:t>
            </a:r>
            <a:r>
              <a:rPr lang="en-US" dirty="0" err="1" smtClean="0"/>
              <a:t>luật</a:t>
            </a:r>
            <a:r>
              <a:rPr lang="en-US" dirty="0" smtClean="0"/>
              <a:t> </a:t>
            </a:r>
            <a:r>
              <a:rPr lang="en-US" dirty="0" err="1" smtClean="0"/>
              <a:t>nảy</a:t>
            </a:r>
            <a:r>
              <a:rPr lang="en-US" dirty="0" smtClean="0"/>
              <a:t> </a:t>
            </a:r>
            <a:r>
              <a:rPr lang="en-US" dirty="0" err="1" smtClean="0"/>
              <a:t>sinh</a:t>
            </a:r>
            <a:r>
              <a:rPr lang="en-US" dirty="0" smtClean="0"/>
              <a:t> </a:t>
            </a:r>
            <a:r>
              <a:rPr lang="en-US" dirty="0" err="1" smtClean="0"/>
              <a:t>và</a:t>
            </a:r>
            <a:r>
              <a:rPr lang="en-US" dirty="0" smtClean="0"/>
              <a:t> </a:t>
            </a:r>
            <a:r>
              <a:rPr lang="en-US" dirty="0" err="1" smtClean="0"/>
              <a:t>phát</a:t>
            </a:r>
            <a:r>
              <a:rPr lang="en-US" dirty="0" smtClean="0"/>
              <a:t> </a:t>
            </a:r>
            <a:r>
              <a:rPr lang="en-US" dirty="0" err="1" smtClean="0"/>
              <a:t>triển</a:t>
            </a:r>
            <a:r>
              <a:rPr lang="en-US" dirty="0" smtClean="0"/>
              <a:t> </a:t>
            </a:r>
            <a:r>
              <a:rPr lang="en-US" dirty="0" err="1" smtClean="0"/>
              <a:t>tâm</a:t>
            </a:r>
            <a:r>
              <a:rPr lang="en-US" dirty="0" smtClean="0"/>
              <a:t> </a:t>
            </a:r>
            <a:r>
              <a:rPr lang="en-US" dirty="0" err="1" smtClean="0"/>
              <a:t>lý</a:t>
            </a:r>
            <a:endParaRPr lang="en-US" dirty="0" smtClean="0"/>
          </a:p>
          <a:p>
            <a:pPr lvl="0"/>
            <a:r>
              <a:rPr lang="en-US" dirty="0" err="1" smtClean="0"/>
              <a:t>Cơ</a:t>
            </a:r>
            <a:r>
              <a:rPr lang="en-US" dirty="0" smtClean="0"/>
              <a:t> </a:t>
            </a:r>
            <a:r>
              <a:rPr lang="en-US" dirty="0" err="1" smtClean="0"/>
              <a:t>chế</a:t>
            </a:r>
            <a:r>
              <a:rPr lang="en-US" dirty="0" smtClean="0"/>
              <a:t> </a:t>
            </a:r>
            <a:r>
              <a:rPr lang="en-US" dirty="0" err="1" smtClean="0"/>
              <a:t>diễn</a:t>
            </a:r>
            <a:r>
              <a:rPr lang="en-US" dirty="0" smtClean="0"/>
              <a:t> </a:t>
            </a:r>
            <a:r>
              <a:rPr lang="en-US" dirty="0" err="1" smtClean="0"/>
              <a:t>biến</a:t>
            </a:r>
            <a:r>
              <a:rPr lang="en-US" dirty="0" smtClean="0"/>
              <a:t> </a:t>
            </a:r>
            <a:r>
              <a:rPr lang="en-US" dirty="0" err="1" smtClean="0"/>
              <a:t>và</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tâm</a:t>
            </a:r>
            <a:r>
              <a:rPr lang="en-US" dirty="0" smtClean="0"/>
              <a:t> </a:t>
            </a:r>
            <a:r>
              <a:rPr lang="en-US" dirty="0" err="1" smtClean="0"/>
              <a:t>lý</a:t>
            </a:r>
            <a:endParaRPr lang="en-US" dirty="0" smtClean="0"/>
          </a:p>
          <a:p>
            <a:pPr lvl="0"/>
            <a:r>
              <a:rPr lang="en-US" dirty="0" err="1" smtClean="0"/>
              <a:t>Các</a:t>
            </a:r>
            <a:r>
              <a:rPr lang="en-US" dirty="0" smtClean="0"/>
              <a:t> </a:t>
            </a:r>
            <a:r>
              <a:rPr lang="en-US" dirty="0" err="1" smtClean="0"/>
              <a:t>quy</a:t>
            </a:r>
            <a:r>
              <a:rPr lang="en-US" dirty="0" smtClean="0"/>
              <a:t> </a:t>
            </a:r>
            <a:r>
              <a:rPr lang="en-US" dirty="0" err="1" smtClean="0"/>
              <a:t>luật</a:t>
            </a:r>
            <a:r>
              <a:rPr lang="en-US" dirty="0" smtClean="0"/>
              <a:t> </a:t>
            </a:r>
            <a:r>
              <a:rPr lang="en-US" dirty="0" err="1" smtClean="0"/>
              <a:t>về</a:t>
            </a:r>
            <a:r>
              <a:rPr lang="en-US" dirty="0" smtClean="0"/>
              <a:t> </a:t>
            </a:r>
            <a:r>
              <a:rPr lang="en-US" dirty="0" err="1" smtClean="0"/>
              <a:t>mối</a:t>
            </a:r>
            <a:r>
              <a:rPr lang="en-US" dirty="0" smtClean="0"/>
              <a:t> </a:t>
            </a:r>
            <a:r>
              <a:rPr lang="en-US" dirty="0" err="1" smtClean="0"/>
              <a:t>quan</a:t>
            </a:r>
            <a:r>
              <a:rPr lang="en-US" dirty="0" smtClean="0"/>
              <a:t> </a:t>
            </a:r>
            <a:r>
              <a:rPr lang="en-US" dirty="0" err="1" smtClean="0"/>
              <a:t>hệ</a:t>
            </a:r>
            <a:r>
              <a:rPr lang="en-US" dirty="0" smtClean="0"/>
              <a:t> </a:t>
            </a:r>
            <a:r>
              <a:rPr lang="en-US" dirty="0" err="1" smtClean="0"/>
              <a:t>giữa</a:t>
            </a:r>
            <a:r>
              <a:rPr lang="en-US" dirty="0" smtClean="0"/>
              <a:t> </a:t>
            </a:r>
            <a:r>
              <a:rPr lang="en-US" dirty="0" err="1" smtClean="0"/>
              <a:t>các</a:t>
            </a:r>
            <a:r>
              <a:rPr lang="en-US" dirty="0" smtClean="0"/>
              <a:t> </a:t>
            </a:r>
            <a:r>
              <a:rPr lang="en-US" dirty="0" err="1" smtClean="0"/>
              <a:t>hiện</a:t>
            </a:r>
            <a:r>
              <a:rPr lang="en-US" dirty="0" smtClean="0"/>
              <a:t> </a:t>
            </a:r>
            <a:r>
              <a:rPr lang="en-US" dirty="0" err="1" smtClean="0"/>
              <a:t>tượng</a:t>
            </a:r>
            <a:r>
              <a:rPr lang="en-US" dirty="0" smtClean="0"/>
              <a:t> </a:t>
            </a:r>
            <a:r>
              <a:rPr lang="en-US" dirty="0" err="1" smtClean="0"/>
              <a:t>tâm</a:t>
            </a:r>
            <a:r>
              <a:rPr lang="en-US" dirty="0" smtClean="0"/>
              <a:t> </a:t>
            </a:r>
            <a:r>
              <a:rPr lang="en-US" dirty="0" err="1" smtClean="0"/>
              <a:t>lý</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smtClean="0"/>
              <a:t>2. </a:t>
            </a:r>
            <a:r>
              <a:rPr lang="en-US" b="1" i="1" dirty="0" err="1" smtClean="0"/>
              <a:t>Nhiệm</a:t>
            </a:r>
            <a:r>
              <a:rPr lang="en-US" b="1" i="1" dirty="0" smtClean="0"/>
              <a:t> </a:t>
            </a:r>
            <a:r>
              <a:rPr lang="en-US" b="1" i="1" dirty="0" err="1" smtClean="0"/>
              <a:t>vụ</a:t>
            </a:r>
            <a:r>
              <a:rPr lang="en-US" b="1" i="1" dirty="0" smtClean="0"/>
              <a:t> </a:t>
            </a:r>
            <a:r>
              <a:rPr lang="en-US" b="1" i="1" dirty="0" err="1" smtClean="0"/>
              <a:t>cụ</a:t>
            </a:r>
            <a:r>
              <a:rPr lang="en-US" b="1" i="1" dirty="0" smtClean="0"/>
              <a:t> </a:t>
            </a:r>
            <a:r>
              <a:rPr lang="en-US" b="1" i="1" dirty="0" err="1" smtClean="0"/>
              <a:t>thể</a:t>
            </a:r>
            <a:r>
              <a:rPr lang="en-US" b="1" i="1" dirty="0" smtClean="0"/>
              <a:t> </a:t>
            </a:r>
            <a:r>
              <a:rPr lang="en-US" b="1" i="1" dirty="0" err="1" smtClean="0"/>
              <a:t>của</a:t>
            </a:r>
            <a:r>
              <a:rPr lang="en-US" b="1" i="1" dirty="0" smtClean="0"/>
              <a:t> </a:t>
            </a:r>
            <a:r>
              <a:rPr lang="en-US" b="1" i="1" dirty="0" err="1" smtClean="0"/>
              <a:t>tâm</a:t>
            </a:r>
            <a:r>
              <a:rPr lang="en-US" b="1" i="1" dirty="0" smtClean="0"/>
              <a:t> </a:t>
            </a:r>
            <a:r>
              <a:rPr lang="en-US" b="1" i="1" dirty="0" err="1" smtClean="0"/>
              <a:t>lý</a:t>
            </a:r>
            <a:r>
              <a:rPr lang="en-US" b="1" i="1" dirty="0" smtClean="0"/>
              <a:t> </a:t>
            </a:r>
            <a:r>
              <a:rPr lang="en-US" b="1" i="1" dirty="0" err="1" smtClean="0"/>
              <a:t>học</a:t>
            </a:r>
            <a:r>
              <a:rPr lang="en-US" b="1" i="1" dirty="0" smtClean="0"/>
              <a:t>:</a:t>
            </a:r>
            <a:endParaRPr lang="en-US" dirty="0" smtClean="0"/>
          </a:p>
          <a:p>
            <a:pPr lvl="0"/>
            <a:r>
              <a:rPr lang="en-US" dirty="0" err="1" smtClean="0"/>
              <a:t>Nghiên</a:t>
            </a:r>
            <a:r>
              <a:rPr lang="en-US" dirty="0" smtClean="0"/>
              <a:t> </a:t>
            </a:r>
            <a:r>
              <a:rPr lang="en-US" dirty="0" err="1" smtClean="0"/>
              <a:t>cứu</a:t>
            </a:r>
            <a:r>
              <a:rPr lang="en-US" dirty="0" smtClean="0"/>
              <a:t> </a:t>
            </a:r>
            <a:r>
              <a:rPr lang="en-US" dirty="0" err="1" smtClean="0"/>
              <a:t>những</a:t>
            </a:r>
            <a:r>
              <a:rPr lang="en-US" dirty="0" smtClean="0"/>
              <a:t> </a:t>
            </a:r>
            <a:r>
              <a:rPr lang="en-US" dirty="0" err="1" smtClean="0"/>
              <a:t>yếu</a:t>
            </a:r>
            <a:r>
              <a:rPr lang="en-US" dirty="0" smtClean="0"/>
              <a:t> </a:t>
            </a:r>
            <a:r>
              <a:rPr lang="en-US" dirty="0" err="1" smtClean="0"/>
              <a:t>tố</a:t>
            </a:r>
            <a:r>
              <a:rPr lang="en-US" dirty="0" smtClean="0"/>
              <a:t> </a:t>
            </a:r>
            <a:r>
              <a:rPr lang="en-US" dirty="0" err="1" smtClean="0"/>
              <a:t>khách</a:t>
            </a:r>
            <a:r>
              <a:rPr lang="en-US" dirty="0" smtClean="0"/>
              <a:t> </a:t>
            </a:r>
            <a:r>
              <a:rPr lang="en-US" dirty="0" err="1" smtClean="0"/>
              <a:t>quan</a:t>
            </a:r>
            <a:r>
              <a:rPr lang="en-US" dirty="0" smtClean="0"/>
              <a:t>, </a:t>
            </a:r>
            <a:r>
              <a:rPr lang="en-US" dirty="0" err="1" smtClean="0"/>
              <a:t>chủ</a:t>
            </a:r>
            <a:r>
              <a:rPr lang="en-US" dirty="0" smtClean="0"/>
              <a:t> </a:t>
            </a:r>
            <a:r>
              <a:rPr lang="en-US" dirty="0" err="1" smtClean="0"/>
              <a:t>quan</a:t>
            </a:r>
            <a:r>
              <a:rPr lang="en-US" dirty="0" smtClean="0"/>
              <a:t> </a:t>
            </a:r>
            <a:r>
              <a:rPr lang="en-US" dirty="0" err="1" smtClean="0"/>
              <a:t>đã</a:t>
            </a:r>
            <a:r>
              <a:rPr lang="en-US" dirty="0" smtClean="0"/>
              <a:t> </a:t>
            </a:r>
            <a:r>
              <a:rPr lang="en-US" dirty="0" err="1" smtClean="0"/>
              <a:t>tạo</a:t>
            </a:r>
            <a:r>
              <a:rPr lang="en-US" dirty="0" smtClean="0"/>
              <a:t> </a:t>
            </a:r>
            <a:r>
              <a:rPr lang="en-US" dirty="0" err="1" smtClean="0"/>
              <a:t>ra</a:t>
            </a:r>
            <a:r>
              <a:rPr lang="en-US" dirty="0" smtClean="0"/>
              <a:t> </a:t>
            </a:r>
            <a:r>
              <a:rPr lang="en-US" dirty="0" err="1" smtClean="0"/>
              <a:t>tâm</a:t>
            </a:r>
            <a:r>
              <a:rPr lang="en-US" dirty="0" smtClean="0"/>
              <a:t> </a:t>
            </a:r>
            <a:r>
              <a:rPr lang="en-US" dirty="0" err="1" smtClean="0"/>
              <a:t>lý</a:t>
            </a:r>
            <a:r>
              <a:rPr lang="en-US" dirty="0" smtClean="0"/>
              <a:t> </a:t>
            </a:r>
            <a:r>
              <a:rPr lang="en-US" dirty="0" err="1" smtClean="0"/>
              <a:t>người</a:t>
            </a:r>
            <a:endParaRPr lang="en-US" dirty="0" smtClean="0"/>
          </a:p>
          <a:p>
            <a:pPr lvl="0"/>
            <a:r>
              <a:rPr lang="en-US" dirty="0" err="1" smtClean="0"/>
              <a:t>Cơ</a:t>
            </a:r>
            <a:r>
              <a:rPr lang="en-US" dirty="0" smtClean="0"/>
              <a:t> </a:t>
            </a:r>
            <a:r>
              <a:rPr lang="en-US" dirty="0" err="1" smtClean="0"/>
              <a:t>chế</a:t>
            </a:r>
            <a:r>
              <a:rPr lang="en-US" dirty="0" smtClean="0"/>
              <a:t> </a:t>
            </a:r>
            <a:r>
              <a:rPr lang="en-US" dirty="0" err="1" smtClean="0"/>
              <a:t>hình</a:t>
            </a:r>
            <a:r>
              <a:rPr lang="en-US" dirty="0" smtClean="0"/>
              <a:t> </a:t>
            </a:r>
            <a:r>
              <a:rPr lang="en-US" dirty="0" err="1" smtClean="0"/>
              <a:t>thành</a:t>
            </a:r>
            <a:r>
              <a:rPr lang="en-US" dirty="0" smtClean="0"/>
              <a:t>, </a:t>
            </a:r>
            <a:r>
              <a:rPr lang="en-US" dirty="0" err="1" smtClean="0"/>
              <a:t>biểu</a:t>
            </a:r>
            <a:r>
              <a:rPr lang="en-US" dirty="0" smtClean="0"/>
              <a:t> </a:t>
            </a:r>
            <a:r>
              <a:rPr lang="en-US" dirty="0" err="1" smtClean="0"/>
              <a:t>hiện</a:t>
            </a:r>
            <a:r>
              <a:rPr lang="en-US" dirty="0" smtClean="0"/>
              <a:t> </a:t>
            </a:r>
            <a:r>
              <a:rPr lang="en-US" dirty="0" err="1" smtClean="0"/>
              <a:t>của</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tâm</a:t>
            </a:r>
            <a:r>
              <a:rPr lang="en-US" dirty="0" smtClean="0"/>
              <a:t> </a:t>
            </a:r>
            <a:r>
              <a:rPr lang="en-US" dirty="0" err="1" smtClean="0"/>
              <a:t>lý</a:t>
            </a:r>
            <a:endParaRPr lang="en-US" dirty="0" smtClean="0"/>
          </a:p>
          <a:p>
            <a:pPr lvl="0"/>
            <a:r>
              <a:rPr lang="en-US" dirty="0" err="1" smtClean="0"/>
              <a:t>Tâm</a:t>
            </a:r>
            <a:r>
              <a:rPr lang="en-US" dirty="0" smtClean="0"/>
              <a:t> </a:t>
            </a:r>
            <a:r>
              <a:rPr lang="en-US" dirty="0" err="1" smtClean="0"/>
              <a:t>lý</a:t>
            </a:r>
            <a:r>
              <a:rPr lang="en-US" dirty="0" smtClean="0"/>
              <a:t> </a:t>
            </a:r>
            <a:r>
              <a:rPr lang="en-US" dirty="0" err="1" smtClean="0"/>
              <a:t>của</a:t>
            </a:r>
            <a:r>
              <a:rPr lang="en-US" dirty="0" smtClean="0"/>
              <a:t> con </a:t>
            </a:r>
            <a:r>
              <a:rPr lang="en-US" dirty="0" err="1" smtClean="0"/>
              <a:t>người</a:t>
            </a:r>
            <a:r>
              <a:rPr lang="en-US" dirty="0" smtClean="0"/>
              <a:t> </a:t>
            </a:r>
            <a:r>
              <a:rPr lang="en-US" dirty="0" err="1" smtClean="0"/>
              <a:t>hoạt</a:t>
            </a:r>
            <a:r>
              <a:rPr lang="en-US" dirty="0" smtClean="0"/>
              <a:t> </a:t>
            </a:r>
            <a:r>
              <a:rPr lang="en-US" dirty="0" err="1" smtClean="0"/>
              <a:t>động</a:t>
            </a:r>
            <a:endParaRPr lang="en-US" dirty="0" smtClean="0"/>
          </a:p>
          <a:p>
            <a:pPr lvl="0"/>
            <a:r>
              <a:rPr lang="en-US" dirty="0" err="1" smtClean="0"/>
              <a:t>Chức</a:t>
            </a:r>
            <a:r>
              <a:rPr lang="en-US" dirty="0" smtClean="0"/>
              <a:t> </a:t>
            </a:r>
            <a:r>
              <a:rPr lang="en-US" dirty="0" err="1" smtClean="0"/>
              <a:t>năng</a:t>
            </a:r>
            <a:r>
              <a:rPr lang="en-US" dirty="0" smtClean="0"/>
              <a:t>, </a:t>
            </a:r>
            <a:r>
              <a:rPr lang="en-US" dirty="0" err="1" smtClean="0"/>
              <a:t>vai</a:t>
            </a:r>
            <a:r>
              <a:rPr lang="en-US" dirty="0" smtClean="0"/>
              <a:t> </a:t>
            </a:r>
            <a:r>
              <a:rPr lang="en-US" dirty="0" err="1" smtClean="0"/>
              <a:t>trò</a:t>
            </a:r>
            <a:r>
              <a:rPr lang="en-US" dirty="0" smtClean="0"/>
              <a:t> </a:t>
            </a:r>
            <a:r>
              <a:rPr lang="en-US" dirty="0" err="1" smtClean="0"/>
              <a:t>của</a:t>
            </a:r>
            <a:r>
              <a:rPr lang="en-US" dirty="0" smtClean="0"/>
              <a:t> </a:t>
            </a:r>
            <a:r>
              <a:rPr lang="en-US" dirty="0" err="1" smtClean="0"/>
              <a:t>tâm</a:t>
            </a:r>
            <a:r>
              <a:rPr lang="en-US" dirty="0" smtClean="0"/>
              <a:t> </a:t>
            </a:r>
            <a:r>
              <a:rPr lang="en-US" dirty="0" err="1" smtClean="0"/>
              <a:t>lý</a:t>
            </a:r>
            <a:r>
              <a:rPr lang="en-US" dirty="0" smtClean="0"/>
              <a:t> </a:t>
            </a:r>
            <a:r>
              <a:rPr lang="en-US" dirty="0" err="1" smtClean="0"/>
              <a:t>đối</a:t>
            </a:r>
            <a:r>
              <a:rPr lang="en-US" dirty="0" smtClean="0"/>
              <a:t> </a:t>
            </a:r>
            <a:r>
              <a:rPr lang="en-US" dirty="0" err="1" smtClean="0"/>
              <a:t>với</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của</a:t>
            </a:r>
            <a:r>
              <a:rPr lang="en-US" dirty="0" smtClean="0"/>
              <a:t> con </a:t>
            </a:r>
            <a:r>
              <a:rPr lang="en-US" dirty="0" err="1" smtClean="0"/>
              <a:t>người</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Phương</a:t>
            </a:r>
            <a:r>
              <a:rPr lang="en-US" dirty="0" smtClean="0"/>
              <a:t> </a:t>
            </a:r>
            <a:r>
              <a:rPr lang="en-US" dirty="0" err="1" smtClean="0"/>
              <a:t>pháp</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tâm</a:t>
            </a:r>
            <a:r>
              <a:rPr lang="en-US" dirty="0" smtClean="0"/>
              <a:t> </a:t>
            </a:r>
            <a:r>
              <a:rPr lang="en-US" dirty="0" err="1" smtClean="0"/>
              <a:t>lý</a:t>
            </a:r>
            <a:r>
              <a:rPr lang="en-US" dirty="0" smtClean="0"/>
              <a:t> </a:t>
            </a:r>
            <a:r>
              <a:rPr lang="en-US" dirty="0" err="1" smtClean="0"/>
              <a:t>học</a:t>
            </a:r>
            <a:r>
              <a:rPr lang="en-US" dirty="0" smtClean="0"/>
              <a:t>.</a:t>
            </a:r>
            <a:endParaRPr lang="en-US" dirty="0"/>
          </a:p>
        </p:txBody>
      </p:sp>
      <p:sp>
        <p:nvSpPr>
          <p:cNvPr id="3" name="Content Placeholder 2"/>
          <p:cNvSpPr>
            <a:spLocks noGrp="1"/>
          </p:cNvSpPr>
          <p:nvPr>
            <p:ph idx="1"/>
          </p:nvPr>
        </p:nvSpPr>
        <p:spPr>
          <a:xfrm>
            <a:off x="0" y="1600200"/>
            <a:ext cx="8915400" cy="4525963"/>
          </a:xfrm>
        </p:spPr>
        <p:txBody>
          <a:bodyPr/>
          <a:lstStyle/>
          <a:p>
            <a:pPr>
              <a:buNone/>
            </a:pPr>
            <a:r>
              <a:rPr lang="en-US" sz="2800" b="1" i="1" dirty="0" smtClean="0"/>
              <a:t>1. </a:t>
            </a:r>
            <a:r>
              <a:rPr lang="en-US" sz="2800" b="1" i="1" dirty="0" err="1" smtClean="0"/>
              <a:t>Những</a:t>
            </a:r>
            <a:r>
              <a:rPr lang="en-US" sz="2800" b="1" i="1" dirty="0" smtClean="0"/>
              <a:t> </a:t>
            </a:r>
            <a:r>
              <a:rPr lang="en-US" sz="2800" b="1" i="1" dirty="0" err="1" smtClean="0"/>
              <a:t>nguyên</a:t>
            </a:r>
            <a:r>
              <a:rPr lang="en-US" sz="2800" b="1" i="1" dirty="0" smtClean="0"/>
              <a:t> </a:t>
            </a:r>
            <a:r>
              <a:rPr lang="en-US" sz="2800" b="1" i="1" dirty="0" err="1" smtClean="0"/>
              <a:t>tắc</a:t>
            </a:r>
            <a:r>
              <a:rPr lang="en-US" sz="2800" b="1" i="1" dirty="0" smtClean="0"/>
              <a:t> </a:t>
            </a:r>
            <a:r>
              <a:rPr lang="en-US" sz="2800" b="1" i="1" dirty="0" err="1" smtClean="0"/>
              <a:t>phương</a:t>
            </a:r>
            <a:r>
              <a:rPr lang="en-US" sz="2800" b="1" i="1" dirty="0" smtClean="0"/>
              <a:t> </a:t>
            </a:r>
            <a:r>
              <a:rPr lang="en-US" sz="2800" b="1" i="1" dirty="0" err="1" smtClean="0"/>
              <a:t>pháp</a:t>
            </a:r>
            <a:r>
              <a:rPr lang="en-US" sz="2800" b="1" i="1" dirty="0" smtClean="0"/>
              <a:t> </a:t>
            </a:r>
            <a:r>
              <a:rPr lang="en-US" sz="2800" b="1" i="1" dirty="0" err="1" smtClean="0"/>
              <a:t>luận</a:t>
            </a:r>
            <a:r>
              <a:rPr lang="en-US" sz="2800" b="1" i="1" dirty="0" smtClean="0"/>
              <a:t> </a:t>
            </a:r>
            <a:r>
              <a:rPr lang="en-US" sz="2800" b="1" i="1" dirty="0" err="1" smtClean="0"/>
              <a:t>của</a:t>
            </a:r>
            <a:r>
              <a:rPr lang="en-US" sz="2800" b="1" i="1" dirty="0" smtClean="0"/>
              <a:t> </a:t>
            </a:r>
            <a:r>
              <a:rPr lang="en-US" sz="2800" b="1" i="1" dirty="0" err="1" smtClean="0"/>
              <a:t>việc</a:t>
            </a:r>
            <a:r>
              <a:rPr lang="en-US" sz="2800" b="1" i="1" dirty="0" smtClean="0"/>
              <a:t> </a:t>
            </a:r>
            <a:r>
              <a:rPr lang="en-US" sz="2800" b="1" i="1" dirty="0" err="1" smtClean="0"/>
              <a:t>nghiên</a:t>
            </a:r>
            <a:r>
              <a:rPr lang="en-US" sz="2800" b="1" i="1" dirty="0" smtClean="0"/>
              <a:t> </a:t>
            </a:r>
            <a:r>
              <a:rPr lang="en-US" sz="2800" b="1" i="1" dirty="0" err="1" smtClean="0"/>
              <a:t>cứu</a:t>
            </a:r>
            <a:r>
              <a:rPr lang="en-US" sz="2800" b="1" i="1" dirty="0" smtClean="0"/>
              <a:t> </a:t>
            </a:r>
            <a:r>
              <a:rPr lang="en-US" sz="2800" b="1" i="1" dirty="0" err="1" smtClean="0"/>
              <a:t>tâm</a:t>
            </a:r>
            <a:r>
              <a:rPr lang="en-US" sz="2800" b="1" i="1" dirty="0" smtClean="0"/>
              <a:t> </a:t>
            </a:r>
            <a:r>
              <a:rPr lang="en-US" sz="2800" b="1" i="1" dirty="0" err="1" smtClean="0"/>
              <a:t>lý</a:t>
            </a:r>
            <a:r>
              <a:rPr lang="en-US" sz="2800" b="1" i="1" dirty="0" smtClean="0"/>
              <a:t> </a:t>
            </a:r>
            <a:r>
              <a:rPr lang="en-US" sz="2800" b="1" i="1" dirty="0" err="1" smtClean="0"/>
              <a:t>học</a:t>
            </a:r>
            <a:endParaRPr lang="en-US" sz="2800" dirty="0" smtClean="0"/>
          </a:p>
          <a:p>
            <a:pPr lvl="0"/>
            <a:r>
              <a:rPr lang="en-US" sz="2800" dirty="0" err="1" smtClean="0"/>
              <a:t>Nguyên</a:t>
            </a:r>
            <a:r>
              <a:rPr lang="en-US" sz="2800" dirty="0" smtClean="0"/>
              <a:t> </a:t>
            </a:r>
            <a:r>
              <a:rPr lang="en-US" sz="2800" dirty="0" err="1" smtClean="0"/>
              <a:t>tắc</a:t>
            </a:r>
            <a:r>
              <a:rPr lang="en-US" sz="2800" dirty="0" smtClean="0"/>
              <a:t> </a:t>
            </a:r>
            <a:r>
              <a:rPr lang="en-US" sz="2800" dirty="0" err="1" smtClean="0"/>
              <a:t>đảm</a:t>
            </a:r>
            <a:r>
              <a:rPr lang="en-US" sz="2800" dirty="0" smtClean="0"/>
              <a:t> </a:t>
            </a:r>
            <a:r>
              <a:rPr lang="en-US" sz="2800" dirty="0" err="1" smtClean="0"/>
              <a:t>bảo</a:t>
            </a:r>
            <a:r>
              <a:rPr lang="en-US" sz="2800" dirty="0" smtClean="0"/>
              <a:t> </a:t>
            </a:r>
            <a:r>
              <a:rPr lang="en-US" sz="2800" dirty="0" err="1" smtClean="0"/>
              <a:t>tính</a:t>
            </a:r>
            <a:r>
              <a:rPr lang="en-US" sz="2800" dirty="0" smtClean="0"/>
              <a:t> </a:t>
            </a:r>
            <a:r>
              <a:rPr lang="en-US" sz="2800" dirty="0" err="1" smtClean="0"/>
              <a:t>khách</a:t>
            </a:r>
            <a:r>
              <a:rPr lang="en-US" sz="2800" dirty="0" smtClean="0"/>
              <a:t> </a:t>
            </a:r>
            <a:r>
              <a:rPr lang="en-US" sz="2800" dirty="0" err="1" smtClean="0"/>
              <a:t>quan</a:t>
            </a:r>
            <a:endParaRPr lang="en-US" sz="2800" dirty="0" smtClean="0"/>
          </a:p>
          <a:p>
            <a:pPr lvl="0"/>
            <a:r>
              <a:rPr lang="en-US" sz="2800" dirty="0" err="1" smtClean="0"/>
              <a:t>Nguyên</a:t>
            </a:r>
            <a:r>
              <a:rPr lang="en-US" sz="2800" dirty="0" smtClean="0"/>
              <a:t> </a:t>
            </a:r>
            <a:r>
              <a:rPr lang="en-US" sz="2800" dirty="0" err="1" smtClean="0"/>
              <a:t>tắc</a:t>
            </a:r>
            <a:r>
              <a:rPr lang="en-US" sz="2800" dirty="0" smtClean="0"/>
              <a:t> </a:t>
            </a:r>
            <a:r>
              <a:rPr lang="en-US" sz="2800" dirty="0" err="1" smtClean="0"/>
              <a:t>quyết</a:t>
            </a:r>
            <a:r>
              <a:rPr lang="en-US" sz="2800" dirty="0" smtClean="0"/>
              <a:t> </a:t>
            </a:r>
            <a:r>
              <a:rPr lang="en-US" sz="2800" dirty="0" err="1" smtClean="0"/>
              <a:t>định</a:t>
            </a:r>
            <a:r>
              <a:rPr lang="en-US" sz="2800" dirty="0" smtClean="0"/>
              <a:t> </a:t>
            </a:r>
            <a:r>
              <a:rPr lang="en-US" sz="2800" dirty="0" err="1" smtClean="0"/>
              <a:t>luận</a:t>
            </a:r>
            <a:r>
              <a:rPr lang="en-US" sz="2800" dirty="0" smtClean="0"/>
              <a:t> </a:t>
            </a:r>
            <a:r>
              <a:rPr lang="en-US" sz="2800" dirty="0" err="1" smtClean="0"/>
              <a:t>duy</a:t>
            </a:r>
            <a:r>
              <a:rPr lang="en-US" sz="2800" dirty="0" smtClean="0"/>
              <a:t> </a:t>
            </a:r>
            <a:r>
              <a:rPr lang="en-US" sz="2800" dirty="0" err="1" smtClean="0"/>
              <a:t>vật</a:t>
            </a:r>
            <a:r>
              <a:rPr lang="en-US" sz="2800" dirty="0" smtClean="0"/>
              <a:t> </a:t>
            </a:r>
            <a:r>
              <a:rPr lang="en-US" sz="2800" dirty="0" err="1" smtClean="0"/>
              <a:t>biện</a:t>
            </a:r>
            <a:r>
              <a:rPr lang="en-US" sz="2800" dirty="0" smtClean="0"/>
              <a:t> </a:t>
            </a:r>
            <a:r>
              <a:rPr lang="en-US" sz="2800" dirty="0" err="1" smtClean="0"/>
              <a:t>chứng</a:t>
            </a:r>
            <a:endParaRPr lang="en-US" sz="2800" dirty="0" smtClean="0"/>
          </a:p>
          <a:p>
            <a:pPr lvl="0"/>
            <a:r>
              <a:rPr lang="en-US" sz="2800" dirty="0" err="1" smtClean="0"/>
              <a:t>Nguyên</a:t>
            </a:r>
            <a:r>
              <a:rPr lang="en-US" sz="2800" dirty="0" smtClean="0"/>
              <a:t> </a:t>
            </a:r>
            <a:r>
              <a:rPr lang="en-US" sz="2800" dirty="0" err="1" smtClean="0"/>
              <a:t>tắc</a:t>
            </a:r>
            <a:r>
              <a:rPr lang="en-US" sz="2800" dirty="0" smtClean="0"/>
              <a:t> </a:t>
            </a:r>
            <a:r>
              <a:rPr lang="en-US" sz="2800" dirty="0" err="1" smtClean="0"/>
              <a:t>thống</a:t>
            </a:r>
            <a:r>
              <a:rPr lang="en-US" sz="2800" dirty="0" smtClean="0"/>
              <a:t> </a:t>
            </a:r>
            <a:r>
              <a:rPr lang="en-US" sz="2800" dirty="0" err="1" smtClean="0"/>
              <a:t>nhất</a:t>
            </a:r>
            <a:r>
              <a:rPr lang="en-US" sz="2800" dirty="0" smtClean="0"/>
              <a:t> </a:t>
            </a:r>
            <a:r>
              <a:rPr lang="en-US" sz="2800" dirty="0" err="1" smtClean="0"/>
              <a:t>tâm</a:t>
            </a:r>
            <a:r>
              <a:rPr lang="en-US" sz="2800" dirty="0" smtClean="0"/>
              <a:t> </a:t>
            </a:r>
            <a:r>
              <a:rPr lang="en-US" sz="2800" dirty="0" err="1" smtClean="0"/>
              <a:t>lý</a:t>
            </a:r>
            <a:r>
              <a:rPr lang="en-US" sz="2800" dirty="0" smtClean="0"/>
              <a:t>, ý </a:t>
            </a:r>
            <a:r>
              <a:rPr lang="en-US" sz="2800" dirty="0" err="1" smtClean="0"/>
              <a:t>thức</a:t>
            </a:r>
            <a:r>
              <a:rPr lang="en-US" sz="2800" dirty="0" smtClean="0"/>
              <a:t> </a:t>
            </a:r>
            <a:r>
              <a:rPr lang="en-US" sz="2800" dirty="0" err="1" smtClean="0"/>
              <a:t>với</a:t>
            </a:r>
            <a:r>
              <a:rPr lang="en-US" sz="2800" dirty="0" smtClean="0"/>
              <a:t> </a:t>
            </a:r>
            <a:r>
              <a:rPr lang="en-US" sz="2800" dirty="0" err="1" smtClean="0"/>
              <a:t>hoạt</a:t>
            </a:r>
            <a:r>
              <a:rPr lang="en-US" sz="2800" dirty="0" smtClean="0"/>
              <a:t> </a:t>
            </a:r>
            <a:r>
              <a:rPr lang="en-US" sz="2800" dirty="0" err="1" smtClean="0"/>
              <a:t>động</a:t>
            </a:r>
            <a:endParaRPr lang="en-US" sz="2800" dirty="0" smtClean="0"/>
          </a:p>
          <a:p>
            <a:pPr lvl="0"/>
            <a:r>
              <a:rPr lang="en-US" sz="2800" dirty="0" err="1" smtClean="0"/>
              <a:t>Nguyên</a:t>
            </a:r>
            <a:r>
              <a:rPr lang="en-US" sz="2800" dirty="0" smtClean="0"/>
              <a:t> </a:t>
            </a:r>
            <a:r>
              <a:rPr lang="en-US" sz="2800" dirty="0" err="1" smtClean="0"/>
              <a:t>tắc</a:t>
            </a:r>
            <a:r>
              <a:rPr lang="en-US" sz="2800" dirty="0" smtClean="0"/>
              <a:t> </a:t>
            </a:r>
            <a:r>
              <a:rPr lang="en-US" sz="2800" dirty="0" err="1" smtClean="0"/>
              <a:t>nghiên</a:t>
            </a:r>
            <a:r>
              <a:rPr lang="en-US" sz="2800" dirty="0" smtClean="0"/>
              <a:t> </a:t>
            </a:r>
            <a:r>
              <a:rPr lang="en-US" sz="2800" dirty="0" err="1" smtClean="0"/>
              <a:t>cứu</a:t>
            </a:r>
            <a:r>
              <a:rPr lang="en-US" sz="2800" dirty="0" smtClean="0"/>
              <a:t> </a:t>
            </a:r>
            <a:r>
              <a:rPr lang="en-US" sz="2800" dirty="0" err="1" smtClean="0"/>
              <a:t>các</a:t>
            </a:r>
            <a:r>
              <a:rPr lang="en-US" sz="2800" dirty="0" smtClean="0"/>
              <a:t> </a:t>
            </a:r>
            <a:r>
              <a:rPr lang="en-US" sz="2800" dirty="0" err="1" smtClean="0"/>
              <a:t>hiện</a:t>
            </a:r>
            <a:r>
              <a:rPr lang="en-US" sz="2800" dirty="0" smtClean="0"/>
              <a:t> </a:t>
            </a:r>
            <a:r>
              <a:rPr lang="en-US" sz="2800" dirty="0" err="1" smtClean="0"/>
              <a:t>tượng</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trong</a:t>
            </a:r>
            <a:r>
              <a:rPr lang="en-US" sz="2800" dirty="0" smtClean="0"/>
              <a:t> </a:t>
            </a:r>
            <a:r>
              <a:rPr lang="en-US" sz="2800" dirty="0" err="1" smtClean="0"/>
              <a:t>các</a:t>
            </a:r>
            <a:r>
              <a:rPr lang="en-US" sz="2800" dirty="0" smtClean="0"/>
              <a:t> </a:t>
            </a:r>
            <a:r>
              <a:rPr lang="en-US" sz="2800" dirty="0" err="1" smtClean="0"/>
              <a:t>mối</a:t>
            </a:r>
            <a:r>
              <a:rPr lang="en-US" sz="2800" dirty="0" smtClean="0"/>
              <a:t> </a:t>
            </a:r>
            <a:r>
              <a:rPr lang="en-US" sz="2800" dirty="0" err="1" smtClean="0"/>
              <a:t>liên</a:t>
            </a:r>
            <a:r>
              <a:rPr lang="en-US" sz="2800" dirty="0" smtClean="0"/>
              <a:t> </a:t>
            </a:r>
            <a:r>
              <a:rPr lang="en-US" sz="2800" dirty="0" err="1" smtClean="0"/>
              <a:t>hệ</a:t>
            </a:r>
            <a:r>
              <a:rPr lang="en-US" sz="2800" dirty="0" smtClean="0"/>
              <a:t> </a:t>
            </a:r>
            <a:r>
              <a:rPr lang="en-US" sz="2800" dirty="0" err="1" smtClean="0"/>
              <a:t>giữa</a:t>
            </a:r>
            <a:r>
              <a:rPr lang="en-US" sz="2800" dirty="0" smtClean="0"/>
              <a:t> </a:t>
            </a:r>
            <a:r>
              <a:rPr lang="en-US" sz="2800" dirty="0" err="1" smtClean="0"/>
              <a:t>chúng</a:t>
            </a:r>
            <a:r>
              <a:rPr lang="en-US" sz="2800" dirty="0" smtClean="0"/>
              <a:t> </a:t>
            </a:r>
            <a:r>
              <a:rPr lang="en-US" sz="2800" dirty="0" err="1" smtClean="0"/>
              <a:t>với</a:t>
            </a:r>
            <a:r>
              <a:rPr lang="en-US" sz="2800" dirty="0" smtClean="0"/>
              <a:t> </a:t>
            </a:r>
            <a:r>
              <a:rPr lang="en-US" sz="2800" dirty="0" err="1" smtClean="0"/>
              <a:t>nhau</a:t>
            </a:r>
            <a:r>
              <a:rPr lang="en-US" sz="2800" dirty="0" smtClean="0"/>
              <a:t> </a:t>
            </a:r>
            <a:r>
              <a:rPr lang="en-US" sz="2800" dirty="0" err="1" smtClean="0"/>
              <a:t>và</a:t>
            </a:r>
            <a:r>
              <a:rPr lang="en-US" sz="2800" dirty="0" smtClean="0"/>
              <a:t> </a:t>
            </a:r>
            <a:r>
              <a:rPr lang="en-US" sz="2800" dirty="0" err="1" smtClean="0"/>
              <a:t>trong</a:t>
            </a:r>
            <a:r>
              <a:rPr lang="en-US" sz="2800" dirty="0" smtClean="0"/>
              <a:t> </a:t>
            </a:r>
            <a:r>
              <a:rPr lang="en-US" sz="2800" dirty="0" err="1" smtClean="0"/>
              <a:t>mối</a:t>
            </a:r>
            <a:r>
              <a:rPr lang="en-US" sz="2800" dirty="0" smtClean="0"/>
              <a:t> </a:t>
            </a:r>
            <a:r>
              <a:rPr lang="en-US" sz="2800" dirty="0" err="1" smtClean="0"/>
              <a:t>liên</a:t>
            </a:r>
            <a:r>
              <a:rPr lang="en-US" sz="2800" dirty="0" smtClean="0"/>
              <a:t> </a:t>
            </a:r>
            <a:r>
              <a:rPr lang="en-US" sz="2800" dirty="0" err="1" smtClean="0"/>
              <a:t>hệ</a:t>
            </a:r>
            <a:r>
              <a:rPr lang="en-US" sz="2800" dirty="0" smtClean="0"/>
              <a:t> </a:t>
            </a:r>
            <a:r>
              <a:rPr lang="en-US" sz="2800" dirty="0" err="1" smtClean="0"/>
              <a:t>giữa</a:t>
            </a:r>
            <a:r>
              <a:rPr lang="en-US" sz="2800" dirty="0" smtClean="0"/>
              <a:t> </a:t>
            </a:r>
            <a:r>
              <a:rPr lang="en-US" sz="2800" dirty="0" err="1" smtClean="0"/>
              <a:t>chúng</a:t>
            </a:r>
            <a:r>
              <a:rPr lang="en-US" sz="2800" dirty="0" smtClean="0"/>
              <a:t> </a:t>
            </a:r>
            <a:r>
              <a:rPr lang="en-US" sz="2800" dirty="0" err="1" smtClean="0"/>
              <a:t>với</a:t>
            </a:r>
            <a:r>
              <a:rPr lang="en-US" sz="2800" dirty="0" smtClean="0"/>
              <a:t> </a:t>
            </a:r>
            <a:r>
              <a:rPr lang="en-US" sz="2800" dirty="0" err="1" smtClean="0"/>
              <a:t>các</a:t>
            </a:r>
            <a:r>
              <a:rPr lang="en-US" sz="2800" dirty="0" smtClean="0"/>
              <a:t> </a:t>
            </a:r>
            <a:r>
              <a:rPr lang="en-US" sz="2800" dirty="0" err="1" smtClean="0"/>
              <a:t>hiện</a:t>
            </a:r>
            <a:r>
              <a:rPr lang="en-US" sz="2800" dirty="0" smtClean="0"/>
              <a:t> </a:t>
            </a:r>
            <a:r>
              <a:rPr lang="en-US" sz="2800" dirty="0" err="1" smtClean="0"/>
              <a:t>tượng</a:t>
            </a:r>
            <a:r>
              <a:rPr lang="en-US" sz="2800" dirty="0" smtClean="0"/>
              <a:t> </a:t>
            </a:r>
            <a:r>
              <a:rPr lang="en-US" sz="2800" dirty="0" err="1" smtClean="0"/>
              <a:t>khác</a:t>
            </a:r>
            <a:endParaRPr lang="en-US" sz="2800" dirty="0" smtClean="0"/>
          </a:p>
          <a:p>
            <a:pPr lvl="0"/>
            <a:r>
              <a:rPr lang="en-US" sz="2800" dirty="0" err="1" smtClean="0"/>
              <a:t>Nghiên</a:t>
            </a:r>
            <a:r>
              <a:rPr lang="en-US" sz="2800" dirty="0" smtClean="0"/>
              <a:t> </a:t>
            </a:r>
            <a:r>
              <a:rPr lang="en-US" sz="2800" dirty="0" err="1" smtClean="0"/>
              <a:t>cứu</a:t>
            </a:r>
            <a:r>
              <a:rPr lang="en-US" sz="2800" dirty="0" smtClean="0"/>
              <a:t> </a:t>
            </a:r>
            <a:r>
              <a:rPr lang="en-US" sz="2800" dirty="0" err="1" smtClean="0"/>
              <a:t>tâm</a:t>
            </a:r>
            <a:r>
              <a:rPr lang="en-US" sz="2800" dirty="0" smtClean="0"/>
              <a:t> </a:t>
            </a:r>
            <a:r>
              <a:rPr lang="en-US" sz="2800" dirty="0" err="1" smtClean="0"/>
              <a:t>lý</a:t>
            </a:r>
            <a:r>
              <a:rPr lang="en-US" sz="2800" dirty="0" smtClean="0"/>
              <a:t> </a:t>
            </a:r>
            <a:r>
              <a:rPr lang="en-US" sz="2800" dirty="0" err="1" smtClean="0"/>
              <a:t>trong</a:t>
            </a:r>
            <a:r>
              <a:rPr lang="en-US" sz="2800" dirty="0" smtClean="0"/>
              <a:t> </a:t>
            </a:r>
            <a:r>
              <a:rPr lang="en-US" sz="2800" dirty="0" err="1" smtClean="0"/>
              <a:t>sự</a:t>
            </a:r>
            <a:r>
              <a:rPr lang="en-US" sz="2800" dirty="0" smtClean="0"/>
              <a:t> </a:t>
            </a:r>
            <a:r>
              <a:rPr lang="en-US" sz="2800" dirty="0" err="1" smtClean="0"/>
              <a:t>vận</a:t>
            </a:r>
            <a:r>
              <a:rPr lang="en-US" sz="2800" dirty="0" smtClean="0"/>
              <a:t> </a:t>
            </a:r>
            <a:r>
              <a:rPr lang="en-US" sz="2800" dirty="0" err="1" smtClean="0"/>
              <a:t>động</a:t>
            </a:r>
            <a:r>
              <a:rPr lang="en-US" sz="2800" dirty="0" smtClean="0"/>
              <a:t> </a:t>
            </a:r>
            <a:r>
              <a:rPr lang="en-US" sz="2800" dirty="0" err="1" smtClean="0"/>
              <a:t>và</a:t>
            </a:r>
            <a:r>
              <a:rPr lang="en-US" sz="2800" dirty="0" smtClean="0"/>
              <a:t> </a:t>
            </a:r>
            <a:r>
              <a:rPr lang="en-US" sz="2800" dirty="0" err="1" smtClean="0"/>
              <a:t>phát</a:t>
            </a:r>
            <a:r>
              <a:rPr lang="en-US" sz="2800" dirty="0" smtClean="0"/>
              <a:t> </a:t>
            </a:r>
            <a:r>
              <a:rPr lang="en-US" sz="2800" dirty="0" err="1" smtClean="0"/>
              <a:t>triển</a:t>
            </a:r>
            <a:endParaRPr lang="en-US" sz="2800" dirty="0" smtClean="0"/>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2800" b="1" i="1" dirty="0" smtClean="0"/>
              <a:t>2. </a:t>
            </a:r>
            <a:r>
              <a:rPr lang="en-US" sz="2800" b="1" i="1" dirty="0" err="1" smtClean="0"/>
              <a:t>Các</a:t>
            </a:r>
            <a:r>
              <a:rPr lang="en-US" sz="2800" b="1" i="1" dirty="0" smtClean="0"/>
              <a:t> </a:t>
            </a:r>
            <a:r>
              <a:rPr lang="en-US" sz="2800" b="1" i="1" dirty="0" err="1" smtClean="0"/>
              <a:t>phương</a:t>
            </a:r>
            <a:r>
              <a:rPr lang="en-US" sz="2800" b="1" i="1" dirty="0" smtClean="0"/>
              <a:t> </a:t>
            </a:r>
            <a:r>
              <a:rPr lang="en-US" sz="2800" b="1" i="1" dirty="0" err="1" smtClean="0"/>
              <a:t>pháp</a:t>
            </a:r>
            <a:r>
              <a:rPr lang="en-US" sz="2800" b="1" i="1" dirty="0" smtClean="0"/>
              <a:t> </a:t>
            </a:r>
            <a:r>
              <a:rPr lang="en-US" sz="2800" b="1" i="1" dirty="0" err="1" smtClean="0"/>
              <a:t>nghiên</a:t>
            </a:r>
            <a:r>
              <a:rPr lang="en-US" sz="2800" b="1" i="1" dirty="0" smtClean="0"/>
              <a:t> </a:t>
            </a:r>
            <a:r>
              <a:rPr lang="en-US" sz="2800" b="1" i="1" dirty="0" err="1" smtClean="0"/>
              <a:t>cứu</a:t>
            </a:r>
            <a:r>
              <a:rPr lang="en-US" sz="2800" b="1" i="1" dirty="0" smtClean="0"/>
              <a:t> </a:t>
            </a:r>
            <a:r>
              <a:rPr lang="en-US" sz="2800" b="1" i="1" dirty="0" err="1" smtClean="0"/>
              <a:t>tâm</a:t>
            </a:r>
            <a:r>
              <a:rPr lang="en-US" sz="2800" b="1" i="1" dirty="0" smtClean="0"/>
              <a:t> </a:t>
            </a:r>
            <a:r>
              <a:rPr lang="en-US" sz="2800" b="1" i="1" dirty="0" err="1" smtClean="0"/>
              <a:t>lý</a:t>
            </a:r>
            <a:r>
              <a:rPr lang="en-US" sz="2800" b="1" i="1" dirty="0" smtClean="0"/>
              <a:t> </a:t>
            </a:r>
            <a:r>
              <a:rPr lang="en-US" sz="2800" b="1" i="1" dirty="0" err="1" smtClean="0"/>
              <a:t>học</a:t>
            </a:r>
            <a:r>
              <a:rPr lang="en-US" sz="2800" b="1" i="1" dirty="0" smtClean="0"/>
              <a:t>:</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quan</a:t>
            </a:r>
            <a:r>
              <a:rPr lang="en-US" sz="2800" dirty="0" smtClean="0"/>
              <a:t> </a:t>
            </a:r>
            <a:r>
              <a:rPr lang="en-US" sz="2800" dirty="0" err="1" smtClean="0"/>
              <a:t>sát</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thực</a:t>
            </a:r>
            <a:r>
              <a:rPr lang="en-US" sz="2800" dirty="0" smtClean="0"/>
              <a:t> </a:t>
            </a:r>
            <a:r>
              <a:rPr lang="en-US" sz="2800" dirty="0" err="1" smtClean="0"/>
              <a:t>nghiệm</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trắc</a:t>
            </a:r>
            <a:r>
              <a:rPr lang="en-US" sz="2800" dirty="0" smtClean="0"/>
              <a:t> </a:t>
            </a:r>
            <a:r>
              <a:rPr lang="en-US" sz="2800" dirty="0" err="1" smtClean="0"/>
              <a:t>nghiệm</a:t>
            </a:r>
            <a:r>
              <a:rPr lang="en-US" sz="2800" dirty="0" smtClean="0"/>
              <a:t> (Test)</a:t>
            </a:r>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đàm</a:t>
            </a:r>
            <a:r>
              <a:rPr lang="en-US" sz="2800" dirty="0" smtClean="0"/>
              <a:t> </a:t>
            </a:r>
            <a:r>
              <a:rPr lang="en-US" sz="2800" dirty="0" err="1" smtClean="0"/>
              <a:t>thoại</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điều</a:t>
            </a:r>
            <a:r>
              <a:rPr lang="en-US" sz="2800" dirty="0" smtClean="0"/>
              <a:t> </a:t>
            </a:r>
            <a:r>
              <a:rPr lang="en-US" sz="2800" dirty="0" err="1" smtClean="0"/>
              <a:t>tra</a:t>
            </a:r>
            <a:r>
              <a:rPr lang="en-US" sz="2800" dirty="0" smtClean="0"/>
              <a:t> </a:t>
            </a:r>
            <a:r>
              <a:rPr lang="en-US" sz="2800" dirty="0" err="1" smtClean="0"/>
              <a:t>bằng</a:t>
            </a:r>
            <a:r>
              <a:rPr lang="en-US" sz="2800" dirty="0" smtClean="0"/>
              <a:t> </a:t>
            </a:r>
            <a:r>
              <a:rPr lang="en-US" sz="2800" dirty="0" err="1" smtClean="0"/>
              <a:t>phiếu</a:t>
            </a:r>
            <a:r>
              <a:rPr lang="en-US" sz="2800" dirty="0" smtClean="0"/>
              <a:t> </a:t>
            </a:r>
            <a:r>
              <a:rPr lang="en-US" sz="2800" dirty="0" err="1" smtClean="0"/>
              <a:t>hỏi</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phân</a:t>
            </a:r>
            <a:r>
              <a:rPr lang="en-US" sz="2800" dirty="0" smtClean="0"/>
              <a:t> </a:t>
            </a:r>
            <a:r>
              <a:rPr lang="en-US" sz="2800" dirty="0" err="1" smtClean="0"/>
              <a:t>tích</a:t>
            </a:r>
            <a:r>
              <a:rPr lang="en-US" sz="2800" dirty="0" smtClean="0"/>
              <a:t> </a:t>
            </a:r>
            <a:r>
              <a:rPr lang="en-US" sz="2800" dirty="0" err="1" smtClean="0"/>
              <a:t>sản</a:t>
            </a:r>
            <a:r>
              <a:rPr lang="en-US" sz="2800" dirty="0" smtClean="0"/>
              <a:t> </a:t>
            </a:r>
            <a:r>
              <a:rPr lang="en-US" sz="2800" dirty="0" err="1" smtClean="0"/>
              <a:t>phẩm</a:t>
            </a:r>
            <a:r>
              <a:rPr lang="en-US" sz="2800" dirty="0" smtClean="0"/>
              <a:t> </a:t>
            </a:r>
            <a:r>
              <a:rPr lang="en-US" sz="2800" dirty="0" err="1" smtClean="0"/>
              <a:t>của</a:t>
            </a:r>
            <a:r>
              <a:rPr lang="en-US" sz="2800" dirty="0" smtClean="0"/>
              <a:t> </a:t>
            </a:r>
            <a:r>
              <a:rPr lang="en-US" sz="2800" dirty="0" err="1" smtClean="0"/>
              <a:t>hoạt</a:t>
            </a:r>
            <a:r>
              <a:rPr lang="en-US" sz="2800" dirty="0" smtClean="0"/>
              <a:t> </a:t>
            </a:r>
            <a:r>
              <a:rPr lang="en-US" sz="2800" dirty="0" err="1" smtClean="0"/>
              <a:t>động</a:t>
            </a:r>
            <a:endParaRPr lang="en-US" sz="2800" dirty="0" smtClean="0"/>
          </a:p>
          <a:p>
            <a:pPr lvl="0"/>
            <a:r>
              <a:rPr lang="en-US" sz="2800" dirty="0" err="1" smtClean="0"/>
              <a:t>Phương</a:t>
            </a:r>
            <a:r>
              <a:rPr lang="en-US" sz="2800" dirty="0" smtClean="0"/>
              <a:t> </a:t>
            </a:r>
            <a:r>
              <a:rPr lang="en-US" sz="2800" dirty="0" err="1" smtClean="0"/>
              <a:t>pháp</a:t>
            </a:r>
            <a:r>
              <a:rPr lang="en-US" sz="2800" dirty="0" smtClean="0"/>
              <a:t> </a:t>
            </a:r>
            <a:r>
              <a:rPr lang="en-US" sz="2800" dirty="0" err="1" smtClean="0"/>
              <a:t>nghiên</a:t>
            </a:r>
            <a:r>
              <a:rPr lang="en-US" sz="2800" dirty="0" smtClean="0"/>
              <a:t> </a:t>
            </a:r>
            <a:r>
              <a:rPr lang="en-US" sz="2800" dirty="0" err="1" smtClean="0"/>
              <a:t>cứu</a:t>
            </a:r>
            <a:r>
              <a:rPr lang="en-US" sz="2800" dirty="0" smtClean="0"/>
              <a:t> </a:t>
            </a:r>
            <a:r>
              <a:rPr lang="en-US" sz="2800" dirty="0" err="1" smtClean="0"/>
              <a:t>tiểu</a:t>
            </a:r>
            <a:r>
              <a:rPr lang="en-US" sz="2800" dirty="0" smtClean="0"/>
              <a:t> </a:t>
            </a:r>
            <a:r>
              <a:rPr lang="en-US" sz="2800" dirty="0" err="1" smtClean="0"/>
              <a:t>sử</a:t>
            </a:r>
            <a:r>
              <a:rPr lang="en-US" sz="2800" dirty="0" smtClean="0"/>
              <a:t> </a:t>
            </a:r>
            <a:r>
              <a:rPr lang="en-US" sz="2800" dirty="0" err="1" smtClean="0"/>
              <a:t>cá</a:t>
            </a:r>
            <a:r>
              <a:rPr lang="en-US" sz="2800" dirty="0" smtClean="0"/>
              <a:t> </a:t>
            </a:r>
            <a:r>
              <a:rPr lang="en-US" sz="2800" dirty="0" err="1" smtClean="0"/>
              <a:t>nhân</a:t>
            </a:r>
            <a:endParaRPr lang="en-US" sz="2800" dirty="0" smtClean="0"/>
          </a:p>
          <a:p>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Khái</a:t>
            </a:r>
            <a:r>
              <a:rPr lang="en-US" dirty="0" smtClean="0"/>
              <a:t> </a:t>
            </a:r>
            <a:r>
              <a:rPr lang="en-US" dirty="0" err="1" smtClean="0"/>
              <a:t>niệm</a:t>
            </a:r>
            <a:r>
              <a:rPr lang="en-US" dirty="0" smtClean="0"/>
              <a:t> </a:t>
            </a:r>
            <a:r>
              <a:rPr lang="en-US" dirty="0" err="1" smtClean="0"/>
              <a:t>tâm</a:t>
            </a:r>
            <a:r>
              <a:rPr lang="en-US" dirty="0" smtClean="0"/>
              <a:t> </a:t>
            </a:r>
            <a:r>
              <a:rPr lang="en-US" dirty="0" err="1" smtClean="0"/>
              <a:t>lý</a:t>
            </a:r>
            <a:endParaRPr lang="en-US" dirty="0"/>
          </a:p>
        </p:txBody>
      </p:sp>
      <p:sp>
        <p:nvSpPr>
          <p:cNvPr id="3" name="Content Placeholder 2"/>
          <p:cNvSpPr>
            <a:spLocks noGrp="1"/>
          </p:cNvSpPr>
          <p:nvPr>
            <p:ph idx="1"/>
          </p:nvPr>
        </p:nvSpPr>
        <p:spPr/>
        <p:txBody>
          <a:bodyPr/>
          <a:lstStyle/>
          <a:p>
            <a:pPr>
              <a:buNone/>
            </a:pPr>
            <a:r>
              <a:rPr lang="en-US" sz="2800" b="1" dirty="0" err="1" smtClean="0"/>
              <a:t>Khái</a:t>
            </a:r>
            <a:r>
              <a:rPr lang="en-US" sz="2800" b="1" dirty="0" smtClean="0"/>
              <a:t> </a:t>
            </a:r>
            <a:r>
              <a:rPr lang="en-US" sz="2800" b="1" dirty="0" err="1" smtClean="0"/>
              <a:t>niệm</a:t>
            </a:r>
            <a:r>
              <a:rPr lang="en-US" sz="2800" b="1" dirty="0" smtClean="0"/>
              <a:t> </a:t>
            </a:r>
            <a:r>
              <a:rPr lang="en-US" sz="2800" b="1" dirty="0" err="1" smtClean="0"/>
              <a:t>tâm</a:t>
            </a:r>
            <a:r>
              <a:rPr lang="en-US" sz="2800" b="1" dirty="0" smtClean="0"/>
              <a:t> </a:t>
            </a:r>
            <a:r>
              <a:rPr lang="en-US" sz="2800" b="1" dirty="0" err="1" smtClean="0"/>
              <a:t>lý</a:t>
            </a:r>
            <a:r>
              <a:rPr lang="en-US" sz="2800" b="1" dirty="0" smtClean="0"/>
              <a:t> </a:t>
            </a:r>
            <a:r>
              <a:rPr lang="en-US" sz="2800" b="1" dirty="0" err="1" smtClean="0"/>
              <a:t>người</a:t>
            </a:r>
            <a:r>
              <a:rPr lang="en-US" sz="2800" b="1" dirty="0" smtClean="0"/>
              <a:t>. (</a:t>
            </a:r>
            <a:r>
              <a:rPr lang="en-US" sz="2800" b="1" i="1" dirty="0" smtClean="0"/>
              <a:t>Theo </a:t>
            </a:r>
            <a:r>
              <a:rPr lang="en-US" sz="2800" b="1" i="1" dirty="0" err="1" smtClean="0"/>
              <a:t>quan</a:t>
            </a:r>
            <a:r>
              <a:rPr lang="en-US" sz="2800" b="1" i="1" dirty="0" smtClean="0"/>
              <a:t> </a:t>
            </a:r>
            <a:r>
              <a:rPr lang="en-US" sz="2800" b="1" i="1" dirty="0" err="1" smtClean="0"/>
              <a:t>điểm</a:t>
            </a:r>
            <a:r>
              <a:rPr lang="en-US" sz="2800" b="1" i="1" dirty="0" smtClean="0"/>
              <a:t> </a:t>
            </a:r>
            <a:r>
              <a:rPr lang="en-US" sz="2800" b="1" i="1" dirty="0" err="1" smtClean="0"/>
              <a:t>duy</a:t>
            </a:r>
            <a:r>
              <a:rPr lang="en-US" sz="2800" b="1" i="1" dirty="0" smtClean="0"/>
              <a:t> </a:t>
            </a:r>
            <a:r>
              <a:rPr lang="en-US" sz="2800" b="1" i="1" dirty="0" err="1" smtClean="0"/>
              <a:t>vật</a:t>
            </a:r>
            <a:r>
              <a:rPr lang="en-US" sz="2800" b="1" i="1" dirty="0" smtClean="0"/>
              <a:t> </a:t>
            </a:r>
            <a:r>
              <a:rPr lang="en-US" sz="2800" b="1" i="1" dirty="0" err="1" smtClean="0"/>
              <a:t>biện</a:t>
            </a:r>
            <a:r>
              <a:rPr lang="en-US" sz="2800" b="1" i="1" dirty="0" smtClean="0"/>
              <a:t> </a:t>
            </a:r>
            <a:r>
              <a:rPr lang="en-US" sz="2800" b="1" i="1" dirty="0" err="1" smtClean="0"/>
              <a:t>chứng</a:t>
            </a:r>
            <a:r>
              <a:rPr lang="en-US" sz="2800" b="1" i="1" dirty="0" smtClean="0"/>
              <a:t> </a:t>
            </a:r>
            <a:r>
              <a:rPr lang="en-US" sz="2800" b="1" i="1" dirty="0" err="1" smtClean="0"/>
              <a:t>về</a:t>
            </a:r>
            <a:r>
              <a:rPr lang="en-US" sz="2800" b="1" i="1" dirty="0" smtClean="0"/>
              <a:t> </a:t>
            </a:r>
            <a:r>
              <a:rPr lang="en-US" sz="2800" b="1" i="1" dirty="0" err="1" smtClean="0"/>
              <a:t>bản</a:t>
            </a:r>
            <a:r>
              <a:rPr lang="en-US" sz="2800" b="1" i="1" dirty="0" smtClean="0"/>
              <a:t> </a:t>
            </a:r>
            <a:r>
              <a:rPr lang="en-US" sz="2800" b="1" i="1" dirty="0" err="1" smtClean="0"/>
              <a:t>chất</a:t>
            </a:r>
            <a:r>
              <a:rPr lang="en-US" sz="2800" b="1" i="1" dirty="0" smtClean="0"/>
              <a:t> </a:t>
            </a:r>
            <a:r>
              <a:rPr lang="en-US" sz="2800" b="1" i="1" dirty="0" err="1" smtClean="0"/>
              <a:t>hiện</a:t>
            </a:r>
            <a:r>
              <a:rPr lang="en-US" sz="2800" b="1" i="1" dirty="0" smtClean="0"/>
              <a:t> </a:t>
            </a:r>
            <a:r>
              <a:rPr lang="en-US" sz="2800" b="1" i="1" dirty="0" err="1" smtClean="0"/>
              <a:t>tượng</a:t>
            </a:r>
            <a:r>
              <a:rPr lang="en-US" sz="2800" b="1" i="1" dirty="0" smtClean="0"/>
              <a:t> </a:t>
            </a:r>
            <a:r>
              <a:rPr lang="en-US" sz="2800" b="1" i="1" dirty="0" err="1" smtClean="0"/>
              <a:t>tâm</a:t>
            </a:r>
            <a:r>
              <a:rPr lang="en-US" sz="2800" b="1" i="1" dirty="0" smtClean="0"/>
              <a:t> </a:t>
            </a:r>
            <a:r>
              <a:rPr lang="en-US" sz="2800" b="1" i="1" dirty="0" err="1" smtClean="0"/>
              <a:t>lý</a:t>
            </a:r>
            <a:r>
              <a:rPr lang="en-US" sz="2800" b="1" i="1" dirty="0" smtClean="0"/>
              <a:t>)</a:t>
            </a:r>
            <a:endParaRPr lang="en-US" sz="2800" dirty="0" smtClean="0"/>
          </a:p>
          <a:p>
            <a:r>
              <a:rPr lang="en-US" sz="2800" dirty="0" err="1" smtClean="0"/>
              <a:t>Chủ</a:t>
            </a:r>
            <a:r>
              <a:rPr lang="en-US" sz="2800" dirty="0" smtClean="0"/>
              <a:t> </a:t>
            </a:r>
            <a:r>
              <a:rPr lang="en-US" sz="2800" dirty="0" err="1" smtClean="0"/>
              <a:t>nghĩa</a:t>
            </a:r>
            <a:r>
              <a:rPr lang="en-US" sz="2800" dirty="0" smtClean="0"/>
              <a:t> </a:t>
            </a:r>
            <a:r>
              <a:rPr lang="en-US" sz="2800" dirty="0" err="1" smtClean="0"/>
              <a:t>duy</a:t>
            </a:r>
            <a:r>
              <a:rPr lang="en-US" sz="2800" dirty="0" smtClean="0"/>
              <a:t> </a:t>
            </a:r>
            <a:r>
              <a:rPr lang="en-US" sz="2800" dirty="0" err="1" smtClean="0"/>
              <a:t>vật</a:t>
            </a:r>
            <a:r>
              <a:rPr lang="en-US" sz="2800" dirty="0" smtClean="0"/>
              <a:t> </a:t>
            </a:r>
            <a:r>
              <a:rPr lang="en-US" sz="2800" dirty="0" err="1" smtClean="0"/>
              <a:t>biện</a:t>
            </a:r>
            <a:r>
              <a:rPr lang="en-US" sz="2800" dirty="0" smtClean="0"/>
              <a:t> </a:t>
            </a:r>
            <a:r>
              <a:rPr lang="en-US" sz="2800" dirty="0" err="1" smtClean="0"/>
              <a:t>chứng</a:t>
            </a:r>
            <a:r>
              <a:rPr lang="en-US" sz="2800" dirty="0" smtClean="0"/>
              <a:t> </a:t>
            </a:r>
            <a:r>
              <a:rPr lang="en-US" sz="2800" dirty="0" err="1" smtClean="0"/>
              <a:t>khẳng</a:t>
            </a:r>
            <a:r>
              <a:rPr lang="en-US" sz="2800" dirty="0" smtClean="0"/>
              <a:t> </a:t>
            </a:r>
            <a:r>
              <a:rPr lang="en-US" sz="2800" dirty="0" err="1" smtClean="0"/>
              <a:t>định</a:t>
            </a:r>
            <a:r>
              <a:rPr lang="en-US" sz="2800" dirty="0" smtClean="0"/>
              <a:t>: </a:t>
            </a:r>
            <a:r>
              <a:rPr lang="en-US" sz="2800" b="1" i="1" dirty="0" err="1" smtClean="0"/>
              <a:t>Tâm</a:t>
            </a:r>
            <a:r>
              <a:rPr lang="en-US" sz="2800" b="1" i="1" dirty="0" smtClean="0"/>
              <a:t> </a:t>
            </a:r>
            <a:r>
              <a:rPr lang="en-US" sz="2800" b="1" i="1" dirty="0" err="1" smtClean="0"/>
              <a:t>lý</a:t>
            </a:r>
            <a:r>
              <a:rPr lang="en-US" sz="2800" b="1" i="1" dirty="0" smtClean="0"/>
              <a:t> </a:t>
            </a:r>
            <a:r>
              <a:rPr lang="en-US" sz="2800" b="1" i="1" dirty="0" err="1" smtClean="0"/>
              <a:t>người</a:t>
            </a:r>
            <a:r>
              <a:rPr lang="en-US" sz="2800" b="1" i="1" dirty="0" smtClean="0"/>
              <a:t> </a:t>
            </a:r>
            <a:r>
              <a:rPr lang="en-US" sz="2800" b="1" i="1" dirty="0" err="1" smtClean="0"/>
              <a:t>là</a:t>
            </a:r>
            <a:r>
              <a:rPr lang="en-US" sz="2800" b="1" i="1" dirty="0" smtClean="0"/>
              <a:t> </a:t>
            </a:r>
            <a:r>
              <a:rPr lang="en-US" sz="2800" b="1" i="1" dirty="0" err="1" smtClean="0"/>
              <a:t>sự</a:t>
            </a:r>
            <a:r>
              <a:rPr lang="en-US" sz="2800" b="1" i="1" dirty="0" smtClean="0"/>
              <a:t> </a:t>
            </a:r>
            <a:r>
              <a:rPr lang="en-US" sz="2800" b="1" i="1" dirty="0" err="1" smtClean="0"/>
              <a:t>phản</a:t>
            </a:r>
            <a:r>
              <a:rPr lang="en-US" sz="2800" b="1" i="1" dirty="0" smtClean="0"/>
              <a:t> </a:t>
            </a:r>
            <a:r>
              <a:rPr lang="en-US" sz="2800" b="1" i="1" dirty="0" err="1" smtClean="0"/>
              <a:t>ánh</a:t>
            </a:r>
            <a:r>
              <a:rPr lang="en-US" sz="2800" b="1" i="1" dirty="0" smtClean="0"/>
              <a:t>  </a:t>
            </a:r>
            <a:r>
              <a:rPr lang="en-US" sz="2800" b="1" i="1" dirty="0" err="1" smtClean="0"/>
              <a:t>hiện</a:t>
            </a:r>
            <a:r>
              <a:rPr lang="en-US" sz="2800" b="1" i="1" dirty="0" smtClean="0"/>
              <a:t> </a:t>
            </a:r>
            <a:r>
              <a:rPr lang="en-US" sz="2800" b="1" i="1" dirty="0" err="1" smtClean="0"/>
              <a:t>thực</a:t>
            </a:r>
            <a:r>
              <a:rPr lang="en-US" sz="2800" b="1" i="1" dirty="0" smtClean="0"/>
              <a:t> </a:t>
            </a:r>
            <a:r>
              <a:rPr lang="en-US" sz="2800" b="1" i="1" dirty="0" err="1" smtClean="0"/>
              <a:t>khách</a:t>
            </a:r>
            <a:r>
              <a:rPr lang="en-US" sz="2800" b="1" i="1" dirty="0" smtClean="0"/>
              <a:t> </a:t>
            </a:r>
            <a:r>
              <a:rPr lang="en-US" sz="2800" b="1" i="1" dirty="0" err="1" smtClean="0"/>
              <a:t>quan</a:t>
            </a:r>
            <a:r>
              <a:rPr lang="en-US" sz="2800" b="1" i="1" dirty="0" smtClean="0"/>
              <a:t> </a:t>
            </a:r>
            <a:r>
              <a:rPr lang="en-US" sz="2800" b="1" i="1" dirty="0" err="1" smtClean="0"/>
              <a:t>vào</a:t>
            </a:r>
            <a:r>
              <a:rPr lang="en-US" sz="2800" b="1" i="1" dirty="0" smtClean="0"/>
              <a:t> </a:t>
            </a:r>
            <a:r>
              <a:rPr lang="en-US" sz="2800" b="1" i="1" dirty="0" err="1" smtClean="0"/>
              <a:t>não</a:t>
            </a:r>
            <a:r>
              <a:rPr lang="en-US" sz="2800" b="1" i="1" dirty="0" smtClean="0"/>
              <a:t> </a:t>
            </a:r>
            <a:r>
              <a:rPr lang="en-US" sz="2800" b="1" i="1" dirty="0" err="1" smtClean="0"/>
              <a:t>người</a:t>
            </a:r>
            <a:r>
              <a:rPr lang="en-US" sz="2800" b="1" i="1" dirty="0" smtClean="0"/>
              <a:t> </a:t>
            </a:r>
            <a:r>
              <a:rPr lang="en-US" sz="2800" b="1" i="1" dirty="0" err="1" smtClean="0"/>
              <a:t>thông</a:t>
            </a:r>
            <a:r>
              <a:rPr lang="en-US" sz="2800" b="1" i="1" dirty="0" smtClean="0"/>
              <a:t> qua </a:t>
            </a:r>
            <a:r>
              <a:rPr lang="en-US" sz="2800" b="1" i="1" dirty="0" err="1" smtClean="0"/>
              <a:t>chủ</a:t>
            </a:r>
            <a:r>
              <a:rPr lang="en-US" sz="2800" b="1" i="1" dirty="0" smtClean="0"/>
              <a:t> </a:t>
            </a:r>
            <a:r>
              <a:rPr lang="en-US" sz="2800" b="1" i="1" dirty="0" err="1" smtClean="0"/>
              <a:t>thể</a:t>
            </a:r>
            <a:r>
              <a:rPr lang="en-US" sz="2800" b="1" i="1" dirty="0" smtClean="0"/>
              <a:t>, </a:t>
            </a:r>
            <a:r>
              <a:rPr lang="en-US" sz="2800" b="1" i="1" dirty="0" err="1" smtClean="0"/>
              <a:t>tâm</a:t>
            </a:r>
            <a:r>
              <a:rPr lang="en-US" sz="2800" b="1" i="1" dirty="0" smtClean="0"/>
              <a:t> </a:t>
            </a:r>
            <a:r>
              <a:rPr lang="en-US" sz="2800" b="1" i="1" dirty="0" err="1" smtClean="0"/>
              <a:t>lý</a:t>
            </a:r>
            <a:r>
              <a:rPr lang="en-US" sz="2800" b="1" i="1" dirty="0" smtClean="0"/>
              <a:t> </a:t>
            </a:r>
            <a:r>
              <a:rPr lang="en-US" sz="2800" b="1" i="1" dirty="0" err="1" smtClean="0"/>
              <a:t>người</a:t>
            </a:r>
            <a:r>
              <a:rPr lang="en-US" sz="2800" b="1" i="1" dirty="0" smtClean="0"/>
              <a:t> </a:t>
            </a:r>
            <a:r>
              <a:rPr lang="en-US" sz="2800" b="1" i="1" dirty="0" err="1" smtClean="0"/>
              <a:t>có</a:t>
            </a:r>
            <a:r>
              <a:rPr lang="en-US" sz="2800" b="1" i="1" dirty="0" smtClean="0"/>
              <a:t> </a:t>
            </a:r>
            <a:r>
              <a:rPr lang="en-US" sz="2800" b="1" i="1" dirty="0" err="1" smtClean="0"/>
              <a:t>bản</a:t>
            </a:r>
            <a:r>
              <a:rPr lang="en-US" sz="2800" b="1" i="1" dirty="0" smtClean="0"/>
              <a:t> </a:t>
            </a:r>
            <a:r>
              <a:rPr lang="en-US" sz="2800" b="1" i="1" dirty="0" err="1" smtClean="0"/>
              <a:t>chất</a:t>
            </a:r>
            <a:r>
              <a:rPr lang="en-US" sz="2800" b="1" i="1" dirty="0" smtClean="0"/>
              <a:t> </a:t>
            </a:r>
            <a:r>
              <a:rPr lang="en-US" sz="2800" b="1" i="1" dirty="0" err="1" smtClean="0"/>
              <a:t>xã</a:t>
            </a:r>
            <a:r>
              <a:rPr lang="en-US" sz="2800" b="1" i="1" dirty="0" smtClean="0"/>
              <a:t> </a:t>
            </a:r>
            <a:r>
              <a:rPr lang="en-US" sz="2800" b="1" i="1" dirty="0" err="1" smtClean="0"/>
              <a:t>hội</a:t>
            </a:r>
            <a:r>
              <a:rPr lang="en-US" sz="2800" b="1" i="1" dirty="0" smtClean="0"/>
              <a:t> - </a:t>
            </a:r>
            <a:r>
              <a:rPr lang="en-US" sz="2800" b="1" i="1" dirty="0" err="1" smtClean="0"/>
              <a:t>lịch</a:t>
            </a:r>
            <a:r>
              <a:rPr lang="en-US" sz="2800" b="1" i="1" dirty="0" smtClean="0"/>
              <a:t> </a:t>
            </a:r>
            <a:r>
              <a:rPr lang="en-US" sz="2800" b="1" i="1" dirty="0" err="1" smtClean="0"/>
              <a:t>sử</a:t>
            </a:r>
            <a:r>
              <a:rPr lang="en-US" sz="2800" b="1" i="1" dirty="0" smtClean="0"/>
              <a:t>.</a:t>
            </a:r>
            <a:endParaRPr lang="en-US" sz="2800" b="1" i="1" dirty="0" smtClean="0"/>
          </a:p>
          <a:p>
            <a:r>
              <a:rPr lang="en-US" sz="2800" b="1" dirty="0" err="1" smtClean="0"/>
              <a:t>Tâm</a:t>
            </a:r>
            <a:r>
              <a:rPr lang="en-US" sz="2800" b="1" dirty="0" smtClean="0"/>
              <a:t> </a:t>
            </a:r>
            <a:r>
              <a:rPr lang="en-US" sz="2800" b="1" dirty="0" err="1" smtClean="0"/>
              <a:t>lý</a:t>
            </a:r>
            <a:r>
              <a:rPr lang="en-US" sz="2800" b="1" dirty="0" smtClean="0"/>
              <a:t> </a:t>
            </a:r>
            <a:r>
              <a:rPr lang="en-US" sz="2800" b="1" dirty="0" err="1" smtClean="0"/>
              <a:t>người</a:t>
            </a:r>
            <a:r>
              <a:rPr lang="en-US" sz="2800" b="1" dirty="0" smtClean="0"/>
              <a:t> </a:t>
            </a:r>
            <a:r>
              <a:rPr lang="en-US" sz="2800" b="1" dirty="0" err="1" smtClean="0"/>
              <a:t>là</a:t>
            </a:r>
            <a:r>
              <a:rPr lang="en-US" sz="2800" b="1" dirty="0" smtClean="0"/>
              <a:t> </a:t>
            </a:r>
            <a:r>
              <a:rPr lang="en-US" sz="2800" b="1" dirty="0" err="1" smtClean="0"/>
              <a:t>sự</a:t>
            </a:r>
            <a:r>
              <a:rPr lang="en-US" sz="2800" b="1" dirty="0" smtClean="0"/>
              <a:t> </a:t>
            </a:r>
            <a:r>
              <a:rPr lang="en-US" sz="2800" b="1" dirty="0" err="1" smtClean="0"/>
              <a:t>phản</a:t>
            </a:r>
            <a:r>
              <a:rPr lang="en-US" sz="2800" b="1" dirty="0" smtClean="0"/>
              <a:t> </a:t>
            </a:r>
            <a:r>
              <a:rPr lang="en-US" sz="2800" b="1" dirty="0" err="1" smtClean="0"/>
              <a:t>ánh</a:t>
            </a:r>
            <a:r>
              <a:rPr lang="en-US" sz="2800" b="1" dirty="0" smtClean="0"/>
              <a:t> </a:t>
            </a:r>
            <a:r>
              <a:rPr lang="en-US" sz="2800" b="1" dirty="0" err="1" smtClean="0"/>
              <a:t>hiện</a:t>
            </a:r>
            <a:r>
              <a:rPr lang="en-US" sz="2800" b="1" dirty="0" smtClean="0"/>
              <a:t> </a:t>
            </a:r>
            <a:r>
              <a:rPr lang="en-US" sz="2800" b="1" dirty="0" err="1" smtClean="0"/>
              <a:t>thực</a:t>
            </a:r>
            <a:r>
              <a:rPr lang="en-US" sz="2800" b="1" dirty="0" smtClean="0"/>
              <a:t> </a:t>
            </a:r>
            <a:r>
              <a:rPr lang="en-US" sz="2800" b="1" dirty="0" err="1" smtClean="0"/>
              <a:t>khách</a:t>
            </a:r>
            <a:r>
              <a:rPr lang="en-US" sz="2800" b="1" dirty="0" smtClean="0"/>
              <a:t> </a:t>
            </a:r>
            <a:r>
              <a:rPr lang="en-US" sz="2800" b="1" dirty="0" err="1" smtClean="0"/>
              <a:t>quan</a:t>
            </a:r>
            <a:r>
              <a:rPr lang="en-US" sz="2800" b="1" dirty="0" smtClean="0"/>
              <a:t> </a:t>
            </a:r>
            <a:r>
              <a:rPr lang="en-US" sz="2800" b="1" dirty="0" err="1" smtClean="0"/>
              <a:t>vào</a:t>
            </a:r>
            <a:r>
              <a:rPr lang="en-US" sz="2800" b="1" dirty="0" smtClean="0"/>
              <a:t> </a:t>
            </a:r>
            <a:r>
              <a:rPr lang="en-US" sz="2800" b="1" dirty="0" err="1" smtClean="0"/>
              <a:t>não</a:t>
            </a:r>
            <a:r>
              <a:rPr lang="en-US" sz="2800" b="1" dirty="0" smtClean="0"/>
              <a:t> </a:t>
            </a:r>
            <a:r>
              <a:rPr lang="en-US" sz="2800" b="1" dirty="0" err="1" smtClean="0"/>
              <a:t>người</a:t>
            </a:r>
            <a:r>
              <a:rPr lang="en-US" sz="2800" b="1" dirty="0" smtClean="0"/>
              <a:t> </a:t>
            </a:r>
            <a:r>
              <a:rPr lang="en-US" sz="2800" b="1" dirty="0" err="1" smtClean="0"/>
              <a:t>thông</a:t>
            </a:r>
            <a:r>
              <a:rPr lang="en-US" sz="2800" b="1" dirty="0" smtClean="0"/>
              <a:t> qua </a:t>
            </a:r>
            <a:r>
              <a:rPr lang="en-US" sz="2800" b="1" dirty="0" err="1" smtClean="0"/>
              <a:t>chủ</a:t>
            </a:r>
            <a:r>
              <a:rPr lang="en-US" sz="2800" b="1" dirty="0" smtClean="0"/>
              <a:t> </a:t>
            </a:r>
            <a:r>
              <a:rPr lang="en-US" sz="2800" b="1" dirty="0" err="1" smtClean="0"/>
              <a:t>thể</a:t>
            </a:r>
            <a:r>
              <a:rPr lang="en-US" sz="2800" b="1" dirty="0" smtClean="0"/>
              <a:t>.</a:t>
            </a:r>
          </a:p>
          <a:p>
            <a:endParaRPr lang="en-US" dirty="0"/>
          </a:p>
        </p:txBody>
      </p:sp>
    </p:spTree>
  </p:cSld>
  <p:clrMapOvr>
    <a:masterClrMapping/>
  </p:clrMapOvr>
</p:sld>
</file>

<file path=ppt/theme/theme1.xml><?xml version="1.0" encoding="utf-8"?>
<a:theme xmlns:a="http://schemas.openxmlformats.org/drawingml/2006/main" name="580TGp_general_light_ani">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580TGp_general_light_ani</Template>
  <TotalTime>1760</TotalTime>
  <Words>1824</Words>
  <Application>Microsoft Office PowerPoint</Application>
  <PresentationFormat>On-screen Show (4:3)</PresentationFormat>
  <Paragraphs>118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580TGp_general_light_ani</vt:lpstr>
      <vt:lpstr>ĐẠI CƯƠNG TÂM LÝ </vt:lpstr>
      <vt:lpstr>MỤC TIÊU</vt:lpstr>
      <vt:lpstr>Định nghĩa tâm lý học</vt:lpstr>
      <vt:lpstr>Đối tượng nghiên cứu của tâm lý học.</vt:lpstr>
      <vt:lpstr>Nhiệm vụ của tâm lý học.</vt:lpstr>
      <vt:lpstr>Slide 6</vt:lpstr>
      <vt:lpstr>Phương pháp nghiên cứu tâm lý học.</vt:lpstr>
      <vt:lpstr>Slide 8</vt:lpstr>
      <vt:lpstr>Khái niệm tâm lý</vt:lpstr>
      <vt:lpstr>Slide 10</vt:lpstr>
      <vt:lpstr>Phản ánh tâm lý là một loại phản ánh đặc biệt.</vt:lpstr>
      <vt:lpstr>Slide 12</vt:lpstr>
      <vt:lpstr>Bản chất xã hội - lịch sử của tâm lý con người.</vt:lpstr>
      <vt:lpstr>Chức năng của tâm lý</vt:lpstr>
      <vt:lpstr>NHÂN CÁCH</vt:lpstr>
      <vt:lpstr>Khái niệm về nhân cách</vt:lpstr>
      <vt:lpstr>Cấu trúc tâm lý của nhân cách:</vt:lpstr>
      <vt:lpstr>Năng lực của nhân cách</vt:lpstr>
      <vt:lpstr>Tính cách của nhân cách:</vt:lpstr>
      <vt:lpstr>Khí chất (loại hình thần kinh):</vt:lpstr>
      <vt:lpstr>Cơ chế của sự hình thành nhân cách:</vt:lpstr>
      <vt:lpstr>Khái quát về tâm lý lứa tuổi.</vt:lpstr>
      <vt:lpstr>Đặc điểm tâm lý và các rối nhiễu tâm lý các lứa tuổi:</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Download Bộ Template Powerpoint 56 chủ đề Đa dạng mẫu đồ thị Đa dạng mẫu sơ đồ SmartArt Hiệu ứng chuyển động tuyệt vời Màu sắc phù hợp từng chủ đề Hình ảnh sinh động Dễ tùy biến</dc:title>
  <dc:creator>Pierre</dc:creator>
  <cp:lastModifiedBy>Ngo Dang Ngu</cp:lastModifiedBy>
  <cp:revision>97</cp:revision>
  <dcterms:created xsi:type="dcterms:W3CDTF">2013-10-11T09:50:34Z</dcterms:created>
  <dcterms:modified xsi:type="dcterms:W3CDTF">2023-02-28T09:16:38Z</dcterms:modified>
</cp:coreProperties>
</file>