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1" r:id="rId3"/>
    <p:sldId id="277" r:id="rId4"/>
    <p:sldId id="278" r:id="rId5"/>
    <p:sldId id="287" r:id="rId6"/>
    <p:sldId id="263" r:id="rId7"/>
    <p:sldId id="283" r:id="rId8"/>
    <p:sldId id="284" r:id="rId9"/>
    <p:sldId id="266" r:id="rId10"/>
    <p:sldId id="285" r:id="rId11"/>
    <p:sldId id="279" r:id="rId12"/>
    <p:sldId id="288" r:id="rId13"/>
    <p:sldId id="286" r:id="rId14"/>
    <p:sldId id="269" r:id="rId15"/>
    <p:sldId id="270" r:id="rId16"/>
    <p:sldId id="276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A3FA81-2F79-43E8-B56F-275D6748BAB0}" type="datetimeFigureOut">
              <a:rPr lang="en-US" smtClean="0"/>
              <a:pPr/>
              <a:t>4/3/2023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A26249-96B6-4EAE-A446-03913DDE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Temperature 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pic>
        <p:nvPicPr>
          <p:cNvPr id="4" name="Content Placeholder 3" descr="fever-medical-thermometer-german-digital-thermometers-five-different-stated-temperature-measurements-degree-celsius-5300619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066800"/>
            <a:ext cx="8077200" cy="4572000"/>
          </a:xfrm>
        </p:spPr>
      </p:pic>
      <p:sp>
        <p:nvSpPr>
          <p:cNvPr id="5" name="TextBox 4"/>
          <p:cNvSpPr txBox="1"/>
          <p:nvPr/>
        </p:nvSpPr>
        <p:spPr>
          <a:xfrm>
            <a:off x="3048000" y="4876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unnormal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962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normal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3124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fever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2209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high </a:t>
            </a:r>
            <a:r>
              <a:rPr lang="en-US" sz="2400" dirty="0" smtClean="0">
                <a:solidFill>
                  <a:srgbClr val="FF0000"/>
                </a:solidFill>
              </a:rPr>
              <a:t>fever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1066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Serious high fever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365760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Pneumonia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838200"/>
            <a:ext cx="533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Fever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Fast, shallow breathing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Cough with green, yellow </a:t>
            </a:r>
          </a:p>
          <a:p>
            <a:r>
              <a:rPr lang="en-US" sz="2400" dirty="0" smtClean="0"/>
              <a:t>or bloody mucus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Pain in chest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457200"/>
            <a:ext cx="8214078" cy="5668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11891"/>
          </a:xfrm>
        </p:spPr>
        <p:txBody>
          <a:bodyPr/>
          <a:lstStyle/>
          <a:p>
            <a:r>
              <a:rPr lang="en-US" dirty="0" smtClean="0"/>
              <a:t>1. What is shock?</a:t>
            </a:r>
          </a:p>
          <a:p>
            <a:r>
              <a:rPr lang="en-US" dirty="0" smtClean="0"/>
              <a:t>2. What are causes of shock?</a:t>
            </a:r>
          </a:p>
          <a:p>
            <a:r>
              <a:rPr lang="en-US" dirty="0" smtClean="0"/>
              <a:t>3. What are signs of shock?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	Question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1. Definition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Shock is a life- threatening condition that develops when the body’s blood pressure drops dangerously low.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en-US" dirty="0" smtClean="0"/>
              <a:t>Great pain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A large burn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Losing a lot of blood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Severe illnesses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Dehydration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Severe allergic reaction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2 Causes of shock?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en-US" dirty="0" smtClean="0"/>
              <a:t>Weak, rapid pulse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Cold sweat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Pale, cold, damp skin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Mental confusion</a:t>
            </a:r>
          </a:p>
          <a:p>
            <a:pPr marL="514350" indent="-514350">
              <a:buFontTx/>
              <a:buChar char="-"/>
            </a:pPr>
            <a:r>
              <a:rPr lang="en-US" smtClean="0"/>
              <a:t>Weakness</a:t>
            </a:r>
            <a:endParaRPr lang="en-US" dirty="0" smtClean="0"/>
          </a:p>
          <a:p>
            <a:pPr marL="514350" indent="-514350">
              <a:buFontTx/>
              <a:buChar char="-"/>
            </a:pPr>
            <a:r>
              <a:rPr lang="en-US" dirty="0" smtClean="0"/>
              <a:t>Loss of consciousness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2.3. Signs of shock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788091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1. You should take the temperature of a sick person: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A.	 at night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B. four times a day 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C. when he seems to have a fever 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D. in the morning </a:t>
            </a:r>
          </a:p>
          <a:p>
            <a:pPr marL="624078" indent="-51435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2. We can use……………to take the patients' temperature.</a:t>
            </a:r>
          </a:p>
          <a:p>
            <a:pPr marL="566928" indent="-45720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A. thermometer         B. bite            C. kilometer                D. kilogram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3. Take the temperature at…………..4 times each day and write it down.</a:t>
            </a:r>
          </a:p>
          <a:p>
            <a:pPr marL="566928" indent="-45720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A. last                     B. least            C. lest                     D. less </a:t>
            </a:r>
          </a:p>
          <a:p>
            <a:pPr marL="566928" indent="-45720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4. ………………is an infection that fills your lungs with fluid. </a:t>
            </a:r>
          </a:p>
          <a:p>
            <a:pPr marL="566928" indent="-45720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A. Childbirth fever   B. typhoid   C. pneumonia  D. tuberculosis</a:t>
            </a:r>
          </a:p>
          <a:p>
            <a:pPr marL="566928" indent="-45720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5. Shock is a …………… medical condition that occurs when body is not getting enough blood flow. </a:t>
            </a: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A. Dangerous    B. threatening   C. life- threatening     D. immediate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9144000" cy="685800"/>
          </a:xfrm>
        </p:spPr>
        <p:txBody>
          <a:bodyPr>
            <a:noAutofit/>
          </a:bodyPr>
          <a:lstStyle/>
          <a:p>
            <a:r>
              <a:rPr lang="en-US" sz="3200" i="1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 Ex1: Circle the correct answer</a:t>
            </a:r>
            <a:endParaRPr lang="en-US" sz="3200" i="1" cap="none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0"/>
            <a:ext cx="7924800" cy="9144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PRACTICE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457200" y="1905000"/>
            <a:ext cx="378823" cy="40827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57200" y="3124200"/>
            <a:ext cx="378823" cy="40827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38400" y="3810000"/>
            <a:ext cx="378823" cy="40827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733800" y="4419600"/>
            <a:ext cx="378823" cy="40827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733800" y="5410200"/>
            <a:ext cx="378823" cy="40827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5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1328"/>
            <a:ext cx="8991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 In new born babies, a temperature that is unusually high or unusually low (below 36 degree) may mean a……………………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 People who have…………...... usually feel very sick with a high fever and chills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3. ……………….begins like a cold. Temperature goes up a little more each day. Pulse relatively slow.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4. There is a mild fever in the afternoon. At night the person often sweats, and the fever goes down. This disease is…………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5. People who have a high fever, bad smelling vaginal discharge, lower abdominal pain may have…………..</a:t>
            </a: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"/>
            <a:ext cx="9144000" cy="60223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Ex2: Fill</a:t>
            </a:r>
            <a:r>
              <a:rPr kumimoji="0" lang="en-US" sz="3200" b="1" i="1" u="none" strike="noStrike" kern="1200" cap="none" spc="0" normalizeH="0" noProof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in the blank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21336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serious infection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25146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malaria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2004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typhoid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46482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tuberculosis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340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childbirth </a:t>
            </a:r>
            <a:r>
              <a:rPr lang="en-US" sz="2000" dirty="0" smtClean="0">
                <a:solidFill>
                  <a:srgbClr val="FF0000"/>
                </a:solidFill>
              </a:rPr>
              <a:t>fever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Eg1: The normal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of a healthy person is about 37 degree.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temperature (n)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Take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sb’s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temperature</a:t>
            </a:r>
          </a:p>
          <a:p>
            <a:pPr marL="514350" indent="-514350"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Take the patient’s temperature</a:t>
            </a:r>
          </a:p>
          <a:p>
            <a:pPr marL="514350" indent="-514350">
              <a:buNone/>
            </a:pPr>
            <a:endParaRPr lang="en-US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+Have a fever ( &gt;37.50C)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+have a high fever  &gt;&lt; have a mild fever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+Have a chill ( &lt; 36.0C)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Chill (n)&gt;&lt; fever</a:t>
            </a: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Eg2: My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grandfather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had a high fever last night.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1. Temperature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8194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The nurses usually take the patient’s temperature in the morning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trong/healthy </a:t>
            </a:r>
            <a:r>
              <a:rPr lang="en-US" dirty="0" smtClean="0"/>
              <a:t>&gt;&lt; ill/sick/tired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Healthy </a:t>
            </a:r>
            <a:r>
              <a:rPr lang="en-US" dirty="0" smtClean="0"/>
              <a:t>person &gt;&lt; sick person </a:t>
            </a:r>
            <a:r>
              <a:rPr lang="en-US" dirty="0" smtClean="0"/>
              <a:t>– patient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Rise ( v)= go up &gt;&lt; go down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r>
              <a:rPr lang="en-US" dirty="0" smtClean="0"/>
              <a:t>when a person has a high fever :</a:t>
            </a:r>
            <a:br>
              <a:rPr lang="en-US" dirty="0" smtClean="0"/>
            </a:br>
            <a:r>
              <a:rPr lang="en-US" dirty="0" smtClean="0"/>
              <a:t>+apply cool water</a:t>
            </a:r>
            <a:br>
              <a:rPr lang="en-US" dirty="0" smtClean="0"/>
            </a:br>
            <a:r>
              <a:rPr lang="en-US" dirty="0" smtClean="0"/>
              <a:t>+give him medicine </a:t>
            </a:r>
            <a:br>
              <a:rPr lang="en-US" dirty="0" smtClean="0"/>
            </a:br>
            <a:r>
              <a:rPr lang="en-US" dirty="0" smtClean="0"/>
              <a:t>+take off some parts of his clothes.</a:t>
            </a:r>
            <a:br>
              <a:rPr lang="en-US" dirty="0" smtClean="0"/>
            </a:br>
            <a:r>
              <a:rPr lang="en-US" dirty="0" smtClean="0"/>
              <a:t>+give him an intravenous solution</a:t>
            </a:r>
          </a:p>
          <a:p>
            <a:r>
              <a:rPr lang="en-US" dirty="0" smtClean="0"/>
              <a:t>when a person has a chill:</a:t>
            </a:r>
            <a:br>
              <a:rPr lang="en-US" dirty="0" smtClean="0"/>
            </a:br>
            <a:r>
              <a:rPr lang="en-US" dirty="0" smtClean="0"/>
              <a:t>+apply warm water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+cover </a:t>
            </a:r>
            <a:r>
              <a:rPr lang="en-US" dirty="0" smtClean="0"/>
              <a:t>him with blanket/ clothes.</a:t>
            </a:r>
            <a:br>
              <a:rPr lang="en-US" dirty="0" smtClean="0"/>
            </a:br>
            <a:r>
              <a:rPr lang="en-US" dirty="0" smtClean="0"/>
              <a:t>+give him warm drinks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high fever/ a chill 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5473891"/>
          </a:xfrm>
        </p:spPr>
        <p:txBody>
          <a:bodyPr/>
          <a:lstStyle/>
          <a:p>
            <a:r>
              <a:rPr lang="en-US" i="1" u="sng" dirty="0" smtClean="0"/>
              <a:t>Question 1: </a:t>
            </a:r>
            <a:r>
              <a:rPr lang="en-US" dirty="0" smtClean="0"/>
              <a:t>what does the nurse use to take the patient’s temperature?</a:t>
            </a:r>
          </a:p>
          <a:p>
            <a:endParaRPr lang="en-US" i="1" u="sng" dirty="0" smtClean="0"/>
          </a:p>
          <a:p>
            <a:endParaRPr lang="en-US" i="1" u="sng" dirty="0" smtClean="0"/>
          </a:p>
          <a:p>
            <a:r>
              <a:rPr lang="en-US" i="1" u="sng" dirty="0" smtClean="0"/>
              <a:t>Question 2</a:t>
            </a:r>
            <a:r>
              <a:rPr lang="en-US" dirty="0" smtClean="0"/>
              <a:t>:Do sick people always have a fever?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u="sng" dirty="0" smtClean="0"/>
              <a:t>Question 3</a:t>
            </a:r>
            <a:r>
              <a:rPr lang="en-US" dirty="0" smtClean="0"/>
              <a:t>: How often do you take a sick person’s temperature?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nurse uses a </a:t>
            </a:r>
            <a:r>
              <a:rPr lang="en-US" sz="2400" dirty="0" smtClean="0">
                <a:solidFill>
                  <a:srgbClr val="FF0000"/>
                </a:solidFill>
              </a:rPr>
              <a:t>thermometer</a:t>
            </a:r>
            <a:r>
              <a:rPr lang="en-US" sz="2400" dirty="0" smtClean="0"/>
              <a:t> to take the patient’s temperature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124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No, they don’t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953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We should take a sick person’s temperature </a:t>
            </a:r>
            <a:r>
              <a:rPr lang="en-US" sz="2400" dirty="0" smtClean="0">
                <a:solidFill>
                  <a:srgbClr val="FF0000"/>
                </a:solidFill>
              </a:rPr>
              <a:t>at least 4 times </a:t>
            </a:r>
            <a:r>
              <a:rPr lang="en-US" sz="2400" dirty="0" smtClean="0"/>
              <a:t>a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477000"/>
          </a:xfrm>
        </p:spPr>
        <p:txBody>
          <a:bodyPr/>
          <a:lstStyle/>
          <a:p>
            <a:pPr marL="514350" indent="-51435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Malaria</a:t>
            </a:r>
          </a:p>
          <a:p>
            <a:pPr marL="514350" indent="-514350"/>
            <a:r>
              <a:rPr lang="en-US" dirty="0" smtClean="0"/>
              <a:t>High fever with chills in a few hours</a:t>
            </a:r>
          </a:p>
          <a:p>
            <a:pPr marL="514350" indent="-514350"/>
            <a:r>
              <a:rPr lang="en-US" dirty="0" smtClean="0"/>
              <a:t>Sweating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/>
          </a:p>
        </p:txBody>
      </p:sp>
      <p:pic>
        <p:nvPicPr>
          <p:cNvPr id="2052" name="Picture 4" descr="C:\Users\hp\Desktop\infographic-malaria-cute-disease-1599487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447800"/>
            <a:ext cx="48006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gns-and-symptoms-of-typhoid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752600"/>
            <a:ext cx="50292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Typhoid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38800" y="1981200"/>
            <a:ext cx="350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Cold with fever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Slow pulse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Diarrhea and dehydration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Trembling and delirium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05px-Depiction_of_a_tuberculosis_patien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2133600"/>
            <a:ext cx="6629400" cy="4191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Tuberculosis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2192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Mild fever in the afternoon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Sweating at 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Childbirth fever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Foul-smelling vaginal discharge</a:t>
            </a:r>
          </a:p>
          <a:p>
            <a:r>
              <a:rPr lang="en-US" dirty="0" smtClean="0"/>
              <a:t>Pain</a:t>
            </a:r>
          </a:p>
          <a:p>
            <a:r>
              <a:rPr lang="en-US" dirty="0" smtClean="0"/>
              <a:t>Bleeding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440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Temperature  </vt:lpstr>
      <vt:lpstr>1. Temperature</vt:lpstr>
      <vt:lpstr>Slide 3</vt:lpstr>
      <vt:lpstr>A high fever/ a chill </vt:lpstr>
      <vt:lpstr>Slide 5</vt:lpstr>
      <vt:lpstr>Slide 6</vt:lpstr>
      <vt:lpstr>Typhoid</vt:lpstr>
      <vt:lpstr>Tuberculosis</vt:lpstr>
      <vt:lpstr>Slide 9</vt:lpstr>
      <vt:lpstr>Pneumonia</vt:lpstr>
      <vt:lpstr>Slide 11</vt:lpstr>
      <vt:lpstr> Question</vt:lpstr>
      <vt:lpstr>Slide 13</vt:lpstr>
      <vt:lpstr>2 Causes of shock?</vt:lpstr>
      <vt:lpstr>2.3. Signs of shock </vt:lpstr>
      <vt:lpstr>   Ex1: Circle the correct answer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94</cp:revision>
  <dcterms:created xsi:type="dcterms:W3CDTF">2021-01-29T15:39:55Z</dcterms:created>
  <dcterms:modified xsi:type="dcterms:W3CDTF">2023-04-03T09:29:43Z</dcterms:modified>
</cp:coreProperties>
</file>