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1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48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B76F2-0952-4855-8474-56E92A290054}" type="datetimeFigureOut">
              <a:rPr lang="en-US" smtClean="0"/>
              <a:t>05/02/2022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0CB4-2FB7-4585-8734-8BBE9E0F6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930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B76F2-0952-4855-8474-56E92A290054}" type="datetimeFigureOut">
              <a:rPr lang="en-US" smtClean="0"/>
              <a:t>05/02/2022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0CB4-2FB7-4585-8734-8BBE9E0F6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221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B76F2-0952-4855-8474-56E92A290054}" type="datetimeFigureOut">
              <a:rPr lang="en-US" smtClean="0"/>
              <a:t>05/02/2022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0CB4-2FB7-4585-8734-8BBE9E0F6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807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B76F2-0952-4855-8474-56E92A290054}" type="datetimeFigureOut">
              <a:rPr lang="en-US" smtClean="0"/>
              <a:t>05/02/2022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0CB4-2FB7-4585-8734-8BBE9E0F6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2931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B76F2-0952-4855-8474-56E92A290054}" type="datetimeFigureOut">
              <a:rPr lang="en-US" smtClean="0"/>
              <a:t>05/02/2022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0CB4-2FB7-4585-8734-8BBE9E0F6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7428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B76F2-0952-4855-8474-56E92A290054}" type="datetimeFigureOut">
              <a:rPr lang="en-US" smtClean="0"/>
              <a:t>05/02/2022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0CB4-2FB7-4585-8734-8BBE9E0F6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7940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B76F2-0952-4855-8474-56E92A290054}" type="datetimeFigureOut">
              <a:rPr lang="en-US" smtClean="0"/>
              <a:t>05/02/2022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0CB4-2FB7-4585-8734-8BBE9E0F6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374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B76F2-0952-4855-8474-56E92A290054}" type="datetimeFigureOut">
              <a:rPr lang="en-US" smtClean="0"/>
              <a:t>05/02/2022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0CB4-2FB7-4585-8734-8BBE9E0F6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4369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B76F2-0952-4855-8474-56E92A290054}" type="datetimeFigureOut">
              <a:rPr lang="en-US" smtClean="0"/>
              <a:t>05/02/2022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0CB4-2FB7-4585-8734-8BBE9E0F6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43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B76F2-0952-4855-8474-56E92A290054}" type="datetimeFigureOut">
              <a:rPr lang="en-US" smtClean="0"/>
              <a:t>05/02/2022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14410CB4-2FB7-4585-8734-8BBE9E0F6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16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B76F2-0952-4855-8474-56E92A290054}" type="datetimeFigureOut">
              <a:rPr lang="en-US" smtClean="0"/>
              <a:t>05/02/2022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0CB4-2FB7-4585-8734-8BBE9E0F6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2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B76F2-0952-4855-8474-56E92A290054}" type="datetimeFigureOut">
              <a:rPr lang="en-US" smtClean="0"/>
              <a:t>05/02/2022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0CB4-2FB7-4585-8734-8BBE9E0F6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904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B76F2-0952-4855-8474-56E92A290054}" type="datetimeFigureOut">
              <a:rPr lang="en-US" smtClean="0"/>
              <a:t>05/02/2022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0CB4-2FB7-4585-8734-8BBE9E0F6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816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B76F2-0952-4855-8474-56E92A290054}" type="datetimeFigureOut">
              <a:rPr lang="en-US" smtClean="0"/>
              <a:t>05/02/2022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0CB4-2FB7-4585-8734-8BBE9E0F6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474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B76F2-0952-4855-8474-56E92A290054}" type="datetimeFigureOut">
              <a:rPr lang="en-US" smtClean="0"/>
              <a:t>05/02/2022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0CB4-2FB7-4585-8734-8BBE9E0F6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311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B76F2-0952-4855-8474-56E92A290054}" type="datetimeFigureOut">
              <a:rPr lang="en-US" smtClean="0"/>
              <a:t>05/02/2022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0CB4-2FB7-4585-8734-8BBE9E0F6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283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B76F2-0952-4855-8474-56E92A290054}" type="datetimeFigureOut">
              <a:rPr lang="en-US" smtClean="0"/>
              <a:t>05/02/2022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0CB4-2FB7-4585-8734-8BBE9E0F6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640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alphaModFix amt="9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07B76F2-0952-4855-8474-56E92A290054}" type="datetimeFigureOut">
              <a:rPr lang="en-US" smtClean="0"/>
              <a:t>05/02/2022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4410CB4-2FB7-4585-8734-8BBE9E0F6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251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95897" y="1698171"/>
            <a:ext cx="5368833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0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REVISION </a:t>
            </a:r>
            <a:endParaRPr lang="en-US" sz="7000" b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65364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828800" y="1345480"/>
            <a:ext cx="9779726" cy="4493622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Contents: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1. There is/there are</a:t>
            </a:r>
            <a:b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smtClean="0"/>
              <a:t>There is + N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ít</a:t>
            </a:r>
            <a:r>
              <a:rPr lang="en-US" sz="2800" dirty="0" smtClean="0"/>
              <a:t>/</a:t>
            </a:r>
            <a:r>
              <a:rPr lang="en-US" sz="2800" dirty="0" err="1" smtClean="0"/>
              <a:t>ko</a:t>
            </a:r>
            <a:r>
              <a:rPr lang="en-US" sz="2800" dirty="0" smtClean="0"/>
              <a:t> </a:t>
            </a:r>
            <a:r>
              <a:rPr lang="en-US" sz="2800" dirty="0" err="1" smtClean="0"/>
              <a:t>đếm</a:t>
            </a:r>
            <a:r>
              <a:rPr lang="en-US" sz="2800" dirty="0" smtClean="0"/>
              <a:t>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There are + N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nhiều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There are 40 students in my classroom.</a:t>
            </a:r>
            <a:br>
              <a:rPr lang="en-US" sz="2800" dirty="0" smtClean="0"/>
            </a:br>
            <a:r>
              <a:rPr lang="en-US" sz="2800" dirty="0" smtClean="0"/>
              <a:t>There is a pen on the table</a:t>
            </a:r>
            <a:br>
              <a:rPr lang="en-US" sz="2800" dirty="0" smtClean="0"/>
            </a:b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2. A/an/plural/possessive adjective</a:t>
            </a:r>
            <a:b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3. Grammar: The present simple tense</a:t>
            </a:r>
            <a:b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4. Should/shouldn’t</a:t>
            </a:r>
            <a:b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5. Vocabulary: daily activities of a nurse, parts of the body</a:t>
            </a:r>
            <a:b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6. How to ask/show problems</a:t>
            </a:r>
            <a:b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483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7184" y="457200"/>
            <a:ext cx="10515600" cy="57197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 smtClean="0"/>
              <a:t>7. </a:t>
            </a:r>
            <a:r>
              <a:rPr lang="en-US" dirty="0" smtClean="0">
                <a:solidFill>
                  <a:srgbClr val="FF0000"/>
                </a:solidFill>
              </a:rPr>
              <a:t>Spend </a:t>
            </a:r>
            <a:r>
              <a:rPr lang="en-US" dirty="0">
                <a:solidFill>
                  <a:srgbClr val="FF0000"/>
                </a:solidFill>
              </a:rPr>
              <a:t>time doing </a:t>
            </a:r>
            <a:r>
              <a:rPr lang="en-US" dirty="0" err="1">
                <a:solidFill>
                  <a:srgbClr val="FF0000"/>
                </a:solidFill>
              </a:rPr>
              <a:t>st</a:t>
            </a:r>
            <a:r>
              <a:rPr lang="en-US" dirty="0">
                <a:solidFill>
                  <a:srgbClr val="FF0000"/>
                </a:solidFill>
              </a:rPr>
              <a:t> = it takes </a:t>
            </a:r>
            <a:r>
              <a:rPr lang="en-US" dirty="0" err="1">
                <a:solidFill>
                  <a:srgbClr val="FF0000"/>
                </a:solidFill>
              </a:rPr>
              <a:t>sb</a:t>
            </a:r>
            <a:r>
              <a:rPr lang="en-US" dirty="0">
                <a:solidFill>
                  <a:srgbClr val="FF0000"/>
                </a:solidFill>
              </a:rPr>
              <a:t> time to do </a:t>
            </a:r>
            <a:r>
              <a:rPr lang="en-US" dirty="0" err="1">
                <a:solidFill>
                  <a:srgbClr val="FF0000"/>
                </a:solidFill>
              </a:rPr>
              <a:t>st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/>
              <a:t>    </a:t>
            </a:r>
            <a:r>
              <a:rPr lang="en-US" dirty="0" smtClean="0"/>
              <a:t>I </a:t>
            </a:r>
            <a:r>
              <a:rPr lang="en-US" dirty="0"/>
              <a:t>spend 2 hours learning English everyday</a:t>
            </a:r>
          </a:p>
          <a:p>
            <a:pPr marL="0" indent="0">
              <a:buNone/>
            </a:pPr>
            <a:r>
              <a:rPr lang="en-US" dirty="0" smtClean="0"/>
              <a:t>    It </a:t>
            </a:r>
            <a:r>
              <a:rPr lang="en-US" dirty="0"/>
              <a:t>takes me 2 hours to learn English everyday</a:t>
            </a:r>
          </a:p>
          <a:p>
            <a:pPr marL="0" lvl="0" indent="0">
              <a:buNone/>
            </a:pPr>
            <a:r>
              <a:rPr lang="en-US" dirty="0" smtClean="0"/>
              <a:t>8. </a:t>
            </a:r>
            <a:r>
              <a:rPr lang="en-US" dirty="0" smtClean="0">
                <a:solidFill>
                  <a:srgbClr val="FF0000"/>
                </a:solidFill>
              </a:rPr>
              <a:t>S + V/Vs/</a:t>
            </a:r>
            <a:r>
              <a:rPr lang="en-US" dirty="0" err="1" smtClean="0">
                <a:solidFill>
                  <a:srgbClr val="FF0000"/>
                </a:solidFill>
              </a:rPr>
              <a:t>es</a:t>
            </a:r>
            <a:r>
              <a:rPr lang="en-US" dirty="0" smtClean="0">
                <a:solidFill>
                  <a:srgbClr val="FF0000"/>
                </a:solidFill>
              </a:rPr>
              <a:t> + </a:t>
            </a:r>
            <a:r>
              <a:rPr lang="en-US" dirty="0" err="1" smtClean="0">
                <a:solidFill>
                  <a:srgbClr val="FF0000"/>
                </a:solidFill>
              </a:rPr>
              <a:t>Adv</a:t>
            </a:r>
            <a:r>
              <a:rPr lang="en-US" dirty="0" smtClean="0">
                <a:solidFill>
                  <a:srgbClr val="FF0000"/>
                </a:solidFill>
              </a:rPr>
              <a:t>     ~ S + to be + </a:t>
            </a:r>
            <a:r>
              <a:rPr lang="en-US" dirty="0" err="1" smtClean="0">
                <a:solidFill>
                  <a:srgbClr val="FF0000"/>
                </a:solidFill>
              </a:rPr>
              <a:t>adj</a:t>
            </a:r>
            <a:r>
              <a:rPr lang="en-US" dirty="0" smtClean="0">
                <a:solidFill>
                  <a:srgbClr val="FF0000"/>
                </a:solidFill>
              </a:rPr>
              <a:t> +N</a:t>
            </a:r>
          </a:p>
          <a:p>
            <a:pPr marL="0" lvl="0" indent="0">
              <a:buNone/>
            </a:pPr>
            <a:r>
              <a:rPr lang="en-US" dirty="0"/>
              <a:t> </a:t>
            </a:r>
            <a:r>
              <a:rPr lang="en-US" dirty="0" smtClean="0"/>
              <a:t>   She </a:t>
            </a:r>
            <a:r>
              <a:rPr lang="en-US" dirty="0"/>
              <a:t>dances very well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/>
              <a:t>She is a very good </a:t>
            </a:r>
            <a:r>
              <a:rPr lang="en-US" dirty="0" smtClean="0"/>
              <a:t>dancer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FF0000"/>
                </a:solidFill>
              </a:rPr>
              <a:t>V  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</a:t>
            </a:r>
            <a:r>
              <a:rPr lang="en-US" dirty="0">
                <a:solidFill>
                  <a:srgbClr val="FF0000"/>
                </a:solidFill>
              </a:rPr>
              <a:t>-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en-US" dirty="0">
                <a:solidFill>
                  <a:srgbClr val="FF0000"/>
                </a:solidFill>
              </a:rPr>
              <a:t> N </a:t>
            </a:r>
          </a:p>
          <a:p>
            <a:pPr marL="0" indent="0">
              <a:buNone/>
            </a:pPr>
            <a:r>
              <a:rPr lang="en-US" dirty="0" smtClean="0"/>
              <a:t>    dance-dancer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teach-teacher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drive-driver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775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0717" y="404946"/>
            <a:ext cx="10515600" cy="5563009"/>
          </a:xfrm>
        </p:spPr>
        <p:txBody>
          <a:bodyPr/>
          <a:lstStyle/>
          <a:p>
            <a:pPr marL="0" lvl="0" indent="0">
              <a:buNone/>
            </a:pPr>
            <a:r>
              <a:rPr lang="en-US" dirty="0" smtClean="0"/>
              <a:t>9.       </a:t>
            </a:r>
            <a:r>
              <a:rPr lang="en-US" dirty="0" smtClean="0">
                <a:solidFill>
                  <a:srgbClr val="FF0000"/>
                </a:solidFill>
              </a:rPr>
              <a:t>How + </a:t>
            </a:r>
            <a:r>
              <a:rPr lang="en-US" dirty="0" err="1" smtClean="0">
                <a:solidFill>
                  <a:srgbClr val="FF0000"/>
                </a:solidFill>
              </a:rPr>
              <a:t>Adj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+ to be + S? = What + to be + Possessive </a:t>
            </a:r>
            <a:r>
              <a:rPr lang="en-US" dirty="0" err="1" smtClean="0">
                <a:solidFill>
                  <a:srgbClr val="FF0000"/>
                </a:solidFill>
              </a:rPr>
              <a:t>Adj</a:t>
            </a:r>
            <a:r>
              <a:rPr lang="en-US" dirty="0" smtClean="0">
                <a:solidFill>
                  <a:srgbClr val="FF0000"/>
                </a:solidFill>
              </a:rPr>
              <a:t> + N</a:t>
            </a:r>
          </a:p>
          <a:p>
            <a:pPr marL="0" lvl="0" indent="0">
              <a:buNone/>
            </a:pPr>
            <a:r>
              <a:rPr lang="en-US" dirty="0" smtClean="0"/>
              <a:t>           How      old       are you?  -What is your age?</a:t>
            </a:r>
          </a:p>
          <a:p>
            <a:pPr marL="0" indent="0">
              <a:buNone/>
            </a:pPr>
            <a:r>
              <a:rPr lang="en-US" dirty="0" smtClean="0"/>
              <a:t>                      Heavy                                                weight</a:t>
            </a:r>
          </a:p>
          <a:p>
            <a:pPr marL="0" indent="0">
              <a:buNone/>
            </a:pPr>
            <a:r>
              <a:rPr lang="en-US" dirty="0" smtClean="0"/>
              <a:t>                        Tall                                                   height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10. Like/enjoy/love + </a:t>
            </a:r>
            <a:r>
              <a:rPr lang="en-US" dirty="0" err="1" smtClean="0"/>
              <a:t>V_ing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11. Prefer </a:t>
            </a:r>
            <a:r>
              <a:rPr lang="en-US" dirty="0" err="1" smtClean="0"/>
              <a:t>st</a:t>
            </a:r>
            <a:r>
              <a:rPr lang="en-US" dirty="0" smtClean="0"/>
              <a:t> to </a:t>
            </a:r>
            <a:r>
              <a:rPr lang="en-US" dirty="0" err="1" smtClean="0"/>
              <a:t>st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Prefer doing </a:t>
            </a:r>
            <a:r>
              <a:rPr lang="en-US" dirty="0" err="1" smtClean="0"/>
              <a:t>st</a:t>
            </a:r>
            <a:r>
              <a:rPr lang="en-US" dirty="0" smtClean="0"/>
              <a:t> to doing </a:t>
            </a:r>
            <a:r>
              <a:rPr lang="en-US" dirty="0" err="1" smtClean="0"/>
              <a:t>st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I prefer tea to coffee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She prefers watching TV to listening to the radio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756265" y="1323694"/>
            <a:ext cx="0" cy="114953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3809999" y="1336764"/>
            <a:ext cx="4355" cy="11408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393577" y="1349818"/>
            <a:ext cx="4362" cy="114953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3799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9618" y="-431080"/>
            <a:ext cx="10515600" cy="5876517"/>
          </a:xfrm>
        </p:spPr>
        <p:txBody>
          <a:bodyPr/>
          <a:lstStyle/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12.  There is/are + N in/on…..      = S + have /has…</a:t>
            </a:r>
          </a:p>
          <a:p>
            <a:pPr marL="0" indent="0">
              <a:buNone/>
            </a:pPr>
            <a:r>
              <a:rPr lang="en-US" dirty="0" smtClean="0"/>
              <a:t>        There </a:t>
            </a:r>
            <a:r>
              <a:rPr lang="en-US" dirty="0"/>
              <a:t>are many buildings in HN</a:t>
            </a:r>
          </a:p>
          <a:p>
            <a:pPr marL="0" indent="0">
              <a:buNone/>
            </a:pPr>
            <a:r>
              <a:rPr lang="en-US" dirty="0" smtClean="0"/>
              <a:t>        HN </a:t>
            </a:r>
            <a:r>
              <a:rPr lang="en-US" dirty="0"/>
              <a:t>has many buildings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13. One of + plural noun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one of these students is from Japan</a:t>
            </a:r>
          </a:p>
          <a:p>
            <a:pPr marL="0" indent="0">
              <a:buNone/>
            </a:pPr>
            <a:r>
              <a:rPr lang="en-US" dirty="0" smtClean="0"/>
              <a:t>14. Every + singular noun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endParaRPr lang="en-US" dirty="0"/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8994" y="4019141"/>
            <a:ext cx="2438400" cy="18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8108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1935</TotalTime>
  <Words>199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Corbel</vt:lpstr>
      <vt:lpstr>Wingdings</vt:lpstr>
      <vt:lpstr>Parallax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17</cp:revision>
  <dcterms:created xsi:type="dcterms:W3CDTF">2021-10-12T09:50:05Z</dcterms:created>
  <dcterms:modified xsi:type="dcterms:W3CDTF">2022-02-05T11:26:29Z</dcterms:modified>
</cp:coreProperties>
</file>