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4" r:id="rId4"/>
    <p:sldMasterId id="2147483688" r:id="rId5"/>
    <p:sldMasterId id="2147483702" r:id="rId6"/>
    <p:sldMasterId id="2147483716" r:id="rId7"/>
  </p:sldMasterIdLst>
  <p:notesMasterIdLst>
    <p:notesMasterId r:id="rId49"/>
  </p:notesMasterIdLst>
  <p:handoutMasterIdLst>
    <p:handoutMasterId r:id="rId90"/>
  </p:handoutMasterIdLst>
  <p:sldIdLst>
    <p:sldId id="300" r:id="rId8"/>
    <p:sldId id="301" r:id="rId9"/>
    <p:sldId id="303" r:id="rId10"/>
    <p:sldId id="302" r:id="rId11"/>
    <p:sldId id="400" r:id="rId12"/>
    <p:sldId id="269" r:id="rId13"/>
    <p:sldId id="266" r:id="rId14"/>
    <p:sldId id="270" r:id="rId15"/>
    <p:sldId id="277" r:id="rId16"/>
    <p:sldId id="304" r:id="rId17"/>
    <p:sldId id="278" r:id="rId18"/>
    <p:sldId id="305" r:id="rId19"/>
    <p:sldId id="329" r:id="rId20"/>
    <p:sldId id="330" r:id="rId21"/>
    <p:sldId id="385" r:id="rId22"/>
    <p:sldId id="386" r:id="rId23"/>
    <p:sldId id="388" r:id="rId24"/>
    <p:sldId id="389" r:id="rId25"/>
    <p:sldId id="390" r:id="rId26"/>
    <p:sldId id="391" r:id="rId27"/>
    <p:sldId id="392" r:id="rId28"/>
    <p:sldId id="306" r:id="rId29"/>
    <p:sldId id="393" r:id="rId30"/>
    <p:sldId id="394" r:id="rId31"/>
    <p:sldId id="395" r:id="rId32"/>
    <p:sldId id="396" r:id="rId33"/>
    <p:sldId id="397" r:id="rId34"/>
    <p:sldId id="398" r:id="rId35"/>
    <p:sldId id="399" r:id="rId36"/>
    <p:sldId id="324" r:id="rId37"/>
    <p:sldId id="309" r:id="rId38"/>
    <p:sldId id="310" r:id="rId39"/>
    <p:sldId id="311" r:id="rId40"/>
    <p:sldId id="313" r:id="rId41"/>
    <p:sldId id="312" r:id="rId42"/>
    <p:sldId id="314" r:id="rId43"/>
    <p:sldId id="315" r:id="rId44"/>
    <p:sldId id="316" r:id="rId45"/>
    <p:sldId id="317" r:id="rId46"/>
    <p:sldId id="318" r:id="rId47"/>
    <p:sldId id="319" r:id="rId48"/>
    <p:sldId id="320" r:id="rId50"/>
    <p:sldId id="321" r:id="rId51"/>
    <p:sldId id="322" r:id="rId52"/>
    <p:sldId id="323" r:id="rId53"/>
    <p:sldId id="325" r:id="rId54"/>
    <p:sldId id="326" r:id="rId55"/>
    <p:sldId id="327" r:id="rId56"/>
    <p:sldId id="331" r:id="rId57"/>
    <p:sldId id="332" r:id="rId58"/>
    <p:sldId id="334" r:id="rId59"/>
    <p:sldId id="333" r:id="rId60"/>
    <p:sldId id="258" r:id="rId61"/>
    <p:sldId id="335" r:id="rId62"/>
    <p:sldId id="259" r:id="rId63"/>
    <p:sldId id="336" r:id="rId64"/>
    <p:sldId id="260" r:id="rId65"/>
    <p:sldId id="337" r:id="rId66"/>
    <p:sldId id="261" r:id="rId67"/>
    <p:sldId id="338" r:id="rId68"/>
    <p:sldId id="262" r:id="rId69"/>
    <p:sldId id="339" r:id="rId70"/>
    <p:sldId id="263" r:id="rId71"/>
    <p:sldId id="340" r:id="rId72"/>
    <p:sldId id="264" r:id="rId73"/>
    <p:sldId id="341" r:id="rId74"/>
    <p:sldId id="265" r:id="rId75"/>
    <p:sldId id="342" r:id="rId76"/>
    <p:sldId id="280" r:id="rId77"/>
    <p:sldId id="343" r:id="rId78"/>
    <p:sldId id="281" r:id="rId79"/>
    <p:sldId id="344" r:id="rId80"/>
    <p:sldId id="286" r:id="rId81"/>
    <p:sldId id="285" r:id="rId82"/>
    <p:sldId id="295" r:id="rId83"/>
    <p:sldId id="288" r:id="rId84"/>
    <p:sldId id="296" r:id="rId85"/>
    <p:sldId id="297" r:id="rId86"/>
    <p:sldId id="298" r:id="rId87"/>
    <p:sldId id="292" r:id="rId88"/>
    <p:sldId id="293" r:id="rId89"/>
  </p:sldIdLst>
  <p:sldSz cx="9144000" cy="6858000" type="screen4x3"/>
  <p:notesSz cx="9865995" cy="673544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8000"/>
    <a:srgbClr val="6699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02" autoAdjust="0"/>
  </p:normalViewPr>
  <p:slideViewPr>
    <p:cSldViewPr>
      <p:cViewPr>
        <p:scale>
          <a:sx n="50" d="100"/>
          <a:sy n="50" d="100"/>
        </p:scale>
        <p:origin x="-1188" y="-3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3" Type="http://schemas.openxmlformats.org/officeDocument/2006/relationships/tableStyles" Target="tableStyles.xml"/><Relationship Id="rId92" Type="http://schemas.openxmlformats.org/officeDocument/2006/relationships/viewProps" Target="viewProps.xml"/><Relationship Id="rId91" Type="http://schemas.openxmlformats.org/officeDocument/2006/relationships/presProps" Target="presProps.xml"/><Relationship Id="rId90" Type="http://schemas.openxmlformats.org/officeDocument/2006/relationships/handoutMaster" Target="handoutMasters/handoutMaster1.xml"/><Relationship Id="rId9" Type="http://schemas.openxmlformats.org/officeDocument/2006/relationships/slide" Target="slides/slide2.xml"/><Relationship Id="rId89" Type="http://schemas.openxmlformats.org/officeDocument/2006/relationships/slide" Target="slides/slide81.xml"/><Relationship Id="rId88" Type="http://schemas.openxmlformats.org/officeDocument/2006/relationships/slide" Target="slides/slide80.xml"/><Relationship Id="rId87" Type="http://schemas.openxmlformats.org/officeDocument/2006/relationships/slide" Target="slides/slide79.xml"/><Relationship Id="rId86" Type="http://schemas.openxmlformats.org/officeDocument/2006/relationships/slide" Target="slides/slide78.xml"/><Relationship Id="rId85" Type="http://schemas.openxmlformats.org/officeDocument/2006/relationships/slide" Target="slides/slide77.xml"/><Relationship Id="rId84" Type="http://schemas.openxmlformats.org/officeDocument/2006/relationships/slide" Target="slides/slide76.xml"/><Relationship Id="rId83" Type="http://schemas.openxmlformats.org/officeDocument/2006/relationships/slide" Target="slides/slide75.xml"/><Relationship Id="rId82" Type="http://schemas.openxmlformats.org/officeDocument/2006/relationships/slide" Target="slides/slide74.xml"/><Relationship Id="rId81" Type="http://schemas.openxmlformats.org/officeDocument/2006/relationships/slide" Target="slides/slide73.xml"/><Relationship Id="rId80" Type="http://schemas.openxmlformats.org/officeDocument/2006/relationships/slide" Target="slides/slide72.xml"/><Relationship Id="rId8" Type="http://schemas.openxmlformats.org/officeDocument/2006/relationships/slide" Target="slides/slide1.xml"/><Relationship Id="rId79" Type="http://schemas.openxmlformats.org/officeDocument/2006/relationships/slide" Target="slides/slide71.xml"/><Relationship Id="rId78" Type="http://schemas.openxmlformats.org/officeDocument/2006/relationships/slide" Target="slides/slide70.xml"/><Relationship Id="rId77" Type="http://schemas.openxmlformats.org/officeDocument/2006/relationships/slide" Target="slides/slide69.xml"/><Relationship Id="rId76" Type="http://schemas.openxmlformats.org/officeDocument/2006/relationships/slide" Target="slides/slide68.xml"/><Relationship Id="rId75" Type="http://schemas.openxmlformats.org/officeDocument/2006/relationships/slide" Target="slides/slide67.xml"/><Relationship Id="rId74" Type="http://schemas.openxmlformats.org/officeDocument/2006/relationships/slide" Target="slides/slide66.xml"/><Relationship Id="rId73" Type="http://schemas.openxmlformats.org/officeDocument/2006/relationships/slide" Target="slides/slide65.xml"/><Relationship Id="rId72" Type="http://schemas.openxmlformats.org/officeDocument/2006/relationships/slide" Target="slides/slide64.xml"/><Relationship Id="rId71" Type="http://schemas.openxmlformats.org/officeDocument/2006/relationships/slide" Target="slides/slide63.xml"/><Relationship Id="rId70" Type="http://schemas.openxmlformats.org/officeDocument/2006/relationships/slide" Target="slides/slide62.xml"/><Relationship Id="rId7" Type="http://schemas.openxmlformats.org/officeDocument/2006/relationships/slideMaster" Target="slideMasters/slideMaster6.xml"/><Relationship Id="rId69" Type="http://schemas.openxmlformats.org/officeDocument/2006/relationships/slide" Target="slides/slide61.xml"/><Relationship Id="rId68" Type="http://schemas.openxmlformats.org/officeDocument/2006/relationships/slide" Target="slides/slide60.xml"/><Relationship Id="rId67" Type="http://schemas.openxmlformats.org/officeDocument/2006/relationships/slide" Target="slides/slide59.xml"/><Relationship Id="rId66" Type="http://schemas.openxmlformats.org/officeDocument/2006/relationships/slide" Target="slides/slide58.xml"/><Relationship Id="rId65" Type="http://schemas.openxmlformats.org/officeDocument/2006/relationships/slide" Target="slides/slide57.xml"/><Relationship Id="rId64" Type="http://schemas.openxmlformats.org/officeDocument/2006/relationships/slide" Target="slides/slide56.xml"/><Relationship Id="rId63" Type="http://schemas.openxmlformats.org/officeDocument/2006/relationships/slide" Target="slides/slide55.xml"/><Relationship Id="rId62" Type="http://schemas.openxmlformats.org/officeDocument/2006/relationships/slide" Target="slides/slide54.xml"/><Relationship Id="rId61" Type="http://schemas.openxmlformats.org/officeDocument/2006/relationships/slide" Target="slides/slide53.xml"/><Relationship Id="rId60" Type="http://schemas.openxmlformats.org/officeDocument/2006/relationships/slide" Target="slides/slide52.xml"/><Relationship Id="rId6" Type="http://schemas.openxmlformats.org/officeDocument/2006/relationships/slideMaster" Target="slideMasters/slideMaster5.xml"/><Relationship Id="rId59" Type="http://schemas.openxmlformats.org/officeDocument/2006/relationships/slide" Target="slides/slide51.xml"/><Relationship Id="rId58" Type="http://schemas.openxmlformats.org/officeDocument/2006/relationships/slide" Target="slides/slide50.xml"/><Relationship Id="rId57" Type="http://schemas.openxmlformats.org/officeDocument/2006/relationships/slide" Target="slides/slide49.xml"/><Relationship Id="rId56" Type="http://schemas.openxmlformats.org/officeDocument/2006/relationships/slide" Target="slides/slide48.xml"/><Relationship Id="rId55" Type="http://schemas.openxmlformats.org/officeDocument/2006/relationships/slide" Target="slides/slide47.xml"/><Relationship Id="rId54" Type="http://schemas.openxmlformats.org/officeDocument/2006/relationships/slide" Target="slides/slide46.xml"/><Relationship Id="rId53" Type="http://schemas.openxmlformats.org/officeDocument/2006/relationships/slide" Target="slides/slide45.xml"/><Relationship Id="rId52" Type="http://schemas.openxmlformats.org/officeDocument/2006/relationships/slide" Target="slides/slide44.xml"/><Relationship Id="rId51" Type="http://schemas.openxmlformats.org/officeDocument/2006/relationships/slide" Target="slides/slide43.xml"/><Relationship Id="rId50" Type="http://schemas.openxmlformats.org/officeDocument/2006/relationships/slide" Target="slides/slide42.xml"/><Relationship Id="rId5" Type="http://schemas.openxmlformats.org/officeDocument/2006/relationships/slideMaster" Target="slideMasters/slideMaster4.xml"/><Relationship Id="rId49" Type="http://schemas.openxmlformats.org/officeDocument/2006/relationships/notesMaster" Target="notesMasters/notesMaster1.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82169E9-62A6-463F-96CB-7502C6C8B5AD}"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FE27064E-DE59-4854-B36D-FA806FBF2496}">
      <dgm:prSet phldrT="[Text]" custT="1"/>
      <dgm:spPr/>
      <dgm:t>
        <a:bodyPr/>
        <a:lstStyle/>
        <a:p>
          <a:r>
            <a:rPr lang="vi-VN" sz="2400" b="1" dirty="0"/>
            <a:t>Kiến thức</a:t>
          </a:r>
          <a:endParaRPr lang="en-US" sz="2400" b="1" dirty="0"/>
        </a:p>
      </dgm:t>
    </dgm:pt>
    <dgm:pt modelId="{BE088468-034B-4AA5-9277-CF48FBB1B3B6}" cxnId="{29BA917F-AF20-419B-9F1A-E2A7D3F603D5}" type="parTrans">
      <dgm:prSet/>
      <dgm:spPr/>
      <dgm:t>
        <a:bodyPr/>
        <a:lstStyle/>
        <a:p>
          <a:endParaRPr lang="en-US"/>
        </a:p>
      </dgm:t>
    </dgm:pt>
    <dgm:pt modelId="{1EFCA9A5-DB6A-4696-A25E-ECE9FC97DF18}" cxnId="{29BA917F-AF20-419B-9F1A-E2A7D3F603D5}" type="sibTrans">
      <dgm:prSet/>
      <dgm:spPr/>
      <dgm:t>
        <a:bodyPr/>
        <a:lstStyle/>
        <a:p>
          <a:endParaRPr lang="en-US"/>
        </a:p>
      </dgm:t>
    </dgm:pt>
    <dgm:pt modelId="{AD84D32B-17B6-4ADC-AA72-109684EF4F27}">
      <dgm:prSet phldrT="[Text]" custT="1"/>
      <dgm:spPr/>
      <dgm:t>
        <a:bodyPr/>
        <a:lstStyle/>
        <a:p>
          <a:pPr>
            <a:lnSpc>
              <a:spcPct val="100000"/>
            </a:lnSpc>
          </a:pPr>
          <a:r>
            <a:rPr lang="en-US" sz="2000" b="1" i="0" dirty="0" err="1">
              <a:latin typeface="Arial" panose="020B0604020202020204" pitchFamily="34" charset="0"/>
              <a:cs typeface="Arial" panose="020B0604020202020204" pitchFamily="34" charset="0"/>
            </a:rPr>
            <a:t>Trình</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bày</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được</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cách</a:t>
          </a:r>
          <a:r>
            <a:rPr lang="en-US" sz="2000" b="1" i="0" dirty="0">
              <a:latin typeface="Arial" panose="020B0604020202020204" pitchFamily="34" charset="0"/>
              <a:cs typeface="Arial" panose="020B0604020202020204" pitchFamily="34" charset="0"/>
            </a:rPr>
            <a:t> </a:t>
          </a:r>
          <a:r>
            <a:rPr lang="vi-VN" sz="2000" b="1" i="0" dirty="0">
              <a:latin typeface="Arial" panose="020B0604020202020204" pitchFamily="34" charset="0"/>
              <a:cs typeface="Arial" panose="020B0604020202020204" pitchFamily="34" charset="0"/>
            </a:rPr>
            <a:t>phân loại </a:t>
          </a:r>
          <a:r>
            <a:rPr lang="en-US" sz="2000" b="1" i="0" dirty="0" err="1">
              <a:latin typeface="Arial" panose="020B0604020202020204" pitchFamily="34" charset="0"/>
              <a:cs typeface="Arial" panose="020B0604020202020204" pitchFamily="34" charset="0"/>
            </a:rPr>
            <a:t>và</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nguyên</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tắc</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sử</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dụng</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kháng</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sinh</a:t>
          </a:r>
          <a:r>
            <a:rPr lang="en-US" sz="2000" b="1" i="0" dirty="0">
              <a:latin typeface="Arial" panose="020B0604020202020204" pitchFamily="34" charset="0"/>
              <a:cs typeface="Arial" panose="020B0604020202020204" pitchFamily="34" charset="0"/>
            </a:rPr>
            <a:t>.</a:t>
          </a:r>
        </a:p>
      </dgm:t>
    </dgm:pt>
    <dgm:pt modelId="{32CA5CF9-1867-4D68-AEC5-D421554766EA}" cxnId="{7A432BE6-0086-4134-998D-A469DB2AFA7C}" type="parTrans">
      <dgm:prSet/>
      <dgm:spPr/>
      <dgm:t>
        <a:bodyPr/>
        <a:lstStyle/>
        <a:p>
          <a:endParaRPr lang="en-US"/>
        </a:p>
      </dgm:t>
    </dgm:pt>
    <dgm:pt modelId="{C0BD1C6E-1C62-4DF4-B49D-1DB7250343A4}" cxnId="{7A432BE6-0086-4134-998D-A469DB2AFA7C}" type="sibTrans">
      <dgm:prSet/>
      <dgm:spPr/>
      <dgm:t>
        <a:bodyPr/>
        <a:lstStyle/>
        <a:p>
          <a:endParaRPr lang="en-US"/>
        </a:p>
      </dgm:t>
    </dgm:pt>
    <dgm:pt modelId="{C211931A-F11F-4E5E-BB59-CA2B86C4178F}">
      <dgm:prSet phldrT="[Text]" custT="1"/>
      <dgm:spPr/>
      <dgm:t>
        <a:bodyPr/>
        <a:lstStyle/>
        <a:p>
          <a:r>
            <a:rPr lang="vi-VN" sz="2400" dirty="0"/>
            <a:t>Kỹ </a:t>
          </a:r>
          <a:r>
            <a:rPr lang="vi-VN" sz="2400" b="1" dirty="0"/>
            <a:t>năng</a:t>
          </a:r>
          <a:endParaRPr lang="en-US" sz="2400" b="1" dirty="0"/>
        </a:p>
      </dgm:t>
    </dgm:pt>
    <dgm:pt modelId="{7CFE5BB2-9079-48D1-AF5B-812EBD622EAE}" cxnId="{498D68A1-C225-4C48-8E7C-4DA06C00A846}" type="parTrans">
      <dgm:prSet/>
      <dgm:spPr/>
      <dgm:t>
        <a:bodyPr/>
        <a:lstStyle/>
        <a:p>
          <a:endParaRPr lang="en-US"/>
        </a:p>
      </dgm:t>
    </dgm:pt>
    <dgm:pt modelId="{C866FFF8-BB54-4130-9702-2C322E1E80B2}" cxnId="{498D68A1-C225-4C48-8E7C-4DA06C00A846}" type="sibTrans">
      <dgm:prSet/>
      <dgm:spPr/>
      <dgm:t>
        <a:bodyPr/>
        <a:lstStyle/>
        <a:p>
          <a:endParaRPr lang="en-US"/>
        </a:p>
      </dgm:t>
    </dgm:pt>
    <dgm:pt modelId="{CB1B98B7-ACD5-4497-A3C5-BC95A8621F30}">
      <dgm:prSet phldrT="[Text]" custT="1"/>
      <dgm:spPr/>
      <dgm:t>
        <a:bodyPr/>
        <a:lstStyle/>
        <a:p>
          <a:r>
            <a:rPr lang="vi-VN" sz="2000" b="1" i="0" dirty="0">
              <a:latin typeface="+mn-lt"/>
            </a:rPr>
            <a:t>Tra cứu, phân loại được các thuốc</a:t>
          </a:r>
          <a:r>
            <a:rPr lang="en-US" sz="2000" b="1" i="0" dirty="0">
              <a:latin typeface="+mn-lt"/>
            </a:rPr>
            <a:t> </a:t>
          </a:r>
          <a:r>
            <a:rPr lang="vi-VN" sz="2000" b="1" i="0" dirty="0">
              <a:latin typeface="+mn-lt"/>
            </a:rPr>
            <a:t>kháng sinh</a:t>
          </a:r>
          <a:r>
            <a:rPr lang="en-US" sz="2000" b="1" i="0" dirty="0">
              <a:latin typeface="+mn-lt"/>
            </a:rPr>
            <a:t>.</a:t>
          </a:r>
        </a:p>
      </dgm:t>
    </dgm:pt>
    <dgm:pt modelId="{64EBC078-93C1-4AA5-A270-BE0459878A71}" cxnId="{E9C5D497-65A2-47D6-B45C-B58CE45C1488}" type="parTrans">
      <dgm:prSet/>
      <dgm:spPr/>
      <dgm:t>
        <a:bodyPr/>
        <a:lstStyle/>
        <a:p>
          <a:endParaRPr lang="en-US"/>
        </a:p>
      </dgm:t>
    </dgm:pt>
    <dgm:pt modelId="{8D2185E0-DA04-481F-BBB5-7E0B6F599719}" cxnId="{E9C5D497-65A2-47D6-B45C-B58CE45C1488}" type="sibTrans">
      <dgm:prSet/>
      <dgm:spPr/>
      <dgm:t>
        <a:bodyPr/>
        <a:lstStyle/>
        <a:p>
          <a:endParaRPr lang="en-US"/>
        </a:p>
      </dgm:t>
    </dgm:pt>
    <dgm:pt modelId="{1655C47C-D263-43B6-84AF-C9B14B29CF01}">
      <dgm:prSet phldrT="[Text]" custT="1"/>
      <dgm:spPr/>
      <dgm:t>
        <a:bodyPr/>
        <a:lstStyle/>
        <a:p>
          <a:pPr>
            <a:lnSpc>
              <a:spcPct val="100000"/>
            </a:lnSpc>
          </a:pPr>
          <a:r>
            <a:rPr lang="en-US" sz="2000" b="1" dirty="0" err="1">
              <a:latin typeface="Arial" panose="020B0604020202020204" pitchFamily="34" charset="0"/>
              <a:cs typeface="Arial" panose="020B0604020202020204" pitchFamily="34" charset="0"/>
            </a:rPr>
            <a:t>Vận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chính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xác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thận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trọng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các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kiến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thức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về</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thuốc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kháng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thực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hành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nghề</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nghiệp</a:t>
          </a:r>
          <a:r>
            <a:rPr lang="en-US" sz="2000" dirty="0"/>
            <a:t>.</a:t>
          </a:r>
        </a:p>
      </dgm:t>
    </dgm:pt>
    <dgm:pt modelId="{E39F2961-F16B-4CE8-96EC-2811EFF79A4A}" cxnId="{3E057D44-5890-4378-8410-7A02F17DB7DA}" type="parTrans">
      <dgm:prSet/>
      <dgm:spPr/>
      <dgm:t>
        <a:bodyPr/>
        <a:lstStyle/>
        <a:p>
          <a:endParaRPr lang="en-US"/>
        </a:p>
      </dgm:t>
    </dgm:pt>
    <dgm:pt modelId="{DA823186-AD5C-4ADD-AB28-5B2B43A687C9}" cxnId="{3E057D44-5890-4378-8410-7A02F17DB7DA}" type="sibTrans">
      <dgm:prSet/>
      <dgm:spPr/>
      <dgm:t>
        <a:bodyPr/>
        <a:lstStyle/>
        <a:p>
          <a:endParaRPr lang="en-US"/>
        </a:p>
      </dgm:t>
    </dgm:pt>
    <dgm:pt modelId="{8DAD2CD2-6724-47E3-BBF7-B2485E588CE7}">
      <dgm:prSet phldrT="[Text]" custT="1"/>
      <dgm:spPr/>
      <dgm:t>
        <a:bodyPr/>
        <a:lstStyle/>
        <a:p>
          <a:r>
            <a:rPr lang="vi-VN" sz="2400" b="1" dirty="0"/>
            <a:t>NLTC &amp; TN</a:t>
          </a:r>
          <a:endParaRPr lang="en-US" sz="2400" b="1" dirty="0"/>
        </a:p>
      </dgm:t>
    </dgm:pt>
    <dgm:pt modelId="{484FC37B-4CD8-496E-9241-479DA6BEECE9}" cxnId="{ADCA644E-A73B-459A-A572-8CC0AFB0943A}" type="sibTrans">
      <dgm:prSet/>
      <dgm:spPr/>
      <dgm:t>
        <a:bodyPr/>
        <a:lstStyle/>
        <a:p>
          <a:endParaRPr lang="en-US"/>
        </a:p>
      </dgm:t>
    </dgm:pt>
    <dgm:pt modelId="{5DF1C32F-3D90-4B62-BE36-BED485C0F73F}" cxnId="{ADCA644E-A73B-459A-A572-8CC0AFB0943A}" type="parTrans">
      <dgm:prSet/>
      <dgm:spPr/>
      <dgm:t>
        <a:bodyPr/>
        <a:lstStyle/>
        <a:p>
          <a:endParaRPr lang="en-US"/>
        </a:p>
      </dgm:t>
    </dgm:pt>
    <dgm:pt modelId="{8EF56F76-D645-4499-AE50-17959271877C}">
      <dgm:prSet phldrT="[Text]" custT="1"/>
      <dgm:spPr/>
      <dgm:t>
        <a:bodyPr/>
        <a:lstStyle/>
        <a:p>
          <a:pPr>
            <a:lnSpc>
              <a:spcPct val="100000"/>
            </a:lnSpc>
          </a:pPr>
          <a:r>
            <a:rPr lang="en-US" sz="2000" b="1" i="0" dirty="0" err="1">
              <a:latin typeface="Arial" panose="020B0604020202020204" pitchFamily="34" charset="0"/>
              <a:cs typeface="Arial" panose="020B0604020202020204" pitchFamily="34" charset="0"/>
            </a:rPr>
            <a:t>Trình</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bày</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được</a:t>
          </a:r>
          <a:r>
            <a:rPr lang="en-US" sz="2000" b="1" i="0" dirty="0">
              <a:latin typeface="Arial" panose="020B0604020202020204" pitchFamily="34" charset="0"/>
              <a:cs typeface="Arial" panose="020B0604020202020204" pitchFamily="34" charset="0"/>
            </a:rPr>
            <a:t> </a:t>
          </a:r>
          <a:r>
            <a:rPr lang="vi-VN" sz="2000" b="1" i="0" dirty="0">
              <a:latin typeface="Arial" panose="020B0604020202020204" pitchFamily="34" charset="0"/>
              <a:cs typeface="Arial" panose="020B0604020202020204" pitchFamily="34" charset="0"/>
            </a:rPr>
            <a:t>TD</a:t>
          </a:r>
          <a:r>
            <a:rPr lang="en-US" sz="2000" b="1" i="0" dirty="0">
              <a:latin typeface="Arial" panose="020B0604020202020204" pitchFamily="34" charset="0"/>
              <a:cs typeface="Arial" panose="020B0604020202020204" pitchFamily="34" charset="0"/>
            </a:rPr>
            <a:t>, </a:t>
          </a:r>
          <a:r>
            <a:rPr lang="vi-VN" sz="2000" b="1" i="0" dirty="0">
              <a:latin typeface="Arial" panose="020B0604020202020204" pitchFamily="34" charset="0"/>
              <a:cs typeface="Arial" panose="020B0604020202020204" pitchFamily="34" charset="0"/>
            </a:rPr>
            <a:t>TDKMM</a:t>
          </a:r>
          <a:r>
            <a:rPr lang="en-US" sz="2000" b="1" i="0" dirty="0">
              <a:latin typeface="Arial" panose="020B0604020202020204" pitchFamily="34" charset="0"/>
              <a:cs typeface="Arial" panose="020B0604020202020204" pitchFamily="34" charset="0"/>
            </a:rPr>
            <a:t>, </a:t>
          </a:r>
          <a:r>
            <a:rPr lang="vi-VN" sz="2000" b="1" i="0" dirty="0">
              <a:latin typeface="Arial" panose="020B0604020202020204" pitchFamily="34" charset="0"/>
              <a:cs typeface="Arial" panose="020B0604020202020204" pitchFamily="34" charset="0"/>
            </a:rPr>
            <a:t>CĐ</a:t>
          </a:r>
          <a:r>
            <a:rPr lang="en-US" sz="2000" b="1" i="0" dirty="0">
              <a:latin typeface="Arial" panose="020B0604020202020204" pitchFamily="34" charset="0"/>
              <a:cs typeface="Arial" panose="020B0604020202020204" pitchFamily="34" charset="0"/>
            </a:rPr>
            <a:t>, </a:t>
          </a:r>
          <a:r>
            <a:rPr lang="vi-VN" sz="2000" b="1" i="0" dirty="0">
              <a:latin typeface="Arial" panose="020B0604020202020204" pitchFamily="34" charset="0"/>
              <a:cs typeface="Arial" panose="020B0604020202020204" pitchFamily="34" charset="0"/>
            </a:rPr>
            <a:t>CCĐ</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cách</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dùng</a:t>
          </a:r>
          <a:r>
            <a:rPr lang="vi-VN"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các</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kháng</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sinh</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có</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trong</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bài</a:t>
          </a:r>
          <a:r>
            <a:rPr lang="en-US" sz="2000" i="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dgm:t>
    </dgm:pt>
    <dgm:pt modelId="{F5AD93B6-E6CB-4B06-8056-53E0BCB865BD}" cxnId="{A91B8A33-DABE-491C-B2DB-07C994827C48}" type="parTrans">
      <dgm:prSet/>
      <dgm:spPr/>
      <dgm:t>
        <a:bodyPr/>
        <a:lstStyle/>
        <a:p>
          <a:endParaRPr lang="en-US"/>
        </a:p>
      </dgm:t>
    </dgm:pt>
    <dgm:pt modelId="{D928DA16-BA56-404B-A3F4-D39B4087C4D1}" cxnId="{A91B8A33-DABE-491C-B2DB-07C994827C48}" type="sibTrans">
      <dgm:prSet/>
      <dgm:spPr/>
      <dgm:t>
        <a:bodyPr/>
        <a:lstStyle/>
        <a:p>
          <a:endParaRPr lang="en-US"/>
        </a:p>
      </dgm:t>
    </dgm:pt>
    <dgm:pt modelId="{E2C3B06A-B116-43E0-B739-90283A8C1AAB}" type="pres">
      <dgm:prSet presAssocID="{C82169E9-62A6-463F-96CB-7502C6C8B5AD}" presName="linearFlow" presStyleCnt="0">
        <dgm:presLayoutVars>
          <dgm:dir/>
          <dgm:animLvl val="lvl"/>
          <dgm:resizeHandles val="exact"/>
        </dgm:presLayoutVars>
      </dgm:prSet>
      <dgm:spPr/>
      <dgm:t>
        <a:bodyPr/>
        <a:lstStyle/>
        <a:p>
          <a:endParaRPr lang="en-US"/>
        </a:p>
      </dgm:t>
    </dgm:pt>
    <dgm:pt modelId="{BA9DAE65-210F-4C5E-B389-B9BE61FAF7CF}" type="pres">
      <dgm:prSet presAssocID="{FE27064E-DE59-4854-B36D-FA806FBF2496}" presName="composite" presStyleCnt="0"/>
      <dgm:spPr/>
    </dgm:pt>
    <dgm:pt modelId="{A6C01466-AAF7-4EE1-8ADA-66627C4BE1A7}" type="pres">
      <dgm:prSet presAssocID="{FE27064E-DE59-4854-B36D-FA806FBF2496}" presName="parentText" presStyleLbl="alignNode1" presStyleIdx="0" presStyleCnt="3" custScaleY="109003">
        <dgm:presLayoutVars>
          <dgm:chMax val="1"/>
          <dgm:bulletEnabled val="1"/>
        </dgm:presLayoutVars>
      </dgm:prSet>
      <dgm:spPr/>
      <dgm:t>
        <a:bodyPr/>
        <a:lstStyle/>
        <a:p>
          <a:endParaRPr lang="en-US"/>
        </a:p>
      </dgm:t>
    </dgm:pt>
    <dgm:pt modelId="{6C0DE212-E075-4A1F-98A0-949617BB2043}" type="pres">
      <dgm:prSet presAssocID="{FE27064E-DE59-4854-B36D-FA806FBF2496}" presName="descendantText" presStyleLbl="alignAcc1" presStyleIdx="0" presStyleCnt="3" custScaleX="107809" custScaleY="128499" custLinFactNeighborX="3752" custLinFactNeighborY="-663">
        <dgm:presLayoutVars>
          <dgm:bulletEnabled val="1"/>
        </dgm:presLayoutVars>
      </dgm:prSet>
      <dgm:spPr/>
      <dgm:t>
        <a:bodyPr/>
        <a:lstStyle/>
        <a:p>
          <a:endParaRPr lang="en-US"/>
        </a:p>
      </dgm:t>
    </dgm:pt>
    <dgm:pt modelId="{4D96AF04-8467-4867-9692-990AEABFC148}" type="pres">
      <dgm:prSet presAssocID="{1EFCA9A5-DB6A-4696-A25E-ECE9FC97DF18}" presName="sp" presStyleCnt="0"/>
      <dgm:spPr/>
    </dgm:pt>
    <dgm:pt modelId="{ECC18924-6889-42D6-B041-4250CA7AD854}" type="pres">
      <dgm:prSet presAssocID="{C211931A-F11F-4E5E-BB59-CA2B86C4178F}" presName="composite" presStyleCnt="0"/>
      <dgm:spPr/>
    </dgm:pt>
    <dgm:pt modelId="{3B5ECC70-253A-45FB-A4CF-8C90C0946B06}" type="pres">
      <dgm:prSet presAssocID="{C211931A-F11F-4E5E-BB59-CA2B86C4178F}" presName="parentText" presStyleLbl="alignNode1" presStyleIdx="1" presStyleCnt="3">
        <dgm:presLayoutVars>
          <dgm:chMax val="1"/>
          <dgm:bulletEnabled val="1"/>
        </dgm:presLayoutVars>
      </dgm:prSet>
      <dgm:spPr/>
      <dgm:t>
        <a:bodyPr/>
        <a:lstStyle/>
        <a:p>
          <a:endParaRPr lang="en-US"/>
        </a:p>
      </dgm:t>
    </dgm:pt>
    <dgm:pt modelId="{99569EB6-E87B-4A16-89A4-E9B352AB9A68}" type="pres">
      <dgm:prSet presAssocID="{C211931A-F11F-4E5E-BB59-CA2B86C4178F}" presName="descendantText" presStyleLbl="alignAcc1" presStyleIdx="1" presStyleCnt="3" custScaleX="107782" custScaleY="100000" custLinFactNeighborX="3739" custLinFactNeighborY="1601">
        <dgm:presLayoutVars>
          <dgm:bulletEnabled val="1"/>
        </dgm:presLayoutVars>
      </dgm:prSet>
      <dgm:spPr/>
      <dgm:t>
        <a:bodyPr/>
        <a:lstStyle/>
        <a:p>
          <a:endParaRPr lang="en-US"/>
        </a:p>
      </dgm:t>
    </dgm:pt>
    <dgm:pt modelId="{C3C8B776-407B-41DA-A7E0-F2AEF97E6D37}" type="pres">
      <dgm:prSet presAssocID="{C866FFF8-BB54-4130-9702-2C322E1E80B2}" presName="sp" presStyleCnt="0"/>
      <dgm:spPr/>
    </dgm:pt>
    <dgm:pt modelId="{80DB23A4-BFBA-4642-BB4F-D4A3282A620A}" type="pres">
      <dgm:prSet presAssocID="{8DAD2CD2-6724-47E3-BBF7-B2485E588CE7}" presName="composite" presStyleCnt="0"/>
      <dgm:spPr/>
    </dgm:pt>
    <dgm:pt modelId="{F01C027B-DE1C-4CED-8095-B59741B70408}" type="pres">
      <dgm:prSet presAssocID="{8DAD2CD2-6724-47E3-BBF7-B2485E588CE7}" presName="parentText" presStyleLbl="alignNode1" presStyleIdx="2" presStyleCnt="3" custLinFactNeighborX="0" custLinFactNeighborY="115">
        <dgm:presLayoutVars>
          <dgm:chMax val="1"/>
          <dgm:bulletEnabled val="1"/>
        </dgm:presLayoutVars>
      </dgm:prSet>
      <dgm:spPr/>
      <dgm:t>
        <a:bodyPr/>
        <a:lstStyle/>
        <a:p>
          <a:endParaRPr lang="en-US"/>
        </a:p>
      </dgm:t>
    </dgm:pt>
    <dgm:pt modelId="{348458FA-8587-4B0A-AF43-ABE0BAF03ED0}" type="pres">
      <dgm:prSet presAssocID="{8DAD2CD2-6724-47E3-BBF7-B2485E588CE7}" presName="descendantText" presStyleLbl="alignAcc1" presStyleIdx="2" presStyleCnt="3" custScaleX="97967" custLinFactNeighborX="-1155" custLinFactNeighborY="-852">
        <dgm:presLayoutVars>
          <dgm:bulletEnabled val="1"/>
        </dgm:presLayoutVars>
      </dgm:prSet>
      <dgm:spPr/>
      <dgm:t>
        <a:bodyPr/>
        <a:lstStyle/>
        <a:p>
          <a:endParaRPr lang="en-US"/>
        </a:p>
      </dgm:t>
    </dgm:pt>
  </dgm:ptLst>
  <dgm:cxnLst>
    <dgm:cxn modelId="{2A57C653-71A4-470D-85C9-3F1231205EA3}" type="presOf" srcId="{1655C47C-D263-43B6-84AF-C9B14B29CF01}" destId="{348458FA-8587-4B0A-AF43-ABE0BAF03ED0}" srcOrd="0" destOrd="0" presId="urn:microsoft.com/office/officeart/2005/8/layout/chevron2"/>
    <dgm:cxn modelId="{8EB61CA4-5440-4D5A-AAAE-200EA921B62A}" type="presOf" srcId="{CB1B98B7-ACD5-4497-A3C5-BC95A8621F30}" destId="{99569EB6-E87B-4A16-89A4-E9B352AB9A68}" srcOrd="0" destOrd="0" presId="urn:microsoft.com/office/officeart/2005/8/layout/chevron2"/>
    <dgm:cxn modelId="{8BCFABF2-2214-4776-879B-548E71A4572E}" type="presOf" srcId="{C82169E9-62A6-463F-96CB-7502C6C8B5AD}" destId="{E2C3B06A-B116-43E0-B739-90283A8C1AAB}" srcOrd="0" destOrd="0" presId="urn:microsoft.com/office/officeart/2005/8/layout/chevron2"/>
    <dgm:cxn modelId="{EC762927-6B61-4918-92C0-028B22FBA78E}" type="presOf" srcId="{C211931A-F11F-4E5E-BB59-CA2B86C4178F}" destId="{3B5ECC70-253A-45FB-A4CF-8C90C0946B06}" srcOrd="0" destOrd="0" presId="urn:microsoft.com/office/officeart/2005/8/layout/chevron2"/>
    <dgm:cxn modelId="{5BE7C4CA-3EB5-434F-94C8-68FA66CEA7B1}" type="presOf" srcId="{8DAD2CD2-6724-47E3-BBF7-B2485E588CE7}" destId="{F01C027B-DE1C-4CED-8095-B59741B70408}" srcOrd="0" destOrd="0" presId="urn:microsoft.com/office/officeart/2005/8/layout/chevron2"/>
    <dgm:cxn modelId="{8598187B-76E8-4D4C-8938-4FB6DD41FCCC}" type="presOf" srcId="{FE27064E-DE59-4854-B36D-FA806FBF2496}" destId="{A6C01466-AAF7-4EE1-8ADA-66627C4BE1A7}" srcOrd="0" destOrd="0" presId="urn:microsoft.com/office/officeart/2005/8/layout/chevron2"/>
    <dgm:cxn modelId="{498D68A1-C225-4C48-8E7C-4DA06C00A846}" srcId="{C82169E9-62A6-463F-96CB-7502C6C8B5AD}" destId="{C211931A-F11F-4E5E-BB59-CA2B86C4178F}" srcOrd="1" destOrd="0" parTransId="{7CFE5BB2-9079-48D1-AF5B-812EBD622EAE}" sibTransId="{C866FFF8-BB54-4130-9702-2C322E1E80B2}"/>
    <dgm:cxn modelId="{5A630E72-3DCE-4779-A7D7-DA13C0D904C4}" type="presOf" srcId="{8EF56F76-D645-4499-AE50-17959271877C}" destId="{6C0DE212-E075-4A1F-98A0-949617BB2043}" srcOrd="0" destOrd="1" presId="urn:microsoft.com/office/officeart/2005/8/layout/chevron2"/>
    <dgm:cxn modelId="{E9C5D497-65A2-47D6-B45C-B58CE45C1488}" srcId="{C211931A-F11F-4E5E-BB59-CA2B86C4178F}" destId="{CB1B98B7-ACD5-4497-A3C5-BC95A8621F30}" srcOrd="0" destOrd="0" parTransId="{64EBC078-93C1-4AA5-A270-BE0459878A71}" sibTransId="{8D2185E0-DA04-481F-BBB5-7E0B6F599719}"/>
    <dgm:cxn modelId="{3E057D44-5890-4378-8410-7A02F17DB7DA}" srcId="{8DAD2CD2-6724-47E3-BBF7-B2485E588CE7}" destId="{1655C47C-D263-43B6-84AF-C9B14B29CF01}" srcOrd="0" destOrd="0" parTransId="{E39F2961-F16B-4CE8-96EC-2811EFF79A4A}" sibTransId="{DA823186-AD5C-4ADD-AB28-5B2B43A687C9}"/>
    <dgm:cxn modelId="{A6F30EF5-0BFB-485F-9C85-7717D6F8A802}" type="presOf" srcId="{AD84D32B-17B6-4ADC-AA72-109684EF4F27}" destId="{6C0DE212-E075-4A1F-98A0-949617BB2043}" srcOrd="0" destOrd="0" presId="urn:microsoft.com/office/officeart/2005/8/layout/chevron2"/>
    <dgm:cxn modelId="{ADCA644E-A73B-459A-A572-8CC0AFB0943A}" srcId="{C82169E9-62A6-463F-96CB-7502C6C8B5AD}" destId="{8DAD2CD2-6724-47E3-BBF7-B2485E588CE7}" srcOrd="2" destOrd="0" parTransId="{5DF1C32F-3D90-4B62-BE36-BED485C0F73F}" sibTransId="{484FC37B-4CD8-496E-9241-479DA6BEECE9}"/>
    <dgm:cxn modelId="{A91B8A33-DABE-491C-B2DB-07C994827C48}" srcId="{FE27064E-DE59-4854-B36D-FA806FBF2496}" destId="{8EF56F76-D645-4499-AE50-17959271877C}" srcOrd="1" destOrd="0" parTransId="{F5AD93B6-E6CB-4B06-8056-53E0BCB865BD}" sibTransId="{D928DA16-BA56-404B-A3F4-D39B4087C4D1}"/>
    <dgm:cxn modelId="{29BA917F-AF20-419B-9F1A-E2A7D3F603D5}" srcId="{C82169E9-62A6-463F-96CB-7502C6C8B5AD}" destId="{FE27064E-DE59-4854-B36D-FA806FBF2496}" srcOrd="0" destOrd="0" parTransId="{BE088468-034B-4AA5-9277-CF48FBB1B3B6}" sibTransId="{1EFCA9A5-DB6A-4696-A25E-ECE9FC97DF18}"/>
    <dgm:cxn modelId="{7A432BE6-0086-4134-998D-A469DB2AFA7C}" srcId="{FE27064E-DE59-4854-B36D-FA806FBF2496}" destId="{AD84D32B-17B6-4ADC-AA72-109684EF4F27}" srcOrd="0" destOrd="0" parTransId="{32CA5CF9-1867-4D68-AEC5-D421554766EA}" sibTransId="{C0BD1C6E-1C62-4DF4-B49D-1DB7250343A4}"/>
    <dgm:cxn modelId="{1492E306-4D7C-4CD9-925A-0613ECAD64D6}" type="presParOf" srcId="{E2C3B06A-B116-43E0-B739-90283A8C1AAB}" destId="{BA9DAE65-210F-4C5E-B389-B9BE61FAF7CF}" srcOrd="0" destOrd="0" presId="urn:microsoft.com/office/officeart/2005/8/layout/chevron2"/>
    <dgm:cxn modelId="{A9DEE79A-7745-4D2A-9790-92792A49F72B}" type="presParOf" srcId="{BA9DAE65-210F-4C5E-B389-B9BE61FAF7CF}" destId="{A6C01466-AAF7-4EE1-8ADA-66627C4BE1A7}" srcOrd="0" destOrd="0" presId="urn:microsoft.com/office/officeart/2005/8/layout/chevron2"/>
    <dgm:cxn modelId="{FE5BA044-1868-40A6-A286-B0D1FE48DA51}" type="presParOf" srcId="{BA9DAE65-210F-4C5E-B389-B9BE61FAF7CF}" destId="{6C0DE212-E075-4A1F-98A0-949617BB2043}" srcOrd="1" destOrd="0" presId="urn:microsoft.com/office/officeart/2005/8/layout/chevron2"/>
    <dgm:cxn modelId="{CBEDF09B-A72A-4E6B-84B2-BAFDC3EB68B5}" type="presParOf" srcId="{E2C3B06A-B116-43E0-B739-90283A8C1AAB}" destId="{4D96AF04-8467-4867-9692-990AEABFC148}" srcOrd="1" destOrd="0" presId="urn:microsoft.com/office/officeart/2005/8/layout/chevron2"/>
    <dgm:cxn modelId="{2B9E10A5-6F2E-48D2-ACB2-AA4551892789}" type="presParOf" srcId="{E2C3B06A-B116-43E0-B739-90283A8C1AAB}" destId="{ECC18924-6889-42D6-B041-4250CA7AD854}" srcOrd="2" destOrd="0" presId="urn:microsoft.com/office/officeart/2005/8/layout/chevron2"/>
    <dgm:cxn modelId="{F5229255-8B20-4810-B86F-13805711EA13}" type="presParOf" srcId="{ECC18924-6889-42D6-B041-4250CA7AD854}" destId="{3B5ECC70-253A-45FB-A4CF-8C90C0946B06}" srcOrd="0" destOrd="0" presId="urn:microsoft.com/office/officeart/2005/8/layout/chevron2"/>
    <dgm:cxn modelId="{ACA244AD-43F9-4C6C-8250-44F5F7BF3114}" type="presParOf" srcId="{ECC18924-6889-42D6-B041-4250CA7AD854}" destId="{99569EB6-E87B-4A16-89A4-E9B352AB9A68}" srcOrd="1" destOrd="0" presId="urn:microsoft.com/office/officeart/2005/8/layout/chevron2"/>
    <dgm:cxn modelId="{68CDCBD3-395B-422A-AB1C-9E0ADC7C541D}" type="presParOf" srcId="{E2C3B06A-B116-43E0-B739-90283A8C1AAB}" destId="{C3C8B776-407B-41DA-A7E0-F2AEF97E6D37}" srcOrd="3" destOrd="0" presId="urn:microsoft.com/office/officeart/2005/8/layout/chevron2"/>
    <dgm:cxn modelId="{DEFB51CD-7229-4C42-BCDC-E6F035FA7512}" type="presParOf" srcId="{E2C3B06A-B116-43E0-B739-90283A8C1AAB}" destId="{80DB23A4-BFBA-4642-BB4F-D4A3282A620A}" srcOrd="4" destOrd="0" presId="urn:microsoft.com/office/officeart/2005/8/layout/chevron2"/>
    <dgm:cxn modelId="{53D21276-72C9-4D48-95BF-BF8E43E8F4C7}" type="presParOf" srcId="{80DB23A4-BFBA-4642-BB4F-D4A3282A620A}" destId="{F01C027B-DE1C-4CED-8095-B59741B70408}" srcOrd="0" destOrd="0" presId="urn:microsoft.com/office/officeart/2005/8/layout/chevron2"/>
    <dgm:cxn modelId="{D52EDEC6-E9C2-4722-A6D9-B70EC5B5C427}" type="presParOf" srcId="{80DB23A4-BFBA-4642-BB4F-D4A3282A620A}" destId="{348458FA-8587-4B0A-AF43-ABE0BAF03ED0}"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25D994-A7D4-4780-9CD0-81F488DDB1E8}" type="doc">
      <dgm:prSet loTypeId="urn:microsoft.com/office/officeart/2005/8/layout/hierarchy3" loCatId="hierarchy" qsTypeId="urn:microsoft.com/office/officeart/2005/8/quickstyle/3d3" qsCatId="3D" csTypeId="urn:microsoft.com/office/officeart/2005/8/colors/colorful5" csCatId="colorful" phldr="1"/>
      <dgm:spPr/>
      <dgm:t>
        <a:bodyPr/>
        <a:lstStyle/>
        <a:p>
          <a:endParaRPr lang="en-US"/>
        </a:p>
      </dgm:t>
    </dgm:pt>
    <dgm:pt modelId="{E0EE4D3F-04FA-492E-89D0-FD1E1F776523}">
      <dgm:prSet phldrT="[Text]" custT="1"/>
      <dgm:spPr/>
      <dgm:t>
        <a:bodyPr/>
        <a:lstStyle/>
        <a:p>
          <a:r>
            <a:rPr lang="en-US" sz="2400" dirty="0" err="1">
              <a:latin typeface="Arial" panose="020B0604020202020204" pitchFamily="34" charset="0"/>
              <a:cs typeface="Arial" panose="020B0604020202020204" pitchFamily="34" charset="0"/>
            </a:rPr>
            <a:t>Giới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thiệu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thuốc</a:t>
          </a:r>
          <a:endParaRPr lang="en-US" sz="2400" dirty="0">
            <a:latin typeface="Arial" panose="020B0604020202020204" pitchFamily="34" charset="0"/>
            <a:cs typeface="Arial" panose="020B0604020202020204" pitchFamily="34" charset="0"/>
          </a:endParaRPr>
        </a:p>
      </dgm:t>
    </dgm:pt>
    <dgm:pt modelId="{5FB7579B-9C86-4949-AFD3-17E12439EC48}" cxnId="{EAF326AE-DB20-44AF-9DF6-CC0031C34E52}" type="parTrans">
      <dgm:prSet/>
      <dgm:spPr/>
      <dgm:t>
        <a:bodyPr/>
        <a:lstStyle/>
        <a:p>
          <a:endParaRPr lang="en-US" sz="2400">
            <a:latin typeface="Arial" panose="020B0604020202020204" pitchFamily="34" charset="0"/>
            <a:cs typeface="Arial" panose="020B0604020202020204" pitchFamily="34" charset="0"/>
          </a:endParaRPr>
        </a:p>
      </dgm:t>
    </dgm:pt>
    <dgm:pt modelId="{58F5C2F6-C01B-44CD-B26A-5A6225A2E967}" cxnId="{EAF326AE-DB20-44AF-9DF6-CC0031C34E52}" type="sibTrans">
      <dgm:prSet/>
      <dgm:spPr/>
      <dgm:t>
        <a:bodyPr/>
        <a:lstStyle/>
        <a:p>
          <a:endParaRPr lang="en-US" sz="2400">
            <a:latin typeface="Arial" panose="020B0604020202020204" pitchFamily="34" charset="0"/>
            <a:cs typeface="Arial" panose="020B0604020202020204" pitchFamily="34" charset="0"/>
          </a:endParaRPr>
        </a:p>
      </dgm:t>
    </dgm:pt>
    <dgm:pt modelId="{102527B0-2C53-4F0B-A824-1301C6C4C336}">
      <dgm:prSet phldrT="[Text]" custT="1"/>
      <dgm:spPr>
        <a:solidFill>
          <a:srgbClr val="FFFF00">
            <a:alpha val="90000"/>
          </a:srgbClr>
        </a:solidFill>
      </dgm:spPr>
      <dgm:t>
        <a:bodyPr/>
        <a:lstStyle/>
        <a:p>
          <a:r>
            <a:rPr lang="en-US" sz="2400" dirty="0" err="1">
              <a:latin typeface="Arial" panose="020B0604020202020204" pitchFamily="34" charset="0"/>
              <a:cs typeface="Arial" panose="020B0604020202020204" pitchFamily="34" charset="0"/>
            </a:rPr>
            <a:t>Khái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niệm</a:t>
          </a:r>
          <a:endParaRPr lang="en-US" sz="2400" dirty="0">
            <a:latin typeface="Arial" panose="020B0604020202020204" pitchFamily="34" charset="0"/>
            <a:cs typeface="Arial" panose="020B0604020202020204" pitchFamily="34" charset="0"/>
          </a:endParaRPr>
        </a:p>
      </dgm:t>
    </dgm:pt>
    <dgm:pt modelId="{BB9D3707-CCA6-48B7-870E-99DE4D4A941D}" cxnId="{38722532-DFB3-4871-8B76-83038C208A50}" type="parTrans">
      <dgm:prSet/>
      <dgm:spPr/>
      <dgm:t>
        <a:bodyPr/>
        <a:lstStyle/>
        <a:p>
          <a:endParaRPr lang="en-US" sz="2400">
            <a:latin typeface="Arial" panose="020B0604020202020204" pitchFamily="34" charset="0"/>
            <a:cs typeface="Arial" panose="020B0604020202020204" pitchFamily="34" charset="0"/>
          </a:endParaRPr>
        </a:p>
      </dgm:t>
    </dgm:pt>
    <dgm:pt modelId="{0F1A579F-9194-4868-821C-9CBB06784579}" cxnId="{38722532-DFB3-4871-8B76-83038C208A50}" type="sibTrans">
      <dgm:prSet/>
      <dgm:spPr/>
      <dgm:t>
        <a:bodyPr/>
        <a:lstStyle/>
        <a:p>
          <a:endParaRPr lang="en-US" sz="2400">
            <a:latin typeface="Arial" panose="020B0604020202020204" pitchFamily="34" charset="0"/>
            <a:cs typeface="Arial" panose="020B0604020202020204" pitchFamily="34" charset="0"/>
          </a:endParaRPr>
        </a:p>
      </dgm:t>
    </dgm:pt>
    <dgm:pt modelId="{DE02CA2C-0291-499F-9ACC-C7DE4B712439}">
      <dgm:prSet phldrT="[Text]" custT="1"/>
      <dgm:spPr>
        <a:solidFill>
          <a:srgbClr val="FFC000">
            <a:alpha val="90000"/>
          </a:srgbClr>
        </a:solidFill>
      </dgm:spPr>
      <dgm:t>
        <a:bodyPr/>
        <a:lstStyle/>
        <a:p>
          <a:r>
            <a:rPr lang="en-US" sz="2400" dirty="0" err="1">
              <a:latin typeface="Arial" panose="020B0604020202020204" pitchFamily="34" charset="0"/>
              <a:cs typeface="Arial" panose="020B0604020202020204" pitchFamily="34" charset="0"/>
            </a:rPr>
            <a:t>Phân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loại</a:t>
          </a:r>
          <a:endParaRPr lang="en-US" sz="2400" dirty="0">
            <a:latin typeface="Arial" panose="020B0604020202020204" pitchFamily="34" charset="0"/>
            <a:cs typeface="Arial" panose="020B0604020202020204" pitchFamily="34" charset="0"/>
          </a:endParaRPr>
        </a:p>
      </dgm:t>
    </dgm:pt>
    <dgm:pt modelId="{279A3E85-DC1A-452A-8D85-724E5CA9DE64}" cxnId="{0E01135A-CD63-4DF9-B605-8D317546AB6F}" type="parTrans">
      <dgm:prSet/>
      <dgm:spPr/>
      <dgm:t>
        <a:bodyPr/>
        <a:lstStyle/>
        <a:p>
          <a:endParaRPr lang="en-US" sz="2400">
            <a:latin typeface="Arial" panose="020B0604020202020204" pitchFamily="34" charset="0"/>
            <a:cs typeface="Arial" panose="020B0604020202020204" pitchFamily="34" charset="0"/>
          </a:endParaRPr>
        </a:p>
      </dgm:t>
    </dgm:pt>
    <dgm:pt modelId="{2DE6DDB3-D80D-455E-9473-E3C224A74993}" cxnId="{0E01135A-CD63-4DF9-B605-8D317546AB6F}" type="sibTrans">
      <dgm:prSet/>
      <dgm:spPr/>
      <dgm:t>
        <a:bodyPr/>
        <a:lstStyle/>
        <a:p>
          <a:endParaRPr lang="en-US" sz="2400">
            <a:latin typeface="Arial" panose="020B0604020202020204" pitchFamily="34" charset="0"/>
            <a:cs typeface="Arial" panose="020B0604020202020204" pitchFamily="34" charset="0"/>
          </a:endParaRPr>
        </a:p>
      </dgm:t>
    </dgm:pt>
    <dgm:pt modelId="{5C3425B8-86A3-4C96-88E9-A89996326463}">
      <dgm:prSet phldrT="[Text]" custT="1"/>
      <dgm:spPr/>
      <dgm:t>
        <a:bodyPr/>
        <a:lstStyle/>
        <a:p>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k/s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thường</a:t>
          </a:r>
          <a:endParaRPr lang="en-US" sz="2400" dirty="0">
            <a:latin typeface="Arial" panose="020B0604020202020204" pitchFamily="34" charset="0"/>
            <a:cs typeface="Arial" panose="020B0604020202020204" pitchFamily="34" charset="0"/>
          </a:endParaRPr>
        </a:p>
      </dgm:t>
    </dgm:pt>
    <dgm:pt modelId="{6F49B493-050C-4757-826B-7379FD9297C0}" cxnId="{9529D206-B2AB-41F7-A5B9-4D9F7697AF06}" type="parTrans">
      <dgm:prSet/>
      <dgm:spPr/>
      <dgm:t>
        <a:bodyPr/>
        <a:lstStyle/>
        <a:p>
          <a:endParaRPr lang="en-US" sz="2400">
            <a:latin typeface="Arial" panose="020B0604020202020204" pitchFamily="34" charset="0"/>
            <a:cs typeface="Arial" panose="020B0604020202020204" pitchFamily="34" charset="0"/>
          </a:endParaRPr>
        </a:p>
      </dgm:t>
    </dgm:pt>
    <dgm:pt modelId="{A03E8B2F-D863-42AD-97A1-D60F483232E7}" cxnId="{9529D206-B2AB-41F7-A5B9-4D9F7697AF06}" type="sibTrans">
      <dgm:prSet/>
      <dgm:spPr/>
      <dgm:t>
        <a:bodyPr/>
        <a:lstStyle/>
        <a:p>
          <a:endParaRPr lang="en-US" sz="2400">
            <a:latin typeface="Arial" panose="020B0604020202020204" pitchFamily="34" charset="0"/>
            <a:cs typeface="Arial" panose="020B0604020202020204" pitchFamily="34" charset="0"/>
          </a:endParaRPr>
        </a:p>
      </dgm:t>
    </dgm:pt>
    <dgm:pt modelId="{DFFC55F3-86B7-4D9B-9D39-8CA1C8D0D245}">
      <dgm:prSet phldrT="[Text]" custT="1"/>
      <dgm:spPr>
        <a:solidFill>
          <a:schemeClr val="accent2">
            <a:lumMod val="20000"/>
            <a:lumOff val="80000"/>
            <a:alpha val="90000"/>
          </a:schemeClr>
        </a:solidFill>
      </dgm:spPr>
      <dgm:t>
        <a:bodyPr/>
        <a:lstStyle/>
        <a:p>
          <a:r>
            <a:rPr lang="en-US" sz="2400" dirty="0">
              <a:latin typeface="Arial" panose="020B0604020202020204" pitchFamily="34" charset="0"/>
              <a:cs typeface="Arial" panose="020B0604020202020204" pitchFamily="34" charset="0"/>
            </a:rPr>
            <a:t>TD, </a:t>
          </a:r>
          <a:r>
            <a:rPr lang="en-US" sz="2400" dirty="0" err="1">
              <a:latin typeface="Arial" panose="020B0604020202020204" pitchFamily="34" charset="0"/>
              <a:cs typeface="Arial" panose="020B0604020202020204" pitchFamily="34" charset="0"/>
            </a:rPr>
            <a:t>CĐ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CCĐ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TDKMM</a:t>
          </a:r>
          <a:endParaRPr lang="en-US" sz="2400" dirty="0">
            <a:latin typeface="Arial" panose="020B0604020202020204" pitchFamily="34" charset="0"/>
            <a:cs typeface="Arial" panose="020B0604020202020204" pitchFamily="34" charset="0"/>
          </a:endParaRPr>
        </a:p>
      </dgm:t>
    </dgm:pt>
    <dgm:pt modelId="{8BECA469-ECEE-4D6F-94C4-34E9C998B2F9}" cxnId="{2A098336-EF71-4F5B-8C6B-80C4F393BD61}" type="parTrans">
      <dgm:prSet/>
      <dgm:spPr/>
      <dgm:t>
        <a:bodyPr/>
        <a:lstStyle/>
        <a:p>
          <a:endParaRPr lang="en-US" sz="2400">
            <a:latin typeface="Arial" panose="020B0604020202020204" pitchFamily="34" charset="0"/>
            <a:cs typeface="Arial" panose="020B0604020202020204" pitchFamily="34" charset="0"/>
          </a:endParaRPr>
        </a:p>
      </dgm:t>
    </dgm:pt>
    <dgm:pt modelId="{1F14DFEA-DA63-47CD-B117-2AE689E5D8F4}" cxnId="{2A098336-EF71-4F5B-8C6B-80C4F393BD61}" type="sibTrans">
      <dgm:prSet/>
      <dgm:spPr/>
      <dgm:t>
        <a:bodyPr/>
        <a:lstStyle/>
        <a:p>
          <a:endParaRPr lang="en-US" sz="2400">
            <a:latin typeface="Arial" panose="020B0604020202020204" pitchFamily="34" charset="0"/>
            <a:cs typeface="Arial" panose="020B0604020202020204" pitchFamily="34" charset="0"/>
          </a:endParaRPr>
        </a:p>
      </dgm:t>
    </dgm:pt>
    <dgm:pt modelId="{1E99C6FC-5931-408A-9B32-573BC791E437}">
      <dgm:prSet phldrT="[Text]" custT="1"/>
      <dgm:spPr>
        <a:solidFill>
          <a:schemeClr val="accent1">
            <a:lumMod val="40000"/>
            <a:lumOff val="60000"/>
            <a:alpha val="90000"/>
          </a:schemeClr>
        </a:solidFill>
      </dgm:spPr>
      <dgm:t>
        <a:bodyPr/>
        <a:lstStyle/>
        <a:p>
          <a:r>
            <a:rPr lang="en-US" sz="2400" dirty="0" err="1">
              <a:latin typeface="Arial" panose="020B0604020202020204" pitchFamily="34" charset="0"/>
              <a:cs typeface="Arial" panose="020B0604020202020204" pitchFamily="34" charset="0"/>
            </a:rPr>
            <a:t>Nguyên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endParaRPr lang="en-US" sz="2400" dirty="0">
            <a:latin typeface="Arial" panose="020B0604020202020204" pitchFamily="34" charset="0"/>
            <a:cs typeface="Arial" panose="020B0604020202020204" pitchFamily="34" charset="0"/>
          </a:endParaRPr>
        </a:p>
      </dgm:t>
    </dgm:pt>
    <dgm:pt modelId="{9C47F9D7-0B12-49D5-97C0-2E6096E2993D}" cxnId="{74647DA8-498C-4EB9-B74E-3A9E1E42AF0C}" type="parTrans">
      <dgm:prSet/>
      <dgm:spPr/>
      <dgm:t>
        <a:bodyPr/>
        <a:lstStyle/>
        <a:p>
          <a:endParaRPr lang="en-US" sz="2400">
            <a:latin typeface="Arial" panose="020B0604020202020204" pitchFamily="34" charset="0"/>
            <a:cs typeface="Arial" panose="020B0604020202020204" pitchFamily="34" charset="0"/>
          </a:endParaRPr>
        </a:p>
      </dgm:t>
    </dgm:pt>
    <dgm:pt modelId="{B9037DCB-5B6F-4215-9476-EEC7F976360C}" cxnId="{74647DA8-498C-4EB9-B74E-3A9E1E42AF0C}" type="sibTrans">
      <dgm:prSet/>
      <dgm:spPr/>
      <dgm:t>
        <a:bodyPr/>
        <a:lstStyle/>
        <a:p>
          <a:endParaRPr lang="en-US" sz="2400">
            <a:latin typeface="Arial" panose="020B0604020202020204" pitchFamily="34" charset="0"/>
            <a:cs typeface="Arial" panose="020B0604020202020204" pitchFamily="34" charset="0"/>
          </a:endParaRPr>
        </a:p>
      </dgm:t>
    </dgm:pt>
    <dgm:pt modelId="{0A582312-C643-4755-B501-310C1F8ED032}">
      <dgm:prSet phldrT="[Text]" custT="1"/>
      <dgm:spPr>
        <a:solidFill>
          <a:schemeClr val="accent5">
            <a:lumMod val="20000"/>
            <a:lumOff val="80000"/>
            <a:alpha val="90000"/>
          </a:schemeClr>
        </a:solidFill>
      </dgm:spPr>
      <dgm:t>
        <a:bodyPr/>
        <a:lstStyle/>
        <a:p>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lưu</a:t>
          </a:r>
          <a:r>
            <a:rPr lang="en-US" sz="2400" dirty="0">
              <a:latin typeface="Arial" panose="020B0604020202020204" pitchFamily="34" charset="0"/>
              <a:cs typeface="Arial" panose="020B0604020202020204" pitchFamily="34" charset="0"/>
            </a:rPr>
            <a:t> ý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endParaRPr lang="en-US" sz="2400" dirty="0">
            <a:latin typeface="Arial" panose="020B0604020202020204" pitchFamily="34" charset="0"/>
            <a:cs typeface="Arial" panose="020B0604020202020204" pitchFamily="34" charset="0"/>
          </a:endParaRPr>
        </a:p>
      </dgm:t>
    </dgm:pt>
    <dgm:pt modelId="{1441317B-EDB5-4B52-8D0B-7C55D2475D33}" cxnId="{8B5E7BDD-54CD-4480-9C5F-94F15EF039E6}" type="sibTrans">
      <dgm:prSet/>
      <dgm:spPr/>
      <dgm:t>
        <a:bodyPr/>
        <a:lstStyle/>
        <a:p>
          <a:endParaRPr lang="en-US" sz="2400">
            <a:latin typeface="Arial" panose="020B0604020202020204" pitchFamily="34" charset="0"/>
            <a:cs typeface="Arial" panose="020B0604020202020204" pitchFamily="34" charset="0"/>
          </a:endParaRPr>
        </a:p>
      </dgm:t>
    </dgm:pt>
    <dgm:pt modelId="{BCE28CEE-4353-4B3E-8271-8FD399EC4D3E}" cxnId="{8B5E7BDD-54CD-4480-9C5F-94F15EF039E6}" type="parTrans">
      <dgm:prSet/>
      <dgm:spPr/>
      <dgm:t>
        <a:bodyPr/>
        <a:lstStyle/>
        <a:p>
          <a:endParaRPr lang="en-US" sz="2400">
            <a:latin typeface="Arial" panose="020B0604020202020204" pitchFamily="34" charset="0"/>
            <a:cs typeface="Arial" panose="020B0604020202020204" pitchFamily="34" charset="0"/>
          </a:endParaRPr>
        </a:p>
      </dgm:t>
    </dgm:pt>
    <dgm:pt modelId="{A854C710-9789-4258-9FD8-4D70680E45E1}" type="pres">
      <dgm:prSet presAssocID="{8225D994-A7D4-4780-9CD0-81F488DDB1E8}" presName="diagram" presStyleCnt="0">
        <dgm:presLayoutVars>
          <dgm:chPref val="1"/>
          <dgm:dir/>
          <dgm:animOne val="branch"/>
          <dgm:animLvl val="lvl"/>
          <dgm:resizeHandles/>
        </dgm:presLayoutVars>
      </dgm:prSet>
      <dgm:spPr/>
      <dgm:t>
        <a:bodyPr/>
        <a:lstStyle/>
        <a:p>
          <a:endParaRPr lang="en-US"/>
        </a:p>
      </dgm:t>
    </dgm:pt>
    <dgm:pt modelId="{0B1A46EA-A7A6-44E6-BAE9-92D357A7F618}" type="pres">
      <dgm:prSet presAssocID="{E0EE4D3F-04FA-492E-89D0-FD1E1F776523}" presName="root" presStyleCnt="0"/>
      <dgm:spPr/>
    </dgm:pt>
    <dgm:pt modelId="{1D1DE570-2B50-4CF0-B307-0EADE761A750}" type="pres">
      <dgm:prSet presAssocID="{E0EE4D3F-04FA-492E-89D0-FD1E1F776523}" presName="rootComposite" presStyleCnt="0"/>
      <dgm:spPr/>
    </dgm:pt>
    <dgm:pt modelId="{64F3FED9-0A45-4168-9A20-D7010911D55E}" type="pres">
      <dgm:prSet presAssocID="{E0EE4D3F-04FA-492E-89D0-FD1E1F776523}" presName="rootText" presStyleLbl="node1" presStyleIdx="0" presStyleCnt="2" custScaleX="163044"/>
      <dgm:spPr/>
      <dgm:t>
        <a:bodyPr/>
        <a:lstStyle/>
        <a:p>
          <a:endParaRPr lang="en-US"/>
        </a:p>
      </dgm:t>
    </dgm:pt>
    <dgm:pt modelId="{3A7DAA8D-D9D8-4CAB-8037-83385A64AC03}" type="pres">
      <dgm:prSet presAssocID="{E0EE4D3F-04FA-492E-89D0-FD1E1F776523}" presName="rootConnector" presStyleLbl="node1" presStyleIdx="0" presStyleCnt="2"/>
      <dgm:spPr/>
      <dgm:t>
        <a:bodyPr/>
        <a:lstStyle/>
        <a:p>
          <a:endParaRPr lang="en-US"/>
        </a:p>
      </dgm:t>
    </dgm:pt>
    <dgm:pt modelId="{2B1736CB-9AD8-4288-B28B-68F86FE8C72C}" type="pres">
      <dgm:prSet presAssocID="{E0EE4D3F-04FA-492E-89D0-FD1E1F776523}" presName="childShape" presStyleCnt="0"/>
      <dgm:spPr/>
    </dgm:pt>
    <dgm:pt modelId="{DDC45A3D-4505-4980-9E5E-357A11636F58}" type="pres">
      <dgm:prSet presAssocID="{BB9D3707-CCA6-48B7-870E-99DE4D4A941D}" presName="Name13" presStyleLbl="parChTrans1D2" presStyleIdx="0" presStyleCnt="5"/>
      <dgm:spPr/>
      <dgm:t>
        <a:bodyPr/>
        <a:lstStyle/>
        <a:p>
          <a:endParaRPr lang="en-US"/>
        </a:p>
      </dgm:t>
    </dgm:pt>
    <dgm:pt modelId="{204FC55C-7886-4383-96AD-6846AC2E8240}" type="pres">
      <dgm:prSet presAssocID="{102527B0-2C53-4F0B-A824-1301C6C4C336}" presName="childText" presStyleLbl="bgAcc1" presStyleIdx="0" presStyleCnt="5" custScaleX="128526">
        <dgm:presLayoutVars>
          <dgm:bulletEnabled val="1"/>
        </dgm:presLayoutVars>
      </dgm:prSet>
      <dgm:spPr/>
      <dgm:t>
        <a:bodyPr/>
        <a:lstStyle/>
        <a:p>
          <a:endParaRPr lang="en-US"/>
        </a:p>
      </dgm:t>
    </dgm:pt>
    <dgm:pt modelId="{6EE2D777-61C5-4E75-BC9A-A6A217A996AB}" type="pres">
      <dgm:prSet presAssocID="{279A3E85-DC1A-452A-8D85-724E5CA9DE64}" presName="Name13" presStyleLbl="parChTrans1D2" presStyleIdx="1" presStyleCnt="5"/>
      <dgm:spPr/>
      <dgm:t>
        <a:bodyPr/>
        <a:lstStyle/>
        <a:p>
          <a:endParaRPr lang="en-US"/>
        </a:p>
      </dgm:t>
    </dgm:pt>
    <dgm:pt modelId="{698AE134-F954-4DBF-A5D4-8CF190C8A1D4}" type="pres">
      <dgm:prSet presAssocID="{DE02CA2C-0291-499F-9ACC-C7DE4B712439}" presName="childText" presStyleLbl="bgAcc1" presStyleIdx="1" presStyleCnt="5" custScaleX="128526">
        <dgm:presLayoutVars>
          <dgm:bulletEnabled val="1"/>
        </dgm:presLayoutVars>
      </dgm:prSet>
      <dgm:spPr/>
      <dgm:t>
        <a:bodyPr/>
        <a:lstStyle/>
        <a:p>
          <a:endParaRPr lang="en-US"/>
        </a:p>
      </dgm:t>
    </dgm:pt>
    <dgm:pt modelId="{8A85F730-73A4-4AA3-AAFC-7A46F56A7A6D}" type="pres">
      <dgm:prSet presAssocID="{9C47F9D7-0B12-49D5-97C0-2E6096E2993D}" presName="Name13" presStyleLbl="parChTrans1D2" presStyleIdx="2" presStyleCnt="5"/>
      <dgm:spPr/>
      <dgm:t>
        <a:bodyPr/>
        <a:lstStyle/>
        <a:p>
          <a:endParaRPr lang="en-US"/>
        </a:p>
      </dgm:t>
    </dgm:pt>
    <dgm:pt modelId="{1ECAAF9B-7995-40E8-A996-8A2B965512C3}" type="pres">
      <dgm:prSet presAssocID="{1E99C6FC-5931-408A-9B32-573BC791E437}" presName="childText" presStyleLbl="bgAcc1" presStyleIdx="2" presStyleCnt="5" custScaleX="120034" custLinFactNeighborX="9247" custLinFactNeighborY="938">
        <dgm:presLayoutVars>
          <dgm:bulletEnabled val="1"/>
        </dgm:presLayoutVars>
      </dgm:prSet>
      <dgm:spPr/>
      <dgm:t>
        <a:bodyPr/>
        <a:lstStyle/>
        <a:p>
          <a:endParaRPr lang="en-US"/>
        </a:p>
      </dgm:t>
    </dgm:pt>
    <dgm:pt modelId="{ABAAF5E1-6D5F-4776-B56E-0F1BCCDC008C}" type="pres">
      <dgm:prSet presAssocID="{5C3425B8-86A3-4C96-88E9-A89996326463}" presName="root" presStyleCnt="0"/>
      <dgm:spPr/>
    </dgm:pt>
    <dgm:pt modelId="{D307F6F0-CB08-4647-B43E-E35230DAE063}" type="pres">
      <dgm:prSet presAssocID="{5C3425B8-86A3-4C96-88E9-A89996326463}" presName="rootComposite" presStyleCnt="0"/>
      <dgm:spPr/>
    </dgm:pt>
    <dgm:pt modelId="{79E930C6-DB6D-42D9-951B-D36B65B8B3F6}" type="pres">
      <dgm:prSet presAssocID="{5C3425B8-86A3-4C96-88E9-A89996326463}" presName="rootText" presStyleLbl="node1" presStyleIdx="1" presStyleCnt="2" custScaleX="180014"/>
      <dgm:spPr/>
      <dgm:t>
        <a:bodyPr/>
        <a:lstStyle/>
        <a:p>
          <a:endParaRPr lang="en-US"/>
        </a:p>
      </dgm:t>
    </dgm:pt>
    <dgm:pt modelId="{6B4E0768-F5AB-42BD-9120-09013E10047A}" type="pres">
      <dgm:prSet presAssocID="{5C3425B8-86A3-4C96-88E9-A89996326463}" presName="rootConnector" presStyleLbl="node1" presStyleIdx="1" presStyleCnt="2"/>
      <dgm:spPr/>
      <dgm:t>
        <a:bodyPr/>
        <a:lstStyle/>
        <a:p>
          <a:endParaRPr lang="en-US"/>
        </a:p>
      </dgm:t>
    </dgm:pt>
    <dgm:pt modelId="{647BA686-CF97-4F3E-86CD-BE1F0FC9C77C}" type="pres">
      <dgm:prSet presAssocID="{5C3425B8-86A3-4C96-88E9-A89996326463}" presName="childShape" presStyleCnt="0"/>
      <dgm:spPr/>
    </dgm:pt>
    <dgm:pt modelId="{D250DFF7-1050-40AC-A501-970744D9FF6B}" type="pres">
      <dgm:prSet presAssocID="{8BECA469-ECEE-4D6F-94C4-34E9C998B2F9}" presName="Name13" presStyleLbl="parChTrans1D2" presStyleIdx="3" presStyleCnt="5"/>
      <dgm:spPr/>
      <dgm:t>
        <a:bodyPr/>
        <a:lstStyle/>
        <a:p>
          <a:endParaRPr lang="en-US"/>
        </a:p>
      </dgm:t>
    </dgm:pt>
    <dgm:pt modelId="{61DC9AA0-BC0F-49CE-951A-54156BD1852E}" type="pres">
      <dgm:prSet presAssocID="{DFFC55F3-86B7-4D9B-9D39-8CA1C8D0D245}" presName="childText" presStyleLbl="bgAcc1" presStyleIdx="3" presStyleCnt="5" custScaleX="130007">
        <dgm:presLayoutVars>
          <dgm:bulletEnabled val="1"/>
        </dgm:presLayoutVars>
      </dgm:prSet>
      <dgm:spPr/>
      <dgm:t>
        <a:bodyPr/>
        <a:lstStyle/>
        <a:p>
          <a:endParaRPr lang="en-US"/>
        </a:p>
      </dgm:t>
    </dgm:pt>
    <dgm:pt modelId="{D5B4A9AE-5837-414C-820E-907D37EB9C90}" type="pres">
      <dgm:prSet presAssocID="{BCE28CEE-4353-4B3E-8271-8FD399EC4D3E}" presName="Name13" presStyleLbl="parChTrans1D2" presStyleIdx="4" presStyleCnt="5"/>
      <dgm:spPr/>
      <dgm:t>
        <a:bodyPr/>
        <a:lstStyle/>
        <a:p>
          <a:endParaRPr lang="en-US"/>
        </a:p>
      </dgm:t>
    </dgm:pt>
    <dgm:pt modelId="{61C23382-E9A6-48F7-BD46-72C74D809BDB}" type="pres">
      <dgm:prSet presAssocID="{0A582312-C643-4755-B501-310C1F8ED032}" presName="childText" presStyleLbl="bgAcc1" presStyleIdx="4" presStyleCnt="5" custScaleX="130005" custScaleY="183882">
        <dgm:presLayoutVars>
          <dgm:bulletEnabled val="1"/>
        </dgm:presLayoutVars>
      </dgm:prSet>
      <dgm:spPr/>
      <dgm:t>
        <a:bodyPr/>
        <a:lstStyle/>
        <a:p>
          <a:endParaRPr lang="en-US"/>
        </a:p>
      </dgm:t>
    </dgm:pt>
  </dgm:ptLst>
  <dgm:cxnLst>
    <dgm:cxn modelId="{8B5E7BDD-54CD-4480-9C5F-94F15EF039E6}" srcId="{5C3425B8-86A3-4C96-88E9-A89996326463}" destId="{0A582312-C643-4755-B501-310C1F8ED032}" srcOrd="1" destOrd="0" parTransId="{BCE28CEE-4353-4B3E-8271-8FD399EC4D3E}" sibTransId="{1441317B-EDB5-4B52-8D0B-7C55D2475D33}"/>
    <dgm:cxn modelId="{184957B2-B85D-455A-B223-ACACBBEFEE7F}" type="presOf" srcId="{E0EE4D3F-04FA-492E-89D0-FD1E1F776523}" destId="{3A7DAA8D-D9D8-4CAB-8037-83385A64AC03}" srcOrd="1" destOrd="0" presId="urn:microsoft.com/office/officeart/2005/8/layout/hierarchy3"/>
    <dgm:cxn modelId="{B89F62C3-E15B-4531-9B31-09EE7AD0C54C}" type="presOf" srcId="{102527B0-2C53-4F0B-A824-1301C6C4C336}" destId="{204FC55C-7886-4383-96AD-6846AC2E8240}" srcOrd="0" destOrd="0" presId="urn:microsoft.com/office/officeart/2005/8/layout/hierarchy3"/>
    <dgm:cxn modelId="{74647DA8-498C-4EB9-B74E-3A9E1E42AF0C}" srcId="{E0EE4D3F-04FA-492E-89D0-FD1E1F776523}" destId="{1E99C6FC-5931-408A-9B32-573BC791E437}" srcOrd="2" destOrd="0" parTransId="{9C47F9D7-0B12-49D5-97C0-2E6096E2993D}" sibTransId="{B9037DCB-5B6F-4215-9476-EEC7F976360C}"/>
    <dgm:cxn modelId="{898F4C6C-7C2D-4BF2-A6E1-28B34A7D15FE}" type="presOf" srcId="{BCE28CEE-4353-4B3E-8271-8FD399EC4D3E}" destId="{D5B4A9AE-5837-414C-820E-907D37EB9C90}" srcOrd="0" destOrd="0" presId="urn:microsoft.com/office/officeart/2005/8/layout/hierarchy3"/>
    <dgm:cxn modelId="{8A9FA1C9-9271-4C8F-B5F2-5113681827E9}" type="presOf" srcId="{0A582312-C643-4755-B501-310C1F8ED032}" destId="{61C23382-E9A6-48F7-BD46-72C74D809BDB}" srcOrd="0" destOrd="0" presId="urn:microsoft.com/office/officeart/2005/8/layout/hierarchy3"/>
    <dgm:cxn modelId="{3CF0447E-C0D0-42CD-9326-A8DBEDB77166}" type="presOf" srcId="{DE02CA2C-0291-499F-9ACC-C7DE4B712439}" destId="{698AE134-F954-4DBF-A5D4-8CF190C8A1D4}" srcOrd="0" destOrd="0" presId="urn:microsoft.com/office/officeart/2005/8/layout/hierarchy3"/>
    <dgm:cxn modelId="{509A8957-6335-41CE-9A59-5B86CD42CBDE}" type="presOf" srcId="{5C3425B8-86A3-4C96-88E9-A89996326463}" destId="{6B4E0768-F5AB-42BD-9120-09013E10047A}" srcOrd="1" destOrd="0" presId="urn:microsoft.com/office/officeart/2005/8/layout/hierarchy3"/>
    <dgm:cxn modelId="{E7BCDAEC-395E-4EF5-9509-555202306FE2}" type="presOf" srcId="{8225D994-A7D4-4780-9CD0-81F488DDB1E8}" destId="{A854C710-9789-4258-9FD8-4D70680E45E1}" srcOrd="0" destOrd="0" presId="urn:microsoft.com/office/officeart/2005/8/layout/hierarchy3"/>
    <dgm:cxn modelId="{0E01135A-CD63-4DF9-B605-8D317546AB6F}" srcId="{E0EE4D3F-04FA-492E-89D0-FD1E1F776523}" destId="{DE02CA2C-0291-499F-9ACC-C7DE4B712439}" srcOrd="1" destOrd="0" parTransId="{279A3E85-DC1A-452A-8D85-724E5CA9DE64}" sibTransId="{2DE6DDB3-D80D-455E-9473-E3C224A74993}"/>
    <dgm:cxn modelId="{C891C99E-D24F-4E87-87C8-84FA0480E34B}" type="presOf" srcId="{5C3425B8-86A3-4C96-88E9-A89996326463}" destId="{79E930C6-DB6D-42D9-951B-D36B65B8B3F6}" srcOrd="0" destOrd="0" presId="urn:microsoft.com/office/officeart/2005/8/layout/hierarchy3"/>
    <dgm:cxn modelId="{0BDA6DDF-7EA4-401B-9752-8F2EC180E231}" type="presOf" srcId="{1E99C6FC-5931-408A-9B32-573BC791E437}" destId="{1ECAAF9B-7995-40E8-A996-8A2B965512C3}" srcOrd="0" destOrd="0" presId="urn:microsoft.com/office/officeart/2005/8/layout/hierarchy3"/>
    <dgm:cxn modelId="{EAF326AE-DB20-44AF-9DF6-CC0031C34E52}" srcId="{8225D994-A7D4-4780-9CD0-81F488DDB1E8}" destId="{E0EE4D3F-04FA-492E-89D0-FD1E1F776523}" srcOrd="0" destOrd="0" parTransId="{5FB7579B-9C86-4949-AFD3-17E12439EC48}" sibTransId="{58F5C2F6-C01B-44CD-B26A-5A6225A2E967}"/>
    <dgm:cxn modelId="{38722532-DFB3-4871-8B76-83038C208A50}" srcId="{E0EE4D3F-04FA-492E-89D0-FD1E1F776523}" destId="{102527B0-2C53-4F0B-A824-1301C6C4C336}" srcOrd="0" destOrd="0" parTransId="{BB9D3707-CCA6-48B7-870E-99DE4D4A941D}" sibTransId="{0F1A579F-9194-4868-821C-9CBB06784579}"/>
    <dgm:cxn modelId="{1F8B5148-B0D4-410E-97E5-E85FD005D555}" type="presOf" srcId="{BB9D3707-CCA6-48B7-870E-99DE4D4A941D}" destId="{DDC45A3D-4505-4980-9E5E-357A11636F58}" srcOrd="0" destOrd="0" presId="urn:microsoft.com/office/officeart/2005/8/layout/hierarchy3"/>
    <dgm:cxn modelId="{9529D206-B2AB-41F7-A5B9-4D9F7697AF06}" srcId="{8225D994-A7D4-4780-9CD0-81F488DDB1E8}" destId="{5C3425B8-86A3-4C96-88E9-A89996326463}" srcOrd="1" destOrd="0" parTransId="{6F49B493-050C-4757-826B-7379FD9297C0}" sibTransId="{A03E8B2F-D863-42AD-97A1-D60F483232E7}"/>
    <dgm:cxn modelId="{318E49A1-90E1-49E6-8692-CABE51E93D32}" type="presOf" srcId="{9C47F9D7-0B12-49D5-97C0-2E6096E2993D}" destId="{8A85F730-73A4-4AA3-AAFC-7A46F56A7A6D}" srcOrd="0" destOrd="0" presId="urn:microsoft.com/office/officeart/2005/8/layout/hierarchy3"/>
    <dgm:cxn modelId="{61F9BA67-6A8A-49CF-B36E-E8C1A5C3BC28}" type="presOf" srcId="{DFFC55F3-86B7-4D9B-9D39-8CA1C8D0D245}" destId="{61DC9AA0-BC0F-49CE-951A-54156BD1852E}" srcOrd="0" destOrd="0" presId="urn:microsoft.com/office/officeart/2005/8/layout/hierarchy3"/>
    <dgm:cxn modelId="{2D3B8A67-96B7-40A5-8EFF-44169A5B19A3}" type="presOf" srcId="{E0EE4D3F-04FA-492E-89D0-FD1E1F776523}" destId="{64F3FED9-0A45-4168-9A20-D7010911D55E}" srcOrd="0" destOrd="0" presId="urn:microsoft.com/office/officeart/2005/8/layout/hierarchy3"/>
    <dgm:cxn modelId="{4251F40C-5450-4DB2-9784-2C5DFCBCF2D9}" type="presOf" srcId="{8BECA469-ECEE-4D6F-94C4-34E9C998B2F9}" destId="{D250DFF7-1050-40AC-A501-970744D9FF6B}" srcOrd="0" destOrd="0" presId="urn:microsoft.com/office/officeart/2005/8/layout/hierarchy3"/>
    <dgm:cxn modelId="{2A098336-EF71-4F5B-8C6B-80C4F393BD61}" srcId="{5C3425B8-86A3-4C96-88E9-A89996326463}" destId="{DFFC55F3-86B7-4D9B-9D39-8CA1C8D0D245}" srcOrd="0" destOrd="0" parTransId="{8BECA469-ECEE-4D6F-94C4-34E9C998B2F9}" sibTransId="{1F14DFEA-DA63-47CD-B117-2AE689E5D8F4}"/>
    <dgm:cxn modelId="{BB31912B-E368-46DB-8FB5-F7DE74B2C8C4}" type="presOf" srcId="{279A3E85-DC1A-452A-8D85-724E5CA9DE64}" destId="{6EE2D777-61C5-4E75-BC9A-A6A217A996AB}" srcOrd="0" destOrd="0" presId="urn:microsoft.com/office/officeart/2005/8/layout/hierarchy3"/>
    <dgm:cxn modelId="{89EBE52C-D172-4ECF-AA9A-BDF968725144}" type="presParOf" srcId="{A854C710-9789-4258-9FD8-4D70680E45E1}" destId="{0B1A46EA-A7A6-44E6-BAE9-92D357A7F618}" srcOrd="0" destOrd="0" presId="urn:microsoft.com/office/officeart/2005/8/layout/hierarchy3"/>
    <dgm:cxn modelId="{489CC4A9-60AB-4E13-AA32-6D69FDFA8C6B}" type="presParOf" srcId="{0B1A46EA-A7A6-44E6-BAE9-92D357A7F618}" destId="{1D1DE570-2B50-4CF0-B307-0EADE761A750}" srcOrd="0" destOrd="0" presId="urn:microsoft.com/office/officeart/2005/8/layout/hierarchy3"/>
    <dgm:cxn modelId="{9A4CAFDE-EDE8-4429-9287-77B99C9BAB14}" type="presParOf" srcId="{1D1DE570-2B50-4CF0-B307-0EADE761A750}" destId="{64F3FED9-0A45-4168-9A20-D7010911D55E}" srcOrd="0" destOrd="0" presId="urn:microsoft.com/office/officeart/2005/8/layout/hierarchy3"/>
    <dgm:cxn modelId="{584ADC88-B8B4-4F7C-B542-966BE0121642}" type="presParOf" srcId="{1D1DE570-2B50-4CF0-B307-0EADE761A750}" destId="{3A7DAA8D-D9D8-4CAB-8037-83385A64AC03}" srcOrd="1" destOrd="0" presId="urn:microsoft.com/office/officeart/2005/8/layout/hierarchy3"/>
    <dgm:cxn modelId="{50DFCE83-700E-4E90-BE78-09B6B96BB19B}" type="presParOf" srcId="{0B1A46EA-A7A6-44E6-BAE9-92D357A7F618}" destId="{2B1736CB-9AD8-4288-B28B-68F86FE8C72C}" srcOrd="1" destOrd="0" presId="urn:microsoft.com/office/officeart/2005/8/layout/hierarchy3"/>
    <dgm:cxn modelId="{3348E998-7602-4C1C-9770-8B5AA0E54659}" type="presParOf" srcId="{2B1736CB-9AD8-4288-B28B-68F86FE8C72C}" destId="{DDC45A3D-4505-4980-9E5E-357A11636F58}" srcOrd="0" destOrd="0" presId="urn:microsoft.com/office/officeart/2005/8/layout/hierarchy3"/>
    <dgm:cxn modelId="{F8B471B6-5D2B-4324-82DC-AA81F97A31B7}" type="presParOf" srcId="{2B1736CB-9AD8-4288-B28B-68F86FE8C72C}" destId="{204FC55C-7886-4383-96AD-6846AC2E8240}" srcOrd="1" destOrd="0" presId="urn:microsoft.com/office/officeart/2005/8/layout/hierarchy3"/>
    <dgm:cxn modelId="{F298527F-6DFA-45D1-956A-91EFC2298825}" type="presParOf" srcId="{2B1736CB-9AD8-4288-B28B-68F86FE8C72C}" destId="{6EE2D777-61C5-4E75-BC9A-A6A217A996AB}" srcOrd="2" destOrd="0" presId="urn:microsoft.com/office/officeart/2005/8/layout/hierarchy3"/>
    <dgm:cxn modelId="{3D850159-C3DB-4159-840F-F59E70E4FFCF}" type="presParOf" srcId="{2B1736CB-9AD8-4288-B28B-68F86FE8C72C}" destId="{698AE134-F954-4DBF-A5D4-8CF190C8A1D4}" srcOrd="3" destOrd="0" presId="urn:microsoft.com/office/officeart/2005/8/layout/hierarchy3"/>
    <dgm:cxn modelId="{A89EC99A-A943-495E-B414-396AD01C1AC4}" type="presParOf" srcId="{2B1736CB-9AD8-4288-B28B-68F86FE8C72C}" destId="{8A85F730-73A4-4AA3-AAFC-7A46F56A7A6D}" srcOrd="4" destOrd="0" presId="urn:microsoft.com/office/officeart/2005/8/layout/hierarchy3"/>
    <dgm:cxn modelId="{3E3DB2D3-6088-43EB-A0DA-27733F3B108D}" type="presParOf" srcId="{2B1736CB-9AD8-4288-B28B-68F86FE8C72C}" destId="{1ECAAF9B-7995-40E8-A996-8A2B965512C3}" srcOrd="5" destOrd="0" presId="urn:microsoft.com/office/officeart/2005/8/layout/hierarchy3"/>
    <dgm:cxn modelId="{008C16C8-B53F-4F22-B24A-00E0E8A10242}" type="presParOf" srcId="{A854C710-9789-4258-9FD8-4D70680E45E1}" destId="{ABAAF5E1-6D5F-4776-B56E-0F1BCCDC008C}" srcOrd="1" destOrd="0" presId="urn:microsoft.com/office/officeart/2005/8/layout/hierarchy3"/>
    <dgm:cxn modelId="{411BB98A-E5A1-4793-A71D-7C0C774D13CA}" type="presParOf" srcId="{ABAAF5E1-6D5F-4776-B56E-0F1BCCDC008C}" destId="{D307F6F0-CB08-4647-B43E-E35230DAE063}" srcOrd="0" destOrd="0" presId="urn:microsoft.com/office/officeart/2005/8/layout/hierarchy3"/>
    <dgm:cxn modelId="{564220DE-67EB-4CEB-8C81-33496C84DC6D}" type="presParOf" srcId="{D307F6F0-CB08-4647-B43E-E35230DAE063}" destId="{79E930C6-DB6D-42D9-951B-D36B65B8B3F6}" srcOrd="0" destOrd="0" presId="urn:microsoft.com/office/officeart/2005/8/layout/hierarchy3"/>
    <dgm:cxn modelId="{12A176C8-9B51-4AB9-9DE0-5EF16F8075AF}" type="presParOf" srcId="{D307F6F0-CB08-4647-B43E-E35230DAE063}" destId="{6B4E0768-F5AB-42BD-9120-09013E10047A}" srcOrd="1" destOrd="0" presId="urn:microsoft.com/office/officeart/2005/8/layout/hierarchy3"/>
    <dgm:cxn modelId="{1FFC04EE-9F97-419D-B6BD-80ADE74D4301}" type="presParOf" srcId="{ABAAF5E1-6D5F-4776-B56E-0F1BCCDC008C}" destId="{647BA686-CF97-4F3E-86CD-BE1F0FC9C77C}" srcOrd="1" destOrd="0" presId="urn:microsoft.com/office/officeart/2005/8/layout/hierarchy3"/>
    <dgm:cxn modelId="{69D4A05F-1A51-4D72-899C-D63BFA0A367B}" type="presParOf" srcId="{647BA686-CF97-4F3E-86CD-BE1F0FC9C77C}" destId="{D250DFF7-1050-40AC-A501-970744D9FF6B}" srcOrd="0" destOrd="0" presId="urn:microsoft.com/office/officeart/2005/8/layout/hierarchy3"/>
    <dgm:cxn modelId="{F66465F1-5058-44A6-A95A-3C78D9935BDB}" type="presParOf" srcId="{647BA686-CF97-4F3E-86CD-BE1F0FC9C77C}" destId="{61DC9AA0-BC0F-49CE-951A-54156BD1852E}" srcOrd="1" destOrd="0" presId="urn:microsoft.com/office/officeart/2005/8/layout/hierarchy3"/>
    <dgm:cxn modelId="{13D260E3-6A11-4CCC-BA02-763A238E8D1D}" type="presParOf" srcId="{647BA686-CF97-4F3E-86CD-BE1F0FC9C77C}" destId="{D5B4A9AE-5837-414C-820E-907D37EB9C90}" srcOrd="2" destOrd="0" presId="urn:microsoft.com/office/officeart/2005/8/layout/hierarchy3"/>
    <dgm:cxn modelId="{B5C277BB-3E39-475D-B4A9-E51F923D99BA}" type="presParOf" srcId="{647BA686-CF97-4F3E-86CD-BE1F0FC9C77C}" destId="{61C23382-E9A6-48F7-BD46-72C74D809BDB}" srcOrd="3" destOrd="0" presId="urn:microsoft.com/office/officeart/2005/8/layout/hierarchy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763000" cy="5334000"/>
        <a:chOff x="0" y="0"/>
        <a:chExt cx="8763000" cy="5334000"/>
      </a:xfrm>
    </dsp:grpSpPr>
    <dsp:sp modelId="{A6C01466-AAF7-4EE1-8ADA-66627C4BE1A7}">
      <dsp:nvSpPr>
        <dsp:cNvPr id="3" name="Chevron 2"/>
        <dsp:cNvSpPr/>
      </dsp:nvSpPr>
      <dsp:spPr bwMode="white">
        <a:xfrm rot="5400000">
          <a:off x="-285837" y="285837"/>
          <a:ext cx="1905582" cy="1333907"/>
        </a:xfrm>
        <a:prstGeom prst="chevron">
          <a:avLst/>
        </a:prstGeom>
      </dsp:spPr>
      <dsp:style>
        <a:lnRef idx="2">
          <a:schemeClr val="accent5">
            <a:hueOff val="0"/>
            <a:satOff val="0"/>
            <a:lumOff val="0"/>
            <a:alpha val="100000"/>
          </a:schemeClr>
        </a:lnRef>
        <a:fillRef idx="1">
          <a:schemeClr val="accent5">
            <a:hueOff val="0"/>
            <a:satOff val="0"/>
            <a:lumOff val="0"/>
            <a:alpha val="100000"/>
          </a:schemeClr>
        </a:fillRef>
        <a:effectRef idx="0">
          <a:scrgbClr r="0" g="0" b="0"/>
        </a:effectRef>
        <a:fontRef idx="minor">
          <a:schemeClr val="lt1"/>
        </a:fontRef>
      </dsp:style>
      <dsp:txBody>
        <a:bodyPr rot="-5400000"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vi-VN" sz="2400" b="1" dirty="0"/>
            <a:t>Kiến thức</a:t>
          </a:r>
          <a:endParaRPr lang="en-US" sz="2400" b="1" dirty="0"/>
        </a:p>
      </dsp:txBody>
      <dsp:txXfrm rot="5400000">
        <a:off x="-285837" y="285837"/>
        <a:ext cx="1905582" cy="1333907"/>
      </dsp:txXfrm>
    </dsp:sp>
    <dsp:sp modelId="{6C0DE212-E075-4A1F-98A0-949617BB2043}">
      <dsp:nvSpPr>
        <dsp:cNvPr id="4" name="Round Same Side Corner Rectangle 3"/>
        <dsp:cNvSpPr/>
      </dsp:nvSpPr>
      <dsp:spPr bwMode="white">
        <a:xfrm rot="5400000">
          <a:off x="4429140" y="-3095232"/>
          <a:ext cx="1238628" cy="7429093"/>
        </a:xfrm>
        <a:prstGeom prst="round2SameRect">
          <a:avLst/>
        </a:prstGeom>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rot="-5400000" lIns="142240" tIns="12700" rIns="12700" bIns="1270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en-US" sz="2000" b="1" i="0" dirty="0" err="1">
              <a:solidFill>
                <a:schemeClr val="dk1"/>
              </a:solidFill>
              <a:latin typeface="Arial" panose="020B0604020202020204" pitchFamily="34" charset="0"/>
              <a:cs typeface="Arial" panose="020B0604020202020204" pitchFamily="34" charset="0"/>
            </a:rPr>
            <a:t>Trình</a:t>
          </a:r>
          <a:r>
            <a:rPr lang="en-US" sz="2000" b="1" i="0" dirty="0">
              <a:solidFill>
                <a:schemeClr val="dk1"/>
              </a:solidFill>
              <a:latin typeface="Arial" panose="020B0604020202020204" pitchFamily="34" charset="0"/>
              <a:cs typeface="Arial" panose="020B0604020202020204" pitchFamily="34" charset="0"/>
            </a:rPr>
            <a:t> </a:t>
          </a:r>
          <a:r>
            <a:rPr lang="en-US" sz="2000" b="1" i="0" dirty="0" err="1">
              <a:solidFill>
                <a:schemeClr val="dk1"/>
              </a:solidFill>
              <a:latin typeface="Arial" panose="020B0604020202020204" pitchFamily="34" charset="0"/>
              <a:cs typeface="Arial" panose="020B0604020202020204" pitchFamily="34" charset="0"/>
            </a:rPr>
            <a:t>bày</a:t>
          </a:r>
          <a:r>
            <a:rPr lang="en-US" sz="2000" b="1" i="0" dirty="0">
              <a:solidFill>
                <a:schemeClr val="dk1"/>
              </a:solidFill>
              <a:latin typeface="Arial" panose="020B0604020202020204" pitchFamily="34" charset="0"/>
              <a:cs typeface="Arial" panose="020B0604020202020204" pitchFamily="34" charset="0"/>
            </a:rPr>
            <a:t> </a:t>
          </a:r>
          <a:r>
            <a:rPr lang="en-US" sz="2000" b="1" i="0" dirty="0" err="1">
              <a:solidFill>
                <a:schemeClr val="dk1"/>
              </a:solidFill>
              <a:latin typeface="Arial" panose="020B0604020202020204" pitchFamily="34" charset="0"/>
              <a:cs typeface="Arial" panose="020B0604020202020204" pitchFamily="34" charset="0"/>
            </a:rPr>
            <a:t>được</a:t>
          </a:r>
          <a:r>
            <a:rPr lang="en-US" sz="2000" b="1" i="0" dirty="0">
              <a:solidFill>
                <a:schemeClr val="dk1"/>
              </a:solidFill>
              <a:latin typeface="Arial" panose="020B0604020202020204" pitchFamily="34" charset="0"/>
              <a:cs typeface="Arial" panose="020B0604020202020204" pitchFamily="34" charset="0"/>
            </a:rPr>
            <a:t> </a:t>
          </a:r>
          <a:r>
            <a:rPr lang="en-US" sz="2000" b="1" i="0" dirty="0" err="1">
              <a:solidFill>
                <a:schemeClr val="dk1"/>
              </a:solidFill>
              <a:latin typeface="Arial" panose="020B0604020202020204" pitchFamily="34" charset="0"/>
              <a:cs typeface="Arial" panose="020B0604020202020204" pitchFamily="34" charset="0"/>
            </a:rPr>
            <a:t>cách</a:t>
          </a:r>
          <a:r>
            <a:rPr lang="en-US" sz="2000" b="1" i="0" dirty="0">
              <a:solidFill>
                <a:schemeClr val="dk1"/>
              </a:solidFill>
              <a:latin typeface="Arial" panose="020B0604020202020204" pitchFamily="34" charset="0"/>
              <a:cs typeface="Arial" panose="020B0604020202020204" pitchFamily="34" charset="0"/>
            </a:rPr>
            <a:t> </a:t>
          </a:r>
          <a:r>
            <a:rPr lang="vi-VN" sz="2000" b="1" i="0" dirty="0">
              <a:solidFill>
                <a:schemeClr val="dk1"/>
              </a:solidFill>
              <a:latin typeface="Arial" panose="020B0604020202020204" pitchFamily="34" charset="0"/>
              <a:cs typeface="Arial" panose="020B0604020202020204" pitchFamily="34" charset="0"/>
            </a:rPr>
            <a:t>phân loại </a:t>
          </a:r>
          <a:r>
            <a:rPr lang="en-US" sz="2000" b="1" i="0" dirty="0" err="1">
              <a:solidFill>
                <a:schemeClr val="dk1"/>
              </a:solidFill>
              <a:latin typeface="Arial" panose="020B0604020202020204" pitchFamily="34" charset="0"/>
              <a:cs typeface="Arial" panose="020B0604020202020204" pitchFamily="34" charset="0"/>
            </a:rPr>
            <a:t>và</a:t>
          </a:r>
          <a:r>
            <a:rPr lang="en-US" sz="2000" b="1" i="0" dirty="0">
              <a:solidFill>
                <a:schemeClr val="dk1"/>
              </a:solidFill>
              <a:latin typeface="Arial" panose="020B0604020202020204" pitchFamily="34" charset="0"/>
              <a:cs typeface="Arial" panose="020B0604020202020204" pitchFamily="34" charset="0"/>
            </a:rPr>
            <a:t> </a:t>
          </a:r>
          <a:r>
            <a:rPr lang="en-US" sz="2000" b="1" i="0" dirty="0" err="1">
              <a:solidFill>
                <a:schemeClr val="dk1"/>
              </a:solidFill>
              <a:latin typeface="Arial" panose="020B0604020202020204" pitchFamily="34" charset="0"/>
              <a:cs typeface="Arial" panose="020B0604020202020204" pitchFamily="34" charset="0"/>
            </a:rPr>
            <a:t>nguyên</a:t>
          </a:r>
          <a:r>
            <a:rPr lang="en-US" sz="2000" b="1" i="0" dirty="0">
              <a:solidFill>
                <a:schemeClr val="dk1"/>
              </a:solidFill>
              <a:latin typeface="Arial" panose="020B0604020202020204" pitchFamily="34" charset="0"/>
              <a:cs typeface="Arial" panose="020B0604020202020204" pitchFamily="34" charset="0"/>
            </a:rPr>
            <a:t> </a:t>
          </a:r>
          <a:r>
            <a:rPr lang="en-US" sz="2000" b="1" i="0" dirty="0" err="1">
              <a:solidFill>
                <a:schemeClr val="dk1"/>
              </a:solidFill>
              <a:latin typeface="Arial" panose="020B0604020202020204" pitchFamily="34" charset="0"/>
              <a:cs typeface="Arial" panose="020B0604020202020204" pitchFamily="34" charset="0"/>
            </a:rPr>
            <a:t>tắc</a:t>
          </a:r>
          <a:r>
            <a:rPr lang="en-US" sz="2000" b="1" i="0" dirty="0">
              <a:solidFill>
                <a:schemeClr val="dk1"/>
              </a:solidFill>
              <a:latin typeface="Arial" panose="020B0604020202020204" pitchFamily="34" charset="0"/>
              <a:cs typeface="Arial" panose="020B0604020202020204" pitchFamily="34" charset="0"/>
            </a:rPr>
            <a:t> </a:t>
          </a:r>
          <a:r>
            <a:rPr lang="en-US" sz="2000" b="1" i="0" dirty="0" err="1">
              <a:solidFill>
                <a:schemeClr val="dk1"/>
              </a:solidFill>
              <a:latin typeface="Arial" panose="020B0604020202020204" pitchFamily="34" charset="0"/>
              <a:cs typeface="Arial" panose="020B0604020202020204" pitchFamily="34" charset="0"/>
            </a:rPr>
            <a:t>sử</a:t>
          </a:r>
          <a:r>
            <a:rPr lang="en-US" sz="2000" b="1" i="0" dirty="0">
              <a:solidFill>
                <a:schemeClr val="dk1"/>
              </a:solidFill>
              <a:latin typeface="Arial" panose="020B0604020202020204" pitchFamily="34" charset="0"/>
              <a:cs typeface="Arial" panose="020B0604020202020204" pitchFamily="34" charset="0"/>
            </a:rPr>
            <a:t> </a:t>
          </a:r>
          <a:r>
            <a:rPr lang="en-US" sz="2000" b="1" i="0" dirty="0" err="1">
              <a:solidFill>
                <a:schemeClr val="dk1"/>
              </a:solidFill>
              <a:latin typeface="Arial" panose="020B0604020202020204" pitchFamily="34" charset="0"/>
              <a:cs typeface="Arial" panose="020B0604020202020204" pitchFamily="34" charset="0"/>
            </a:rPr>
            <a:t>dụng</a:t>
          </a:r>
          <a:r>
            <a:rPr lang="en-US" sz="2000" b="1" i="0" dirty="0">
              <a:solidFill>
                <a:schemeClr val="dk1"/>
              </a:solidFill>
              <a:latin typeface="Arial" panose="020B0604020202020204" pitchFamily="34" charset="0"/>
              <a:cs typeface="Arial" panose="020B0604020202020204" pitchFamily="34" charset="0"/>
            </a:rPr>
            <a:t> </a:t>
          </a:r>
          <a:r>
            <a:rPr lang="en-US" sz="2000" b="1" i="0" dirty="0" err="1">
              <a:solidFill>
                <a:schemeClr val="dk1"/>
              </a:solidFill>
              <a:latin typeface="Arial" panose="020B0604020202020204" pitchFamily="34" charset="0"/>
              <a:cs typeface="Arial" panose="020B0604020202020204" pitchFamily="34" charset="0"/>
            </a:rPr>
            <a:t>kháng</a:t>
          </a:r>
          <a:r>
            <a:rPr lang="en-US" sz="2000" b="1" i="0" dirty="0">
              <a:solidFill>
                <a:schemeClr val="dk1"/>
              </a:solidFill>
              <a:latin typeface="Arial" panose="020B0604020202020204" pitchFamily="34" charset="0"/>
              <a:cs typeface="Arial" panose="020B0604020202020204" pitchFamily="34" charset="0"/>
            </a:rPr>
            <a:t> </a:t>
          </a:r>
          <a:r>
            <a:rPr lang="en-US" sz="2000" b="1" i="0" dirty="0" err="1">
              <a:solidFill>
                <a:schemeClr val="dk1"/>
              </a:solidFill>
              <a:latin typeface="Arial" panose="020B0604020202020204" pitchFamily="34" charset="0"/>
              <a:cs typeface="Arial" panose="020B0604020202020204" pitchFamily="34" charset="0"/>
            </a:rPr>
            <a:t>sinh</a:t>
          </a:r>
          <a:r>
            <a:rPr lang="en-US" sz="2000" b="1" i="0" dirty="0">
              <a:solidFill>
                <a:schemeClr val="dk1"/>
              </a:solidFill>
              <a:latin typeface="Arial" panose="020B0604020202020204" pitchFamily="34" charset="0"/>
              <a:cs typeface="Arial" panose="020B0604020202020204" pitchFamily="34" charset="0"/>
            </a:rPr>
            <a:t>.</a:t>
          </a:r>
          <a:endParaRPr lang="en-US" sz="2000" b="1" i="0" dirty="0">
            <a:solidFill>
              <a:schemeClr val="dk1"/>
            </a:solidFill>
            <a:latin typeface="Arial" panose="020B0604020202020204" pitchFamily="34" charset="0"/>
            <a:cs typeface="Arial" panose="020B0604020202020204" pitchFamily="34" charset="0"/>
          </a:endParaRPr>
        </a:p>
        <a:p>
          <a:pPr marL="228600" lvl="1" indent="-228600">
            <a:lnSpc>
              <a:spcPct val="100000"/>
            </a:lnSpc>
            <a:spcBef>
              <a:spcPct val="0"/>
            </a:spcBef>
            <a:spcAft>
              <a:spcPct val="15000"/>
            </a:spcAft>
            <a:buChar char="•"/>
          </a:pPr>
          <a:r>
            <a:rPr lang="en-US" sz="2000" b="1" i="0" dirty="0" err="1">
              <a:solidFill>
                <a:schemeClr val="dk1"/>
              </a:solidFill>
              <a:latin typeface="Arial" panose="020B0604020202020204" pitchFamily="34" charset="0"/>
              <a:cs typeface="Arial" panose="020B0604020202020204" pitchFamily="34" charset="0"/>
            </a:rPr>
            <a:t>Trình</a:t>
          </a:r>
          <a:r>
            <a:rPr lang="en-US" sz="2000" b="1" i="0" dirty="0">
              <a:solidFill>
                <a:schemeClr val="dk1"/>
              </a:solidFill>
              <a:latin typeface="Arial" panose="020B0604020202020204" pitchFamily="34" charset="0"/>
              <a:cs typeface="Arial" panose="020B0604020202020204" pitchFamily="34" charset="0"/>
            </a:rPr>
            <a:t> </a:t>
          </a:r>
          <a:r>
            <a:rPr lang="en-US" sz="2000" b="1" i="0" dirty="0" err="1">
              <a:solidFill>
                <a:schemeClr val="dk1"/>
              </a:solidFill>
              <a:latin typeface="Arial" panose="020B0604020202020204" pitchFamily="34" charset="0"/>
              <a:cs typeface="Arial" panose="020B0604020202020204" pitchFamily="34" charset="0"/>
            </a:rPr>
            <a:t>bày</a:t>
          </a:r>
          <a:r>
            <a:rPr lang="en-US" sz="2000" b="1" i="0" dirty="0">
              <a:solidFill>
                <a:schemeClr val="dk1"/>
              </a:solidFill>
              <a:latin typeface="Arial" panose="020B0604020202020204" pitchFamily="34" charset="0"/>
              <a:cs typeface="Arial" panose="020B0604020202020204" pitchFamily="34" charset="0"/>
            </a:rPr>
            <a:t> </a:t>
          </a:r>
          <a:r>
            <a:rPr lang="en-US" sz="2000" b="1" i="0" dirty="0" err="1">
              <a:solidFill>
                <a:schemeClr val="dk1"/>
              </a:solidFill>
              <a:latin typeface="Arial" panose="020B0604020202020204" pitchFamily="34" charset="0"/>
              <a:cs typeface="Arial" panose="020B0604020202020204" pitchFamily="34" charset="0"/>
            </a:rPr>
            <a:t>được</a:t>
          </a:r>
          <a:r>
            <a:rPr lang="en-US" sz="2000" b="1" i="0" dirty="0">
              <a:solidFill>
                <a:schemeClr val="dk1"/>
              </a:solidFill>
              <a:latin typeface="Arial" panose="020B0604020202020204" pitchFamily="34" charset="0"/>
              <a:cs typeface="Arial" panose="020B0604020202020204" pitchFamily="34" charset="0"/>
            </a:rPr>
            <a:t> </a:t>
          </a:r>
          <a:r>
            <a:rPr lang="vi-VN" sz="2000" b="1" i="0" dirty="0">
              <a:solidFill>
                <a:schemeClr val="dk1"/>
              </a:solidFill>
              <a:latin typeface="Arial" panose="020B0604020202020204" pitchFamily="34" charset="0"/>
              <a:cs typeface="Arial" panose="020B0604020202020204" pitchFamily="34" charset="0"/>
            </a:rPr>
            <a:t>TD</a:t>
          </a:r>
          <a:r>
            <a:rPr lang="en-US" sz="2000" b="1" i="0" dirty="0">
              <a:solidFill>
                <a:schemeClr val="dk1"/>
              </a:solidFill>
              <a:latin typeface="Arial" panose="020B0604020202020204" pitchFamily="34" charset="0"/>
              <a:cs typeface="Arial" panose="020B0604020202020204" pitchFamily="34" charset="0"/>
            </a:rPr>
            <a:t>, </a:t>
          </a:r>
          <a:r>
            <a:rPr lang="vi-VN" sz="2000" b="1" i="0" dirty="0">
              <a:solidFill>
                <a:schemeClr val="dk1"/>
              </a:solidFill>
              <a:latin typeface="Arial" panose="020B0604020202020204" pitchFamily="34" charset="0"/>
              <a:cs typeface="Arial" panose="020B0604020202020204" pitchFamily="34" charset="0"/>
            </a:rPr>
            <a:t>TDKMM</a:t>
          </a:r>
          <a:r>
            <a:rPr lang="en-US" sz="2000" b="1" i="0" dirty="0">
              <a:solidFill>
                <a:schemeClr val="dk1"/>
              </a:solidFill>
              <a:latin typeface="Arial" panose="020B0604020202020204" pitchFamily="34" charset="0"/>
              <a:cs typeface="Arial" panose="020B0604020202020204" pitchFamily="34" charset="0"/>
            </a:rPr>
            <a:t>, </a:t>
          </a:r>
          <a:r>
            <a:rPr lang="vi-VN" sz="2000" b="1" i="0" dirty="0">
              <a:solidFill>
                <a:schemeClr val="dk1"/>
              </a:solidFill>
              <a:latin typeface="Arial" panose="020B0604020202020204" pitchFamily="34" charset="0"/>
              <a:cs typeface="Arial" panose="020B0604020202020204" pitchFamily="34" charset="0"/>
            </a:rPr>
            <a:t>CĐ</a:t>
          </a:r>
          <a:r>
            <a:rPr lang="en-US" sz="2000" b="1" i="0" dirty="0">
              <a:solidFill>
                <a:schemeClr val="dk1"/>
              </a:solidFill>
              <a:latin typeface="Arial" panose="020B0604020202020204" pitchFamily="34" charset="0"/>
              <a:cs typeface="Arial" panose="020B0604020202020204" pitchFamily="34" charset="0"/>
            </a:rPr>
            <a:t>, </a:t>
          </a:r>
          <a:r>
            <a:rPr lang="vi-VN" sz="2000" b="1" i="0" dirty="0">
              <a:solidFill>
                <a:schemeClr val="dk1"/>
              </a:solidFill>
              <a:latin typeface="Arial" panose="020B0604020202020204" pitchFamily="34" charset="0"/>
              <a:cs typeface="Arial" panose="020B0604020202020204" pitchFamily="34" charset="0"/>
            </a:rPr>
            <a:t>CCĐ</a:t>
          </a:r>
          <a:r>
            <a:rPr lang="en-US" sz="2000" b="1" i="0" dirty="0">
              <a:solidFill>
                <a:schemeClr val="dk1"/>
              </a:solidFill>
              <a:latin typeface="Arial" panose="020B0604020202020204" pitchFamily="34" charset="0"/>
              <a:cs typeface="Arial" panose="020B0604020202020204" pitchFamily="34" charset="0"/>
            </a:rPr>
            <a:t>, </a:t>
          </a:r>
          <a:r>
            <a:rPr lang="en-US" sz="2000" b="1" i="0" dirty="0" err="1">
              <a:solidFill>
                <a:schemeClr val="dk1"/>
              </a:solidFill>
              <a:latin typeface="Arial" panose="020B0604020202020204" pitchFamily="34" charset="0"/>
              <a:cs typeface="Arial" panose="020B0604020202020204" pitchFamily="34" charset="0"/>
            </a:rPr>
            <a:t>cách</a:t>
          </a:r>
          <a:r>
            <a:rPr lang="en-US" sz="2000" b="1" i="0" dirty="0">
              <a:solidFill>
                <a:schemeClr val="dk1"/>
              </a:solidFill>
              <a:latin typeface="Arial" panose="020B0604020202020204" pitchFamily="34" charset="0"/>
              <a:cs typeface="Arial" panose="020B0604020202020204" pitchFamily="34" charset="0"/>
            </a:rPr>
            <a:t> </a:t>
          </a:r>
          <a:r>
            <a:rPr lang="en-US" sz="2000" b="1" i="0" dirty="0" err="1">
              <a:solidFill>
                <a:schemeClr val="dk1"/>
              </a:solidFill>
              <a:latin typeface="Arial" panose="020B0604020202020204" pitchFamily="34" charset="0"/>
              <a:cs typeface="Arial" panose="020B0604020202020204" pitchFamily="34" charset="0"/>
            </a:rPr>
            <a:t>dùng</a:t>
          </a:r>
          <a:r>
            <a:rPr lang="vi-VN" sz="2000" b="1" i="0" dirty="0">
              <a:solidFill>
                <a:schemeClr val="dk1"/>
              </a:solidFill>
              <a:latin typeface="Arial" panose="020B0604020202020204" pitchFamily="34" charset="0"/>
              <a:cs typeface="Arial" panose="020B0604020202020204" pitchFamily="34" charset="0"/>
            </a:rPr>
            <a:t>, </a:t>
          </a:r>
          <a:r>
            <a:rPr lang="en-US" sz="2000" b="1" i="0" dirty="0" err="1">
              <a:solidFill>
                <a:schemeClr val="dk1"/>
              </a:solidFill>
              <a:latin typeface="Arial" panose="020B0604020202020204" pitchFamily="34" charset="0"/>
              <a:cs typeface="Arial" panose="020B0604020202020204" pitchFamily="34" charset="0"/>
            </a:rPr>
            <a:t>các</a:t>
          </a:r>
          <a:r>
            <a:rPr lang="en-US" sz="2000" b="1" i="0" dirty="0">
              <a:solidFill>
                <a:schemeClr val="dk1"/>
              </a:solidFill>
              <a:latin typeface="Arial" panose="020B0604020202020204" pitchFamily="34" charset="0"/>
              <a:cs typeface="Arial" panose="020B0604020202020204" pitchFamily="34" charset="0"/>
            </a:rPr>
            <a:t> </a:t>
          </a:r>
          <a:r>
            <a:rPr lang="en-US" sz="2000" b="1" i="0" dirty="0" err="1">
              <a:solidFill>
                <a:schemeClr val="dk1"/>
              </a:solidFill>
              <a:latin typeface="Arial" panose="020B0604020202020204" pitchFamily="34" charset="0"/>
              <a:cs typeface="Arial" panose="020B0604020202020204" pitchFamily="34" charset="0"/>
            </a:rPr>
            <a:t>kháng</a:t>
          </a:r>
          <a:r>
            <a:rPr lang="en-US" sz="2000" b="1" i="0" dirty="0">
              <a:solidFill>
                <a:schemeClr val="dk1"/>
              </a:solidFill>
              <a:latin typeface="Arial" panose="020B0604020202020204" pitchFamily="34" charset="0"/>
              <a:cs typeface="Arial" panose="020B0604020202020204" pitchFamily="34" charset="0"/>
            </a:rPr>
            <a:t> </a:t>
          </a:r>
          <a:r>
            <a:rPr lang="en-US" sz="2000" b="1" i="0" dirty="0" err="1">
              <a:solidFill>
                <a:schemeClr val="dk1"/>
              </a:solidFill>
              <a:latin typeface="Arial" panose="020B0604020202020204" pitchFamily="34" charset="0"/>
              <a:cs typeface="Arial" panose="020B0604020202020204" pitchFamily="34" charset="0"/>
            </a:rPr>
            <a:t>sinh</a:t>
          </a:r>
          <a:r>
            <a:rPr lang="en-US" sz="2000" b="1" i="0" dirty="0">
              <a:solidFill>
                <a:schemeClr val="dk1"/>
              </a:solidFill>
              <a:latin typeface="Arial" panose="020B0604020202020204" pitchFamily="34" charset="0"/>
              <a:cs typeface="Arial" panose="020B0604020202020204" pitchFamily="34" charset="0"/>
            </a:rPr>
            <a:t> </a:t>
          </a:r>
          <a:r>
            <a:rPr lang="en-US" sz="2000" b="1" i="0" dirty="0" err="1">
              <a:solidFill>
                <a:schemeClr val="dk1"/>
              </a:solidFill>
              <a:latin typeface="Arial" panose="020B0604020202020204" pitchFamily="34" charset="0"/>
              <a:cs typeface="Arial" panose="020B0604020202020204" pitchFamily="34" charset="0"/>
            </a:rPr>
            <a:t>có</a:t>
          </a:r>
          <a:r>
            <a:rPr lang="en-US" sz="2000" b="1" i="0" dirty="0">
              <a:solidFill>
                <a:schemeClr val="dk1"/>
              </a:solidFill>
              <a:latin typeface="Arial" panose="020B0604020202020204" pitchFamily="34" charset="0"/>
              <a:cs typeface="Arial" panose="020B0604020202020204" pitchFamily="34" charset="0"/>
            </a:rPr>
            <a:t> </a:t>
          </a:r>
          <a:r>
            <a:rPr lang="en-US" sz="2000" b="1" i="0" dirty="0" err="1">
              <a:solidFill>
                <a:schemeClr val="dk1"/>
              </a:solidFill>
              <a:latin typeface="Arial" panose="020B0604020202020204" pitchFamily="34" charset="0"/>
              <a:cs typeface="Arial" panose="020B0604020202020204" pitchFamily="34" charset="0"/>
            </a:rPr>
            <a:t>trong</a:t>
          </a:r>
          <a:r>
            <a:rPr lang="en-US" sz="2000" b="1" i="0" dirty="0">
              <a:solidFill>
                <a:schemeClr val="dk1"/>
              </a:solidFill>
              <a:latin typeface="Arial" panose="020B0604020202020204" pitchFamily="34" charset="0"/>
              <a:cs typeface="Arial" panose="020B0604020202020204" pitchFamily="34" charset="0"/>
            </a:rPr>
            <a:t> </a:t>
          </a:r>
          <a:r>
            <a:rPr lang="en-US" sz="2000" b="1" i="0" dirty="0" err="1">
              <a:solidFill>
                <a:schemeClr val="dk1"/>
              </a:solidFill>
              <a:latin typeface="Arial" panose="020B0604020202020204" pitchFamily="34" charset="0"/>
              <a:cs typeface="Arial" panose="020B0604020202020204" pitchFamily="34" charset="0"/>
            </a:rPr>
            <a:t>bài</a:t>
          </a:r>
          <a:r>
            <a:rPr lang="en-US" sz="2000" i="1" dirty="0">
              <a:solidFill>
                <a:schemeClr val="dk1"/>
              </a:solidFill>
              <a:latin typeface="Arial" panose="020B0604020202020204" pitchFamily="34" charset="0"/>
              <a:cs typeface="Arial" panose="020B0604020202020204" pitchFamily="34" charset="0"/>
            </a:rPr>
            <a:t>.</a:t>
          </a:r>
          <a:endParaRPr lang="en-US" sz="2000" dirty="0">
            <a:solidFill>
              <a:schemeClr val="dk1"/>
            </a:solidFill>
            <a:latin typeface="Arial" panose="020B0604020202020204" pitchFamily="34" charset="0"/>
            <a:cs typeface="Arial" panose="020B0604020202020204" pitchFamily="34" charset="0"/>
          </a:endParaRPr>
        </a:p>
      </dsp:txBody>
      <dsp:txXfrm rot="5400000">
        <a:off x="4429140" y="-3095232"/>
        <a:ext cx="1238628" cy="7429093"/>
      </dsp:txXfrm>
    </dsp:sp>
    <dsp:sp modelId="{3B5ECC70-253A-45FB-A4CF-8C90C0946B06}">
      <dsp:nvSpPr>
        <dsp:cNvPr id="5" name="Chevron 4"/>
        <dsp:cNvSpPr/>
      </dsp:nvSpPr>
      <dsp:spPr bwMode="white">
        <a:xfrm rot="5400000">
          <a:off x="-285837" y="2000046"/>
          <a:ext cx="1905582" cy="1333907"/>
        </a:xfrm>
        <a:prstGeom prst="chevron">
          <a:avLst/>
        </a:prstGeom>
      </dsp:spPr>
      <dsp:style>
        <a:lnRef idx="2">
          <a:schemeClr val="accent5">
            <a:hueOff val="-4950000"/>
            <a:satOff val="20000"/>
            <a:lumOff val="4314"/>
            <a:alpha val="100000"/>
          </a:schemeClr>
        </a:lnRef>
        <a:fillRef idx="1">
          <a:schemeClr val="accent5">
            <a:hueOff val="-4950000"/>
            <a:satOff val="20000"/>
            <a:lumOff val="4314"/>
            <a:alpha val="100000"/>
          </a:schemeClr>
        </a:fillRef>
        <a:effectRef idx="0">
          <a:scrgbClr r="0" g="0" b="0"/>
        </a:effectRef>
        <a:fontRef idx="minor">
          <a:schemeClr val="lt1"/>
        </a:fontRef>
      </dsp:style>
      <dsp:txBody>
        <a:bodyPr rot="-5400000"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vi-VN" sz="2400" dirty="0"/>
            <a:t>Kỹ </a:t>
          </a:r>
          <a:r>
            <a:rPr lang="vi-VN" sz="2400" b="1" dirty="0"/>
            <a:t>năng</a:t>
          </a:r>
          <a:endParaRPr lang="en-US" sz="2400" b="1" dirty="0"/>
        </a:p>
      </dsp:txBody>
      <dsp:txXfrm rot="5400000">
        <a:off x="-285837" y="2000046"/>
        <a:ext cx="1905582" cy="1333907"/>
      </dsp:txXfrm>
    </dsp:sp>
    <dsp:sp modelId="{99569EB6-E87B-4A16-89A4-E9B352AB9A68}">
      <dsp:nvSpPr>
        <dsp:cNvPr id="6" name="Round Same Side Corner Rectangle 5"/>
        <dsp:cNvSpPr/>
      </dsp:nvSpPr>
      <dsp:spPr bwMode="white">
        <a:xfrm rot="5400000">
          <a:off x="4429140" y="-1361193"/>
          <a:ext cx="1238628" cy="7429093"/>
        </a:xfrm>
        <a:prstGeom prst="round2SameRect">
          <a:avLst/>
        </a:prstGeom>
      </dsp:spPr>
      <dsp:style>
        <a:lnRef idx="2">
          <a:schemeClr val="accent5">
            <a:hueOff val="-4950000"/>
            <a:satOff val="20000"/>
            <a:lumOff val="4314"/>
            <a:alpha val="100000"/>
          </a:schemeClr>
        </a:lnRef>
        <a:fillRef idx="1">
          <a:schemeClr val="lt1">
            <a:alpha val="90000"/>
          </a:schemeClr>
        </a:fillRef>
        <a:effectRef idx="0">
          <a:scrgbClr r="0" g="0" b="0"/>
        </a:effectRef>
        <a:fontRef idx="minor"/>
      </dsp:style>
      <dsp:txBody>
        <a:bodyPr rot="-5400000" lIns="142240" tIns="12700" rIns="12700" bIns="1270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vi-VN" sz="2000" b="1" i="0" dirty="0">
              <a:solidFill>
                <a:schemeClr val="dk1"/>
              </a:solidFill>
              <a:latin typeface="+mn-lt"/>
            </a:rPr>
            <a:t>Tra cứu, phân loại được các thuốc</a:t>
          </a:r>
          <a:r>
            <a:rPr lang="en-US" sz="2000" b="1" i="0" dirty="0">
              <a:solidFill>
                <a:schemeClr val="dk1"/>
              </a:solidFill>
              <a:latin typeface="+mn-lt"/>
            </a:rPr>
            <a:t> </a:t>
          </a:r>
          <a:r>
            <a:rPr lang="vi-VN" sz="2000" b="1" i="0" dirty="0">
              <a:solidFill>
                <a:schemeClr val="dk1"/>
              </a:solidFill>
              <a:latin typeface="+mn-lt"/>
            </a:rPr>
            <a:t>kháng sinh</a:t>
          </a:r>
          <a:r>
            <a:rPr lang="en-US" sz="2000" b="1" i="0" dirty="0">
              <a:solidFill>
                <a:schemeClr val="dk1"/>
              </a:solidFill>
              <a:latin typeface="+mn-lt"/>
            </a:rPr>
            <a:t>.</a:t>
          </a:r>
          <a:endParaRPr>
            <a:solidFill>
              <a:schemeClr val="dk1"/>
            </a:solidFill>
          </a:endParaRPr>
        </a:p>
      </dsp:txBody>
      <dsp:txXfrm rot="5400000">
        <a:off x="4429140" y="-1361193"/>
        <a:ext cx="1238628" cy="7429093"/>
      </dsp:txXfrm>
    </dsp:sp>
    <dsp:sp modelId="{F01C027B-DE1C-4CED-8095-B59741B70408}">
      <dsp:nvSpPr>
        <dsp:cNvPr id="7" name="Chevron 6"/>
        <dsp:cNvSpPr/>
      </dsp:nvSpPr>
      <dsp:spPr bwMode="white">
        <a:xfrm rot="5400000">
          <a:off x="-285837" y="3714255"/>
          <a:ext cx="1905582" cy="1333907"/>
        </a:xfrm>
        <a:prstGeom prst="chevron">
          <a:avLst/>
        </a:prstGeom>
      </dsp:spPr>
      <dsp:style>
        <a:lnRef idx="2">
          <a:schemeClr val="accent5">
            <a:hueOff val="-9900000"/>
            <a:satOff val="40000"/>
            <a:lumOff val="8627"/>
            <a:alpha val="100000"/>
          </a:schemeClr>
        </a:lnRef>
        <a:fillRef idx="1">
          <a:schemeClr val="accent5">
            <a:hueOff val="-9900000"/>
            <a:satOff val="40000"/>
            <a:lumOff val="8627"/>
            <a:alpha val="100000"/>
          </a:schemeClr>
        </a:fillRef>
        <a:effectRef idx="0">
          <a:scrgbClr r="0" g="0" b="0"/>
        </a:effectRef>
        <a:fontRef idx="minor">
          <a:schemeClr val="lt1"/>
        </a:fontRef>
      </dsp:style>
      <dsp:txBody>
        <a:bodyPr rot="-5400000"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vi-VN" sz="2400" b="1" dirty="0"/>
            <a:t>NLTC &amp; TN</a:t>
          </a:r>
          <a:endParaRPr lang="en-US" sz="2400" b="1" dirty="0"/>
        </a:p>
      </dsp:txBody>
      <dsp:txXfrm rot="5400000">
        <a:off x="-285837" y="3714255"/>
        <a:ext cx="1905582" cy="1333907"/>
      </dsp:txXfrm>
    </dsp:sp>
    <dsp:sp modelId="{348458FA-8587-4B0A-AF43-ABE0BAF03ED0}">
      <dsp:nvSpPr>
        <dsp:cNvPr id="8" name="Round Same Side Corner Rectangle 7"/>
        <dsp:cNvSpPr/>
      </dsp:nvSpPr>
      <dsp:spPr bwMode="white">
        <a:xfrm rot="5400000">
          <a:off x="4341553" y="322633"/>
          <a:ext cx="1238628" cy="7429093"/>
        </a:xfrm>
        <a:prstGeom prst="round2SameRect">
          <a:avLst/>
        </a:prstGeom>
      </dsp:spPr>
      <dsp:style>
        <a:lnRef idx="2">
          <a:schemeClr val="accent5">
            <a:hueOff val="-9900000"/>
            <a:satOff val="40000"/>
            <a:lumOff val="8627"/>
            <a:alpha val="100000"/>
          </a:schemeClr>
        </a:lnRef>
        <a:fillRef idx="1">
          <a:schemeClr val="lt1">
            <a:alpha val="90000"/>
          </a:schemeClr>
        </a:fillRef>
        <a:effectRef idx="0">
          <a:scrgbClr r="0" g="0" b="0"/>
        </a:effectRef>
        <a:fontRef idx="minor"/>
      </dsp:style>
      <dsp:txBody>
        <a:bodyPr rot="-5400000" lIns="142240" tIns="12700" rIns="12700" bIns="1270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en-US" sz="2000" b="1" dirty="0" err="1">
              <a:solidFill>
                <a:schemeClr val="dk1"/>
              </a:solidFill>
              <a:latin typeface="Arial" panose="020B0604020202020204" pitchFamily="34" charset="0"/>
              <a:cs typeface="Arial" panose="020B0604020202020204" pitchFamily="34" charset="0"/>
            </a:rPr>
            <a:t>Vận</a:t>
          </a:r>
          <a:r>
            <a:rPr lang="en-US" sz="2000" b="1" dirty="0">
              <a:solidFill>
                <a:schemeClr val="dk1"/>
              </a:solidFill>
              <a:latin typeface="Arial" panose="020B0604020202020204" pitchFamily="34" charset="0"/>
              <a:cs typeface="Arial" panose="020B0604020202020204" pitchFamily="34" charset="0"/>
            </a:rPr>
            <a:t> </a:t>
          </a:r>
          <a:r>
            <a:rPr lang="en-US" sz="2000" b="1" dirty="0" err="1">
              <a:solidFill>
                <a:schemeClr val="dk1"/>
              </a:solidFill>
              <a:latin typeface="Arial" panose="020B0604020202020204" pitchFamily="34" charset="0"/>
              <a:cs typeface="Arial" panose="020B0604020202020204" pitchFamily="34" charset="0"/>
            </a:rPr>
            <a:t>dụng</a:t>
          </a:r>
          <a:r>
            <a:rPr lang="en-US" sz="2000" b="1" dirty="0">
              <a:solidFill>
                <a:schemeClr val="dk1"/>
              </a:solidFill>
              <a:latin typeface="Arial" panose="020B0604020202020204" pitchFamily="34" charset="0"/>
              <a:cs typeface="Arial" panose="020B0604020202020204" pitchFamily="34" charset="0"/>
            </a:rPr>
            <a:t> </a:t>
          </a:r>
          <a:r>
            <a:rPr lang="en-US" sz="2000" b="1" dirty="0" err="1">
              <a:solidFill>
                <a:schemeClr val="dk1"/>
              </a:solidFill>
              <a:latin typeface="Arial" panose="020B0604020202020204" pitchFamily="34" charset="0"/>
              <a:cs typeface="Arial" panose="020B0604020202020204" pitchFamily="34" charset="0"/>
            </a:rPr>
            <a:t>chính</a:t>
          </a:r>
          <a:r>
            <a:rPr lang="en-US" sz="2000" b="1" dirty="0">
              <a:solidFill>
                <a:schemeClr val="dk1"/>
              </a:solidFill>
              <a:latin typeface="Arial" panose="020B0604020202020204" pitchFamily="34" charset="0"/>
              <a:cs typeface="Arial" panose="020B0604020202020204" pitchFamily="34" charset="0"/>
            </a:rPr>
            <a:t> </a:t>
          </a:r>
          <a:r>
            <a:rPr lang="en-US" sz="2000" b="1" dirty="0" err="1">
              <a:solidFill>
                <a:schemeClr val="dk1"/>
              </a:solidFill>
              <a:latin typeface="Arial" panose="020B0604020202020204" pitchFamily="34" charset="0"/>
              <a:cs typeface="Arial" panose="020B0604020202020204" pitchFamily="34" charset="0"/>
            </a:rPr>
            <a:t>xác</a:t>
          </a:r>
          <a:r>
            <a:rPr lang="en-US" sz="2000" b="1" dirty="0">
              <a:solidFill>
                <a:schemeClr val="dk1"/>
              </a:solidFill>
              <a:latin typeface="Arial" panose="020B0604020202020204" pitchFamily="34" charset="0"/>
              <a:cs typeface="Arial" panose="020B0604020202020204" pitchFamily="34" charset="0"/>
            </a:rPr>
            <a:t>, </a:t>
          </a:r>
          <a:r>
            <a:rPr lang="en-US" sz="2000" b="1" dirty="0" err="1">
              <a:solidFill>
                <a:schemeClr val="dk1"/>
              </a:solidFill>
              <a:latin typeface="Arial" panose="020B0604020202020204" pitchFamily="34" charset="0"/>
              <a:cs typeface="Arial" panose="020B0604020202020204" pitchFamily="34" charset="0"/>
            </a:rPr>
            <a:t>thận</a:t>
          </a:r>
          <a:r>
            <a:rPr lang="en-US" sz="2000" b="1" dirty="0">
              <a:solidFill>
                <a:schemeClr val="dk1"/>
              </a:solidFill>
              <a:latin typeface="Arial" panose="020B0604020202020204" pitchFamily="34" charset="0"/>
              <a:cs typeface="Arial" panose="020B0604020202020204" pitchFamily="34" charset="0"/>
            </a:rPr>
            <a:t> </a:t>
          </a:r>
          <a:r>
            <a:rPr lang="en-US" sz="2000" b="1" dirty="0" err="1">
              <a:solidFill>
                <a:schemeClr val="dk1"/>
              </a:solidFill>
              <a:latin typeface="Arial" panose="020B0604020202020204" pitchFamily="34" charset="0"/>
              <a:cs typeface="Arial" panose="020B0604020202020204" pitchFamily="34" charset="0"/>
            </a:rPr>
            <a:t>trọng</a:t>
          </a:r>
          <a:r>
            <a:rPr lang="en-US" sz="2000" b="1" dirty="0">
              <a:solidFill>
                <a:schemeClr val="dk1"/>
              </a:solidFill>
              <a:latin typeface="Arial" panose="020B0604020202020204" pitchFamily="34" charset="0"/>
              <a:cs typeface="Arial" panose="020B0604020202020204" pitchFamily="34" charset="0"/>
            </a:rPr>
            <a:t> </a:t>
          </a:r>
          <a:r>
            <a:rPr lang="en-US" sz="2000" b="1" dirty="0" err="1">
              <a:solidFill>
                <a:schemeClr val="dk1"/>
              </a:solidFill>
              <a:latin typeface="Arial" panose="020B0604020202020204" pitchFamily="34" charset="0"/>
              <a:cs typeface="Arial" panose="020B0604020202020204" pitchFamily="34" charset="0"/>
            </a:rPr>
            <a:t>các</a:t>
          </a:r>
          <a:r>
            <a:rPr lang="en-US" sz="2000" b="1" dirty="0">
              <a:solidFill>
                <a:schemeClr val="dk1"/>
              </a:solidFill>
              <a:latin typeface="Arial" panose="020B0604020202020204" pitchFamily="34" charset="0"/>
              <a:cs typeface="Arial" panose="020B0604020202020204" pitchFamily="34" charset="0"/>
            </a:rPr>
            <a:t> </a:t>
          </a:r>
          <a:r>
            <a:rPr lang="en-US" sz="2000" b="1" dirty="0" err="1">
              <a:solidFill>
                <a:schemeClr val="dk1"/>
              </a:solidFill>
              <a:latin typeface="Arial" panose="020B0604020202020204" pitchFamily="34" charset="0"/>
              <a:cs typeface="Arial" panose="020B0604020202020204" pitchFamily="34" charset="0"/>
            </a:rPr>
            <a:t>kiến</a:t>
          </a:r>
          <a:r>
            <a:rPr lang="en-US" sz="2000" b="1" dirty="0">
              <a:solidFill>
                <a:schemeClr val="dk1"/>
              </a:solidFill>
              <a:latin typeface="Arial" panose="020B0604020202020204" pitchFamily="34" charset="0"/>
              <a:cs typeface="Arial" panose="020B0604020202020204" pitchFamily="34" charset="0"/>
            </a:rPr>
            <a:t> </a:t>
          </a:r>
          <a:r>
            <a:rPr lang="en-US" sz="2000" b="1" dirty="0" err="1">
              <a:solidFill>
                <a:schemeClr val="dk1"/>
              </a:solidFill>
              <a:latin typeface="Arial" panose="020B0604020202020204" pitchFamily="34" charset="0"/>
              <a:cs typeface="Arial" panose="020B0604020202020204" pitchFamily="34" charset="0"/>
            </a:rPr>
            <a:t>thức</a:t>
          </a:r>
          <a:r>
            <a:rPr lang="en-US" sz="2000" b="1" dirty="0">
              <a:solidFill>
                <a:schemeClr val="dk1"/>
              </a:solidFill>
              <a:latin typeface="Arial" panose="020B0604020202020204" pitchFamily="34" charset="0"/>
              <a:cs typeface="Arial" panose="020B0604020202020204" pitchFamily="34" charset="0"/>
            </a:rPr>
            <a:t> </a:t>
          </a:r>
          <a:r>
            <a:rPr lang="en-US" sz="2000" b="1" dirty="0" err="1">
              <a:solidFill>
                <a:schemeClr val="dk1"/>
              </a:solidFill>
              <a:latin typeface="Arial" panose="020B0604020202020204" pitchFamily="34" charset="0"/>
              <a:cs typeface="Arial" panose="020B0604020202020204" pitchFamily="34" charset="0"/>
            </a:rPr>
            <a:t>về</a:t>
          </a:r>
          <a:r>
            <a:rPr lang="en-US" sz="2000" b="1" dirty="0">
              <a:solidFill>
                <a:schemeClr val="dk1"/>
              </a:solidFill>
              <a:latin typeface="Arial" panose="020B0604020202020204" pitchFamily="34" charset="0"/>
              <a:cs typeface="Arial" panose="020B0604020202020204" pitchFamily="34" charset="0"/>
            </a:rPr>
            <a:t> </a:t>
          </a:r>
          <a:r>
            <a:rPr lang="en-US" sz="2000" b="1" dirty="0" err="1">
              <a:solidFill>
                <a:schemeClr val="dk1"/>
              </a:solidFill>
              <a:latin typeface="Arial" panose="020B0604020202020204" pitchFamily="34" charset="0"/>
              <a:cs typeface="Arial" panose="020B0604020202020204" pitchFamily="34" charset="0"/>
            </a:rPr>
            <a:t>sử</a:t>
          </a:r>
          <a:r>
            <a:rPr lang="en-US" sz="2000" b="1" dirty="0">
              <a:solidFill>
                <a:schemeClr val="dk1"/>
              </a:solidFill>
              <a:latin typeface="Arial" panose="020B0604020202020204" pitchFamily="34" charset="0"/>
              <a:cs typeface="Arial" panose="020B0604020202020204" pitchFamily="34" charset="0"/>
            </a:rPr>
            <a:t> </a:t>
          </a:r>
          <a:r>
            <a:rPr lang="en-US" sz="2000" b="1" dirty="0" err="1">
              <a:solidFill>
                <a:schemeClr val="dk1"/>
              </a:solidFill>
              <a:latin typeface="Arial" panose="020B0604020202020204" pitchFamily="34" charset="0"/>
              <a:cs typeface="Arial" panose="020B0604020202020204" pitchFamily="34" charset="0"/>
            </a:rPr>
            <a:t>dụng</a:t>
          </a:r>
          <a:r>
            <a:rPr lang="en-US" sz="2000" b="1" dirty="0">
              <a:solidFill>
                <a:schemeClr val="dk1"/>
              </a:solidFill>
              <a:latin typeface="Arial" panose="020B0604020202020204" pitchFamily="34" charset="0"/>
              <a:cs typeface="Arial" panose="020B0604020202020204" pitchFamily="34" charset="0"/>
            </a:rPr>
            <a:t> </a:t>
          </a:r>
          <a:r>
            <a:rPr lang="en-US" sz="2000" b="1" dirty="0" err="1">
              <a:solidFill>
                <a:schemeClr val="dk1"/>
              </a:solidFill>
              <a:latin typeface="Arial" panose="020B0604020202020204" pitchFamily="34" charset="0"/>
              <a:cs typeface="Arial" panose="020B0604020202020204" pitchFamily="34" charset="0"/>
            </a:rPr>
            <a:t>thuốc</a:t>
          </a:r>
          <a:r>
            <a:rPr lang="en-US" sz="2000" b="1" dirty="0">
              <a:solidFill>
                <a:schemeClr val="dk1"/>
              </a:solidFill>
              <a:latin typeface="Arial" panose="020B0604020202020204" pitchFamily="34" charset="0"/>
              <a:cs typeface="Arial" panose="020B0604020202020204" pitchFamily="34" charset="0"/>
            </a:rPr>
            <a:t> </a:t>
          </a:r>
          <a:r>
            <a:rPr lang="en-US" sz="2000" b="1" dirty="0" err="1">
              <a:solidFill>
                <a:schemeClr val="dk1"/>
              </a:solidFill>
              <a:latin typeface="Arial" panose="020B0604020202020204" pitchFamily="34" charset="0"/>
              <a:cs typeface="Arial" panose="020B0604020202020204" pitchFamily="34" charset="0"/>
            </a:rPr>
            <a:t>kháng</a:t>
          </a:r>
          <a:r>
            <a:rPr lang="en-US" sz="2000" b="1" dirty="0">
              <a:solidFill>
                <a:schemeClr val="dk1"/>
              </a:solidFill>
              <a:latin typeface="Arial" panose="020B0604020202020204" pitchFamily="34" charset="0"/>
              <a:cs typeface="Arial" panose="020B0604020202020204" pitchFamily="34" charset="0"/>
            </a:rPr>
            <a:t> </a:t>
          </a:r>
          <a:r>
            <a:rPr lang="en-US" sz="2000" b="1" dirty="0" err="1">
              <a:solidFill>
                <a:schemeClr val="dk1"/>
              </a:solidFill>
              <a:latin typeface="Arial" panose="020B0604020202020204" pitchFamily="34" charset="0"/>
              <a:cs typeface="Arial" panose="020B0604020202020204" pitchFamily="34" charset="0"/>
            </a:rPr>
            <a:t>sinh</a:t>
          </a:r>
          <a:r>
            <a:rPr lang="en-US" sz="2000" b="1" dirty="0">
              <a:solidFill>
                <a:schemeClr val="dk1"/>
              </a:solidFill>
              <a:latin typeface="Arial" panose="020B0604020202020204" pitchFamily="34" charset="0"/>
              <a:cs typeface="Arial" panose="020B0604020202020204" pitchFamily="34" charset="0"/>
            </a:rPr>
            <a:t> </a:t>
          </a:r>
          <a:r>
            <a:rPr lang="en-US" sz="2000" b="1" dirty="0" err="1">
              <a:solidFill>
                <a:schemeClr val="dk1"/>
              </a:solidFill>
              <a:latin typeface="Arial" panose="020B0604020202020204" pitchFamily="34" charset="0"/>
              <a:cs typeface="Arial" panose="020B0604020202020204" pitchFamily="34" charset="0"/>
            </a:rPr>
            <a:t>trong</a:t>
          </a:r>
          <a:r>
            <a:rPr lang="en-US" sz="2000" b="1" dirty="0">
              <a:solidFill>
                <a:schemeClr val="dk1"/>
              </a:solidFill>
              <a:latin typeface="Arial" panose="020B0604020202020204" pitchFamily="34" charset="0"/>
              <a:cs typeface="Arial" panose="020B0604020202020204" pitchFamily="34" charset="0"/>
            </a:rPr>
            <a:t> </a:t>
          </a:r>
          <a:r>
            <a:rPr lang="en-US" sz="2000" b="1" dirty="0" err="1">
              <a:solidFill>
                <a:schemeClr val="dk1"/>
              </a:solidFill>
              <a:latin typeface="Arial" panose="020B0604020202020204" pitchFamily="34" charset="0"/>
              <a:cs typeface="Arial" panose="020B0604020202020204" pitchFamily="34" charset="0"/>
            </a:rPr>
            <a:t>thực</a:t>
          </a:r>
          <a:r>
            <a:rPr lang="en-US" sz="2000" b="1" dirty="0">
              <a:solidFill>
                <a:schemeClr val="dk1"/>
              </a:solidFill>
              <a:latin typeface="Arial" panose="020B0604020202020204" pitchFamily="34" charset="0"/>
              <a:cs typeface="Arial" panose="020B0604020202020204" pitchFamily="34" charset="0"/>
            </a:rPr>
            <a:t> </a:t>
          </a:r>
          <a:r>
            <a:rPr lang="en-US" sz="2000" b="1" dirty="0" err="1">
              <a:solidFill>
                <a:schemeClr val="dk1"/>
              </a:solidFill>
              <a:latin typeface="Arial" panose="020B0604020202020204" pitchFamily="34" charset="0"/>
              <a:cs typeface="Arial" panose="020B0604020202020204" pitchFamily="34" charset="0"/>
            </a:rPr>
            <a:t>hành</a:t>
          </a:r>
          <a:r>
            <a:rPr lang="en-US" sz="2000" b="1" dirty="0">
              <a:solidFill>
                <a:schemeClr val="dk1"/>
              </a:solidFill>
              <a:latin typeface="Arial" panose="020B0604020202020204" pitchFamily="34" charset="0"/>
              <a:cs typeface="Arial" panose="020B0604020202020204" pitchFamily="34" charset="0"/>
            </a:rPr>
            <a:t> </a:t>
          </a:r>
          <a:r>
            <a:rPr lang="en-US" sz="2000" b="1" dirty="0" err="1">
              <a:solidFill>
                <a:schemeClr val="dk1"/>
              </a:solidFill>
              <a:latin typeface="Arial" panose="020B0604020202020204" pitchFamily="34" charset="0"/>
              <a:cs typeface="Arial" panose="020B0604020202020204" pitchFamily="34" charset="0"/>
            </a:rPr>
            <a:t>nghề</a:t>
          </a:r>
          <a:r>
            <a:rPr lang="en-US" sz="2000" b="1" dirty="0">
              <a:solidFill>
                <a:schemeClr val="dk1"/>
              </a:solidFill>
              <a:latin typeface="Arial" panose="020B0604020202020204" pitchFamily="34" charset="0"/>
              <a:cs typeface="Arial" panose="020B0604020202020204" pitchFamily="34" charset="0"/>
            </a:rPr>
            <a:t> </a:t>
          </a:r>
          <a:r>
            <a:rPr lang="en-US" sz="2000" b="1" dirty="0" err="1">
              <a:solidFill>
                <a:schemeClr val="dk1"/>
              </a:solidFill>
              <a:latin typeface="Arial" panose="020B0604020202020204" pitchFamily="34" charset="0"/>
              <a:cs typeface="Arial" panose="020B0604020202020204" pitchFamily="34" charset="0"/>
            </a:rPr>
            <a:t>nghiệp</a:t>
          </a:r>
          <a:r>
            <a:rPr lang="en-US" sz="2000" dirty="0">
              <a:solidFill>
                <a:schemeClr val="dk1"/>
              </a:solidFill>
            </a:rPr>
            <a:t>.</a:t>
          </a:r>
          <a:endParaRPr>
            <a:solidFill>
              <a:schemeClr val="dk1"/>
            </a:solidFill>
          </a:endParaRPr>
        </a:p>
      </dsp:txBody>
      <dsp:txXfrm rot="5400000">
        <a:off x="4341553" y="322633"/>
        <a:ext cx="1238628" cy="7429093"/>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4525963"/>
        <a:chOff x="0" y="0"/>
        <a:chExt cx="8229600" cy="4525963"/>
      </a:xfrm>
    </dsp:grpSpPr>
    <dsp:sp modelId="{64F3FED9-0A45-4168-9A20-D7010911D55E}">
      <dsp:nvSpPr>
        <dsp:cNvPr id="3" name="Rounded Rectangle 2"/>
        <dsp:cNvSpPr/>
      </dsp:nvSpPr>
      <dsp:spPr bwMode="white">
        <a:xfrm>
          <a:off x="607817" y="0"/>
          <a:ext cx="3107078" cy="952834"/>
        </a:xfrm>
        <a:prstGeom prst="roundRect">
          <a:avLst>
            <a:gd name="adj" fmla="val 10000"/>
          </a:avLst>
        </a:prstGeom>
        <a:sp3d contourW="19050" prstMaterial="metal">
          <a:bevelT w="88900" h="203200"/>
          <a:bevelB w="165100" h="254000"/>
        </a:sp3d>
      </dsp:spPr>
      <dsp:style>
        <a:lnRef idx="0">
          <a:schemeClr val="lt1"/>
        </a:lnRef>
        <a:fillRef idx="1">
          <a:schemeClr val="accent5">
            <a:hueOff val="0"/>
            <a:satOff val="0"/>
            <a:lumOff val="0"/>
            <a:alpha val="100000"/>
          </a:schemeClr>
        </a:fillRef>
        <a:effectRef idx="2">
          <a:scrgbClr r="0" g="0" b="0"/>
        </a:effectRef>
        <a:fontRef idx="minor">
          <a:schemeClr val="lt1"/>
        </a:fontRef>
      </dsp:style>
      <dsp:txBody>
        <a:bodyPr lIns="45719" tIns="30480" rIns="45719"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Arial" panose="020B0604020202020204" pitchFamily="34" charset="0"/>
              <a:cs typeface="Arial" panose="020B0604020202020204" pitchFamily="34" charset="0"/>
            </a:rPr>
            <a:t>Giới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thiệu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thuốc</a:t>
          </a:r>
          <a:endParaRPr lang="en-US" sz="2400" dirty="0">
            <a:latin typeface="Arial" panose="020B0604020202020204" pitchFamily="34" charset="0"/>
            <a:cs typeface="Arial" panose="020B0604020202020204" pitchFamily="34" charset="0"/>
          </a:endParaRPr>
        </a:p>
      </dsp:txBody>
      <dsp:txXfrm>
        <a:off x="607817" y="0"/>
        <a:ext cx="3107078" cy="952834"/>
      </dsp:txXfrm>
    </dsp:sp>
    <dsp:sp modelId="{DDC45A3D-4505-4980-9E5E-357A11636F58}">
      <dsp:nvSpPr>
        <dsp:cNvPr id="5" name="Freeform 4"/>
        <dsp:cNvSpPr/>
      </dsp:nvSpPr>
      <dsp:spPr bwMode="white">
        <a:xfrm>
          <a:off x="918525" y="952834"/>
          <a:ext cx="310708" cy="714626"/>
        </a:xfrm>
        <a:custGeom>
          <a:avLst/>
          <a:gdLst/>
          <a:ahLst/>
          <a:cxnLst/>
          <a:pathLst>
            <a:path w="489" h="1125">
              <a:moveTo>
                <a:pt x="0" y="0"/>
              </a:moveTo>
              <a:lnTo>
                <a:pt x="0" y="1125"/>
              </a:lnTo>
              <a:lnTo>
                <a:pt x="489" y="1125"/>
              </a:lnTo>
            </a:path>
          </a:pathLst>
        </a:custGeom>
        <a:sp3d z="-110000"/>
      </dsp:spPr>
      <dsp:style>
        <a:lnRef idx="2">
          <a:schemeClr val="accent6"/>
        </a:lnRef>
        <a:fillRef idx="0">
          <a:schemeClr val="accent6">
            <a:tint val="90000"/>
          </a:schemeClr>
        </a:fillRef>
        <a:effectRef idx="0">
          <a:scrgbClr r="0" g="0" b="0"/>
        </a:effectRef>
        <a:fontRef idx="minor"/>
      </dsp:style>
      <dsp:txXfrm>
        <a:off x="918525" y="952834"/>
        <a:ext cx="310708" cy="714626"/>
      </dsp:txXfrm>
    </dsp:sp>
    <dsp:sp modelId="{204FC55C-7886-4383-96AD-6846AC2E8240}">
      <dsp:nvSpPr>
        <dsp:cNvPr id="6" name="Rounded Rectangle 5"/>
        <dsp:cNvSpPr/>
      </dsp:nvSpPr>
      <dsp:spPr bwMode="white">
        <a:xfrm>
          <a:off x="1229233" y="1191043"/>
          <a:ext cx="1959424" cy="952834"/>
        </a:xfrm>
        <a:prstGeom prst="roundRect">
          <a:avLst>
            <a:gd name="adj" fmla="val 10000"/>
          </a:avLst>
        </a:prstGeom>
        <a:solidFill>
          <a:srgbClr val="FFFF00">
            <a:alpha val="90000"/>
          </a:srgbClr>
        </a:solidFill>
        <a:sp3d z="-300000" contourW="19050" prstMaterial="metal">
          <a:bevelT w="88900" h="203200"/>
          <a:bevelB w="165100" h="254000"/>
        </a:sp3d>
      </dsp:spPr>
      <dsp:style>
        <a:lnRef idx="0">
          <a:schemeClr val="accent5">
            <a:hueOff val="0"/>
            <a:satOff val="0"/>
            <a:lumOff val="0"/>
            <a:alpha val="100000"/>
          </a:schemeClr>
        </a:lnRef>
        <a:fillRef idx="1">
          <a:schemeClr val="lt1">
            <a:alpha val="90000"/>
          </a:schemeClr>
        </a:fillRef>
        <a:effectRef idx="0">
          <a:scrgbClr r="0" g="0" b="0"/>
        </a:effectRef>
        <a:fontRef idx="minor"/>
      </dsp:style>
      <dsp:txBody>
        <a:bodyPr lIns="45719" tIns="30480" rIns="45719"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solidFill>
                <a:schemeClr val="dk1"/>
              </a:solidFill>
              <a:latin typeface="Arial" panose="020B0604020202020204" pitchFamily="34" charset="0"/>
              <a:cs typeface="Arial" panose="020B0604020202020204" pitchFamily="34" charset="0"/>
            </a:rPr>
            <a:t>Khái</a:t>
          </a:r>
          <a:r>
            <a:rPr lang="en-US" sz="2400" dirty="0">
              <a:solidFill>
                <a:schemeClr val="dk1"/>
              </a:solidFill>
              <a:latin typeface="Arial" panose="020B0604020202020204" pitchFamily="34" charset="0"/>
              <a:cs typeface="Arial" panose="020B0604020202020204" pitchFamily="34" charset="0"/>
            </a:rPr>
            <a:t> </a:t>
          </a:r>
          <a:r>
            <a:rPr lang="en-US" sz="2400" dirty="0" err="1">
              <a:solidFill>
                <a:schemeClr val="dk1"/>
              </a:solidFill>
              <a:latin typeface="Arial" panose="020B0604020202020204" pitchFamily="34" charset="0"/>
              <a:cs typeface="Arial" panose="020B0604020202020204" pitchFamily="34" charset="0"/>
            </a:rPr>
            <a:t>niệm</a:t>
          </a:r>
          <a:endParaRPr lang="en-US" sz="2400" dirty="0">
            <a:solidFill>
              <a:schemeClr val="dk1"/>
            </a:solidFill>
            <a:latin typeface="Arial" panose="020B0604020202020204" pitchFamily="34" charset="0"/>
            <a:cs typeface="Arial" panose="020B0604020202020204" pitchFamily="34" charset="0"/>
          </a:endParaRPr>
        </a:p>
      </dsp:txBody>
      <dsp:txXfrm>
        <a:off x="1229233" y="1191043"/>
        <a:ext cx="1959424" cy="952834"/>
      </dsp:txXfrm>
    </dsp:sp>
    <dsp:sp modelId="{6EE2D777-61C5-4E75-BC9A-A6A217A996AB}">
      <dsp:nvSpPr>
        <dsp:cNvPr id="7" name="Freeform 6"/>
        <dsp:cNvSpPr/>
      </dsp:nvSpPr>
      <dsp:spPr bwMode="white">
        <a:xfrm>
          <a:off x="918525" y="952834"/>
          <a:ext cx="310708" cy="1905669"/>
        </a:xfrm>
        <a:custGeom>
          <a:avLst/>
          <a:gdLst/>
          <a:ahLst/>
          <a:cxnLst/>
          <a:pathLst>
            <a:path w="489" h="3001">
              <a:moveTo>
                <a:pt x="0" y="0"/>
              </a:moveTo>
              <a:lnTo>
                <a:pt x="0" y="3001"/>
              </a:lnTo>
              <a:lnTo>
                <a:pt x="489" y="3001"/>
              </a:lnTo>
            </a:path>
          </a:pathLst>
        </a:custGeom>
        <a:sp3d z="-110000"/>
      </dsp:spPr>
      <dsp:style>
        <a:lnRef idx="2">
          <a:schemeClr val="accent6"/>
        </a:lnRef>
        <a:fillRef idx="0">
          <a:schemeClr val="accent6">
            <a:tint val="90000"/>
          </a:schemeClr>
        </a:fillRef>
        <a:effectRef idx="0">
          <a:scrgbClr r="0" g="0" b="0"/>
        </a:effectRef>
        <a:fontRef idx="minor"/>
      </dsp:style>
      <dsp:txXfrm>
        <a:off x="918525" y="952834"/>
        <a:ext cx="310708" cy="1905669"/>
      </dsp:txXfrm>
    </dsp:sp>
    <dsp:sp modelId="{698AE134-F954-4DBF-A5D4-8CF190C8A1D4}">
      <dsp:nvSpPr>
        <dsp:cNvPr id="8" name="Rounded Rectangle 7"/>
        <dsp:cNvSpPr/>
      </dsp:nvSpPr>
      <dsp:spPr bwMode="white">
        <a:xfrm>
          <a:off x="1229233" y="2382086"/>
          <a:ext cx="1959424" cy="952834"/>
        </a:xfrm>
        <a:prstGeom prst="roundRect">
          <a:avLst>
            <a:gd name="adj" fmla="val 10000"/>
          </a:avLst>
        </a:prstGeom>
        <a:solidFill>
          <a:srgbClr val="FFC000">
            <a:alpha val="90000"/>
          </a:srgbClr>
        </a:solidFill>
        <a:sp3d z="-300000" contourW="19050" prstMaterial="metal">
          <a:bevelT w="88900" h="203200"/>
          <a:bevelB w="165100" h="254000"/>
        </a:sp3d>
      </dsp:spPr>
      <dsp:style>
        <a:lnRef idx="0">
          <a:schemeClr val="accent5">
            <a:hueOff val="-2475000"/>
            <a:satOff val="10000"/>
            <a:lumOff val="2157"/>
            <a:alpha val="100000"/>
          </a:schemeClr>
        </a:lnRef>
        <a:fillRef idx="1">
          <a:schemeClr val="lt1">
            <a:alpha val="90000"/>
          </a:schemeClr>
        </a:fillRef>
        <a:effectRef idx="0">
          <a:scrgbClr r="0" g="0" b="0"/>
        </a:effectRef>
        <a:fontRef idx="minor"/>
      </dsp:style>
      <dsp:txBody>
        <a:bodyPr lIns="45719" tIns="30480" rIns="45719"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solidFill>
                <a:schemeClr val="dk1"/>
              </a:solidFill>
              <a:latin typeface="Arial" panose="020B0604020202020204" pitchFamily="34" charset="0"/>
              <a:cs typeface="Arial" panose="020B0604020202020204" pitchFamily="34" charset="0"/>
            </a:rPr>
            <a:t>Phân</a:t>
          </a:r>
          <a:r>
            <a:rPr lang="en-US" sz="2400" dirty="0">
              <a:solidFill>
                <a:schemeClr val="dk1"/>
              </a:solidFill>
              <a:latin typeface="Arial" panose="020B0604020202020204" pitchFamily="34" charset="0"/>
              <a:cs typeface="Arial" panose="020B0604020202020204" pitchFamily="34" charset="0"/>
            </a:rPr>
            <a:t> </a:t>
          </a:r>
          <a:r>
            <a:rPr lang="en-US" sz="2400" dirty="0" err="1">
              <a:solidFill>
                <a:schemeClr val="dk1"/>
              </a:solidFill>
              <a:latin typeface="Arial" panose="020B0604020202020204" pitchFamily="34" charset="0"/>
              <a:cs typeface="Arial" panose="020B0604020202020204" pitchFamily="34" charset="0"/>
            </a:rPr>
            <a:t>loại</a:t>
          </a:r>
          <a:endParaRPr lang="en-US" sz="2400" dirty="0">
            <a:solidFill>
              <a:schemeClr val="dk1"/>
            </a:solidFill>
            <a:latin typeface="Arial" panose="020B0604020202020204" pitchFamily="34" charset="0"/>
            <a:cs typeface="Arial" panose="020B0604020202020204" pitchFamily="34" charset="0"/>
          </a:endParaRPr>
        </a:p>
      </dsp:txBody>
      <dsp:txXfrm>
        <a:off x="1229233" y="2382086"/>
        <a:ext cx="1959424" cy="952834"/>
      </dsp:txXfrm>
    </dsp:sp>
    <dsp:sp modelId="{8A85F730-73A4-4AA3-AAFC-7A46F56A7A6D}">
      <dsp:nvSpPr>
        <dsp:cNvPr id="9" name="Freeform 8"/>
        <dsp:cNvSpPr/>
      </dsp:nvSpPr>
      <dsp:spPr bwMode="white">
        <a:xfrm>
          <a:off x="918525" y="952834"/>
          <a:ext cx="451682" cy="3096712"/>
        </a:xfrm>
        <a:custGeom>
          <a:avLst/>
          <a:gdLst/>
          <a:ahLst/>
          <a:cxnLst/>
          <a:pathLst>
            <a:path w="711" h="4877">
              <a:moveTo>
                <a:pt x="0" y="0"/>
              </a:moveTo>
              <a:lnTo>
                <a:pt x="0" y="4877"/>
              </a:lnTo>
              <a:lnTo>
                <a:pt x="711" y="4877"/>
              </a:lnTo>
            </a:path>
          </a:pathLst>
        </a:custGeom>
        <a:sp3d z="-110000"/>
      </dsp:spPr>
      <dsp:style>
        <a:lnRef idx="2">
          <a:schemeClr val="accent6"/>
        </a:lnRef>
        <a:fillRef idx="0">
          <a:schemeClr val="accent6">
            <a:tint val="90000"/>
          </a:schemeClr>
        </a:fillRef>
        <a:effectRef idx="0">
          <a:scrgbClr r="0" g="0" b="0"/>
        </a:effectRef>
        <a:fontRef idx="minor"/>
      </dsp:style>
      <dsp:txXfrm>
        <a:off x="918525" y="952834"/>
        <a:ext cx="451682" cy="3096712"/>
      </dsp:txXfrm>
    </dsp:sp>
    <dsp:sp modelId="{1ECAAF9B-7995-40E8-A996-8A2B965512C3}">
      <dsp:nvSpPr>
        <dsp:cNvPr id="10" name="Rounded Rectangle 9"/>
        <dsp:cNvSpPr/>
      </dsp:nvSpPr>
      <dsp:spPr bwMode="white">
        <a:xfrm>
          <a:off x="1370206" y="3573129"/>
          <a:ext cx="1829960" cy="952834"/>
        </a:xfrm>
        <a:prstGeom prst="roundRect">
          <a:avLst>
            <a:gd name="adj" fmla="val 10000"/>
          </a:avLst>
        </a:prstGeom>
        <a:solidFill>
          <a:schemeClr val="accent1">
            <a:lumMod val="40000"/>
            <a:lumOff val="60000"/>
            <a:alpha val="90000"/>
          </a:schemeClr>
        </a:solidFill>
        <a:sp3d z="-300000" contourW="19050" prstMaterial="metal">
          <a:bevelT w="88900" h="203200"/>
          <a:bevelB w="165100" h="254000"/>
        </a:sp3d>
      </dsp:spPr>
      <dsp:style>
        <a:lnRef idx="0">
          <a:schemeClr val="accent5">
            <a:hueOff val="-4950000"/>
            <a:satOff val="20000"/>
            <a:lumOff val="4314"/>
            <a:alpha val="100000"/>
          </a:schemeClr>
        </a:lnRef>
        <a:fillRef idx="1">
          <a:schemeClr val="lt1">
            <a:alpha val="90000"/>
          </a:schemeClr>
        </a:fillRef>
        <a:effectRef idx="0">
          <a:scrgbClr r="0" g="0" b="0"/>
        </a:effectRef>
        <a:fontRef idx="minor"/>
      </dsp:style>
      <dsp:txBody>
        <a:bodyPr lIns="45719" tIns="30480" rIns="45719"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solidFill>
                <a:schemeClr val="dk1"/>
              </a:solidFill>
              <a:latin typeface="Arial" panose="020B0604020202020204" pitchFamily="34" charset="0"/>
              <a:cs typeface="Arial" panose="020B0604020202020204" pitchFamily="34" charset="0"/>
            </a:rPr>
            <a:t>Nguyên</a:t>
          </a:r>
          <a:r>
            <a:rPr lang="en-US" sz="2400" dirty="0">
              <a:solidFill>
                <a:schemeClr val="dk1"/>
              </a:solidFill>
              <a:latin typeface="Arial" panose="020B0604020202020204" pitchFamily="34" charset="0"/>
              <a:cs typeface="Arial" panose="020B0604020202020204" pitchFamily="34" charset="0"/>
            </a:rPr>
            <a:t> </a:t>
          </a:r>
          <a:r>
            <a:rPr lang="en-US" sz="2400" dirty="0" err="1">
              <a:solidFill>
                <a:schemeClr val="dk1"/>
              </a:solidFill>
              <a:latin typeface="Arial" panose="020B0604020202020204" pitchFamily="34" charset="0"/>
              <a:cs typeface="Arial" panose="020B0604020202020204" pitchFamily="34" charset="0"/>
            </a:rPr>
            <a:t>tắc</a:t>
          </a:r>
          <a:r>
            <a:rPr lang="en-US" sz="2400" dirty="0">
              <a:solidFill>
                <a:schemeClr val="dk1"/>
              </a:solidFill>
              <a:latin typeface="Arial" panose="020B0604020202020204" pitchFamily="34" charset="0"/>
              <a:cs typeface="Arial" panose="020B0604020202020204" pitchFamily="34" charset="0"/>
            </a:rPr>
            <a:t> </a:t>
          </a:r>
          <a:r>
            <a:rPr lang="en-US" sz="2400" dirty="0" err="1">
              <a:solidFill>
                <a:schemeClr val="dk1"/>
              </a:solidFill>
              <a:latin typeface="Arial" panose="020B0604020202020204" pitchFamily="34" charset="0"/>
              <a:cs typeface="Arial" panose="020B0604020202020204" pitchFamily="34" charset="0"/>
            </a:rPr>
            <a:t>sử</a:t>
          </a:r>
          <a:r>
            <a:rPr lang="en-US" sz="2400" dirty="0">
              <a:solidFill>
                <a:schemeClr val="dk1"/>
              </a:solidFill>
              <a:latin typeface="Arial" panose="020B0604020202020204" pitchFamily="34" charset="0"/>
              <a:cs typeface="Arial" panose="020B0604020202020204" pitchFamily="34" charset="0"/>
            </a:rPr>
            <a:t> </a:t>
          </a:r>
          <a:r>
            <a:rPr lang="en-US" sz="2400" dirty="0" err="1">
              <a:solidFill>
                <a:schemeClr val="dk1"/>
              </a:solidFill>
              <a:latin typeface="Arial" panose="020B0604020202020204" pitchFamily="34" charset="0"/>
              <a:cs typeface="Arial" panose="020B0604020202020204" pitchFamily="34" charset="0"/>
            </a:rPr>
            <a:t>dụng</a:t>
          </a:r>
          <a:endParaRPr lang="en-US" sz="2400" dirty="0">
            <a:solidFill>
              <a:schemeClr val="dk1"/>
            </a:solidFill>
            <a:latin typeface="Arial" panose="020B0604020202020204" pitchFamily="34" charset="0"/>
            <a:cs typeface="Arial" panose="020B0604020202020204" pitchFamily="34" charset="0"/>
          </a:endParaRPr>
        </a:p>
      </dsp:txBody>
      <dsp:txXfrm>
        <a:off x="1370206" y="3573129"/>
        <a:ext cx="1829960" cy="952834"/>
      </dsp:txXfrm>
    </dsp:sp>
    <dsp:sp modelId="{79E930C6-DB6D-42D9-951B-D36B65B8B3F6}">
      <dsp:nvSpPr>
        <dsp:cNvPr id="11" name="Rounded Rectangle 10"/>
        <dsp:cNvSpPr/>
      </dsp:nvSpPr>
      <dsp:spPr bwMode="white">
        <a:xfrm>
          <a:off x="4191313" y="0"/>
          <a:ext cx="3430470" cy="952834"/>
        </a:xfrm>
        <a:prstGeom prst="roundRect">
          <a:avLst>
            <a:gd name="adj" fmla="val 10000"/>
          </a:avLst>
        </a:prstGeom>
        <a:sp3d contourW="19050" prstMaterial="metal">
          <a:bevelT w="88900" h="203200"/>
          <a:bevelB w="165100" h="254000"/>
        </a:sp3d>
      </dsp:spPr>
      <dsp:style>
        <a:lnRef idx="0">
          <a:schemeClr val="lt1"/>
        </a:lnRef>
        <a:fillRef idx="1">
          <a:schemeClr val="accent5">
            <a:hueOff val="-9900000"/>
            <a:satOff val="40000"/>
            <a:lumOff val="8627"/>
            <a:alpha val="100000"/>
          </a:schemeClr>
        </a:fillRef>
        <a:effectRef idx="2">
          <a:scrgbClr r="0" g="0" b="0"/>
        </a:effectRef>
        <a:fontRef idx="minor">
          <a:schemeClr val="lt1"/>
        </a:fontRef>
      </dsp:style>
      <dsp:txBody>
        <a:bodyPr lIns="45719" tIns="30480" rIns="45719"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k/s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thường</a:t>
          </a:r>
          <a:endParaRPr lang="en-US" sz="2400" dirty="0">
            <a:latin typeface="Arial" panose="020B0604020202020204" pitchFamily="34" charset="0"/>
            <a:cs typeface="Arial" panose="020B0604020202020204" pitchFamily="34" charset="0"/>
          </a:endParaRPr>
        </a:p>
      </dsp:txBody>
      <dsp:txXfrm>
        <a:off x="4191313" y="0"/>
        <a:ext cx="3430470" cy="952834"/>
      </dsp:txXfrm>
    </dsp:sp>
    <dsp:sp modelId="{D250DFF7-1050-40AC-A501-970744D9FF6B}">
      <dsp:nvSpPr>
        <dsp:cNvPr id="13" name="Freeform 12"/>
        <dsp:cNvSpPr/>
      </dsp:nvSpPr>
      <dsp:spPr bwMode="white">
        <a:xfrm>
          <a:off x="4534360" y="952834"/>
          <a:ext cx="343047" cy="714626"/>
        </a:xfrm>
        <a:custGeom>
          <a:avLst/>
          <a:gdLst/>
          <a:ahLst/>
          <a:cxnLst/>
          <a:pathLst>
            <a:path w="540" h="1125">
              <a:moveTo>
                <a:pt x="0" y="0"/>
              </a:moveTo>
              <a:lnTo>
                <a:pt x="0" y="1125"/>
              </a:lnTo>
              <a:lnTo>
                <a:pt x="540" y="1125"/>
              </a:lnTo>
            </a:path>
          </a:pathLst>
        </a:custGeom>
        <a:sp3d z="-110000"/>
      </dsp:spPr>
      <dsp:style>
        <a:lnRef idx="2">
          <a:schemeClr val="accent6"/>
        </a:lnRef>
        <a:fillRef idx="0">
          <a:schemeClr val="accent6">
            <a:tint val="90000"/>
          </a:schemeClr>
        </a:fillRef>
        <a:effectRef idx="0">
          <a:scrgbClr r="0" g="0" b="0"/>
        </a:effectRef>
        <a:fontRef idx="minor"/>
      </dsp:style>
      <dsp:txXfrm>
        <a:off x="4534360" y="952834"/>
        <a:ext cx="343047" cy="714626"/>
      </dsp:txXfrm>
    </dsp:sp>
    <dsp:sp modelId="{61DC9AA0-BC0F-49CE-951A-54156BD1852E}">
      <dsp:nvSpPr>
        <dsp:cNvPr id="14" name="Rounded Rectangle 13"/>
        <dsp:cNvSpPr/>
      </dsp:nvSpPr>
      <dsp:spPr bwMode="white">
        <a:xfrm>
          <a:off x="4877407" y="1191043"/>
          <a:ext cx="1982002" cy="952834"/>
        </a:xfrm>
        <a:prstGeom prst="roundRect">
          <a:avLst>
            <a:gd name="adj" fmla="val 10000"/>
          </a:avLst>
        </a:prstGeom>
        <a:solidFill>
          <a:schemeClr val="accent2">
            <a:lumMod val="20000"/>
            <a:lumOff val="80000"/>
            <a:alpha val="90000"/>
          </a:schemeClr>
        </a:solidFill>
        <a:sp3d z="-300000" contourW="19050" prstMaterial="metal">
          <a:bevelT w="88900" h="203200"/>
          <a:bevelB w="165100" h="254000"/>
        </a:sp3d>
      </dsp:spPr>
      <dsp:style>
        <a:lnRef idx="0">
          <a:schemeClr val="accent5">
            <a:hueOff val="-7425000"/>
            <a:satOff val="30000"/>
            <a:lumOff val="6471"/>
            <a:alpha val="100000"/>
          </a:schemeClr>
        </a:lnRef>
        <a:fillRef idx="1">
          <a:schemeClr val="lt1">
            <a:alpha val="90000"/>
          </a:schemeClr>
        </a:fillRef>
        <a:effectRef idx="0">
          <a:scrgbClr r="0" g="0" b="0"/>
        </a:effectRef>
        <a:fontRef idx="minor"/>
      </dsp:style>
      <dsp:txBody>
        <a:bodyPr lIns="45719" tIns="30480" rIns="45719"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a:solidFill>
                <a:schemeClr val="dk1"/>
              </a:solidFill>
              <a:latin typeface="Arial" panose="020B0604020202020204" pitchFamily="34" charset="0"/>
              <a:cs typeface="Arial" panose="020B0604020202020204" pitchFamily="34" charset="0"/>
            </a:rPr>
            <a:t>TD, </a:t>
          </a:r>
          <a:r>
            <a:rPr lang="en-US" sz="2400" dirty="0" err="1">
              <a:solidFill>
                <a:schemeClr val="dk1"/>
              </a:solidFill>
              <a:latin typeface="Arial" panose="020B0604020202020204" pitchFamily="34" charset="0"/>
              <a:cs typeface="Arial" panose="020B0604020202020204" pitchFamily="34" charset="0"/>
            </a:rPr>
            <a:t>CĐ</a:t>
          </a:r>
          <a:r>
            <a:rPr lang="en-US" sz="2400" dirty="0">
              <a:solidFill>
                <a:schemeClr val="dk1"/>
              </a:solidFill>
              <a:latin typeface="Arial" panose="020B0604020202020204" pitchFamily="34" charset="0"/>
              <a:cs typeface="Arial" panose="020B0604020202020204" pitchFamily="34" charset="0"/>
            </a:rPr>
            <a:t>, </a:t>
          </a:r>
          <a:r>
            <a:rPr lang="en-US" sz="2400" dirty="0" err="1">
              <a:solidFill>
                <a:schemeClr val="dk1"/>
              </a:solidFill>
              <a:latin typeface="Arial" panose="020B0604020202020204" pitchFamily="34" charset="0"/>
              <a:cs typeface="Arial" panose="020B0604020202020204" pitchFamily="34" charset="0"/>
            </a:rPr>
            <a:t>CCĐ</a:t>
          </a:r>
          <a:r>
            <a:rPr lang="en-US" sz="2400" dirty="0">
              <a:solidFill>
                <a:schemeClr val="dk1"/>
              </a:solidFill>
              <a:latin typeface="Arial" panose="020B0604020202020204" pitchFamily="34" charset="0"/>
              <a:cs typeface="Arial" panose="020B0604020202020204" pitchFamily="34" charset="0"/>
            </a:rPr>
            <a:t>, </a:t>
          </a:r>
          <a:r>
            <a:rPr lang="en-US" sz="2400" dirty="0" err="1">
              <a:solidFill>
                <a:schemeClr val="dk1"/>
              </a:solidFill>
              <a:latin typeface="Arial" panose="020B0604020202020204" pitchFamily="34" charset="0"/>
              <a:cs typeface="Arial" panose="020B0604020202020204" pitchFamily="34" charset="0"/>
            </a:rPr>
            <a:t>TDKMM</a:t>
          </a:r>
          <a:endParaRPr lang="en-US" sz="2400" dirty="0">
            <a:solidFill>
              <a:schemeClr val="dk1"/>
            </a:solidFill>
            <a:latin typeface="Arial" panose="020B0604020202020204" pitchFamily="34" charset="0"/>
            <a:cs typeface="Arial" panose="020B0604020202020204" pitchFamily="34" charset="0"/>
          </a:endParaRPr>
        </a:p>
      </dsp:txBody>
      <dsp:txXfrm>
        <a:off x="4877407" y="1191043"/>
        <a:ext cx="1982002" cy="952834"/>
      </dsp:txXfrm>
    </dsp:sp>
    <dsp:sp modelId="{D5B4A9AE-5837-414C-820E-907D37EB9C90}">
      <dsp:nvSpPr>
        <dsp:cNvPr id="15" name="Freeform 14"/>
        <dsp:cNvSpPr/>
      </dsp:nvSpPr>
      <dsp:spPr bwMode="white">
        <a:xfrm>
          <a:off x="4534360" y="952834"/>
          <a:ext cx="343047" cy="2305297"/>
        </a:xfrm>
        <a:custGeom>
          <a:avLst/>
          <a:gdLst/>
          <a:ahLst/>
          <a:cxnLst/>
          <a:pathLst>
            <a:path w="540" h="3630">
              <a:moveTo>
                <a:pt x="0" y="0"/>
              </a:moveTo>
              <a:lnTo>
                <a:pt x="0" y="3630"/>
              </a:lnTo>
              <a:lnTo>
                <a:pt x="540" y="3630"/>
              </a:lnTo>
            </a:path>
          </a:pathLst>
        </a:custGeom>
        <a:sp3d z="-110000"/>
      </dsp:spPr>
      <dsp:style>
        <a:lnRef idx="2">
          <a:schemeClr val="accent6"/>
        </a:lnRef>
        <a:fillRef idx="0">
          <a:schemeClr val="accent6">
            <a:tint val="90000"/>
          </a:schemeClr>
        </a:fillRef>
        <a:effectRef idx="0">
          <a:scrgbClr r="0" g="0" b="0"/>
        </a:effectRef>
        <a:fontRef idx="minor"/>
      </dsp:style>
      <dsp:txXfrm>
        <a:off x="4534360" y="952834"/>
        <a:ext cx="343047" cy="2305297"/>
      </dsp:txXfrm>
    </dsp:sp>
    <dsp:sp modelId="{61C23382-E9A6-48F7-BD46-72C74D809BDB}">
      <dsp:nvSpPr>
        <dsp:cNvPr id="16" name="Rounded Rectangle 15"/>
        <dsp:cNvSpPr/>
      </dsp:nvSpPr>
      <dsp:spPr bwMode="white">
        <a:xfrm>
          <a:off x="4877407" y="2382086"/>
          <a:ext cx="1981972" cy="1752091"/>
        </a:xfrm>
        <a:prstGeom prst="roundRect">
          <a:avLst>
            <a:gd name="adj" fmla="val 10000"/>
          </a:avLst>
        </a:prstGeom>
        <a:solidFill>
          <a:schemeClr val="accent5">
            <a:lumMod val="20000"/>
            <a:lumOff val="80000"/>
            <a:alpha val="90000"/>
          </a:schemeClr>
        </a:solidFill>
        <a:sp3d z="-300000" contourW="19050" prstMaterial="metal">
          <a:bevelT w="88900" h="203200"/>
          <a:bevelB w="165100" h="254000"/>
        </a:sp3d>
      </dsp:spPr>
      <dsp:style>
        <a:lnRef idx="0">
          <a:schemeClr val="accent5">
            <a:hueOff val="-9900000"/>
            <a:satOff val="40000"/>
            <a:lumOff val="8627"/>
            <a:alpha val="100000"/>
          </a:schemeClr>
        </a:lnRef>
        <a:fillRef idx="1">
          <a:schemeClr val="lt1">
            <a:alpha val="90000"/>
          </a:schemeClr>
        </a:fillRef>
        <a:effectRef idx="0">
          <a:scrgbClr r="0" g="0" b="0"/>
        </a:effectRef>
        <a:fontRef idx="minor"/>
      </dsp:style>
      <dsp:txBody>
        <a:bodyPr lIns="45719" tIns="30480" rIns="45719"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solidFill>
                <a:schemeClr val="dk1"/>
              </a:solidFill>
              <a:latin typeface="Arial" panose="020B0604020202020204" pitchFamily="34" charset="0"/>
              <a:cs typeface="Arial" panose="020B0604020202020204" pitchFamily="34" charset="0"/>
            </a:rPr>
            <a:t>Các</a:t>
          </a:r>
          <a:r>
            <a:rPr lang="en-US" sz="2400" dirty="0">
              <a:solidFill>
                <a:schemeClr val="dk1"/>
              </a:solidFill>
              <a:latin typeface="Arial" panose="020B0604020202020204" pitchFamily="34" charset="0"/>
              <a:cs typeface="Arial" panose="020B0604020202020204" pitchFamily="34" charset="0"/>
            </a:rPr>
            <a:t> </a:t>
          </a:r>
          <a:r>
            <a:rPr lang="en-US" sz="2400" dirty="0" err="1">
              <a:solidFill>
                <a:schemeClr val="dk1"/>
              </a:solidFill>
              <a:latin typeface="Arial" panose="020B0604020202020204" pitchFamily="34" charset="0"/>
              <a:cs typeface="Arial" panose="020B0604020202020204" pitchFamily="34" charset="0"/>
            </a:rPr>
            <a:t>điểm</a:t>
          </a:r>
          <a:r>
            <a:rPr lang="en-US" sz="2400" dirty="0">
              <a:solidFill>
                <a:schemeClr val="dk1"/>
              </a:solidFill>
              <a:latin typeface="Arial" panose="020B0604020202020204" pitchFamily="34" charset="0"/>
              <a:cs typeface="Arial" panose="020B0604020202020204" pitchFamily="34" charset="0"/>
            </a:rPr>
            <a:t> </a:t>
          </a:r>
          <a:r>
            <a:rPr lang="en-US" sz="2400" dirty="0" err="1">
              <a:solidFill>
                <a:schemeClr val="dk1"/>
              </a:solidFill>
              <a:latin typeface="Arial" panose="020B0604020202020204" pitchFamily="34" charset="0"/>
              <a:cs typeface="Arial" panose="020B0604020202020204" pitchFamily="34" charset="0"/>
            </a:rPr>
            <a:t>lưu</a:t>
          </a:r>
          <a:r>
            <a:rPr lang="en-US" sz="2400" dirty="0">
              <a:solidFill>
                <a:schemeClr val="dk1"/>
              </a:solidFill>
              <a:latin typeface="Arial" panose="020B0604020202020204" pitchFamily="34" charset="0"/>
              <a:cs typeface="Arial" panose="020B0604020202020204" pitchFamily="34" charset="0"/>
            </a:rPr>
            <a:t> ý </a:t>
          </a:r>
          <a:r>
            <a:rPr lang="en-US" sz="2400" dirty="0" err="1">
              <a:solidFill>
                <a:schemeClr val="dk1"/>
              </a:solidFill>
              <a:latin typeface="Arial" panose="020B0604020202020204" pitchFamily="34" charset="0"/>
              <a:cs typeface="Arial" panose="020B0604020202020204" pitchFamily="34" charset="0"/>
            </a:rPr>
            <a:t>trong</a:t>
          </a:r>
          <a:r>
            <a:rPr lang="en-US" sz="2400" dirty="0">
              <a:solidFill>
                <a:schemeClr val="dk1"/>
              </a:solidFill>
              <a:latin typeface="Arial" panose="020B0604020202020204" pitchFamily="34" charset="0"/>
              <a:cs typeface="Arial" panose="020B0604020202020204" pitchFamily="34" charset="0"/>
            </a:rPr>
            <a:t> </a:t>
          </a:r>
          <a:r>
            <a:rPr lang="en-US" sz="2400" dirty="0" err="1">
              <a:solidFill>
                <a:schemeClr val="dk1"/>
              </a:solidFill>
              <a:latin typeface="Arial" panose="020B0604020202020204" pitchFamily="34" charset="0"/>
              <a:cs typeface="Arial" panose="020B0604020202020204" pitchFamily="34" charset="0"/>
            </a:rPr>
            <a:t>quá</a:t>
          </a:r>
          <a:r>
            <a:rPr lang="en-US" sz="2400" dirty="0">
              <a:solidFill>
                <a:schemeClr val="dk1"/>
              </a:solidFill>
              <a:latin typeface="Arial" panose="020B0604020202020204" pitchFamily="34" charset="0"/>
              <a:cs typeface="Arial" panose="020B0604020202020204" pitchFamily="34" charset="0"/>
            </a:rPr>
            <a:t> </a:t>
          </a:r>
          <a:r>
            <a:rPr lang="en-US" sz="2400" dirty="0" err="1">
              <a:solidFill>
                <a:schemeClr val="dk1"/>
              </a:solidFill>
              <a:latin typeface="Arial" panose="020B0604020202020204" pitchFamily="34" charset="0"/>
              <a:cs typeface="Arial" panose="020B0604020202020204" pitchFamily="34" charset="0"/>
            </a:rPr>
            <a:t>trình</a:t>
          </a:r>
          <a:r>
            <a:rPr lang="en-US" sz="2400" dirty="0">
              <a:solidFill>
                <a:schemeClr val="dk1"/>
              </a:solidFill>
              <a:latin typeface="Arial" panose="020B0604020202020204" pitchFamily="34" charset="0"/>
              <a:cs typeface="Arial" panose="020B0604020202020204" pitchFamily="34" charset="0"/>
            </a:rPr>
            <a:t> </a:t>
          </a:r>
          <a:r>
            <a:rPr lang="en-US" sz="2400" dirty="0" err="1">
              <a:solidFill>
                <a:schemeClr val="dk1"/>
              </a:solidFill>
              <a:latin typeface="Arial" panose="020B0604020202020204" pitchFamily="34" charset="0"/>
              <a:cs typeface="Arial" panose="020B0604020202020204" pitchFamily="34" charset="0"/>
            </a:rPr>
            <a:t>sử</a:t>
          </a:r>
          <a:r>
            <a:rPr lang="en-US" sz="2400" dirty="0">
              <a:solidFill>
                <a:schemeClr val="dk1"/>
              </a:solidFill>
              <a:latin typeface="Arial" panose="020B0604020202020204" pitchFamily="34" charset="0"/>
              <a:cs typeface="Arial" panose="020B0604020202020204" pitchFamily="34" charset="0"/>
            </a:rPr>
            <a:t> </a:t>
          </a:r>
          <a:r>
            <a:rPr lang="en-US" sz="2400" dirty="0" err="1">
              <a:solidFill>
                <a:schemeClr val="dk1"/>
              </a:solidFill>
              <a:latin typeface="Arial" panose="020B0604020202020204" pitchFamily="34" charset="0"/>
              <a:cs typeface="Arial" panose="020B0604020202020204" pitchFamily="34" charset="0"/>
            </a:rPr>
            <a:t>dụng</a:t>
          </a:r>
          <a:endParaRPr lang="en-US" sz="2400" dirty="0">
            <a:solidFill>
              <a:schemeClr val="dk1"/>
            </a:solidFill>
            <a:latin typeface="Arial" panose="020B0604020202020204" pitchFamily="34" charset="0"/>
            <a:cs typeface="Arial" panose="020B0604020202020204" pitchFamily="34" charset="0"/>
          </a:endParaRPr>
        </a:p>
      </dsp:txBody>
      <dsp:txXfrm>
        <a:off x="4877407" y="2382086"/>
        <a:ext cx="1981972" cy="1752091"/>
      </dsp:txXfrm>
    </dsp:sp>
    <dsp:sp modelId="{3A7DAA8D-D9D8-4CAB-8037-83385A64AC03}">
      <dsp:nvSpPr>
        <dsp:cNvPr id="4" name="Rounded Rectangle 3" hidden="1"/>
        <dsp:cNvSpPr/>
      </dsp:nvSpPr>
      <dsp:spPr>
        <a:xfrm>
          <a:off x="607817" y="0"/>
          <a:ext cx="621416" cy="952834"/>
        </a:xfrm>
        <a:prstGeom prst="roundRect">
          <a:avLst>
            <a:gd name="adj" fmla="val 10000"/>
          </a:avLst>
        </a:prstGeom>
      </dsp:spPr>
      <dsp:txXfrm>
        <a:off x="607817" y="0"/>
        <a:ext cx="621416" cy="952834"/>
      </dsp:txXfrm>
    </dsp:sp>
    <dsp:sp modelId="{6B4E0768-F5AB-42BD-9120-09013E10047A}">
      <dsp:nvSpPr>
        <dsp:cNvPr id="12" name="Rounded Rectangle 11" hidden="1"/>
        <dsp:cNvSpPr/>
      </dsp:nvSpPr>
      <dsp:spPr>
        <a:xfrm>
          <a:off x="4191313" y="0"/>
          <a:ext cx="686094" cy="952834"/>
        </a:xfrm>
        <a:prstGeom prst="roundRect">
          <a:avLst>
            <a:gd name="adj" fmla="val 10000"/>
          </a:avLst>
        </a:prstGeom>
      </dsp:spPr>
      <dsp:txXfrm>
        <a:off x="4191313" y="0"/>
        <a:ext cx="686094" cy="9528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276255" cy="337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87733" y="1"/>
            <a:ext cx="4276254" cy="337059"/>
          </a:xfrm>
          <a:prstGeom prst="rect">
            <a:avLst/>
          </a:prstGeom>
        </p:spPr>
        <p:txBody>
          <a:bodyPr vert="horz" lIns="91440" tIns="45720" rIns="91440" bIns="45720" rtlCol="0"/>
          <a:lstStyle>
            <a:lvl1pPr algn="r">
              <a:defRPr sz="1200"/>
            </a:lvl1pPr>
          </a:lstStyle>
          <a:p>
            <a:fld id="{B48371AE-2F27-4A7D-889D-63A4D809D3A5}" type="datetimeFigureOut">
              <a:rPr lang="en-US" smtClean="0"/>
            </a:fld>
            <a:endParaRPr lang="en-US"/>
          </a:p>
        </p:txBody>
      </p:sp>
      <p:sp>
        <p:nvSpPr>
          <p:cNvPr id="4" name="Footer Placeholder 3"/>
          <p:cNvSpPr>
            <a:spLocks noGrp="1"/>
          </p:cNvSpPr>
          <p:nvPr>
            <p:ph type="ftr" sz="quarter" idx="2"/>
          </p:nvPr>
        </p:nvSpPr>
        <p:spPr>
          <a:xfrm>
            <a:off x="1" y="6397620"/>
            <a:ext cx="4276255" cy="33705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87733" y="6397620"/>
            <a:ext cx="4276254" cy="337059"/>
          </a:xfrm>
          <a:prstGeom prst="rect">
            <a:avLst/>
          </a:prstGeom>
        </p:spPr>
        <p:txBody>
          <a:bodyPr vert="horz" lIns="91440" tIns="45720" rIns="91440" bIns="45720" rtlCol="0" anchor="b"/>
          <a:lstStyle>
            <a:lvl1pPr algn="r">
              <a:defRPr sz="1200"/>
            </a:lvl1pPr>
          </a:lstStyle>
          <a:p>
            <a:fld id="{B7C86F81-2AAA-425D-9F56-E87E04FB6A94}"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5403" cy="336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88627" y="0"/>
            <a:ext cx="4275403" cy="336788"/>
          </a:xfrm>
          <a:prstGeom prst="rect">
            <a:avLst/>
          </a:prstGeom>
        </p:spPr>
        <p:txBody>
          <a:bodyPr vert="horz" lIns="91440" tIns="45720" rIns="91440" bIns="45720" rtlCol="0"/>
          <a:lstStyle>
            <a:lvl1pPr algn="r">
              <a:defRPr sz="1200"/>
            </a:lvl1pPr>
          </a:lstStyle>
          <a:p>
            <a:fld id="{BBDE1DED-8871-493C-8599-1FA92B1E2891}" type="datetimeFigureOut">
              <a:rPr lang="en-US" smtClean="0"/>
            </a:fld>
            <a:endParaRPr lang="en-US"/>
          </a:p>
        </p:txBody>
      </p:sp>
      <p:sp>
        <p:nvSpPr>
          <p:cNvPr id="4" name="Slide Image Placeholder 3"/>
          <p:cNvSpPr>
            <a:spLocks noGrp="1" noRot="1" noChangeAspect="1"/>
          </p:cNvSpPr>
          <p:nvPr>
            <p:ph type="sldImg" idx="2"/>
          </p:nvPr>
        </p:nvSpPr>
        <p:spPr>
          <a:xfrm>
            <a:off x="3248025" y="504825"/>
            <a:ext cx="3370263" cy="2527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6632" y="3199488"/>
            <a:ext cx="7893050" cy="3031093"/>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1" y="6397806"/>
            <a:ext cx="4275403" cy="3367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88627" y="6397806"/>
            <a:ext cx="4275403" cy="336788"/>
          </a:xfrm>
          <a:prstGeom prst="rect">
            <a:avLst/>
          </a:prstGeom>
        </p:spPr>
        <p:txBody>
          <a:bodyPr vert="horz" lIns="91440" tIns="45720" rIns="91440" bIns="45720" rtlCol="0" anchor="b"/>
          <a:lstStyle>
            <a:lvl1pPr algn="r">
              <a:defRPr sz="1200"/>
            </a:lvl1pPr>
          </a:lstStyle>
          <a:p>
            <a:fld id="{E2A52492-F701-4E2F-9695-2C22D6EDFA1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52492-F701-4E2F-9695-2C22D6EDFA1B}"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52492-F701-4E2F-9695-2C22D6EDFA1B}"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52492-F701-4E2F-9695-2C22D6EDFA1B}"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52492-F701-4E2F-9695-2C22D6EDFA1B}"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52492-F701-4E2F-9695-2C22D6EDFA1B}"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52492-F701-4E2F-9695-2C22D6EDFA1B}"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52492-F701-4E2F-9695-2C22D6EDFA1B}"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52492-F701-4E2F-9695-2C22D6EDFA1B}"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ABAF372-0A96-4AC6-8337-90227C2EDF0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AE12-F836-45FB-B167-88AD22E83AE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ABAF372-0A96-4AC6-8337-90227C2EDF0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AE12-F836-45FB-B167-88AD22E83AE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ABAF372-0A96-4AC6-8337-90227C2EDF0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AE12-F836-45FB-B167-88AD22E83AEC}"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8CD5D5A-C0C6-4EBF-A652-D06E4A987230}" type="slidenum">
              <a:rPr lang="en-US">
                <a:solidFill>
                  <a:srgbClr val="000000"/>
                </a:solidFill>
              </a:rPr>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26C86AE-3E4E-4384-804A-C6C74ABD0208}" type="slidenum">
              <a:rPr lang="en-US">
                <a:solidFill>
                  <a:srgbClr val="000000"/>
                </a:solidFill>
              </a:rPr>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BF7C712-B4D9-4397-BAD3-E04AD7F8FD0F}" type="slidenum">
              <a:rPr lang="en-US">
                <a:solidFill>
                  <a:srgbClr val="000000"/>
                </a:solidFill>
              </a:rPr>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DEB0345-AFD3-4893-BE64-7633A75FF4A3}" type="slidenum">
              <a:rPr lang="en-US">
                <a:solidFill>
                  <a:srgbClr val="000000"/>
                </a:solidFill>
              </a:rPr>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A2BD8D1F-1139-4A1E-B01E-534590F111A6}" type="slidenum">
              <a:rPr lang="en-US">
                <a:solidFill>
                  <a:srgbClr val="000000"/>
                </a:solidFill>
              </a:rPr>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57442E32-7F63-449C-BDA0-19127CFA6452}" type="slidenum">
              <a:rPr lang="en-US">
                <a:solidFill>
                  <a:srgbClr val="000000"/>
                </a:solidFill>
              </a:rPr>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60B7A729-67F6-4A45-AA3F-10886BE5FA09}" type="slidenum">
              <a:rPr lang="en-US">
                <a:solidFill>
                  <a:srgbClr val="000000"/>
                </a:solidFill>
              </a:rPr>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FAE37A6-7A9B-4BB1-A4CF-2F8A3E088324}" type="slidenum">
              <a:rPr lang="en-US">
                <a:solidFill>
                  <a:srgbClr val="000000"/>
                </a:solidFill>
              </a:rPr>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ABAF372-0A96-4AC6-8337-90227C2EDF0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AE12-F836-45FB-B167-88AD22E83AEC}"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F603E02E-A9B6-416D-855E-FABD71FE2DF8}" type="slidenum">
              <a:rPr lang="en-US">
                <a:solidFill>
                  <a:srgbClr val="000000"/>
                </a:solidFill>
              </a:rPr>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EA9A8B1-2BC8-462E-879F-5B9A9069FC2B}" type="slidenum">
              <a:rPr lang="en-US">
                <a:solidFill>
                  <a:srgbClr val="000000"/>
                </a:solidFill>
              </a:rPr>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BA6597D-A4A1-4285-A60F-BE6B3CAC474C}" type="slidenum">
              <a:rPr lang="en-US">
                <a:solidFill>
                  <a:srgbClr val="000000"/>
                </a:solidFill>
              </a:rPr>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8FA2AEB-235B-44BD-B157-FFB382B09FCF}" type="slidenum">
              <a:rPr lang="en-US">
                <a:solidFill>
                  <a:srgbClr val="000000"/>
                </a:solidFill>
              </a:rPr>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able Placeholder 2"/>
          <p:cNvSpPr>
            <a:spLocks noGrp="1"/>
          </p:cNvSpPr>
          <p:nvPr>
            <p:ph type="tbl" idx="1"/>
          </p:nvPr>
        </p:nvSpPr>
        <p:spPr>
          <a:xfrm>
            <a:off x="457200" y="1600206"/>
            <a:ext cx="8229600" cy="4525963"/>
          </a:xfrm>
        </p:spPr>
        <p:txBody>
          <a:bodyPr/>
          <a:lstStyle/>
          <a:p>
            <a:pPr lvl="0"/>
            <a:endParaRPr lang="vi-VN"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FE89F7-2A27-4A4B-971C-ABCCD9E9ECB3}" type="slidenum">
              <a:rPr lang="en-US">
                <a:solidFill>
                  <a:srgbClr val="000000"/>
                </a:solidFill>
              </a:rPr>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8CD5D5A-C0C6-4EBF-A652-D06E4A987230}" type="slidenum">
              <a:rPr lang="en-US">
                <a:solidFill>
                  <a:srgbClr val="000000"/>
                </a:solidFill>
              </a:rPr>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26C86AE-3E4E-4384-804A-C6C74ABD0208}" type="slidenum">
              <a:rPr lang="en-US">
                <a:solidFill>
                  <a:srgbClr val="000000"/>
                </a:solidFill>
              </a:rPr>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BF7C712-B4D9-4397-BAD3-E04AD7F8FD0F}" type="slidenum">
              <a:rPr lang="en-US">
                <a:solidFill>
                  <a:srgbClr val="000000"/>
                </a:solidFill>
              </a:rPr>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DEB0345-AFD3-4893-BE64-7633A75FF4A3}" type="slidenum">
              <a:rPr lang="en-US">
                <a:solidFill>
                  <a:srgbClr val="000000"/>
                </a:solidFill>
              </a:rPr>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A2BD8D1F-1139-4A1E-B01E-534590F111A6}" type="slidenum">
              <a:rPr lang="en-US">
                <a:solidFill>
                  <a:srgbClr val="000000"/>
                </a:solidFill>
              </a:rPr>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ABAF372-0A96-4AC6-8337-90227C2EDF0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AE12-F836-45FB-B167-88AD22E83AEC}"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57442E32-7F63-449C-BDA0-19127CFA6452}" type="slidenum">
              <a:rPr lang="en-US">
                <a:solidFill>
                  <a:srgbClr val="000000"/>
                </a:solidFill>
              </a:rPr>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60B7A729-67F6-4A45-AA3F-10886BE5FA09}" type="slidenum">
              <a:rPr lang="en-US">
                <a:solidFill>
                  <a:srgbClr val="000000"/>
                </a:solidFill>
              </a:rPr>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FAE37A6-7A9B-4BB1-A4CF-2F8A3E088324}" type="slidenum">
              <a:rPr lang="en-US">
                <a:solidFill>
                  <a:srgbClr val="000000"/>
                </a:solidFill>
              </a:rPr>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F603E02E-A9B6-416D-855E-FABD71FE2DF8}" type="slidenum">
              <a:rPr lang="en-US">
                <a:solidFill>
                  <a:srgbClr val="000000"/>
                </a:solidFill>
              </a:rPr>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EA9A8B1-2BC8-462E-879F-5B9A9069FC2B}" type="slidenum">
              <a:rPr lang="en-US">
                <a:solidFill>
                  <a:srgbClr val="000000"/>
                </a:solidFill>
              </a:rPr>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BA6597D-A4A1-4285-A60F-BE6B3CAC474C}" type="slidenum">
              <a:rPr lang="en-US">
                <a:solidFill>
                  <a:srgbClr val="000000"/>
                </a:solidFill>
              </a:rPr>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8FA2AEB-235B-44BD-B157-FFB382B09FCF}" type="slidenum">
              <a:rPr lang="en-US">
                <a:solidFill>
                  <a:srgbClr val="000000"/>
                </a:solidFill>
              </a:rPr>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able Placeholder 2"/>
          <p:cNvSpPr>
            <a:spLocks noGrp="1"/>
          </p:cNvSpPr>
          <p:nvPr>
            <p:ph type="tbl" idx="1"/>
          </p:nvPr>
        </p:nvSpPr>
        <p:spPr>
          <a:xfrm>
            <a:off x="457200" y="1600206"/>
            <a:ext cx="8229600" cy="4525963"/>
          </a:xfrm>
        </p:spPr>
        <p:txBody>
          <a:bodyPr/>
          <a:lstStyle/>
          <a:p>
            <a:pPr lvl="0"/>
            <a:endParaRPr lang="vi-VN"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FE89F7-2A27-4A4B-971C-ABCCD9E9ECB3}" type="slidenum">
              <a:rPr lang="en-US">
                <a:solidFill>
                  <a:srgbClr val="000000"/>
                </a:solidFill>
              </a:rPr>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1186096-0C48-42B2-B133-09D814F98643}" type="slidenum">
              <a:rPr lang="en-US">
                <a:solidFill>
                  <a:srgbClr val="000000"/>
                </a:solidFill>
              </a:rPr>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3E9C6F4-4756-4E4B-B82B-8AA1EC0BFA43}" type="slidenum">
              <a:rPr lang="en-US">
                <a:solidFill>
                  <a:srgbClr val="000000"/>
                </a:solidFill>
              </a:rPr>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ABAF372-0A96-4AC6-8337-90227C2EDF0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AE12-F836-45FB-B167-88AD22E83AEC}"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F0C8542-78EB-47B3-B11B-0C3E14A05B86}" type="slidenum">
              <a:rPr lang="en-US">
                <a:solidFill>
                  <a:srgbClr val="000000"/>
                </a:solidFill>
              </a:rPr>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A8BC9EF-228B-4B90-9573-A912CC2CF8F3}" type="slidenum">
              <a:rPr lang="en-US">
                <a:solidFill>
                  <a:srgbClr val="000000"/>
                </a:solidFill>
              </a:rPr>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C4A790FB-DD3F-4E64-B1B7-17FFFEDDA6FB}" type="slidenum">
              <a:rPr lang="en-US">
                <a:solidFill>
                  <a:srgbClr val="000000"/>
                </a:solidFill>
              </a:rPr>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7BFF679B-39D6-43F0-A644-724E0F769A3D}" type="slidenum">
              <a:rPr lang="en-US">
                <a:solidFill>
                  <a:srgbClr val="000000"/>
                </a:solidFill>
              </a:rPr>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72F86CBE-AF55-47AB-A706-114082ED0F72}" type="slidenum">
              <a:rPr lang="en-US">
                <a:solidFill>
                  <a:srgbClr val="000000"/>
                </a:solidFill>
              </a:rPr>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0A43F55-B206-4E88-AF95-7CB66A893EF5}" type="slidenum">
              <a:rPr lang="en-US">
                <a:solidFill>
                  <a:srgbClr val="000000"/>
                </a:solidFill>
              </a:rPr>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F9852C81-248E-4146-B4B0-58E1FA62DD9A}" type="slidenum">
              <a:rPr lang="en-US">
                <a:solidFill>
                  <a:srgbClr val="000000"/>
                </a:solidFill>
              </a:rPr>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9B52729-2844-4B84-91E8-83654B0F7BDF}" type="slidenum">
              <a:rPr lang="en-US">
                <a:solidFill>
                  <a:srgbClr val="000000"/>
                </a:solidFill>
              </a:rPr>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3EA7730-A13F-44A4-A4D9-0A9428713F8A}" type="slidenum">
              <a:rPr lang="en-US">
                <a:solidFill>
                  <a:srgbClr val="000000"/>
                </a:solidFill>
              </a:rPr>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29655EE9-B5D1-4812-BF07-0379C14C96A7}" type="slidenum">
              <a:rPr lang="en-US">
                <a:solidFill>
                  <a:srgbClr val="000000"/>
                </a:solidFill>
              </a:rPr>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AABAF372-0A96-4AC6-8337-90227C2EDF0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AE12-F836-45FB-B167-88AD22E83AEC}" type="slidenum">
              <a:rPr lang="en-US" smtClean="0"/>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able Placeholder 2"/>
          <p:cNvSpPr>
            <a:spLocks noGrp="1"/>
          </p:cNvSpPr>
          <p:nvPr>
            <p:ph type="tbl" idx="1"/>
          </p:nvPr>
        </p:nvSpPr>
        <p:spPr>
          <a:xfrm>
            <a:off x="457200" y="1600202"/>
            <a:ext cx="8229600" cy="4525963"/>
          </a:xfrm>
        </p:spPr>
        <p:txBody>
          <a:bodyPr/>
          <a:lstStyle/>
          <a:p>
            <a:pPr lvl="0"/>
            <a:endParaRPr lang="vi-VN"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D195C6C-7171-47F2-9988-2A08B376A4C9}" type="slidenum">
              <a:rPr lang="en-US">
                <a:solidFill>
                  <a:srgbClr val="000000"/>
                </a:solidFill>
              </a:rPr>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1186096-0C48-42B2-B133-09D814F98643}" type="slidenum">
              <a:rPr lang="en-US">
                <a:solidFill>
                  <a:srgbClr val="000000"/>
                </a:solidFill>
              </a:rPr>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3E9C6F4-4756-4E4B-B82B-8AA1EC0BFA43}" type="slidenum">
              <a:rPr lang="en-US">
                <a:solidFill>
                  <a:srgbClr val="000000"/>
                </a:solidFill>
              </a:rPr>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F0C8542-78EB-47B3-B11B-0C3E14A05B86}" type="slidenum">
              <a:rPr lang="en-US">
                <a:solidFill>
                  <a:srgbClr val="000000"/>
                </a:solidFill>
              </a:rPr>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A8BC9EF-228B-4B90-9573-A912CC2CF8F3}" type="slidenum">
              <a:rPr lang="en-US">
                <a:solidFill>
                  <a:srgbClr val="000000"/>
                </a:solidFill>
              </a:rPr>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C4A790FB-DD3F-4E64-B1B7-17FFFEDDA6FB}" type="slidenum">
              <a:rPr lang="en-US">
                <a:solidFill>
                  <a:srgbClr val="000000"/>
                </a:solidFill>
              </a:rPr>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7BFF679B-39D6-43F0-A644-724E0F769A3D}" type="slidenum">
              <a:rPr lang="en-US">
                <a:solidFill>
                  <a:srgbClr val="000000"/>
                </a:solidFill>
              </a:rPr>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72F86CBE-AF55-47AB-A706-114082ED0F72}" type="slidenum">
              <a:rPr lang="en-US">
                <a:solidFill>
                  <a:srgbClr val="000000"/>
                </a:solidFill>
              </a:rPr>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0A43F55-B206-4E88-AF95-7CB66A893EF5}" type="slidenum">
              <a:rPr lang="en-US">
                <a:solidFill>
                  <a:srgbClr val="000000"/>
                </a:solidFill>
              </a:rPr>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F9852C81-248E-4146-B4B0-58E1FA62DD9A}" type="slidenum">
              <a:rPr lang="en-US">
                <a:solidFill>
                  <a:srgbClr val="000000"/>
                </a:solidFill>
              </a:rPr>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ABAF372-0A96-4AC6-8337-90227C2EDF0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AE12-F836-45FB-B167-88AD22E83AEC}" type="slidenum">
              <a:rPr lang="en-US" smtClean="0"/>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9B52729-2844-4B84-91E8-83654B0F7BDF}" type="slidenum">
              <a:rPr lang="en-US">
                <a:solidFill>
                  <a:srgbClr val="000000"/>
                </a:solidFill>
              </a:rPr>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3EA7730-A13F-44A4-A4D9-0A9428713F8A}" type="slidenum">
              <a:rPr lang="en-US">
                <a:solidFill>
                  <a:srgbClr val="000000"/>
                </a:solidFill>
              </a:rPr>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29655EE9-B5D1-4812-BF07-0379C14C96A7}" type="slidenum">
              <a:rPr lang="en-US">
                <a:solidFill>
                  <a:srgbClr val="000000"/>
                </a:solidFill>
              </a:rPr>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able Placeholder 2"/>
          <p:cNvSpPr>
            <a:spLocks noGrp="1"/>
          </p:cNvSpPr>
          <p:nvPr>
            <p:ph type="tbl" idx="1"/>
          </p:nvPr>
        </p:nvSpPr>
        <p:spPr>
          <a:xfrm>
            <a:off x="457200" y="1600202"/>
            <a:ext cx="8229600" cy="4525963"/>
          </a:xfrm>
        </p:spPr>
        <p:txBody>
          <a:bodyPr/>
          <a:lstStyle/>
          <a:p>
            <a:pPr lvl="0"/>
            <a:endParaRPr lang="vi-VN"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D195C6C-7171-47F2-9988-2A08B376A4C9}" type="slidenum">
              <a:rPr lang="en-US">
                <a:solidFill>
                  <a:srgbClr val="000000"/>
                </a:solidFill>
              </a:rPr>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AAD347D-5ACD-4C99-B74B-A9C85AD731AF}"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4509A250-FF31-4206-8172-F9D3106AACB1}"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796027F-7875-4030-9381-8BD8C4F21935}"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Content Placeholder 3"/>
          <p:cNvSpPr>
            <a:spLocks noGrp="1"/>
          </p:cNvSpPr>
          <p:nvPr>
            <p:ph sz="half" idx="2"/>
          </p:nvPr>
        </p:nvSpPr>
        <p:spPr>
          <a:xfrm>
            <a:off x="6172200" y="1600204"/>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Date Placeholder 4"/>
          <p:cNvSpPr>
            <a:spLocks noGrp="1"/>
          </p:cNvSpPr>
          <p:nvPr>
            <p:ph type="dt" sz="half" idx="10"/>
          </p:nvPr>
        </p:nvSpPr>
        <p:spPr/>
        <p:txBody>
          <a:bodyPr/>
          <a:lstStyle/>
          <a:p>
            <a:fld id="{9796027F-7875-4030-9381-8BD8C4F21935}"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7" name="Date Placeholder 6"/>
          <p:cNvSpPr>
            <a:spLocks noGrp="1"/>
          </p:cNvSpPr>
          <p:nvPr>
            <p:ph type="dt" sz="half" idx="10"/>
          </p:nvPr>
        </p:nvSpPr>
        <p:spPr/>
        <p:txBody>
          <a:bodyPr/>
          <a:lstStyle/>
          <a:p>
            <a:fld id="{9796027F-7875-4030-9381-8BD8C4F21935}"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09A250-FF31-4206-8172-F9D3106AACB1}"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AF372-0A96-4AC6-8337-90227C2EDF0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AE12-F836-45FB-B167-88AD22E83AEC}" type="slidenum">
              <a:rPr lang="en-US" smtClean="0"/>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509A250-FF31-4206-8172-F9D3106AACB1}"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509A250-FF31-4206-8172-F9D3106AACB1}"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4509A250-FF31-4206-8172-F9D3106AACB1}"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772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4509A250-FF31-4206-8172-F9D3106AACB1}"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3" name="Rectangle 2"/>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3"/>
          <p:cNvSpPr>
            <a:spLocks noGrp="1" noChangeArrowheads="1"/>
          </p:cNvSpPr>
          <p:nvPr>
            <p:ph type="sldNum" sz="quarter" idx="11"/>
          </p:nvPr>
        </p:nvSpPr>
        <p:spPr/>
        <p:txBody>
          <a:bodyPr/>
          <a:lstStyle>
            <a:lvl1pPr>
              <a:defRPr/>
            </a:lvl1pPr>
          </a:lstStyle>
          <a:p>
            <a:pPr>
              <a:defRPr/>
            </a:pPr>
            <a:fld id="{1E7C5B55-7D59-4DEC-A1EB-37951D339A28}" type="slidenum">
              <a:rPr lang="en-US">
                <a:solidFill>
                  <a:prstClr val="black">
                    <a:tint val="75000"/>
                  </a:prstClr>
                </a:solidFill>
              </a:rPr>
            </a:fld>
            <a:endParaRPr lang="en-US">
              <a:solidFill>
                <a:prstClr val="black">
                  <a:tint val="75000"/>
                </a:prstClr>
              </a:solidFill>
            </a:endParaRPr>
          </a:p>
        </p:txBody>
      </p:sp>
      <p:sp>
        <p:nvSpPr>
          <p:cNvPr id="5" name="Rectangle 14"/>
          <p:cNvSpPr>
            <a:spLocks noGrp="1" noChangeArrowheads="1"/>
          </p:cNvSpPr>
          <p:nvPr>
            <p:ph type="ftr" sz="quarter" idx="12"/>
          </p:nvPr>
        </p:nvSpPr>
        <p:spPr/>
        <p:txBody>
          <a:bodyPr/>
          <a:lstStyle>
            <a:lvl1pPr>
              <a:defRPr/>
            </a:lvl1pPr>
          </a:lstStyle>
          <a:p>
            <a:pPr>
              <a:defRPr/>
            </a:pPr>
            <a:endParaRPr lang="en-US">
              <a:solidFill>
                <a:prstClr val="black">
                  <a:tint val="75000"/>
                </a:prstClr>
              </a:solidFill>
            </a:endParaRPr>
          </a:p>
        </p:txBody>
      </p:sp>
    </p:spTree>
  </p:cSld>
  <p:clrMapOvr>
    <a:masterClrMapping/>
  </p:clrMapOvr>
  <p:transition>
    <p:pull dir="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2_Section Header">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defTabSz="457200">
              <a:defRPr/>
            </a:pPr>
            <a:endParaRPr lang="en-US">
              <a:solidFill>
                <a:srgbClr val="FFCC00"/>
              </a:solidFill>
            </a:endParaRPr>
          </a:p>
        </p:txBody>
      </p:sp>
      <p:sp useBgFill="1">
        <p:nvSpPr>
          <p:cNvPr id="4" name="Rounded Rectangle 3"/>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defTabSz="457200">
              <a:defRPr/>
            </a:pPr>
            <a:endParaRPr lang="en-US">
              <a:solidFill>
                <a:srgbClr val="FFCC00"/>
              </a:solidFill>
            </a:endParaRPr>
          </a:p>
        </p:txBody>
      </p:sp>
      <p:sp>
        <p:nvSpPr>
          <p:cNvPr id="5" name="Rectangle 4"/>
          <p:cNvSpPr/>
          <p:nvPr/>
        </p:nvSpPr>
        <p:spPr>
          <a:xfrm flipV="1">
            <a:off x="76201" y="974727"/>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457200">
              <a:defRPr/>
            </a:pPr>
            <a:endParaRPr lang="en-US">
              <a:solidFill>
                <a:srgbClr val="FFCC00"/>
              </a:solidFill>
            </a:endParaRPr>
          </a:p>
        </p:txBody>
      </p:sp>
      <p:sp>
        <p:nvSpPr>
          <p:cNvPr id="6" name="Rectangle 5"/>
          <p:cNvSpPr/>
          <p:nvPr/>
        </p:nvSpPr>
        <p:spPr>
          <a:xfrm>
            <a:off x="76201" y="944564"/>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457200">
              <a:defRPr/>
            </a:pPr>
            <a:endParaRPr lang="en-US">
              <a:solidFill>
                <a:srgbClr val="FFCC00"/>
              </a:solidFill>
            </a:endParaRPr>
          </a:p>
        </p:txBody>
      </p:sp>
      <p:sp>
        <p:nvSpPr>
          <p:cNvPr id="7" name="Rectangle 6"/>
          <p:cNvSpPr/>
          <p:nvPr/>
        </p:nvSpPr>
        <p:spPr>
          <a:xfrm>
            <a:off x="76201" y="1066800"/>
            <a:ext cx="9015413" cy="4603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457200">
              <a:defRPr/>
            </a:pPr>
            <a:endParaRPr lang="en-US">
              <a:solidFill>
                <a:srgbClr val="FFCC00"/>
              </a:solidFill>
            </a:endParaRPr>
          </a:p>
        </p:txBody>
      </p:sp>
      <p:sp>
        <p:nvSpPr>
          <p:cNvPr id="8" name="Slide Number Placeholder 28"/>
          <p:cNvSpPr txBox="1"/>
          <p:nvPr userDrawn="1"/>
        </p:nvSpPr>
        <p:spPr>
          <a:xfrm>
            <a:off x="8610600" y="6324600"/>
            <a:ext cx="304800" cy="304800"/>
          </a:xfrm>
          <a:prstGeom prst="ellipse">
            <a:avLst/>
          </a:prstGeom>
          <a:solidFill>
            <a:schemeClr val="accent1"/>
          </a:solidFill>
        </p:spPr>
        <p:txBody>
          <a:bodyPr wrap="none" lIns="0" tIns="0" rIns="0" bIns="0" anchor="ctr" anchorCtr="1"/>
          <a:lstStyle>
            <a:lvl1pPr>
              <a:defRPr sz="1400">
                <a:solidFill>
                  <a:srgbClr val="FFFFFF"/>
                </a:solidFill>
              </a:defRPr>
            </a:lvl1pPr>
          </a:lstStyle>
          <a:p>
            <a:pPr defTabSz="457200">
              <a:defRPr/>
            </a:pPr>
            <a:fld id="{F1DD8E0C-4AFD-4D9E-9AB3-5056DC5B7B33}" type="slidenum">
              <a:rPr lang="en-US" smtClean="0"/>
            </a:fld>
            <a:endParaRPr lang="en-US"/>
          </a:p>
        </p:txBody>
      </p:sp>
      <p:sp>
        <p:nvSpPr>
          <p:cNvPr id="2" name="Title 1"/>
          <p:cNvSpPr>
            <a:spLocks noGrp="1"/>
          </p:cNvSpPr>
          <p:nvPr>
            <p:ph type="title"/>
          </p:nvPr>
        </p:nvSpPr>
        <p:spPr>
          <a:xfrm>
            <a:off x="762000" y="152401"/>
            <a:ext cx="7772400" cy="762000"/>
          </a:xfrm>
        </p:spPr>
        <p:txBody>
          <a:bodyPr/>
          <a:lstStyle>
            <a:lvl1pPr algn="ctr">
              <a:buNone/>
              <a:defRPr sz="4000" b="0" cap="none">
                <a:solidFill>
                  <a:srgbClr val="FF0000"/>
                </a:solidFill>
              </a:defRPr>
            </a:lvl1pPr>
          </a:lstStyle>
          <a:p>
            <a:r>
              <a:rPr lang="en-US" dirty="0"/>
              <a:t>Click to edit Master title style</a:t>
            </a:r>
            <a:endParaRPr lang="en-US" dirty="0"/>
          </a:p>
        </p:txBody>
      </p:sp>
      <p:sp>
        <p:nvSpPr>
          <p:cNvPr id="9" name="Date Placeholder 3"/>
          <p:cNvSpPr>
            <a:spLocks noGrp="1"/>
          </p:cNvSpPr>
          <p:nvPr>
            <p:ph type="dt" sz="half" idx="10"/>
          </p:nvPr>
        </p:nvSpPr>
        <p:spPr>
          <a:xfrm>
            <a:off x="5410200" y="6172200"/>
            <a:ext cx="2476500" cy="476250"/>
          </a:xfrm>
        </p:spPr>
        <p:txBody>
          <a:bodyPr/>
          <a:lstStyle>
            <a:lvl1pPr>
              <a:defRPr/>
            </a:lvl1pPr>
          </a:lstStyle>
          <a:p>
            <a:pPr>
              <a:defRPr/>
            </a:pPr>
            <a:fld id="{A7C20ABA-4E55-459F-9AD9-47B1FFAB9594}" type="datetime1">
              <a:rPr lang="en-US">
                <a:solidFill>
                  <a:srgbClr val="AF273E">
                    <a:tint val="75000"/>
                  </a:srgbClr>
                </a:solidFill>
              </a:rPr>
            </a:fld>
            <a:endParaRPr lang="en-US">
              <a:solidFill>
                <a:srgbClr val="AF273E">
                  <a:tint val="75000"/>
                </a:srgbClr>
              </a:solidFill>
            </a:endParaRP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solidFill>
                <a:srgbClr val="AF273E">
                  <a:tint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ABAF372-0A96-4AC6-8337-90227C2EDF0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AE12-F836-45FB-B167-88AD22E83AE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ABAF372-0A96-4AC6-8337-90227C2EDF0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AE12-F836-45FB-B167-88AD22E83AE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4" Type="http://schemas.openxmlformats.org/officeDocument/2006/relationships/theme" Target="../theme/theme3.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 Type="http://schemas.openxmlformats.org/officeDocument/2006/relationships/slideLayout" Target="../slideLayouts/slideLayout39.xml"/><Relationship Id="rId14" Type="http://schemas.openxmlformats.org/officeDocument/2006/relationships/theme" Target="../theme/theme4.xml"/><Relationship Id="rId13" Type="http://schemas.openxmlformats.org/officeDocument/2006/relationships/slideLayout" Target="../slideLayouts/slideLayout50.xml"/><Relationship Id="rId12" Type="http://schemas.openxmlformats.org/officeDocument/2006/relationships/slideLayout" Target="../slideLayouts/slideLayout49.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slideLayout" Target="../slideLayouts/slideLayout58.xml"/><Relationship Id="rId7" Type="http://schemas.openxmlformats.org/officeDocument/2006/relationships/slideLayout" Target="../slideLayouts/slideLayout57.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3" Type="http://schemas.openxmlformats.org/officeDocument/2006/relationships/slideLayout" Target="../slideLayouts/slideLayout53.xml"/><Relationship Id="rId2" Type="http://schemas.openxmlformats.org/officeDocument/2006/relationships/slideLayout" Target="../slideLayouts/slideLayout52.xml"/><Relationship Id="rId14" Type="http://schemas.openxmlformats.org/officeDocument/2006/relationships/theme" Target="../theme/theme5.xml"/><Relationship Id="rId13" Type="http://schemas.openxmlformats.org/officeDocument/2006/relationships/slideLayout" Target="../slideLayouts/slideLayout63.xml"/><Relationship Id="rId12" Type="http://schemas.openxmlformats.org/officeDocument/2006/relationships/slideLayout" Target="../slideLayouts/slideLayout62.xml"/><Relationship Id="rId11" Type="http://schemas.openxmlformats.org/officeDocument/2006/relationships/slideLayout" Target="../slideLayouts/slideLayout61.xml"/><Relationship Id="rId10" Type="http://schemas.openxmlformats.org/officeDocument/2006/relationships/slideLayout" Target="../slideLayouts/slideLayout60.xml"/><Relationship Id="rId1"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2.xml"/><Relationship Id="rId8" Type="http://schemas.openxmlformats.org/officeDocument/2006/relationships/slideLayout" Target="../slideLayouts/slideLayout71.xml"/><Relationship Id="rId7" Type="http://schemas.openxmlformats.org/officeDocument/2006/relationships/slideLayout" Target="../slideLayouts/slideLayout70.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3" Type="http://schemas.openxmlformats.org/officeDocument/2006/relationships/slideLayout" Target="../slideLayouts/slideLayout66.xml"/><Relationship Id="rId2" Type="http://schemas.openxmlformats.org/officeDocument/2006/relationships/slideLayout" Target="../slideLayouts/slideLayout65.xml"/><Relationship Id="rId14" Type="http://schemas.openxmlformats.org/officeDocument/2006/relationships/theme" Target="../theme/theme6.xml"/><Relationship Id="rId13" Type="http://schemas.openxmlformats.org/officeDocument/2006/relationships/slideLayout" Target="../slideLayouts/slideLayout76.xml"/><Relationship Id="rId12" Type="http://schemas.openxmlformats.org/officeDocument/2006/relationships/slideLayout" Target="../slideLayouts/slideLayout75.xml"/><Relationship Id="rId11" Type="http://schemas.openxmlformats.org/officeDocument/2006/relationships/slideLayout" Target="../slideLayouts/slideLayout74.xml"/><Relationship Id="rId10" Type="http://schemas.openxmlformats.org/officeDocument/2006/relationships/slideLayout" Target="../slideLayouts/slideLayout73.xml"/><Relationship Id="rId1"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AF372-0A96-4AC6-8337-90227C2EDF07}" type="datetimeFigureOut">
              <a:rPr lang="en-US" smtClean="0"/>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75AE12-F836-45FB-B167-88AD22E83AE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endParaRPr lang="en-US"/>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sz="140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sz="140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a:latin typeface="Arial" panose="020B0604020202020204" pitchFamily="34" charset="0"/>
                <a:cs typeface="Arial" panose="020B0604020202020204" pitchFamily="34" charset="0"/>
              </a:defRPr>
            </a:lvl1pPr>
          </a:lstStyle>
          <a:p>
            <a:pPr fontAlgn="base">
              <a:spcBef>
                <a:spcPct val="0"/>
              </a:spcBef>
              <a:spcAft>
                <a:spcPct val="0"/>
              </a:spcAft>
              <a:defRPr/>
            </a:pPr>
            <a:fld id="{8A191871-CF29-447A-8521-3177819FB3DF}" type="slidenum">
              <a:rPr lang="en-US" sz="1400">
                <a:solidFill>
                  <a:srgbClr val="000000"/>
                </a:solidFill>
              </a:rPr>
            </a:fld>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endParaRPr lang="en-US"/>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sz="140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sz="140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a:latin typeface="Arial" panose="020B0604020202020204" pitchFamily="34" charset="0"/>
                <a:cs typeface="Arial" panose="020B0604020202020204" pitchFamily="34" charset="0"/>
              </a:defRPr>
            </a:lvl1pPr>
          </a:lstStyle>
          <a:p>
            <a:pPr fontAlgn="base">
              <a:spcBef>
                <a:spcPct val="0"/>
              </a:spcBef>
              <a:spcAft>
                <a:spcPct val="0"/>
              </a:spcAft>
              <a:defRPr/>
            </a:pPr>
            <a:fld id="{8A191871-CF29-447A-8521-3177819FB3DF}" type="slidenum">
              <a:rPr lang="en-US" sz="1400">
                <a:solidFill>
                  <a:srgbClr val="000000"/>
                </a:solidFill>
              </a:rPr>
            </a:fld>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endParaRPr lang="en-US"/>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sz="140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sz="140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a:latin typeface="Arial" panose="020B0604020202020204" pitchFamily="34" charset="0"/>
                <a:cs typeface="Arial" panose="020B0604020202020204" pitchFamily="34" charset="0"/>
              </a:defRPr>
            </a:lvl1pPr>
          </a:lstStyle>
          <a:p>
            <a:pPr fontAlgn="base">
              <a:spcBef>
                <a:spcPct val="0"/>
              </a:spcBef>
              <a:spcAft>
                <a:spcPct val="0"/>
              </a:spcAft>
              <a:defRPr/>
            </a:pPr>
            <a:fld id="{4F29422D-7A68-4DAF-A111-7A7B9BBEB0D0}" type="slidenum">
              <a:rPr lang="en-US" sz="1400">
                <a:solidFill>
                  <a:srgbClr val="000000"/>
                </a:solidFill>
              </a:rPr>
            </a:fld>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endParaRPr lang="en-US"/>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sz="140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sz="140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a:latin typeface="Arial" panose="020B0604020202020204" pitchFamily="34" charset="0"/>
                <a:cs typeface="Arial" panose="020B0604020202020204" pitchFamily="34" charset="0"/>
              </a:defRPr>
            </a:lvl1pPr>
          </a:lstStyle>
          <a:p>
            <a:pPr fontAlgn="base">
              <a:spcBef>
                <a:spcPct val="0"/>
              </a:spcBef>
              <a:spcAft>
                <a:spcPct val="0"/>
              </a:spcAft>
              <a:defRPr/>
            </a:pPr>
            <a:fld id="{4F29422D-7A68-4DAF-A111-7A7B9BBEB0D0}" type="slidenum">
              <a:rPr lang="en-US" sz="1400">
                <a:solidFill>
                  <a:srgbClr val="000000"/>
                </a:solidFill>
              </a:rPr>
            </a:fld>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AAD347D-5ACD-4C99-B74B-A9C85AD731AF}"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57F1E4F-1CFF-5643-939E-02111984F565}"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image" Target="../media/image5.jpe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6.xml"/><Relationship Id="rId3" Type="http://schemas.openxmlformats.org/officeDocument/2006/relationships/slide" Target="slide57.xml"/><Relationship Id="rId2" Type="http://schemas.openxmlformats.org/officeDocument/2006/relationships/slide" Target="slide7.xml"/><Relationship Id="rId1" Type="http://schemas.openxmlformats.org/officeDocument/2006/relationships/slide" Target="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24436" y="76200"/>
          <a:ext cx="7785846" cy="6732270"/>
        </p:xfrm>
        <a:graphic>
          <a:graphicData uri="http://schemas.openxmlformats.org/drawingml/2006/table">
            <a:tbl>
              <a:tblPr firstRow="1" firstCol="1" bandRow="1">
                <a:tableStyleId>{5C22544A-7EE6-4342-B048-85BDC9FD1C3A}</a:tableStyleId>
              </a:tblPr>
              <a:tblGrid>
                <a:gridCol w="605739"/>
                <a:gridCol w="6185075"/>
                <a:gridCol w="995032"/>
              </a:tblGrid>
              <a:tr h="229018">
                <a:tc>
                  <a:txBody>
                    <a:bodyPr/>
                    <a:lstStyle/>
                    <a:p>
                      <a:pPr algn="ctr">
                        <a:lnSpc>
                          <a:spcPct val="150000"/>
                        </a:lnSpc>
                        <a:spcAft>
                          <a:spcPts val="0"/>
                        </a:spcAft>
                      </a:pPr>
                      <a:r>
                        <a:rPr lang="fr-FR" sz="1550" b="1" dirty="0">
                          <a:solidFill>
                            <a:schemeClr val="tx1"/>
                          </a:solidFill>
                          <a:effectLst/>
                        </a:rPr>
                        <a:t>TT</a:t>
                      </a:r>
                      <a:endParaRPr lang="fr-FR"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gn="ctr">
                        <a:lnSpc>
                          <a:spcPct val="150000"/>
                        </a:lnSpc>
                        <a:spcAft>
                          <a:spcPts val="0"/>
                        </a:spcAft>
                      </a:pPr>
                      <a:r>
                        <a:rPr lang="fr-FR" sz="1550" b="1" dirty="0">
                          <a:solidFill>
                            <a:schemeClr val="tx1"/>
                          </a:solidFill>
                          <a:effectLst/>
                        </a:rPr>
                        <a:t>TÊN CHƯƠNG/BÀI</a:t>
                      </a:r>
                      <a:endParaRPr lang="fr-FR"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gn="ctr">
                        <a:lnSpc>
                          <a:spcPct val="150000"/>
                        </a:lnSpc>
                        <a:spcAft>
                          <a:spcPts val="0"/>
                        </a:spcAft>
                      </a:pPr>
                      <a:r>
                        <a:rPr lang="fr-FR" sz="1550" b="1">
                          <a:solidFill>
                            <a:schemeClr val="tx1"/>
                          </a:solidFill>
                          <a:effectLst/>
                        </a:rPr>
                        <a:t>SỐ TIẾT</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r>
              <a:tr h="229018">
                <a:tc>
                  <a:txBody>
                    <a:bodyPr/>
                    <a:lstStyle/>
                    <a:p>
                      <a:pPr algn="ctr">
                        <a:lnSpc>
                          <a:spcPct val="150000"/>
                        </a:lnSpc>
                        <a:spcAft>
                          <a:spcPts val="0"/>
                        </a:spcAft>
                      </a:pPr>
                      <a:r>
                        <a:rPr lang="fr-FR" sz="1550" b="1">
                          <a:solidFill>
                            <a:schemeClr val="tx1"/>
                          </a:solidFill>
                          <a:effectLst/>
                        </a:rPr>
                        <a:t>1</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nSpc>
                          <a:spcPct val="150000"/>
                        </a:lnSpc>
                        <a:spcAft>
                          <a:spcPts val="0"/>
                        </a:spcAft>
                      </a:pPr>
                      <a:r>
                        <a:rPr lang="fr-FR" sz="1550" b="1" err="1">
                          <a:solidFill>
                            <a:schemeClr val="tx1"/>
                          </a:solidFill>
                          <a:effectLst/>
                          <a:latin typeface="+mn-lt"/>
                          <a:ea typeface="+mn-ea"/>
                          <a:cs typeface="+mn-cs"/>
                        </a:rPr>
                        <a:t>Đại</a:t>
                      </a:r>
                      <a:r>
                        <a:rPr lang="fr-FR" sz="1550" b="1" baseline="0">
                          <a:solidFill>
                            <a:schemeClr val="tx1"/>
                          </a:solidFill>
                          <a:effectLst/>
                          <a:latin typeface="+mn-lt"/>
                          <a:ea typeface="+mn-ea"/>
                          <a:cs typeface="+mn-cs"/>
                        </a:rPr>
                        <a:t> </a:t>
                      </a:r>
                      <a:r>
                        <a:rPr lang="fr-FR" sz="1550" b="1" baseline="0" err="1">
                          <a:solidFill>
                            <a:schemeClr val="tx1"/>
                          </a:solidFill>
                          <a:effectLst/>
                          <a:latin typeface="+mn-lt"/>
                          <a:ea typeface="+mn-ea"/>
                          <a:cs typeface="+mn-cs"/>
                        </a:rPr>
                        <a:t>cương</a:t>
                      </a:r>
                      <a:r>
                        <a:rPr lang="fr-FR" sz="1550" b="1" baseline="0">
                          <a:solidFill>
                            <a:schemeClr val="tx1"/>
                          </a:solidFill>
                          <a:effectLst/>
                          <a:latin typeface="+mn-lt"/>
                          <a:ea typeface="+mn-ea"/>
                          <a:cs typeface="+mn-cs"/>
                        </a:rPr>
                        <a:t> </a:t>
                      </a:r>
                      <a:r>
                        <a:rPr lang="fr-FR" sz="1550" b="1" baseline="0" err="1">
                          <a:solidFill>
                            <a:schemeClr val="tx1"/>
                          </a:solidFill>
                          <a:effectLst/>
                          <a:latin typeface="+mn-lt"/>
                          <a:ea typeface="+mn-ea"/>
                          <a:cs typeface="+mn-cs"/>
                        </a:rPr>
                        <a:t>về</a:t>
                      </a:r>
                      <a:r>
                        <a:rPr lang="fr-FR" sz="1550" b="1" baseline="0">
                          <a:solidFill>
                            <a:schemeClr val="tx1"/>
                          </a:solidFill>
                          <a:effectLst/>
                          <a:latin typeface="+mn-lt"/>
                          <a:ea typeface="+mn-ea"/>
                          <a:cs typeface="+mn-cs"/>
                        </a:rPr>
                        <a:t> </a:t>
                      </a:r>
                      <a:r>
                        <a:rPr lang="fr-FR" sz="1550" b="1" baseline="0" err="1">
                          <a:solidFill>
                            <a:schemeClr val="tx1"/>
                          </a:solidFill>
                          <a:effectLst/>
                          <a:latin typeface="+mn-lt"/>
                          <a:ea typeface="+mn-ea"/>
                          <a:cs typeface="+mn-cs"/>
                        </a:rPr>
                        <a:t>sự</a:t>
                      </a:r>
                      <a:r>
                        <a:rPr lang="fr-FR" sz="1550" b="1" baseline="0">
                          <a:solidFill>
                            <a:schemeClr val="tx1"/>
                          </a:solidFill>
                          <a:effectLst/>
                          <a:latin typeface="+mn-lt"/>
                          <a:ea typeface="+mn-ea"/>
                          <a:cs typeface="+mn-cs"/>
                        </a:rPr>
                        <a:t> </a:t>
                      </a:r>
                      <a:r>
                        <a:rPr lang="fr-FR" sz="1550" b="1" baseline="0" err="1">
                          <a:solidFill>
                            <a:schemeClr val="tx1"/>
                          </a:solidFill>
                          <a:effectLst/>
                          <a:latin typeface="+mn-lt"/>
                          <a:ea typeface="+mn-ea"/>
                          <a:cs typeface="+mn-cs"/>
                        </a:rPr>
                        <a:t>hình</a:t>
                      </a:r>
                      <a:r>
                        <a:rPr lang="fr-FR" sz="1550" b="1" baseline="0">
                          <a:solidFill>
                            <a:schemeClr val="tx1"/>
                          </a:solidFill>
                          <a:effectLst/>
                          <a:latin typeface="+mn-lt"/>
                          <a:ea typeface="+mn-ea"/>
                          <a:cs typeface="+mn-cs"/>
                        </a:rPr>
                        <a:t> </a:t>
                      </a:r>
                      <a:r>
                        <a:rPr lang="fr-FR" sz="1550" b="1" baseline="0" err="1">
                          <a:solidFill>
                            <a:schemeClr val="tx1"/>
                          </a:solidFill>
                          <a:effectLst/>
                          <a:latin typeface="+mn-lt"/>
                          <a:ea typeface="+mn-ea"/>
                          <a:cs typeface="+mn-cs"/>
                        </a:rPr>
                        <a:t>thành</a:t>
                      </a:r>
                      <a:r>
                        <a:rPr lang="fr-FR" sz="1550" b="1" baseline="0">
                          <a:solidFill>
                            <a:schemeClr val="tx1"/>
                          </a:solidFill>
                          <a:effectLst/>
                          <a:latin typeface="+mn-lt"/>
                          <a:ea typeface="+mn-ea"/>
                          <a:cs typeface="+mn-cs"/>
                        </a:rPr>
                        <a:t> </a:t>
                      </a:r>
                      <a:r>
                        <a:rPr lang="fr-FR" sz="1550" b="1" baseline="0" err="1">
                          <a:solidFill>
                            <a:schemeClr val="tx1"/>
                          </a:solidFill>
                          <a:effectLst/>
                          <a:latin typeface="+mn-lt"/>
                          <a:ea typeface="+mn-ea"/>
                          <a:cs typeface="+mn-cs"/>
                        </a:rPr>
                        <a:t>bệnh</a:t>
                      </a:r>
                      <a:r>
                        <a:rPr lang="fr-FR" sz="1550" b="1" baseline="0">
                          <a:solidFill>
                            <a:schemeClr val="tx1"/>
                          </a:solidFill>
                          <a:effectLst/>
                          <a:latin typeface="+mn-lt"/>
                          <a:ea typeface="+mn-ea"/>
                          <a:cs typeface="+mn-cs"/>
                        </a:rPr>
                        <a:t> </a:t>
                      </a:r>
                      <a:r>
                        <a:rPr lang="fr-FR" sz="1550" b="1" baseline="0" err="1">
                          <a:solidFill>
                            <a:schemeClr val="tx1"/>
                          </a:solidFill>
                          <a:effectLst/>
                          <a:latin typeface="+mn-lt"/>
                          <a:ea typeface="+mn-ea"/>
                          <a:cs typeface="+mn-cs"/>
                        </a:rPr>
                        <a:t>tật</a:t>
                      </a:r>
                      <a:r>
                        <a:rPr lang="fr-FR" sz="1550" b="1" baseline="0">
                          <a:solidFill>
                            <a:schemeClr val="tx1"/>
                          </a:solidFill>
                          <a:effectLst/>
                          <a:latin typeface="+mn-lt"/>
                          <a:ea typeface="+mn-ea"/>
                          <a:cs typeface="+mn-cs"/>
                        </a:rPr>
                        <a:t> </a:t>
                      </a:r>
                      <a:r>
                        <a:rPr lang="fr-FR" sz="1550" b="1" baseline="0" err="1">
                          <a:solidFill>
                            <a:schemeClr val="tx1"/>
                          </a:solidFill>
                          <a:effectLst/>
                          <a:latin typeface="+mn-lt"/>
                          <a:ea typeface="+mn-ea"/>
                          <a:cs typeface="+mn-cs"/>
                        </a:rPr>
                        <a:t>và</a:t>
                      </a:r>
                      <a:r>
                        <a:rPr lang="fr-FR" sz="1550" b="1" baseline="0">
                          <a:solidFill>
                            <a:schemeClr val="tx1"/>
                          </a:solidFill>
                          <a:effectLst/>
                          <a:latin typeface="+mn-lt"/>
                          <a:ea typeface="+mn-ea"/>
                          <a:cs typeface="+mn-cs"/>
                        </a:rPr>
                        <a:t> </a:t>
                      </a:r>
                      <a:r>
                        <a:rPr lang="fr-FR" sz="1550" b="1" baseline="0" err="1">
                          <a:solidFill>
                            <a:schemeClr val="tx1"/>
                          </a:solidFill>
                          <a:effectLst/>
                          <a:latin typeface="+mn-lt"/>
                          <a:ea typeface="+mn-ea"/>
                          <a:cs typeface="+mn-cs"/>
                        </a:rPr>
                        <a:t>quá</a:t>
                      </a:r>
                      <a:r>
                        <a:rPr lang="fr-FR" sz="1550" b="1" baseline="0">
                          <a:solidFill>
                            <a:schemeClr val="tx1"/>
                          </a:solidFill>
                          <a:effectLst/>
                          <a:latin typeface="+mn-lt"/>
                          <a:ea typeface="+mn-ea"/>
                          <a:cs typeface="+mn-cs"/>
                        </a:rPr>
                        <a:t> </a:t>
                      </a:r>
                      <a:r>
                        <a:rPr lang="fr-FR" sz="1550" b="1" baseline="0" err="1">
                          <a:solidFill>
                            <a:schemeClr val="tx1"/>
                          </a:solidFill>
                          <a:effectLst/>
                          <a:latin typeface="+mn-lt"/>
                          <a:ea typeface="+mn-ea"/>
                          <a:cs typeface="+mn-cs"/>
                        </a:rPr>
                        <a:t>trình</a:t>
                      </a:r>
                      <a:r>
                        <a:rPr lang="fr-FR" sz="1550" b="1" baseline="0">
                          <a:solidFill>
                            <a:schemeClr val="tx1"/>
                          </a:solidFill>
                          <a:effectLst/>
                          <a:latin typeface="+mn-lt"/>
                          <a:ea typeface="+mn-ea"/>
                          <a:cs typeface="+mn-cs"/>
                        </a:rPr>
                        <a:t> </a:t>
                      </a:r>
                      <a:r>
                        <a:rPr lang="fr-FR" sz="1550" b="1" baseline="0" err="1">
                          <a:solidFill>
                            <a:schemeClr val="tx1"/>
                          </a:solidFill>
                          <a:effectLst/>
                          <a:latin typeface="+mn-lt"/>
                          <a:ea typeface="+mn-ea"/>
                          <a:cs typeface="+mn-cs"/>
                        </a:rPr>
                        <a:t>phục</a:t>
                      </a:r>
                      <a:r>
                        <a:rPr lang="fr-FR" sz="1550" b="1" baseline="0">
                          <a:solidFill>
                            <a:schemeClr val="tx1"/>
                          </a:solidFill>
                          <a:effectLst/>
                          <a:latin typeface="+mn-lt"/>
                          <a:ea typeface="+mn-ea"/>
                          <a:cs typeface="+mn-cs"/>
                        </a:rPr>
                        <a:t> </a:t>
                      </a:r>
                      <a:r>
                        <a:rPr lang="fr-FR" sz="1550" b="1" baseline="0" err="1">
                          <a:solidFill>
                            <a:schemeClr val="tx1"/>
                          </a:solidFill>
                          <a:effectLst/>
                          <a:latin typeface="+mn-lt"/>
                          <a:ea typeface="+mn-ea"/>
                          <a:cs typeface="+mn-cs"/>
                        </a:rPr>
                        <a:t>hồi</a:t>
                      </a:r>
                      <a:endParaRPr lang="fr-FR" sz="1550" b="1" baseline="0" err="1">
                        <a:solidFill>
                          <a:schemeClr val="tx1"/>
                        </a:solidFill>
                        <a:effectLst/>
                        <a:latin typeface="+mn-lt"/>
                        <a:ea typeface="+mn-ea"/>
                        <a:cs typeface="+mn-cs"/>
                      </a:endParaRPr>
                    </a:p>
                  </a:txBody>
                  <a:tcPr marL="36806" marR="36806" marT="0" marB="0" anchor="ctr"/>
                </a:tc>
                <a:tc>
                  <a:txBody>
                    <a:bodyPr/>
                    <a:lstStyle/>
                    <a:p>
                      <a:pPr algn="ctr">
                        <a:lnSpc>
                          <a:spcPct val="150000"/>
                        </a:lnSpc>
                        <a:spcAft>
                          <a:spcPts val="0"/>
                        </a:spcAft>
                      </a:pPr>
                      <a:r>
                        <a:rPr lang="fr-FR" sz="1550" b="1">
                          <a:solidFill>
                            <a:schemeClr val="tx1"/>
                          </a:solidFill>
                          <a:effectLst/>
                        </a:rPr>
                        <a:t>2</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r>
              <a:tr h="229018">
                <a:tc>
                  <a:txBody>
                    <a:bodyPr/>
                    <a:lstStyle/>
                    <a:p>
                      <a:pPr algn="ctr">
                        <a:lnSpc>
                          <a:spcPct val="150000"/>
                        </a:lnSpc>
                        <a:spcAft>
                          <a:spcPts val="0"/>
                        </a:spcAft>
                      </a:pPr>
                      <a:r>
                        <a:rPr lang="fr-FR" sz="1550" b="1">
                          <a:solidFill>
                            <a:schemeClr val="tx1"/>
                          </a:solidFill>
                          <a:effectLst/>
                        </a:rPr>
                        <a:t>2</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nSpc>
                          <a:spcPct val="150000"/>
                        </a:lnSpc>
                        <a:spcAft>
                          <a:spcPts val="0"/>
                        </a:spcAft>
                      </a:pPr>
                      <a:r>
                        <a:rPr lang="fr-FR" sz="1550" b="1" err="1">
                          <a:solidFill>
                            <a:schemeClr val="tx1"/>
                          </a:solidFill>
                          <a:effectLst/>
                        </a:rPr>
                        <a:t>Đại</a:t>
                      </a:r>
                      <a:r>
                        <a:rPr lang="fr-FR" sz="1550" b="1">
                          <a:solidFill>
                            <a:schemeClr val="tx1"/>
                          </a:solidFill>
                          <a:effectLst/>
                        </a:rPr>
                        <a:t> </a:t>
                      </a:r>
                      <a:r>
                        <a:rPr lang="fr-FR" sz="1550" b="1" err="1">
                          <a:solidFill>
                            <a:schemeClr val="tx1"/>
                          </a:solidFill>
                          <a:effectLst/>
                        </a:rPr>
                        <a:t>cương</a:t>
                      </a:r>
                      <a:r>
                        <a:rPr lang="fr-FR" sz="1550" b="1">
                          <a:solidFill>
                            <a:schemeClr val="tx1"/>
                          </a:solidFill>
                          <a:effectLst/>
                        </a:rPr>
                        <a:t> </a:t>
                      </a:r>
                      <a:r>
                        <a:rPr lang="fr-FR" sz="1550" b="1" err="1">
                          <a:solidFill>
                            <a:schemeClr val="tx1"/>
                          </a:solidFill>
                          <a:effectLst/>
                        </a:rPr>
                        <a:t>về</a:t>
                      </a:r>
                      <a:r>
                        <a:rPr lang="fr-FR" sz="1550" b="1">
                          <a:solidFill>
                            <a:schemeClr val="tx1"/>
                          </a:solidFill>
                          <a:effectLst/>
                        </a:rPr>
                        <a:t> </a:t>
                      </a:r>
                      <a:r>
                        <a:rPr lang="fr-FR" sz="1550" b="1" err="1">
                          <a:solidFill>
                            <a:schemeClr val="tx1"/>
                          </a:solidFill>
                          <a:effectLst/>
                        </a:rPr>
                        <a:t>thuốc</a:t>
                      </a:r>
                      <a:r>
                        <a:rPr lang="fr-FR" sz="1550" b="1">
                          <a:solidFill>
                            <a:schemeClr val="tx1"/>
                          </a:solidFill>
                          <a:effectLst/>
                        </a:rPr>
                        <a:t> </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gn="ctr">
                        <a:lnSpc>
                          <a:spcPct val="150000"/>
                        </a:lnSpc>
                        <a:spcAft>
                          <a:spcPts val="0"/>
                        </a:spcAft>
                      </a:pPr>
                      <a:r>
                        <a:rPr lang="fr-FR" sz="1550" b="1">
                          <a:solidFill>
                            <a:schemeClr val="tx1"/>
                          </a:solidFill>
                          <a:effectLst/>
                        </a:rPr>
                        <a:t>3</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r>
              <a:tr h="229018">
                <a:tc>
                  <a:txBody>
                    <a:bodyPr/>
                    <a:lstStyle/>
                    <a:p>
                      <a:pPr algn="ctr">
                        <a:lnSpc>
                          <a:spcPct val="150000"/>
                        </a:lnSpc>
                        <a:spcAft>
                          <a:spcPts val="0"/>
                        </a:spcAft>
                      </a:pPr>
                      <a:r>
                        <a:rPr lang="fr-FR" sz="1550" b="1">
                          <a:solidFill>
                            <a:schemeClr val="tx1"/>
                          </a:solidFill>
                          <a:effectLst/>
                        </a:rPr>
                        <a:t>3</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nSpc>
                          <a:spcPct val="150000"/>
                        </a:lnSpc>
                        <a:spcAft>
                          <a:spcPts val="0"/>
                        </a:spcAft>
                      </a:pPr>
                      <a:r>
                        <a:rPr lang="fr-FR" sz="1550" b="1" err="1">
                          <a:solidFill>
                            <a:schemeClr val="tx1"/>
                          </a:solidFill>
                          <a:effectLst/>
                        </a:rPr>
                        <a:t>Đại</a:t>
                      </a:r>
                      <a:r>
                        <a:rPr lang="fr-FR" sz="1550" b="1">
                          <a:solidFill>
                            <a:schemeClr val="tx1"/>
                          </a:solidFill>
                          <a:effectLst/>
                        </a:rPr>
                        <a:t> </a:t>
                      </a:r>
                      <a:r>
                        <a:rPr lang="fr-FR" sz="1550" b="1" err="1">
                          <a:solidFill>
                            <a:schemeClr val="tx1"/>
                          </a:solidFill>
                          <a:effectLst/>
                        </a:rPr>
                        <a:t>cương</a:t>
                      </a:r>
                      <a:r>
                        <a:rPr lang="fr-FR" sz="1550" b="1">
                          <a:solidFill>
                            <a:schemeClr val="tx1"/>
                          </a:solidFill>
                          <a:effectLst/>
                        </a:rPr>
                        <a:t> vi </a:t>
                      </a:r>
                      <a:r>
                        <a:rPr lang="fr-FR" sz="1550" b="1" err="1">
                          <a:solidFill>
                            <a:schemeClr val="tx1"/>
                          </a:solidFill>
                          <a:effectLst/>
                        </a:rPr>
                        <a:t>sinh</a:t>
                      </a:r>
                      <a:r>
                        <a:rPr lang="fr-FR" sz="1550" b="1">
                          <a:solidFill>
                            <a:schemeClr val="tx1"/>
                          </a:solidFill>
                          <a:effectLst/>
                        </a:rPr>
                        <a:t> </a:t>
                      </a:r>
                      <a:r>
                        <a:rPr lang="fr-FR" sz="1550" b="1" err="1">
                          <a:solidFill>
                            <a:schemeClr val="tx1"/>
                          </a:solidFill>
                          <a:effectLst/>
                        </a:rPr>
                        <a:t>vật</a:t>
                      </a:r>
                      <a:endParaRPr lang="fr-FR" sz="155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gn="ctr">
                        <a:lnSpc>
                          <a:spcPct val="150000"/>
                        </a:lnSpc>
                        <a:spcAft>
                          <a:spcPts val="0"/>
                        </a:spcAft>
                      </a:pPr>
                      <a:r>
                        <a:rPr lang="fr-FR" sz="1550" b="1">
                          <a:solidFill>
                            <a:schemeClr val="tx1"/>
                          </a:solidFill>
                          <a:effectLst/>
                        </a:rPr>
                        <a:t>3</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r>
              <a:tr h="229018">
                <a:tc>
                  <a:txBody>
                    <a:bodyPr/>
                    <a:lstStyle/>
                    <a:p>
                      <a:pPr algn="ctr">
                        <a:lnSpc>
                          <a:spcPct val="150000"/>
                        </a:lnSpc>
                        <a:spcAft>
                          <a:spcPts val="0"/>
                        </a:spcAft>
                      </a:pPr>
                      <a:r>
                        <a:rPr lang="fr-FR" sz="1550" b="1">
                          <a:solidFill>
                            <a:schemeClr val="tx1"/>
                          </a:solidFill>
                          <a:effectLst/>
                        </a:rPr>
                        <a:t>4</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nSpc>
                          <a:spcPct val="150000"/>
                        </a:lnSpc>
                        <a:spcAft>
                          <a:spcPts val="0"/>
                        </a:spcAft>
                      </a:pPr>
                      <a:r>
                        <a:rPr lang="fr-FR" sz="1550" b="1" err="1">
                          <a:solidFill>
                            <a:schemeClr val="tx1"/>
                          </a:solidFill>
                          <a:effectLst/>
                        </a:rPr>
                        <a:t>Đại</a:t>
                      </a:r>
                      <a:r>
                        <a:rPr lang="fr-FR" sz="1550" b="1">
                          <a:solidFill>
                            <a:schemeClr val="tx1"/>
                          </a:solidFill>
                          <a:effectLst/>
                        </a:rPr>
                        <a:t> </a:t>
                      </a:r>
                      <a:r>
                        <a:rPr lang="fr-FR" sz="1550" b="1" err="1">
                          <a:solidFill>
                            <a:schemeClr val="tx1"/>
                          </a:solidFill>
                          <a:effectLst/>
                        </a:rPr>
                        <a:t>cương</a:t>
                      </a:r>
                      <a:r>
                        <a:rPr lang="fr-FR" sz="1550" b="1">
                          <a:solidFill>
                            <a:schemeClr val="tx1"/>
                          </a:solidFill>
                          <a:effectLst/>
                        </a:rPr>
                        <a:t> </a:t>
                      </a:r>
                      <a:r>
                        <a:rPr lang="fr-FR" sz="1550" b="1" err="1">
                          <a:solidFill>
                            <a:schemeClr val="tx1"/>
                          </a:solidFill>
                          <a:effectLst/>
                        </a:rPr>
                        <a:t>miễn</a:t>
                      </a:r>
                      <a:r>
                        <a:rPr lang="fr-FR" sz="1550" b="1">
                          <a:solidFill>
                            <a:schemeClr val="tx1"/>
                          </a:solidFill>
                          <a:effectLst/>
                        </a:rPr>
                        <a:t> </a:t>
                      </a:r>
                      <a:r>
                        <a:rPr lang="fr-FR" sz="1550" b="1" err="1">
                          <a:solidFill>
                            <a:schemeClr val="tx1"/>
                          </a:solidFill>
                          <a:effectLst/>
                        </a:rPr>
                        <a:t>dịch</a:t>
                      </a:r>
                      <a:endParaRPr lang="fr-FR" sz="155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gn="ctr">
                        <a:lnSpc>
                          <a:spcPct val="150000"/>
                        </a:lnSpc>
                        <a:spcAft>
                          <a:spcPts val="0"/>
                        </a:spcAft>
                      </a:pPr>
                      <a:r>
                        <a:rPr lang="fr-FR" sz="1550" b="1">
                          <a:solidFill>
                            <a:schemeClr val="tx1"/>
                          </a:solidFill>
                          <a:effectLst/>
                        </a:rPr>
                        <a:t>2</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r>
              <a:tr h="229018">
                <a:tc>
                  <a:txBody>
                    <a:bodyPr/>
                    <a:lstStyle/>
                    <a:p>
                      <a:pPr algn="ctr">
                        <a:lnSpc>
                          <a:spcPct val="150000"/>
                        </a:lnSpc>
                        <a:spcAft>
                          <a:spcPts val="0"/>
                        </a:spcAft>
                      </a:pPr>
                      <a:r>
                        <a:rPr lang="fr-FR" sz="1550" b="1">
                          <a:solidFill>
                            <a:schemeClr val="tx1"/>
                          </a:solidFill>
                          <a:effectLst/>
                        </a:rPr>
                        <a:t>5</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nSpc>
                          <a:spcPct val="150000"/>
                        </a:lnSpc>
                        <a:spcAft>
                          <a:spcPts val="0"/>
                        </a:spcAft>
                      </a:pPr>
                      <a:r>
                        <a:rPr lang="fr-FR" sz="1550" b="1">
                          <a:solidFill>
                            <a:schemeClr val="tx1"/>
                          </a:solidFill>
                          <a:effectLst/>
                        </a:rPr>
                        <a:t>Vi </a:t>
                      </a:r>
                      <a:r>
                        <a:rPr lang="fr-FR" sz="1550" b="1" err="1">
                          <a:solidFill>
                            <a:schemeClr val="tx1"/>
                          </a:solidFill>
                          <a:effectLst/>
                        </a:rPr>
                        <a:t>khuẩn</a:t>
                      </a:r>
                      <a:r>
                        <a:rPr lang="fr-FR" sz="1550" b="1">
                          <a:solidFill>
                            <a:schemeClr val="tx1"/>
                          </a:solidFill>
                          <a:effectLst/>
                        </a:rPr>
                        <a:t> </a:t>
                      </a:r>
                      <a:r>
                        <a:rPr lang="fr-FR" sz="1550" b="1" err="1">
                          <a:solidFill>
                            <a:schemeClr val="tx1"/>
                          </a:solidFill>
                          <a:effectLst/>
                        </a:rPr>
                        <a:t>gây</a:t>
                      </a:r>
                      <a:r>
                        <a:rPr lang="fr-FR" sz="1550" b="1">
                          <a:solidFill>
                            <a:schemeClr val="tx1"/>
                          </a:solidFill>
                          <a:effectLst/>
                        </a:rPr>
                        <a:t> </a:t>
                      </a:r>
                      <a:r>
                        <a:rPr lang="fr-FR" sz="1550" b="1" err="1">
                          <a:solidFill>
                            <a:schemeClr val="tx1"/>
                          </a:solidFill>
                          <a:effectLst/>
                        </a:rPr>
                        <a:t>bệnh</a:t>
                      </a:r>
                      <a:endParaRPr lang="fr-FR" sz="155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gn="ctr">
                        <a:lnSpc>
                          <a:spcPct val="150000"/>
                        </a:lnSpc>
                        <a:spcAft>
                          <a:spcPts val="0"/>
                        </a:spcAft>
                      </a:pPr>
                      <a:r>
                        <a:rPr lang="fr-FR" sz="1550" b="1">
                          <a:solidFill>
                            <a:schemeClr val="tx1"/>
                          </a:solidFill>
                          <a:effectLst/>
                        </a:rPr>
                        <a:t>3</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r>
              <a:tr h="229018">
                <a:tc>
                  <a:txBody>
                    <a:bodyPr/>
                    <a:lstStyle/>
                    <a:p>
                      <a:pPr algn="ctr">
                        <a:lnSpc>
                          <a:spcPct val="150000"/>
                        </a:lnSpc>
                        <a:spcAft>
                          <a:spcPts val="0"/>
                        </a:spcAft>
                      </a:pPr>
                      <a:r>
                        <a:rPr lang="fr-FR" sz="1550" b="1">
                          <a:solidFill>
                            <a:schemeClr val="tx1"/>
                          </a:solidFill>
                          <a:effectLst/>
                        </a:rPr>
                        <a:t>6</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nSpc>
                          <a:spcPct val="150000"/>
                        </a:lnSpc>
                        <a:spcAft>
                          <a:spcPts val="0"/>
                        </a:spcAft>
                      </a:pPr>
                      <a:r>
                        <a:rPr lang="fr-FR" sz="1550" b="1">
                          <a:solidFill>
                            <a:schemeClr val="tx1"/>
                          </a:solidFill>
                          <a:effectLst/>
                        </a:rPr>
                        <a:t>Virus </a:t>
                      </a:r>
                      <a:r>
                        <a:rPr lang="fr-FR" sz="1550" b="1" err="1">
                          <a:solidFill>
                            <a:schemeClr val="tx1"/>
                          </a:solidFill>
                          <a:effectLst/>
                        </a:rPr>
                        <a:t>gây</a:t>
                      </a:r>
                      <a:r>
                        <a:rPr lang="fr-FR" sz="1550" b="1">
                          <a:solidFill>
                            <a:schemeClr val="tx1"/>
                          </a:solidFill>
                          <a:effectLst/>
                        </a:rPr>
                        <a:t> </a:t>
                      </a:r>
                      <a:r>
                        <a:rPr lang="fr-FR" sz="1550" b="1" err="1">
                          <a:solidFill>
                            <a:schemeClr val="tx1"/>
                          </a:solidFill>
                          <a:effectLst/>
                        </a:rPr>
                        <a:t>bệnh</a:t>
                      </a:r>
                      <a:endParaRPr lang="fr-FR" sz="155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gn="ctr">
                        <a:lnSpc>
                          <a:spcPct val="150000"/>
                        </a:lnSpc>
                        <a:spcAft>
                          <a:spcPts val="0"/>
                        </a:spcAft>
                      </a:pPr>
                      <a:r>
                        <a:rPr lang="fr-FR" sz="1550" b="1">
                          <a:solidFill>
                            <a:schemeClr val="tx1"/>
                          </a:solidFill>
                          <a:effectLst/>
                        </a:rPr>
                        <a:t>2</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r>
              <a:tr h="229018">
                <a:tc>
                  <a:txBody>
                    <a:bodyPr/>
                    <a:lstStyle/>
                    <a:p>
                      <a:pPr algn="ctr">
                        <a:lnSpc>
                          <a:spcPct val="150000"/>
                        </a:lnSpc>
                        <a:spcAft>
                          <a:spcPts val="0"/>
                        </a:spcAft>
                      </a:pPr>
                      <a:r>
                        <a:rPr lang="fr-FR" sz="1550" b="1">
                          <a:solidFill>
                            <a:schemeClr val="tx1"/>
                          </a:solidFill>
                          <a:effectLst/>
                        </a:rPr>
                        <a:t>7</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nSpc>
                          <a:spcPct val="150000"/>
                        </a:lnSpc>
                        <a:spcAft>
                          <a:spcPts val="0"/>
                        </a:spcAft>
                      </a:pPr>
                      <a:r>
                        <a:rPr lang="fr-FR" sz="1550" b="1" err="1">
                          <a:solidFill>
                            <a:schemeClr val="tx1"/>
                          </a:solidFill>
                          <a:effectLst/>
                        </a:rPr>
                        <a:t>Ký</a:t>
                      </a:r>
                      <a:r>
                        <a:rPr lang="fr-FR" sz="1550" b="1">
                          <a:solidFill>
                            <a:schemeClr val="tx1"/>
                          </a:solidFill>
                          <a:effectLst/>
                        </a:rPr>
                        <a:t> </a:t>
                      </a:r>
                      <a:r>
                        <a:rPr lang="fr-FR" sz="1550" b="1" err="1">
                          <a:solidFill>
                            <a:schemeClr val="tx1"/>
                          </a:solidFill>
                          <a:effectLst/>
                        </a:rPr>
                        <a:t>sinh</a:t>
                      </a:r>
                      <a:r>
                        <a:rPr lang="fr-FR" sz="1550" b="1">
                          <a:solidFill>
                            <a:schemeClr val="tx1"/>
                          </a:solidFill>
                          <a:effectLst/>
                        </a:rPr>
                        <a:t> </a:t>
                      </a:r>
                      <a:r>
                        <a:rPr lang="fr-FR" sz="1550" b="1" err="1">
                          <a:solidFill>
                            <a:schemeClr val="tx1"/>
                          </a:solidFill>
                          <a:effectLst/>
                        </a:rPr>
                        <a:t>trùng</a:t>
                      </a:r>
                      <a:r>
                        <a:rPr lang="fr-FR" sz="1550" b="1">
                          <a:solidFill>
                            <a:schemeClr val="tx1"/>
                          </a:solidFill>
                          <a:effectLst/>
                        </a:rPr>
                        <a:t> </a:t>
                      </a:r>
                      <a:r>
                        <a:rPr lang="fr-FR" sz="1550" b="1" err="1">
                          <a:solidFill>
                            <a:schemeClr val="tx1"/>
                          </a:solidFill>
                          <a:effectLst/>
                        </a:rPr>
                        <a:t>gây</a:t>
                      </a:r>
                      <a:r>
                        <a:rPr lang="fr-FR" sz="1550" b="1">
                          <a:solidFill>
                            <a:schemeClr val="tx1"/>
                          </a:solidFill>
                          <a:effectLst/>
                        </a:rPr>
                        <a:t> </a:t>
                      </a:r>
                      <a:r>
                        <a:rPr lang="fr-FR" sz="1550" b="1" err="1">
                          <a:solidFill>
                            <a:schemeClr val="tx1"/>
                          </a:solidFill>
                          <a:effectLst/>
                        </a:rPr>
                        <a:t>bệnh</a:t>
                      </a:r>
                      <a:endParaRPr lang="fr-FR" sz="155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gn="ctr">
                        <a:lnSpc>
                          <a:spcPct val="150000"/>
                        </a:lnSpc>
                        <a:spcAft>
                          <a:spcPts val="0"/>
                        </a:spcAft>
                      </a:pPr>
                      <a:r>
                        <a:rPr lang="fr-FR" sz="1550" b="1">
                          <a:solidFill>
                            <a:schemeClr val="tx1"/>
                          </a:solidFill>
                          <a:effectLst/>
                        </a:rPr>
                        <a:t>5</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r>
              <a:tr h="229018">
                <a:tc>
                  <a:txBody>
                    <a:bodyPr/>
                    <a:lstStyle/>
                    <a:p>
                      <a:pPr algn="ctr">
                        <a:lnSpc>
                          <a:spcPct val="150000"/>
                        </a:lnSpc>
                        <a:spcAft>
                          <a:spcPts val="0"/>
                        </a:spcAft>
                      </a:pPr>
                      <a:r>
                        <a:rPr lang="fr-FR" sz="1550" b="1" dirty="0">
                          <a:solidFill>
                            <a:schemeClr val="tx1"/>
                          </a:solidFill>
                          <a:effectLst/>
                        </a:rPr>
                        <a:t>8</a:t>
                      </a:r>
                      <a:endParaRPr lang="fr-FR"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nSpc>
                          <a:spcPct val="150000"/>
                        </a:lnSpc>
                        <a:spcAft>
                          <a:spcPts val="0"/>
                        </a:spcAft>
                      </a:pPr>
                      <a:r>
                        <a:rPr lang="fr-FR" sz="1550" b="1" dirty="0" err="1">
                          <a:solidFill>
                            <a:schemeClr val="tx1"/>
                          </a:solidFill>
                          <a:effectLst/>
                        </a:rPr>
                        <a:t>Thuốc</a:t>
                      </a:r>
                      <a:r>
                        <a:rPr lang="fr-FR" sz="1550" b="1" dirty="0">
                          <a:solidFill>
                            <a:schemeClr val="tx1"/>
                          </a:solidFill>
                          <a:effectLst/>
                        </a:rPr>
                        <a:t> </a:t>
                      </a:r>
                      <a:r>
                        <a:rPr lang="fr-FR" sz="1550" b="1" dirty="0" err="1">
                          <a:solidFill>
                            <a:schemeClr val="tx1"/>
                          </a:solidFill>
                          <a:effectLst/>
                        </a:rPr>
                        <a:t>kháng</a:t>
                      </a:r>
                      <a:r>
                        <a:rPr lang="fr-FR" sz="1550" b="1" dirty="0">
                          <a:solidFill>
                            <a:schemeClr val="tx1"/>
                          </a:solidFill>
                          <a:effectLst/>
                        </a:rPr>
                        <a:t> </a:t>
                      </a:r>
                      <a:r>
                        <a:rPr lang="fr-FR" sz="1550" b="1" dirty="0" err="1">
                          <a:solidFill>
                            <a:schemeClr val="tx1"/>
                          </a:solidFill>
                          <a:effectLst/>
                        </a:rPr>
                        <a:t>sinh</a:t>
                      </a:r>
                      <a:endParaRPr lang="fr-FR" sz="155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gn="ctr">
                        <a:lnSpc>
                          <a:spcPct val="150000"/>
                        </a:lnSpc>
                        <a:spcAft>
                          <a:spcPts val="0"/>
                        </a:spcAft>
                      </a:pPr>
                      <a:r>
                        <a:rPr lang="fr-FR" sz="1550" b="1" dirty="0">
                          <a:solidFill>
                            <a:schemeClr val="tx1"/>
                          </a:solidFill>
                          <a:effectLst/>
                        </a:rPr>
                        <a:t>4</a:t>
                      </a:r>
                      <a:endParaRPr lang="fr-FR"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r>
              <a:tr h="229018">
                <a:tc>
                  <a:txBody>
                    <a:bodyPr/>
                    <a:lstStyle/>
                    <a:p>
                      <a:pPr algn="ctr">
                        <a:lnSpc>
                          <a:spcPct val="150000"/>
                        </a:lnSpc>
                        <a:spcAft>
                          <a:spcPts val="0"/>
                        </a:spcAft>
                      </a:pPr>
                      <a:r>
                        <a:rPr lang="fr-FR" sz="1550" b="1">
                          <a:solidFill>
                            <a:schemeClr val="tx1"/>
                          </a:solidFill>
                          <a:effectLst/>
                        </a:rPr>
                        <a:t>9</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nSpc>
                          <a:spcPct val="150000"/>
                        </a:lnSpc>
                        <a:spcAft>
                          <a:spcPts val="0"/>
                        </a:spcAft>
                      </a:pPr>
                      <a:r>
                        <a:rPr lang="en-US" sz="1550" b="1" err="1">
                          <a:solidFill>
                            <a:schemeClr val="tx1"/>
                          </a:solidFill>
                          <a:effectLst/>
                        </a:rPr>
                        <a:t>Thuốc</a:t>
                      </a:r>
                      <a:r>
                        <a:rPr lang="en-US" sz="1550" b="1">
                          <a:solidFill>
                            <a:schemeClr val="tx1"/>
                          </a:solidFill>
                          <a:effectLst/>
                        </a:rPr>
                        <a:t> </a:t>
                      </a:r>
                      <a:r>
                        <a:rPr lang="en-US" sz="1550" b="1" err="1">
                          <a:solidFill>
                            <a:schemeClr val="tx1"/>
                          </a:solidFill>
                          <a:effectLst/>
                        </a:rPr>
                        <a:t>điều</a:t>
                      </a:r>
                      <a:r>
                        <a:rPr lang="en-US" sz="1550" b="1">
                          <a:solidFill>
                            <a:schemeClr val="tx1"/>
                          </a:solidFill>
                          <a:effectLst/>
                        </a:rPr>
                        <a:t> </a:t>
                      </a:r>
                      <a:r>
                        <a:rPr lang="en-US" sz="1550" b="1" err="1">
                          <a:solidFill>
                            <a:schemeClr val="tx1"/>
                          </a:solidFill>
                          <a:effectLst/>
                        </a:rPr>
                        <a:t>trị</a:t>
                      </a:r>
                      <a:r>
                        <a:rPr lang="en-US" sz="1550" b="1">
                          <a:solidFill>
                            <a:schemeClr val="tx1"/>
                          </a:solidFill>
                          <a:effectLst/>
                        </a:rPr>
                        <a:t> </a:t>
                      </a:r>
                      <a:r>
                        <a:rPr lang="en-US" sz="1550" b="1" err="1">
                          <a:solidFill>
                            <a:schemeClr val="tx1"/>
                          </a:solidFill>
                          <a:effectLst/>
                        </a:rPr>
                        <a:t>ký</a:t>
                      </a:r>
                      <a:r>
                        <a:rPr lang="en-US" sz="1550" b="1">
                          <a:solidFill>
                            <a:schemeClr val="tx1"/>
                          </a:solidFill>
                          <a:effectLst/>
                        </a:rPr>
                        <a:t> </a:t>
                      </a:r>
                      <a:r>
                        <a:rPr lang="en-US" sz="1550" b="1" err="1">
                          <a:solidFill>
                            <a:schemeClr val="tx1"/>
                          </a:solidFill>
                          <a:effectLst/>
                        </a:rPr>
                        <a:t>sinh</a:t>
                      </a:r>
                      <a:r>
                        <a:rPr lang="en-US" sz="1550" b="1">
                          <a:solidFill>
                            <a:schemeClr val="tx1"/>
                          </a:solidFill>
                          <a:effectLst/>
                        </a:rPr>
                        <a:t> </a:t>
                      </a:r>
                      <a:r>
                        <a:rPr lang="en-US" sz="1550" b="1" err="1">
                          <a:solidFill>
                            <a:schemeClr val="tx1"/>
                          </a:solidFill>
                          <a:effectLst/>
                        </a:rPr>
                        <a:t>trùng</a:t>
                      </a:r>
                      <a:endParaRPr lang="en-US" sz="155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gn="ctr">
                        <a:lnSpc>
                          <a:spcPct val="150000"/>
                        </a:lnSpc>
                        <a:spcAft>
                          <a:spcPts val="0"/>
                        </a:spcAft>
                      </a:pPr>
                      <a:r>
                        <a:rPr lang="fr-FR" sz="1550" b="1">
                          <a:solidFill>
                            <a:schemeClr val="tx1"/>
                          </a:solidFill>
                          <a:effectLst/>
                        </a:rPr>
                        <a:t>2</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r>
              <a:tr h="229018">
                <a:tc>
                  <a:txBody>
                    <a:bodyPr/>
                    <a:lstStyle/>
                    <a:p>
                      <a:pPr algn="ctr">
                        <a:lnSpc>
                          <a:spcPct val="150000"/>
                        </a:lnSpc>
                        <a:spcAft>
                          <a:spcPts val="0"/>
                        </a:spcAft>
                      </a:pPr>
                      <a:r>
                        <a:rPr lang="fr-FR" sz="1550" b="1">
                          <a:solidFill>
                            <a:schemeClr val="tx1"/>
                          </a:solidFill>
                          <a:effectLst/>
                        </a:rPr>
                        <a:t>10</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nSpc>
                          <a:spcPct val="150000"/>
                        </a:lnSpc>
                        <a:spcAft>
                          <a:spcPts val="0"/>
                        </a:spcAft>
                      </a:pPr>
                      <a:r>
                        <a:rPr lang="fr-FR" sz="1550" b="1" dirty="0" err="1">
                          <a:solidFill>
                            <a:schemeClr val="tx1"/>
                          </a:solidFill>
                          <a:effectLst/>
                        </a:rPr>
                        <a:t>Quá</a:t>
                      </a:r>
                      <a:r>
                        <a:rPr lang="fr-FR" sz="1550" b="1" dirty="0">
                          <a:solidFill>
                            <a:schemeClr val="tx1"/>
                          </a:solidFill>
                          <a:effectLst/>
                        </a:rPr>
                        <a:t> </a:t>
                      </a:r>
                      <a:r>
                        <a:rPr lang="fr-FR" sz="1550" b="1" dirty="0" err="1">
                          <a:solidFill>
                            <a:schemeClr val="tx1"/>
                          </a:solidFill>
                          <a:effectLst/>
                        </a:rPr>
                        <a:t>trình</a:t>
                      </a:r>
                      <a:r>
                        <a:rPr lang="fr-FR" sz="1550" b="1" dirty="0">
                          <a:solidFill>
                            <a:schemeClr val="tx1"/>
                          </a:solidFill>
                          <a:effectLst/>
                        </a:rPr>
                        <a:t> </a:t>
                      </a:r>
                      <a:r>
                        <a:rPr lang="fr-FR" sz="1550" b="1" dirty="0" err="1">
                          <a:solidFill>
                            <a:schemeClr val="tx1"/>
                          </a:solidFill>
                          <a:effectLst/>
                        </a:rPr>
                        <a:t>viêm</a:t>
                      </a:r>
                      <a:r>
                        <a:rPr lang="fr-FR" sz="1550" b="1" dirty="0">
                          <a:solidFill>
                            <a:schemeClr val="tx1"/>
                          </a:solidFill>
                          <a:effectLst/>
                        </a:rPr>
                        <a:t> </a:t>
                      </a:r>
                      <a:r>
                        <a:rPr lang="fr-FR" sz="1550" b="1" dirty="0" err="1">
                          <a:solidFill>
                            <a:schemeClr val="tx1"/>
                          </a:solidFill>
                          <a:effectLst/>
                        </a:rPr>
                        <a:t>và</a:t>
                      </a:r>
                      <a:r>
                        <a:rPr lang="fr-FR" sz="1550" b="1" dirty="0">
                          <a:solidFill>
                            <a:schemeClr val="tx1"/>
                          </a:solidFill>
                          <a:effectLst/>
                        </a:rPr>
                        <a:t> </a:t>
                      </a:r>
                      <a:r>
                        <a:rPr lang="fr-FR" sz="1550" b="1" dirty="0" err="1">
                          <a:solidFill>
                            <a:schemeClr val="tx1"/>
                          </a:solidFill>
                          <a:effectLst/>
                        </a:rPr>
                        <a:t>sự</a:t>
                      </a:r>
                      <a:r>
                        <a:rPr lang="fr-FR" sz="1550" b="1" dirty="0">
                          <a:solidFill>
                            <a:schemeClr val="tx1"/>
                          </a:solidFill>
                          <a:effectLst/>
                        </a:rPr>
                        <a:t> </a:t>
                      </a:r>
                      <a:r>
                        <a:rPr lang="fr-FR" sz="1550" b="1" dirty="0" err="1">
                          <a:solidFill>
                            <a:schemeClr val="tx1"/>
                          </a:solidFill>
                          <a:effectLst/>
                        </a:rPr>
                        <a:t>phục</a:t>
                      </a:r>
                      <a:r>
                        <a:rPr lang="fr-FR" sz="1550" b="1" dirty="0">
                          <a:solidFill>
                            <a:schemeClr val="tx1"/>
                          </a:solidFill>
                          <a:effectLst/>
                        </a:rPr>
                        <a:t> </a:t>
                      </a:r>
                      <a:r>
                        <a:rPr lang="fr-FR" sz="1550" b="1" dirty="0" err="1">
                          <a:solidFill>
                            <a:schemeClr val="tx1"/>
                          </a:solidFill>
                          <a:effectLst/>
                        </a:rPr>
                        <a:t>hồi</a:t>
                      </a:r>
                      <a:endParaRPr lang="fr-FR" sz="155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gn="ctr">
                        <a:lnSpc>
                          <a:spcPct val="150000"/>
                        </a:lnSpc>
                        <a:spcAft>
                          <a:spcPts val="0"/>
                        </a:spcAft>
                      </a:pPr>
                      <a:r>
                        <a:rPr lang="fr-FR" sz="1550" b="1">
                          <a:solidFill>
                            <a:schemeClr val="tx1"/>
                          </a:solidFill>
                          <a:effectLst/>
                        </a:rPr>
                        <a:t>2</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r>
              <a:tr h="229018">
                <a:tc>
                  <a:txBody>
                    <a:bodyPr/>
                    <a:lstStyle/>
                    <a:p>
                      <a:pPr algn="ctr">
                        <a:lnSpc>
                          <a:spcPct val="150000"/>
                        </a:lnSpc>
                        <a:spcAft>
                          <a:spcPts val="0"/>
                        </a:spcAft>
                      </a:pPr>
                      <a:r>
                        <a:rPr lang="fr-FR" sz="1550" b="1">
                          <a:solidFill>
                            <a:schemeClr val="tx1"/>
                          </a:solidFill>
                          <a:effectLst/>
                        </a:rPr>
                        <a:t>11</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nSpc>
                          <a:spcPct val="150000"/>
                        </a:lnSpc>
                        <a:spcAft>
                          <a:spcPts val="0"/>
                        </a:spcAft>
                      </a:pPr>
                      <a:r>
                        <a:rPr lang="fr-FR" sz="1550" b="1" err="1">
                          <a:solidFill>
                            <a:schemeClr val="tx1"/>
                          </a:solidFill>
                          <a:effectLst/>
                        </a:rPr>
                        <a:t>Rối</a:t>
                      </a:r>
                      <a:r>
                        <a:rPr lang="fr-FR" sz="1550" b="1">
                          <a:solidFill>
                            <a:schemeClr val="tx1"/>
                          </a:solidFill>
                          <a:effectLst/>
                        </a:rPr>
                        <a:t> </a:t>
                      </a:r>
                      <a:r>
                        <a:rPr lang="fr-FR" sz="1550" b="1" err="1">
                          <a:solidFill>
                            <a:schemeClr val="tx1"/>
                          </a:solidFill>
                          <a:effectLst/>
                        </a:rPr>
                        <a:t>loạn</a:t>
                      </a:r>
                      <a:r>
                        <a:rPr lang="fr-FR" sz="1550" b="1">
                          <a:solidFill>
                            <a:schemeClr val="tx1"/>
                          </a:solidFill>
                          <a:effectLst/>
                        </a:rPr>
                        <a:t> </a:t>
                      </a:r>
                      <a:r>
                        <a:rPr lang="fr-FR" sz="1550" b="1" err="1">
                          <a:solidFill>
                            <a:schemeClr val="tx1"/>
                          </a:solidFill>
                          <a:effectLst/>
                        </a:rPr>
                        <a:t>thân</a:t>
                      </a:r>
                      <a:r>
                        <a:rPr lang="fr-FR" sz="1550" b="1">
                          <a:solidFill>
                            <a:schemeClr val="tx1"/>
                          </a:solidFill>
                          <a:effectLst/>
                        </a:rPr>
                        <a:t> </a:t>
                      </a:r>
                      <a:r>
                        <a:rPr lang="fr-FR" sz="1550" b="1" err="1">
                          <a:solidFill>
                            <a:schemeClr val="tx1"/>
                          </a:solidFill>
                          <a:effectLst/>
                        </a:rPr>
                        <a:t>nhiệt</a:t>
                      </a:r>
                      <a:r>
                        <a:rPr lang="fr-FR" sz="1550" b="1">
                          <a:solidFill>
                            <a:schemeClr val="tx1"/>
                          </a:solidFill>
                          <a:effectLst/>
                        </a:rPr>
                        <a:t> </a:t>
                      </a:r>
                      <a:r>
                        <a:rPr lang="fr-FR" sz="1550" b="1" err="1">
                          <a:solidFill>
                            <a:schemeClr val="tx1"/>
                          </a:solidFill>
                          <a:effectLst/>
                        </a:rPr>
                        <a:t>và</a:t>
                      </a:r>
                      <a:r>
                        <a:rPr lang="fr-FR" sz="1550" b="1">
                          <a:solidFill>
                            <a:schemeClr val="tx1"/>
                          </a:solidFill>
                          <a:effectLst/>
                        </a:rPr>
                        <a:t> </a:t>
                      </a:r>
                      <a:r>
                        <a:rPr lang="fr-FR" sz="1550" b="1" err="1">
                          <a:solidFill>
                            <a:schemeClr val="tx1"/>
                          </a:solidFill>
                          <a:effectLst/>
                        </a:rPr>
                        <a:t>sự</a:t>
                      </a:r>
                      <a:r>
                        <a:rPr lang="fr-FR" sz="1550" b="1">
                          <a:solidFill>
                            <a:schemeClr val="tx1"/>
                          </a:solidFill>
                          <a:effectLst/>
                        </a:rPr>
                        <a:t> </a:t>
                      </a:r>
                      <a:r>
                        <a:rPr lang="fr-FR" sz="1550" b="1" err="1">
                          <a:solidFill>
                            <a:schemeClr val="tx1"/>
                          </a:solidFill>
                          <a:effectLst/>
                        </a:rPr>
                        <a:t>phục</a:t>
                      </a:r>
                      <a:r>
                        <a:rPr lang="fr-FR" sz="1550" b="1">
                          <a:solidFill>
                            <a:schemeClr val="tx1"/>
                          </a:solidFill>
                          <a:effectLst/>
                        </a:rPr>
                        <a:t> </a:t>
                      </a:r>
                      <a:r>
                        <a:rPr lang="fr-FR" sz="1550" b="1" err="1">
                          <a:solidFill>
                            <a:schemeClr val="tx1"/>
                          </a:solidFill>
                          <a:effectLst/>
                        </a:rPr>
                        <a:t>hồi</a:t>
                      </a:r>
                      <a:endParaRPr lang="fr-FR" sz="155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gn="ctr">
                        <a:lnSpc>
                          <a:spcPct val="150000"/>
                        </a:lnSpc>
                        <a:spcAft>
                          <a:spcPts val="0"/>
                        </a:spcAft>
                      </a:pPr>
                      <a:r>
                        <a:rPr lang="fr-FR" sz="1550" b="1">
                          <a:solidFill>
                            <a:schemeClr val="tx1"/>
                          </a:solidFill>
                          <a:effectLst/>
                        </a:rPr>
                        <a:t>2</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r>
              <a:tr h="229018">
                <a:tc>
                  <a:txBody>
                    <a:bodyPr/>
                    <a:lstStyle/>
                    <a:p>
                      <a:pPr algn="ctr">
                        <a:lnSpc>
                          <a:spcPct val="150000"/>
                        </a:lnSpc>
                        <a:spcAft>
                          <a:spcPts val="0"/>
                        </a:spcAft>
                      </a:pPr>
                      <a:r>
                        <a:rPr lang="fr-FR" sz="1550" b="1">
                          <a:solidFill>
                            <a:schemeClr val="tx1"/>
                          </a:solidFill>
                          <a:effectLst/>
                        </a:rPr>
                        <a:t>12</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nSpc>
                          <a:spcPct val="150000"/>
                        </a:lnSpc>
                        <a:spcAft>
                          <a:spcPts val="0"/>
                        </a:spcAft>
                      </a:pPr>
                      <a:r>
                        <a:rPr lang="fr-FR" sz="1550" b="1" dirty="0" err="1">
                          <a:solidFill>
                            <a:schemeClr val="tx1"/>
                          </a:solidFill>
                          <a:effectLst/>
                        </a:rPr>
                        <a:t>Cảm</a:t>
                      </a:r>
                      <a:r>
                        <a:rPr lang="fr-FR" sz="1550" b="1" dirty="0">
                          <a:solidFill>
                            <a:schemeClr val="tx1"/>
                          </a:solidFill>
                          <a:effectLst/>
                        </a:rPr>
                        <a:t> </a:t>
                      </a:r>
                      <a:r>
                        <a:rPr lang="fr-FR" sz="1550" b="1" dirty="0" err="1">
                          <a:solidFill>
                            <a:schemeClr val="tx1"/>
                          </a:solidFill>
                          <a:effectLst/>
                        </a:rPr>
                        <a:t>giác</a:t>
                      </a:r>
                      <a:r>
                        <a:rPr lang="fr-FR" sz="1550" b="1" dirty="0">
                          <a:solidFill>
                            <a:schemeClr val="tx1"/>
                          </a:solidFill>
                          <a:effectLst/>
                        </a:rPr>
                        <a:t> </a:t>
                      </a:r>
                      <a:r>
                        <a:rPr lang="fr-FR" sz="1550" b="1" dirty="0" err="1">
                          <a:solidFill>
                            <a:schemeClr val="tx1"/>
                          </a:solidFill>
                          <a:effectLst/>
                        </a:rPr>
                        <a:t>đau</a:t>
                      </a:r>
                      <a:r>
                        <a:rPr lang="fr-FR" sz="1550" b="1" dirty="0">
                          <a:solidFill>
                            <a:schemeClr val="tx1"/>
                          </a:solidFill>
                          <a:effectLst/>
                        </a:rPr>
                        <a:t> </a:t>
                      </a:r>
                      <a:r>
                        <a:rPr lang="fr-FR" sz="1550" b="1" dirty="0" err="1">
                          <a:solidFill>
                            <a:schemeClr val="tx1"/>
                          </a:solidFill>
                          <a:effectLst/>
                        </a:rPr>
                        <a:t>và</a:t>
                      </a:r>
                      <a:r>
                        <a:rPr lang="fr-FR" sz="1550" b="1" dirty="0">
                          <a:solidFill>
                            <a:schemeClr val="tx1"/>
                          </a:solidFill>
                          <a:effectLst/>
                        </a:rPr>
                        <a:t> </a:t>
                      </a:r>
                      <a:r>
                        <a:rPr lang="fr-FR" sz="1550" b="1" dirty="0" err="1">
                          <a:solidFill>
                            <a:schemeClr val="tx1"/>
                          </a:solidFill>
                          <a:effectLst/>
                        </a:rPr>
                        <a:t>sự</a:t>
                      </a:r>
                      <a:r>
                        <a:rPr lang="fr-FR" sz="1550" b="1" dirty="0">
                          <a:solidFill>
                            <a:schemeClr val="tx1"/>
                          </a:solidFill>
                          <a:effectLst/>
                        </a:rPr>
                        <a:t> </a:t>
                      </a:r>
                      <a:r>
                        <a:rPr lang="fr-FR" sz="1550" b="1" dirty="0" err="1">
                          <a:solidFill>
                            <a:schemeClr val="tx1"/>
                          </a:solidFill>
                          <a:effectLst/>
                        </a:rPr>
                        <a:t>phục</a:t>
                      </a:r>
                      <a:r>
                        <a:rPr lang="fr-FR" sz="1550" b="1" dirty="0">
                          <a:solidFill>
                            <a:schemeClr val="tx1"/>
                          </a:solidFill>
                          <a:effectLst/>
                        </a:rPr>
                        <a:t> </a:t>
                      </a:r>
                      <a:r>
                        <a:rPr lang="fr-FR" sz="1550" b="1" dirty="0" err="1">
                          <a:solidFill>
                            <a:schemeClr val="tx1"/>
                          </a:solidFill>
                          <a:effectLst/>
                        </a:rPr>
                        <a:t>hồi</a:t>
                      </a:r>
                      <a:endParaRPr lang="fr-FR" sz="155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gn="ctr">
                        <a:lnSpc>
                          <a:spcPct val="150000"/>
                        </a:lnSpc>
                        <a:spcAft>
                          <a:spcPts val="0"/>
                        </a:spcAft>
                      </a:pPr>
                      <a:r>
                        <a:rPr lang="fr-FR" sz="1550" b="1">
                          <a:solidFill>
                            <a:schemeClr val="tx1"/>
                          </a:solidFill>
                          <a:effectLst/>
                        </a:rPr>
                        <a:t>1</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r>
              <a:tr h="229018">
                <a:tc>
                  <a:txBody>
                    <a:bodyPr/>
                    <a:lstStyle/>
                    <a:p>
                      <a:pPr algn="ctr">
                        <a:lnSpc>
                          <a:spcPct val="150000"/>
                        </a:lnSpc>
                        <a:spcAft>
                          <a:spcPts val="0"/>
                        </a:spcAft>
                      </a:pPr>
                      <a:r>
                        <a:rPr lang="fr-FR" sz="1550" b="1" dirty="0">
                          <a:solidFill>
                            <a:schemeClr val="tx1"/>
                          </a:solidFill>
                          <a:effectLst/>
                        </a:rPr>
                        <a:t>13</a:t>
                      </a:r>
                      <a:endParaRPr lang="fr-FR"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nSpc>
                          <a:spcPct val="150000"/>
                        </a:lnSpc>
                        <a:spcAft>
                          <a:spcPts val="0"/>
                        </a:spcAft>
                      </a:pPr>
                      <a:r>
                        <a:rPr lang="en-US" sz="1550" b="1" dirty="0" err="1">
                          <a:solidFill>
                            <a:schemeClr val="tx1"/>
                          </a:solidFill>
                          <a:effectLst/>
                          <a:latin typeface="+mn-lt"/>
                          <a:ea typeface="+mn-ea"/>
                          <a:cs typeface="+mn-cs"/>
                        </a:rPr>
                        <a:t>Hormon</a:t>
                      </a:r>
                      <a:r>
                        <a:rPr lang="en-US" sz="1550" b="1" baseline="0" dirty="0">
                          <a:solidFill>
                            <a:schemeClr val="tx1"/>
                          </a:solidFill>
                          <a:effectLst/>
                          <a:latin typeface="+mn-lt"/>
                          <a:ea typeface="+mn-ea"/>
                          <a:cs typeface="+mn-cs"/>
                        </a:rPr>
                        <a:t> </a:t>
                      </a:r>
                      <a:r>
                        <a:rPr lang="en-US" sz="1550" b="1" baseline="0" dirty="0" err="1">
                          <a:solidFill>
                            <a:schemeClr val="tx1"/>
                          </a:solidFill>
                          <a:effectLst/>
                          <a:latin typeface="+mn-lt"/>
                          <a:ea typeface="+mn-ea"/>
                          <a:cs typeface="+mn-cs"/>
                        </a:rPr>
                        <a:t>và</a:t>
                      </a:r>
                      <a:r>
                        <a:rPr lang="en-US" sz="1550" b="1" baseline="0" dirty="0">
                          <a:solidFill>
                            <a:schemeClr val="tx1"/>
                          </a:solidFill>
                          <a:effectLst/>
                          <a:latin typeface="+mn-lt"/>
                          <a:ea typeface="+mn-ea"/>
                          <a:cs typeface="+mn-cs"/>
                        </a:rPr>
                        <a:t> </a:t>
                      </a:r>
                      <a:r>
                        <a:rPr lang="en-US" sz="1550" b="1" baseline="0" dirty="0" err="1">
                          <a:solidFill>
                            <a:schemeClr val="tx1"/>
                          </a:solidFill>
                          <a:effectLst/>
                          <a:latin typeface="+mn-lt"/>
                          <a:ea typeface="+mn-ea"/>
                          <a:cs typeface="+mn-cs"/>
                        </a:rPr>
                        <a:t>kháng</a:t>
                      </a:r>
                      <a:r>
                        <a:rPr lang="en-US" sz="1550" b="1" baseline="0" dirty="0">
                          <a:solidFill>
                            <a:schemeClr val="tx1"/>
                          </a:solidFill>
                          <a:effectLst/>
                          <a:latin typeface="+mn-lt"/>
                          <a:ea typeface="+mn-ea"/>
                          <a:cs typeface="+mn-cs"/>
                        </a:rPr>
                        <a:t> </a:t>
                      </a:r>
                      <a:r>
                        <a:rPr lang="en-US" sz="1550" b="1" baseline="0" dirty="0" err="1">
                          <a:solidFill>
                            <a:schemeClr val="tx1"/>
                          </a:solidFill>
                          <a:effectLst/>
                          <a:latin typeface="+mn-lt"/>
                          <a:ea typeface="+mn-ea"/>
                          <a:cs typeface="+mn-cs"/>
                        </a:rPr>
                        <a:t>hormon</a:t>
                      </a:r>
                      <a:endParaRPr lang="en-US" sz="1550" b="1" baseline="0" dirty="0" err="1">
                        <a:solidFill>
                          <a:schemeClr val="tx1"/>
                        </a:solidFill>
                        <a:effectLst/>
                        <a:latin typeface="+mn-lt"/>
                        <a:ea typeface="+mn-ea"/>
                        <a:cs typeface="+mn-cs"/>
                      </a:endParaRPr>
                    </a:p>
                  </a:txBody>
                  <a:tcPr marL="36806" marR="36806" marT="0" marB="0" anchor="ctr"/>
                </a:tc>
                <a:tc>
                  <a:txBody>
                    <a:bodyPr/>
                    <a:lstStyle/>
                    <a:p>
                      <a:pPr algn="ctr">
                        <a:lnSpc>
                          <a:spcPct val="150000"/>
                        </a:lnSpc>
                        <a:spcAft>
                          <a:spcPts val="0"/>
                        </a:spcAft>
                      </a:pPr>
                      <a:r>
                        <a:rPr lang="fr-FR" sz="1550" b="1" dirty="0">
                          <a:solidFill>
                            <a:schemeClr val="tx1"/>
                          </a:solidFill>
                          <a:effectLst/>
                        </a:rPr>
                        <a:t>3</a:t>
                      </a:r>
                      <a:endParaRPr lang="fr-FR"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r>
              <a:tr h="229018">
                <a:tc>
                  <a:txBody>
                    <a:bodyPr/>
                    <a:lstStyle/>
                    <a:p>
                      <a:pPr algn="ctr">
                        <a:lnSpc>
                          <a:spcPct val="150000"/>
                        </a:lnSpc>
                        <a:spcAft>
                          <a:spcPts val="0"/>
                        </a:spcAft>
                      </a:pPr>
                      <a:r>
                        <a:rPr lang="fr-FR" sz="1550" b="1">
                          <a:solidFill>
                            <a:schemeClr val="tx1"/>
                          </a:solidFill>
                          <a:effectLst/>
                        </a:rPr>
                        <a:t>14</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nSpc>
                          <a:spcPct val="150000"/>
                        </a:lnSpc>
                        <a:spcAft>
                          <a:spcPts val="0"/>
                        </a:spcAft>
                      </a:pPr>
                      <a:r>
                        <a:rPr lang="fr-FR" sz="1550" b="1" dirty="0" err="1">
                          <a:solidFill>
                            <a:schemeClr val="tx1"/>
                          </a:solidFill>
                          <a:effectLst/>
                        </a:rPr>
                        <a:t>Thuốc</a:t>
                      </a:r>
                      <a:r>
                        <a:rPr lang="fr-FR" sz="1550" b="1" dirty="0">
                          <a:solidFill>
                            <a:schemeClr val="tx1"/>
                          </a:solidFill>
                          <a:effectLst/>
                        </a:rPr>
                        <a:t> </a:t>
                      </a:r>
                      <a:r>
                        <a:rPr lang="fr-FR" sz="1550" b="1" dirty="0" err="1">
                          <a:solidFill>
                            <a:schemeClr val="tx1"/>
                          </a:solidFill>
                          <a:effectLst/>
                        </a:rPr>
                        <a:t>hạ</a:t>
                      </a:r>
                      <a:r>
                        <a:rPr lang="fr-FR" sz="1550" b="1" dirty="0">
                          <a:solidFill>
                            <a:schemeClr val="tx1"/>
                          </a:solidFill>
                          <a:effectLst/>
                        </a:rPr>
                        <a:t> </a:t>
                      </a:r>
                      <a:r>
                        <a:rPr lang="fr-FR" sz="1550" b="1" dirty="0" err="1">
                          <a:solidFill>
                            <a:schemeClr val="tx1"/>
                          </a:solidFill>
                          <a:effectLst/>
                        </a:rPr>
                        <a:t>sốt</a:t>
                      </a:r>
                      <a:r>
                        <a:rPr lang="fr-FR" sz="1550" b="1" dirty="0">
                          <a:solidFill>
                            <a:schemeClr val="tx1"/>
                          </a:solidFill>
                          <a:effectLst/>
                        </a:rPr>
                        <a:t>, </a:t>
                      </a:r>
                      <a:r>
                        <a:rPr lang="fr-FR" sz="1550" b="1" dirty="0" err="1">
                          <a:solidFill>
                            <a:schemeClr val="tx1"/>
                          </a:solidFill>
                          <a:effectLst/>
                        </a:rPr>
                        <a:t>giảm</a:t>
                      </a:r>
                      <a:r>
                        <a:rPr lang="fr-FR" sz="1550" b="1" dirty="0">
                          <a:solidFill>
                            <a:schemeClr val="tx1"/>
                          </a:solidFill>
                          <a:effectLst/>
                        </a:rPr>
                        <a:t> </a:t>
                      </a:r>
                      <a:r>
                        <a:rPr lang="fr-FR" sz="1550" b="1" dirty="0" err="1">
                          <a:solidFill>
                            <a:schemeClr val="tx1"/>
                          </a:solidFill>
                          <a:effectLst/>
                        </a:rPr>
                        <a:t>đau</a:t>
                      </a:r>
                      <a:r>
                        <a:rPr lang="fr-FR" sz="1550" b="1" dirty="0">
                          <a:solidFill>
                            <a:schemeClr val="tx1"/>
                          </a:solidFill>
                          <a:effectLst/>
                        </a:rPr>
                        <a:t>, </a:t>
                      </a:r>
                      <a:r>
                        <a:rPr lang="fr-FR" sz="1550" b="1" dirty="0" err="1">
                          <a:solidFill>
                            <a:schemeClr val="tx1"/>
                          </a:solidFill>
                          <a:effectLst/>
                        </a:rPr>
                        <a:t>chống</a:t>
                      </a:r>
                      <a:r>
                        <a:rPr lang="fr-FR" sz="1550" b="1" dirty="0">
                          <a:solidFill>
                            <a:schemeClr val="tx1"/>
                          </a:solidFill>
                          <a:effectLst/>
                        </a:rPr>
                        <a:t> </a:t>
                      </a:r>
                      <a:r>
                        <a:rPr lang="fr-FR" sz="1550" b="1" dirty="0" err="1">
                          <a:solidFill>
                            <a:schemeClr val="tx1"/>
                          </a:solidFill>
                          <a:effectLst/>
                        </a:rPr>
                        <a:t>viêm</a:t>
                      </a:r>
                      <a:endParaRPr lang="fr-FR" sz="155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gn="ctr">
                        <a:lnSpc>
                          <a:spcPct val="150000"/>
                        </a:lnSpc>
                        <a:spcAft>
                          <a:spcPts val="0"/>
                        </a:spcAft>
                      </a:pPr>
                      <a:r>
                        <a:rPr lang="fr-FR" sz="1550" b="1">
                          <a:solidFill>
                            <a:schemeClr val="tx1"/>
                          </a:solidFill>
                          <a:effectLst/>
                        </a:rPr>
                        <a:t>1</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r>
              <a:tr h="229018">
                <a:tc>
                  <a:txBody>
                    <a:bodyPr/>
                    <a:lstStyle/>
                    <a:p>
                      <a:pPr algn="ctr">
                        <a:lnSpc>
                          <a:spcPct val="150000"/>
                        </a:lnSpc>
                        <a:spcAft>
                          <a:spcPts val="0"/>
                        </a:spcAft>
                      </a:pPr>
                      <a:r>
                        <a:rPr lang="fr-FR" sz="1550" b="1">
                          <a:solidFill>
                            <a:schemeClr val="tx1"/>
                          </a:solidFill>
                          <a:effectLst/>
                        </a:rPr>
                        <a:t>15</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nSpc>
                          <a:spcPct val="150000"/>
                        </a:lnSpc>
                        <a:spcAft>
                          <a:spcPts val="0"/>
                        </a:spcAft>
                      </a:pPr>
                      <a:r>
                        <a:rPr lang="fr-FR" sz="1550" b="1" err="1">
                          <a:solidFill>
                            <a:schemeClr val="tx1"/>
                          </a:solidFill>
                          <a:effectLst/>
                        </a:rPr>
                        <a:t>Rối</a:t>
                      </a:r>
                      <a:r>
                        <a:rPr lang="fr-FR" sz="1550" b="1">
                          <a:solidFill>
                            <a:schemeClr val="tx1"/>
                          </a:solidFill>
                          <a:effectLst/>
                        </a:rPr>
                        <a:t> </a:t>
                      </a:r>
                      <a:r>
                        <a:rPr lang="fr-FR" sz="1550" b="1" err="1">
                          <a:solidFill>
                            <a:schemeClr val="tx1"/>
                          </a:solidFill>
                          <a:effectLst/>
                        </a:rPr>
                        <a:t>loạn</a:t>
                      </a:r>
                      <a:r>
                        <a:rPr lang="fr-FR" sz="1550" b="1">
                          <a:solidFill>
                            <a:schemeClr val="tx1"/>
                          </a:solidFill>
                          <a:effectLst/>
                        </a:rPr>
                        <a:t> </a:t>
                      </a:r>
                      <a:r>
                        <a:rPr lang="fr-FR" sz="1550" b="1" err="1">
                          <a:solidFill>
                            <a:schemeClr val="tx1"/>
                          </a:solidFill>
                          <a:effectLst/>
                        </a:rPr>
                        <a:t>chuyển</a:t>
                      </a:r>
                      <a:r>
                        <a:rPr lang="fr-FR" sz="1550" b="1">
                          <a:solidFill>
                            <a:schemeClr val="tx1"/>
                          </a:solidFill>
                          <a:effectLst/>
                        </a:rPr>
                        <a:t> </a:t>
                      </a:r>
                      <a:r>
                        <a:rPr lang="fr-FR" sz="1550" b="1" err="1">
                          <a:solidFill>
                            <a:schemeClr val="tx1"/>
                          </a:solidFill>
                          <a:effectLst/>
                        </a:rPr>
                        <a:t>hóa</a:t>
                      </a:r>
                      <a:r>
                        <a:rPr lang="fr-FR" sz="1550" b="1">
                          <a:solidFill>
                            <a:schemeClr val="tx1"/>
                          </a:solidFill>
                          <a:effectLst/>
                        </a:rPr>
                        <a:t> </a:t>
                      </a:r>
                      <a:r>
                        <a:rPr lang="fr-FR" sz="1550" b="1" err="1">
                          <a:solidFill>
                            <a:schemeClr val="tx1"/>
                          </a:solidFill>
                          <a:effectLst/>
                        </a:rPr>
                        <a:t>nước</a:t>
                      </a:r>
                      <a:r>
                        <a:rPr lang="fr-FR" sz="1550" b="1">
                          <a:solidFill>
                            <a:schemeClr val="tx1"/>
                          </a:solidFill>
                          <a:effectLst/>
                        </a:rPr>
                        <a:t> – </a:t>
                      </a:r>
                      <a:r>
                        <a:rPr lang="fr-FR" sz="1550" b="1" err="1">
                          <a:solidFill>
                            <a:schemeClr val="tx1"/>
                          </a:solidFill>
                          <a:effectLst/>
                        </a:rPr>
                        <a:t>điện</a:t>
                      </a:r>
                      <a:r>
                        <a:rPr lang="fr-FR" sz="1550" b="1">
                          <a:solidFill>
                            <a:schemeClr val="tx1"/>
                          </a:solidFill>
                          <a:effectLst/>
                        </a:rPr>
                        <a:t> </a:t>
                      </a:r>
                      <a:r>
                        <a:rPr lang="fr-FR" sz="1550" b="1" err="1">
                          <a:solidFill>
                            <a:schemeClr val="tx1"/>
                          </a:solidFill>
                          <a:effectLst/>
                        </a:rPr>
                        <a:t>giải</a:t>
                      </a:r>
                      <a:r>
                        <a:rPr lang="fr-FR" sz="1550" b="1">
                          <a:solidFill>
                            <a:schemeClr val="tx1"/>
                          </a:solidFill>
                          <a:effectLst/>
                        </a:rPr>
                        <a:t>, </a:t>
                      </a:r>
                      <a:r>
                        <a:rPr lang="fr-FR" sz="1550" b="1" err="1">
                          <a:solidFill>
                            <a:schemeClr val="tx1"/>
                          </a:solidFill>
                          <a:effectLst/>
                        </a:rPr>
                        <a:t>thăng</a:t>
                      </a:r>
                      <a:r>
                        <a:rPr lang="fr-FR" sz="1550" b="1">
                          <a:solidFill>
                            <a:schemeClr val="tx1"/>
                          </a:solidFill>
                          <a:effectLst/>
                        </a:rPr>
                        <a:t> </a:t>
                      </a:r>
                      <a:r>
                        <a:rPr lang="fr-FR" sz="1550" b="1" err="1">
                          <a:solidFill>
                            <a:schemeClr val="tx1"/>
                          </a:solidFill>
                          <a:effectLst/>
                        </a:rPr>
                        <a:t>bằng</a:t>
                      </a:r>
                      <a:r>
                        <a:rPr lang="fr-FR" sz="1550" b="1">
                          <a:solidFill>
                            <a:schemeClr val="tx1"/>
                          </a:solidFill>
                          <a:effectLst/>
                        </a:rPr>
                        <a:t> </a:t>
                      </a:r>
                      <a:r>
                        <a:rPr lang="fr-FR" sz="1550" b="1" err="1">
                          <a:solidFill>
                            <a:schemeClr val="tx1"/>
                          </a:solidFill>
                          <a:effectLst/>
                        </a:rPr>
                        <a:t>kiềm</a:t>
                      </a:r>
                      <a:r>
                        <a:rPr lang="fr-FR" sz="1550" b="1">
                          <a:solidFill>
                            <a:schemeClr val="tx1"/>
                          </a:solidFill>
                          <a:effectLst/>
                        </a:rPr>
                        <a:t> </a:t>
                      </a:r>
                      <a:r>
                        <a:rPr lang="fr-FR" sz="1550" b="1" err="1">
                          <a:solidFill>
                            <a:schemeClr val="tx1"/>
                          </a:solidFill>
                          <a:effectLst/>
                        </a:rPr>
                        <a:t>toan</a:t>
                      </a:r>
                      <a:r>
                        <a:rPr lang="fr-FR" sz="1550" b="1">
                          <a:solidFill>
                            <a:schemeClr val="tx1"/>
                          </a:solidFill>
                          <a:effectLst/>
                        </a:rPr>
                        <a:t> </a:t>
                      </a:r>
                      <a:r>
                        <a:rPr lang="fr-FR" sz="1550" b="1" err="1">
                          <a:solidFill>
                            <a:schemeClr val="tx1"/>
                          </a:solidFill>
                          <a:effectLst/>
                        </a:rPr>
                        <a:t>và</a:t>
                      </a:r>
                      <a:r>
                        <a:rPr lang="fr-FR" sz="1550" b="1">
                          <a:solidFill>
                            <a:schemeClr val="tx1"/>
                          </a:solidFill>
                          <a:effectLst/>
                        </a:rPr>
                        <a:t> </a:t>
                      </a:r>
                      <a:r>
                        <a:rPr lang="fr-FR" sz="1550" b="1" err="1">
                          <a:solidFill>
                            <a:schemeClr val="tx1"/>
                          </a:solidFill>
                          <a:effectLst/>
                        </a:rPr>
                        <a:t>sự</a:t>
                      </a:r>
                      <a:r>
                        <a:rPr lang="fr-FR" sz="1550" b="1">
                          <a:solidFill>
                            <a:schemeClr val="tx1"/>
                          </a:solidFill>
                          <a:effectLst/>
                        </a:rPr>
                        <a:t> </a:t>
                      </a:r>
                      <a:r>
                        <a:rPr lang="fr-FR" sz="1550" b="1" err="1">
                          <a:solidFill>
                            <a:schemeClr val="tx1"/>
                          </a:solidFill>
                          <a:effectLst/>
                        </a:rPr>
                        <a:t>phục</a:t>
                      </a:r>
                      <a:r>
                        <a:rPr lang="fr-FR" sz="1550" b="1">
                          <a:solidFill>
                            <a:schemeClr val="tx1"/>
                          </a:solidFill>
                          <a:effectLst/>
                        </a:rPr>
                        <a:t> </a:t>
                      </a:r>
                      <a:r>
                        <a:rPr lang="fr-FR" sz="1550" b="1" err="1">
                          <a:solidFill>
                            <a:schemeClr val="tx1"/>
                          </a:solidFill>
                          <a:effectLst/>
                        </a:rPr>
                        <a:t>hồi</a:t>
                      </a:r>
                      <a:endParaRPr lang="fr-FR" sz="155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gn="ctr">
                        <a:lnSpc>
                          <a:spcPct val="150000"/>
                        </a:lnSpc>
                        <a:spcAft>
                          <a:spcPts val="0"/>
                        </a:spcAft>
                      </a:pPr>
                      <a:r>
                        <a:rPr lang="fr-FR" sz="1550" b="1">
                          <a:solidFill>
                            <a:schemeClr val="tx1"/>
                          </a:solidFill>
                          <a:effectLst/>
                        </a:rPr>
                        <a:t>5</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r>
              <a:tr h="229018">
                <a:tc>
                  <a:txBody>
                    <a:bodyPr/>
                    <a:lstStyle/>
                    <a:p>
                      <a:pPr algn="ctr">
                        <a:lnSpc>
                          <a:spcPct val="150000"/>
                        </a:lnSpc>
                        <a:spcAft>
                          <a:spcPts val="0"/>
                        </a:spcAft>
                      </a:pPr>
                      <a:r>
                        <a:rPr lang="fr-FR" sz="1550" b="1">
                          <a:solidFill>
                            <a:schemeClr val="tx1"/>
                          </a:solidFill>
                          <a:effectLst/>
                        </a:rPr>
                        <a:t>16</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nSpc>
                          <a:spcPct val="150000"/>
                        </a:lnSpc>
                        <a:spcAft>
                          <a:spcPts val="0"/>
                        </a:spcAft>
                      </a:pPr>
                      <a:r>
                        <a:rPr lang="fr-FR" sz="1550" b="1" err="1">
                          <a:solidFill>
                            <a:schemeClr val="tx1"/>
                          </a:solidFill>
                          <a:effectLst/>
                        </a:rPr>
                        <a:t>Rối</a:t>
                      </a:r>
                      <a:r>
                        <a:rPr lang="fr-FR" sz="1550" b="1">
                          <a:solidFill>
                            <a:schemeClr val="tx1"/>
                          </a:solidFill>
                          <a:effectLst/>
                        </a:rPr>
                        <a:t> </a:t>
                      </a:r>
                      <a:r>
                        <a:rPr lang="fr-FR" sz="1550" b="1" err="1">
                          <a:solidFill>
                            <a:schemeClr val="tx1"/>
                          </a:solidFill>
                          <a:effectLst/>
                        </a:rPr>
                        <a:t>loạn</a:t>
                      </a:r>
                      <a:r>
                        <a:rPr lang="fr-FR" sz="1550" b="1">
                          <a:solidFill>
                            <a:schemeClr val="tx1"/>
                          </a:solidFill>
                          <a:effectLst/>
                        </a:rPr>
                        <a:t> </a:t>
                      </a:r>
                      <a:r>
                        <a:rPr lang="fr-FR" sz="1550" b="1" err="1">
                          <a:solidFill>
                            <a:schemeClr val="tx1"/>
                          </a:solidFill>
                          <a:effectLst/>
                        </a:rPr>
                        <a:t>chuyển</a:t>
                      </a:r>
                      <a:r>
                        <a:rPr lang="fr-FR" sz="1550" b="1">
                          <a:solidFill>
                            <a:schemeClr val="tx1"/>
                          </a:solidFill>
                          <a:effectLst/>
                        </a:rPr>
                        <a:t> </a:t>
                      </a:r>
                      <a:r>
                        <a:rPr lang="fr-FR" sz="1550" b="1" err="1">
                          <a:solidFill>
                            <a:schemeClr val="tx1"/>
                          </a:solidFill>
                          <a:effectLst/>
                        </a:rPr>
                        <a:t>hóa</a:t>
                      </a:r>
                      <a:r>
                        <a:rPr lang="fr-FR" sz="1550" b="1">
                          <a:solidFill>
                            <a:schemeClr val="tx1"/>
                          </a:solidFill>
                          <a:effectLst/>
                        </a:rPr>
                        <a:t> </a:t>
                      </a:r>
                      <a:r>
                        <a:rPr lang="fr-FR" sz="1550" b="1" err="1">
                          <a:solidFill>
                            <a:schemeClr val="tx1"/>
                          </a:solidFill>
                          <a:effectLst/>
                        </a:rPr>
                        <a:t>glucid</a:t>
                      </a:r>
                      <a:r>
                        <a:rPr lang="fr-FR" sz="1550" b="1">
                          <a:solidFill>
                            <a:schemeClr val="tx1"/>
                          </a:solidFill>
                          <a:effectLst/>
                        </a:rPr>
                        <a:t>, </a:t>
                      </a:r>
                      <a:r>
                        <a:rPr lang="fr-FR" sz="1550" b="1" err="1">
                          <a:solidFill>
                            <a:schemeClr val="tx1"/>
                          </a:solidFill>
                          <a:effectLst/>
                        </a:rPr>
                        <a:t>protid</a:t>
                      </a:r>
                      <a:r>
                        <a:rPr lang="fr-FR" sz="1550" b="1">
                          <a:solidFill>
                            <a:schemeClr val="tx1"/>
                          </a:solidFill>
                          <a:effectLst/>
                        </a:rPr>
                        <a:t>, </a:t>
                      </a:r>
                      <a:r>
                        <a:rPr lang="fr-FR" sz="1550" b="1" err="1">
                          <a:solidFill>
                            <a:schemeClr val="tx1"/>
                          </a:solidFill>
                          <a:effectLst/>
                        </a:rPr>
                        <a:t>lipid</a:t>
                      </a:r>
                      <a:r>
                        <a:rPr lang="fr-FR" sz="1550" b="1">
                          <a:solidFill>
                            <a:schemeClr val="tx1"/>
                          </a:solidFill>
                          <a:effectLst/>
                        </a:rPr>
                        <a:t> </a:t>
                      </a:r>
                      <a:r>
                        <a:rPr lang="fr-FR" sz="1550" b="1" err="1">
                          <a:solidFill>
                            <a:schemeClr val="tx1"/>
                          </a:solidFill>
                          <a:effectLst/>
                        </a:rPr>
                        <a:t>và</a:t>
                      </a:r>
                      <a:r>
                        <a:rPr lang="fr-FR" sz="1550" b="1">
                          <a:solidFill>
                            <a:schemeClr val="tx1"/>
                          </a:solidFill>
                          <a:effectLst/>
                        </a:rPr>
                        <a:t> </a:t>
                      </a:r>
                      <a:r>
                        <a:rPr lang="fr-FR" sz="1550" b="1" err="1">
                          <a:solidFill>
                            <a:schemeClr val="tx1"/>
                          </a:solidFill>
                          <a:effectLst/>
                        </a:rPr>
                        <a:t>sự</a:t>
                      </a:r>
                      <a:r>
                        <a:rPr lang="fr-FR" sz="1550" b="1">
                          <a:solidFill>
                            <a:schemeClr val="tx1"/>
                          </a:solidFill>
                          <a:effectLst/>
                        </a:rPr>
                        <a:t> </a:t>
                      </a:r>
                      <a:r>
                        <a:rPr lang="fr-FR" sz="1550" b="1" err="1">
                          <a:solidFill>
                            <a:schemeClr val="tx1"/>
                          </a:solidFill>
                          <a:effectLst/>
                        </a:rPr>
                        <a:t>phục</a:t>
                      </a:r>
                      <a:r>
                        <a:rPr lang="fr-FR" sz="1550" b="1">
                          <a:solidFill>
                            <a:schemeClr val="tx1"/>
                          </a:solidFill>
                          <a:effectLst/>
                        </a:rPr>
                        <a:t> </a:t>
                      </a:r>
                      <a:r>
                        <a:rPr lang="fr-FR" sz="1550" b="1" err="1">
                          <a:solidFill>
                            <a:schemeClr val="tx1"/>
                          </a:solidFill>
                          <a:effectLst/>
                        </a:rPr>
                        <a:t>hồi</a:t>
                      </a:r>
                      <a:endParaRPr lang="fr-FR" sz="155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gn="ctr">
                        <a:lnSpc>
                          <a:spcPct val="150000"/>
                        </a:lnSpc>
                        <a:spcAft>
                          <a:spcPts val="0"/>
                        </a:spcAft>
                      </a:pPr>
                      <a:r>
                        <a:rPr lang="fr-FR" sz="1550" b="1">
                          <a:solidFill>
                            <a:schemeClr val="tx1"/>
                          </a:solidFill>
                          <a:effectLst/>
                        </a:rPr>
                        <a:t>2</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r>
              <a:tr h="229018">
                <a:tc>
                  <a:txBody>
                    <a:bodyPr/>
                    <a:lstStyle/>
                    <a:p>
                      <a:pPr algn="ctr">
                        <a:lnSpc>
                          <a:spcPct val="150000"/>
                        </a:lnSpc>
                        <a:spcAft>
                          <a:spcPts val="0"/>
                        </a:spcAft>
                      </a:pPr>
                      <a:r>
                        <a:rPr lang="fr-FR" sz="1550" b="1" dirty="0">
                          <a:solidFill>
                            <a:schemeClr val="tx1"/>
                          </a:solidFill>
                          <a:effectLst/>
                        </a:rPr>
                        <a:t>17</a:t>
                      </a:r>
                      <a:endParaRPr lang="fr-FR"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nSpc>
                          <a:spcPct val="150000"/>
                        </a:lnSpc>
                        <a:spcAft>
                          <a:spcPts val="0"/>
                        </a:spcAft>
                      </a:pPr>
                      <a:r>
                        <a:rPr lang="fr-FR" sz="1550" b="1">
                          <a:solidFill>
                            <a:schemeClr val="tx1"/>
                          </a:solidFill>
                          <a:effectLst/>
                        </a:rPr>
                        <a:t>Rối loạn tế bào máu và sự phục hồi</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gn="ctr">
                        <a:lnSpc>
                          <a:spcPct val="150000"/>
                        </a:lnSpc>
                        <a:spcAft>
                          <a:spcPts val="0"/>
                        </a:spcAft>
                      </a:pPr>
                      <a:r>
                        <a:rPr lang="fr-FR" sz="1550" b="1">
                          <a:solidFill>
                            <a:schemeClr val="tx1"/>
                          </a:solidFill>
                          <a:effectLst/>
                        </a:rPr>
                        <a:t>3</a:t>
                      </a:r>
                      <a:endParaRPr lang="fr-FR" sz="15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r>
              <a:tr h="229018">
                <a:tc>
                  <a:txBody>
                    <a:bodyPr/>
                    <a:lstStyle/>
                    <a:p>
                      <a:pPr algn="ctr">
                        <a:lnSpc>
                          <a:spcPct val="150000"/>
                        </a:lnSpc>
                        <a:spcAft>
                          <a:spcPts val="0"/>
                        </a:spcAft>
                      </a:pPr>
                      <a:r>
                        <a:rPr lang="fr-FR" sz="1550" b="1" dirty="0">
                          <a:solidFill>
                            <a:schemeClr val="tx1"/>
                          </a:solidFill>
                          <a:effectLst/>
                        </a:rPr>
                        <a:t> </a:t>
                      </a:r>
                      <a:endParaRPr lang="fr-FR"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gn="ctr">
                        <a:lnSpc>
                          <a:spcPct val="150000"/>
                        </a:lnSpc>
                        <a:spcAft>
                          <a:spcPts val="0"/>
                        </a:spcAft>
                      </a:pPr>
                      <a:r>
                        <a:rPr lang="fr-FR" sz="1550" b="1" dirty="0" err="1">
                          <a:solidFill>
                            <a:schemeClr val="tx1"/>
                          </a:solidFill>
                          <a:effectLst/>
                        </a:rPr>
                        <a:t>Tổng</a:t>
                      </a:r>
                      <a:r>
                        <a:rPr lang="fr-FR" sz="1550" b="1" dirty="0">
                          <a:solidFill>
                            <a:schemeClr val="tx1"/>
                          </a:solidFill>
                          <a:effectLst/>
                        </a:rPr>
                        <a:t> </a:t>
                      </a:r>
                      <a:r>
                        <a:rPr lang="fr-FR" sz="1550" b="1" dirty="0" err="1">
                          <a:solidFill>
                            <a:schemeClr val="tx1"/>
                          </a:solidFill>
                          <a:effectLst/>
                        </a:rPr>
                        <a:t>số</a:t>
                      </a:r>
                      <a:endParaRPr lang="fr-FR" sz="155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c>
                  <a:txBody>
                    <a:bodyPr/>
                    <a:lstStyle/>
                    <a:p>
                      <a:pPr algn="ctr">
                        <a:lnSpc>
                          <a:spcPct val="150000"/>
                        </a:lnSpc>
                        <a:spcAft>
                          <a:spcPts val="0"/>
                        </a:spcAft>
                      </a:pPr>
                      <a:r>
                        <a:rPr lang="fr-FR" sz="1550" b="1" dirty="0">
                          <a:solidFill>
                            <a:schemeClr val="tx1"/>
                          </a:solidFill>
                          <a:effectLst/>
                        </a:rPr>
                        <a:t>45</a:t>
                      </a:r>
                      <a:endParaRPr lang="fr-FR"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06" marR="36806"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8000"/>
                </a:solidFill>
              </a:rPr>
              <a:t>KHÁNG SINH</a:t>
            </a:r>
            <a:endParaRPr lang="en-US" b="1" dirty="0">
              <a:solidFill>
                <a:srgbClr val="008000"/>
              </a:solidFill>
            </a:endParaRPr>
          </a:p>
        </p:txBody>
      </p:sp>
      <p:sp>
        <p:nvSpPr>
          <p:cNvPr id="3" name="Content Placeholder 2"/>
          <p:cNvSpPr>
            <a:spLocks noGrp="1"/>
          </p:cNvSpPr>
          <p:nvPr>
            <p:ph idx="1"/>
          </p:nvPr>
        </p:nvSpPr>
        <p:spPr>
          <a:xfrm>
            <a:off x="228600" y="1447800"/>
            <a:ext cx="8763000" cy="4525963"/>
          </a:xfrm>
        </p:spPr>
        <p:txBody>
          <a:bodyPr/>
          <a:lstStyle/>
          <a:p>
            <a:pPr algn="just">
              <a:lnSpc>
                <a:spcPct val="150000"/>
              </a:lnSpc>
              <a:buFont typeface="Wingdings" panose="05000000000000000000" pitchFamily="2" charset="2"/>
              <a:buChar char="Ø"/>
            </a:pPr>
            <a:r>
              <a:rPr lang="en-US" sz="3000" b="1" i="1" dirty="0" err="1">
                <a:solidFill>
                  <a:srgbClr val="002060"/>
                </a:solidFill>
              </a:rPr>
              <a:t>Kháng</a:t>
            </a:r>
            <a:r>
              <a:rPr lang="en-US" sz="3000" b="1" i="1" dirty="0">
                <a:solidFill>
                  <a:srgbClr val="002060"/>
                </a:solidFill>
              </a:rPr>
              <a:t> </a:t>
            </a:r>
            <a:r>
              <a:rPr lang="en-US" sz="3000" b="1" i="1" dirty="0" err="1">
                <a:solidFill>
                  <a:srgbClr val="002060"/>
                </a:solidFill>
              </a:rPr>
              <a:t>sinh</a:t>
            </a:r>
            <a:r>
              <a:rPr lang="en-US" sz="3000" dirty="0">
                <a:solidFill>
                  <a:srgbClr val="002060"/>
                </a:solidFill>
              </a:rPr>
              <a:t> </a:t>
            </a:r>
            <a:r>
              <a:rPr lang="en-US" sz="3000" dirty="0" err="1">
                <a:solidFill>
                  <a:srgbClr val="002060"/>
                </a:solidFill>
              </a:rPr>
              <a:t>gây</a:t>
            </a:r>
            <a:r>
              <a:rPr lang="en-US" sz="3000" dirty="0">
                <a:solidFill>
                  <a:srgbClr val="002060"/>
                </a:solidFill>
              </a:rPr>
              <a:t> </a:t>
            </a:r>
            <a:r>
              <a:rPr lang="en-US" sz="3000" dirty="0" err="1">
                <a:solidFill>
                  <a:srgbClr val="002060"/>
                </a:solidFill>
              </a:rPr>
              <a:t>rối</a:t>
            </a:r>
            <a:r>
              <a:rPr lang="en-US" sz="3000" dirty="0">
                <a:solidFill>
                  <a:srgbClr val="002060"/>
                </a:solidFill>
              </a:rPr>
              <a:t> </a:t>
            </a:r>
            <a:r>
              <a:rPr lang="en-US" sz="3000" dirty="0" err="1">
                <a:solidFill>
                  <a:srgbClr val="002060"/>
                </a:solidFill>
              </a:rPr>
              <a:t>loạn</a:t>
            </a:r>
            <a:r>
              <a:rPr lang="en-US" sz="3000" dirty="0">
                <a:solidFill>
                  <a:srgbClr val="002060"/>
                </a:solidFill>
              </a:rPr>
              <a:t> </a:t>
            </a:r>
            <a:r>
              <a:rPr lang="en-US" sz="3000" dirty="0" err="1">
                <a:solidFill>
                  <a:srgbClr val="002060"/>
                </a:solidFill>
              </a:rPr>
              <a:t>phản</a:t>
            </a:r>
            <a:r>
              <a:rPr lang="en-US" sz="3000" dirty="0">
                <a:solidFill>
                  <a:srgbClr val="002060"/>
                </a:solidFill>
              </a:rPr>
              <a:t> </a:t>
            </a:r>
            <a:r>
              <a:rPr lang="en-US" sz="3000" dirty="0" err="1">
                <a:solidFill>
                  <a:srgbClr val="002060"/>
                </a:solidFill>
              </a:rPr>
              <a:t>ứng</a:t>
            </a:r>
            <a:r>
              <a:rPr lang="en-US" sz="3000" dirty="0">
                <a:solidFill>
                  <a:srgbClr val="002060"/>
                </a:solidFill>
              </a:rPr>
              <a:t> </a:t>
            </a:r>
            <a:r>
              <a:rPr lang="en-US" sz="3000" dirty="0" err="1">
                <a:solidFill>
                  <a:srgbClr val="002060"/>
                </a:solidFill>
              </a:rPr>
              <a:t>sinh</a:t>
            </a:r>
            <a:r>
              <a:rPr lang="en-US" sz="3000" dirty="0">
                <a:solidFill>
                  <a:srgbClr val="002060"/>
                </a:solidFill>
              </a:rPr>
              <a:t> </a:t>
            </a:r>
            <a:r>
              <a:rPr lang="en-US" sz="3000" dirty="0" err="1">
                <a:solidFill>
                  <a:srgbClr val="002060"/>
                </a:solidFill>
              </a:rPr>
              <a:t>học</a:t>
            </a:r>
            <a:r>
              <a:rPr lang="en-US" sz="3000" dirty="0">
                <a:solidFill>
                  <a:srgbClr val="002060"/>
                </a:solidFill>
              </a:rPr>
              <a:t> </a:t>
            </a:r>
            <a:r>
              <a:rPr lang="en-US" sz="3000" dirty="0" err="1">
                <a:solidFill>
                  <a:srgbClr val="002060"/>
                </a:solidFill>
              </a:rPr>
              <a:t>của</a:t>
            </a:r>
            <a:r>
              <a:rPr lang="en-US" sz="3000" dirty="0">
                <a:solidFill>
                  <a:srgbClr val="002060"/>
                </a:solidFill>
              </a:rPr>
              <a:t> vi </a:t>
            </a:r>
            <a:r>
              <a:rPr lang="en-US" sz="3000" dirty="0" err="1">
                <a:solidFill>
                  <a:srgbClr val="002060"/>
                </a:solidFill>
              </a:rPr>
              <a:t>khuẩn</a:t>
            </a:r>
            <a:r>
              <a:rPr lang="en-US" sz="3000" dirty="0">
                <a:solidFill>
                  <a:srgbClr val="002060"/>
                </a:solidFill>
              </a:rPr>
              <a:t> ở </a:t>
            </a:r>
            <a:r>
              <a:rPr lang="en-US" sz="3000" dirty="0" err="1">
                <a:solidFill>
                  <a:srgbClr val="002060"/>
                </a:solidFill>
              </a:rPr>
              <a:t>cấp</a:t>
            </a:r>
            <a:r>
              <a:rPr lang="en-US" sz="3000" dirty="0">
                <a:solidFill>
                  <a:srgbClr val="002060"/>
                </a:solidFill>
              </a:rPr>
              <a:t> </a:t>
            </a:r>
            <a:r>
              <a:rPr lang="en-US" sz="3000" dirty="0" err="1">
                <a:solidFill>
                  <a:srgbClr val="002060"/>
                </a:solidFill>
              </a:rPr>
              <a:t>độ</a:t>
            </a:r>
            <a:r>
              <a:rPr lang="en-US" sz="3000" dirty="0">
                <a:solidFill>
                  <a:srgbClr val="002060"/>
                </a:solidFill>
              </a:rPr>
              <a:t> </a:t>
            </a:r>
            <a:r>
              <a:rPr lang="en-US" sz="3000" dirty="0" err="1">
                <a:solidFill>
                  <a:srgbClr val="002060"/>
                </a:solidFill>
              </a:rPr>
              <a:t>phân</a:t>
            </a:r>
            <a:r>
              <a:rPr lang="en-US" sz="3000" dirty="0">
                <a:solidFill>
                  <a:srgbClr val="002060"/>
                </a:solidFill>
              </a:rPr>
              <a:t> </a:t>
            </a:r>
            <a:r>
              <a:rPr lang="en-US" sz="3000" dirty="0" err="1">
                <a:solidFill>
                  <a:srgbClr val="002060"/>
                </a:solidFill>
              </a:rPr>
              <a:t>tử</a:t>
            </a:r>
            <a:r>
              <a:rPr lang="en-US" sz="3000" dirty="0">
                <a:solidFill>
                  <a:srgbClr val="002060"/>
                </a:solidFill>
              </a:rPr>
              <a:t>.</a:t>
            </a:r>
            <a:endParaRPr lang="en-US" sz="3000" dirty="0">
              <a:solidFill>
                <a:srgbClr val="002060"/>
              </a:solidFill>
            </a:endParaRPr>
          </a:p>
          <a:p>
            <a:pPr algn="just">
              <a:lnSpc>
                <a:spcPct val="150000"/>
              </a:lnSpc>
              <a:buFont typeface="Wingdings" panose="05000000000000000000" pitchFamily="2" charset="2"/>
              <a:buChar char="Ø"/>
            </a:pPr>
            <a:r>
              <a:rPr lang="en-US" sz="3000" b="1" i="1" dirty="0" err="1">
                <a:solidFill>
                  <a:srgbClr val="008000"/>
                </a:solidFill>
              </a:rPr>
              <a:t>Nồng</a:t>
            </a:r>
            <a:r>
              <a:rPr lang="en-US" sz="3000" b="1" i="1" dirty="0">
                <a:solidFill>
                  <a:srgbClr val="008000"/>
                </a:solidFill>
              </a:rPr>
              <a:t> </a:t>
            </a:r>
            <a:r>
              <a:rPr lang="en-US" sz="3000" b="1" i="1" dirty="0" err="1">
                <a:solidFill>
                  <a:srgbClr val="008000"/>
                </a:solidFill>
              </a:rPr>
              <a:t>độ</a:t>
            </a:r>
            <a:r>
              <a:rPr lang="en-US" sz="3000" b="1" i="1" dirty="0">
                <a:solidFill>
                  <a:srgbClr val="008000"/>
                </a:solidFill>
              </a:rPr>
              <a:t> </a:t>
            </a:r>
            <a:r>
              <a:rPr lang="en-US" sz="3000" b="1" i="1" dirty="0" err="1">
                <a:solidFill>
                  <a:srgbClr val="008000"/>
                </a:solidFill>
              </a:rPr>
              <a:t>thấp</a:t>
            </a:r>
            <a:r>
              <a:rPr lang="en-US" sz="3000" dirty="0">
                <a:solidFill>
                  <a:srgbClr val="008000"/>
                </a:solidFill>
              </a:rPr>
              <a:t>: </a:t>
            </a:r>
            <a:r>
              <a:rPr lang="en-US" sz="3000" dirty="0" err="1">
                <a:solidFill>
                  <a:srgbClr val="008000"/>
                </a:solidFill>
              </a:rPr>
              <a:t>nồng</a:t>
            </a:r>
            <a:r>
              <a:rPr lang="en-US" sz="3000" dirty="0">
                <a:solidFill>
                  <a:srgbClr val="008000"/>
                </a:solidFill>
              </a:rPr>
              <a:t> </a:t>
            </a:r>
            <a:r>
              <a:rPr lang="en-US" sz="3000" err="1">
                <a:solidFill>
                  <a:srgbClr val="008000"/>
                </a:solidFill>
              </a:rPr>
              <a:t>độ</a:t>
            </a:r>
            <a:r>
              <a:rPr lang="en-US" sz="3000">
                <a:solidFill>
                  <a:srgbClr val="008000"/>
                </a:solidFill>
              </a:rPr>
              <a:t> </a:t>
            </a:r>
            <a:r>
              <a:rPr lang="en-US" sz="3000" dirty="0" err="1">
                <a:solidFill>
                  <a:srgbClr val="008000"/>
                </a:solidFill>
              </a:rPr>
              <a:t>s</a:t>
            </a:r>
            <a:r>
              <a:rPr lang="en-US" sz="3000" smtClean="0">
                <a:solidFill>
                  <a:srgbClr val="008000"/>
                </a:solidFill>
              </a:rPr>
              <a:t>ử </a:t>
            </a:r>
            <a:r>
              <a:rPr lang="en-US" sz="3000" dirty="0" err="1">
                <a:solidFill>
                  <a:srgbClr val="008000"/>
                </a:solidFill>
              </a:rPr>
              <a:t>dụng</a:t>
            </a:r>
            <a:r>
              <a:rPr lang="en-US" sz="3000" dirty="0">
                <a:solidFill>
                  <a:srgbClr val="008000"/>
                </a:solidFill>
              </a:rPr>
              <a:t> </a:t>
            </a:r>
            <a:r>
              <a:rPr lang="en-US" sz="3000" dirty="0" err="1">
                <a:solidFill>
                  <a:srgbClr val="008000"/>
                </a:solidFill>
              </a:rPr>
              <a:t>để</a:t>
            </a:r>
            <a:r>
              <a:rPr lang="en-US" sz="3000" dirty="0">
                <a:solidFill>
                  <a:srgbClr val="008000"/>
                </a:solidFill>
              </a:rPr>
              <a:t> </a:t>
            </a:r>
            <a:r>
              <a:rPr lang="en-US" sz="3000" dirty="0" err="1">
                <a:solidFill>
                  <a:srgbClr val="008000"/>
                </a:solidFill>
              </a:rPr>
              <a:t>điều</a:t>
            </a:r>
            <a:r>
              <a:rPr lang="en-US" sz="3000" dirty="0">
                <a:solidFill>
                  <a:srgbClr val="008000"/>
                </a:solidFill>
              </a:rPr>
              <a:t> </a:t>
            </a:r>
            <a:r>
              <a:rPr lang="en-US" sz="3000" dirty="0" err="1">
                <a:solidFill>
                  <a:srgbClr val="008000"/>
                </a:solidFill>
              </a:rPr>
              <a:t>trị</a:t>
            </a:r>
            <a:r>
              <a:rPr lang="en-US" sz="3000" dirty="0">
                <a:solidFill>
                  <a:srgbClr val="008000"/>
                </a:solidFill>
              </a:rPr>
              <a:t> </a:t>
            </a:r>
            <a:r>
              <a:rPr lang="en-US" sz="3000" dirty="0" err="1">
                <a:solidFill>
                  <a:srgbClr val="008000"/>
                </a:solidFill>
              </a:rPr>
              <a:t>nhỏ</a:t>
            </a:r>
            <a:r>
              <a:rPr lang="en-US" sz="3000" dirty="0">
                <a:solidFill>
                  <a:srgbClr val="008000"/>
                </a:solidFill>
              </a:rPr>
              <a:t> </a:t>
            </a:r>
            <a:r>
              <a:rPr lang="en-US" sz="3000" dirty="0" err="1">
                <a:solidFill>
                  <a:srgbClr val="008000"/>
                </a:solidFill>
              </a:rPr>
              <a:t>hơn</a:t>
            </a:r>
            <a:r>
              <a:rPr lang="en-US" sz="3000" dirty="0">
                <a:solidFill>
                  <a:srgbClr val="008000"/>
                </a:solidFill>
              </a:rPr>
              <a:t> </a:t>
            </a:r>
            <a:r>
              <a:rPr lang="en-US" sz="3000" dirty="0" err="1">
                <a:solidFill>
                  <a:srgbClr val="008000"/>
                </a:solidFill>
              </a:rPr>
              <a:t>nhiều</a:t>
            </a:r>
            <a:r>
              <a:rPr lang="en-US" sz="3000" dirty="0">
                <a:solidFill>
                  <a:srgbClr val="008000"/>
                </a:solidFill>
              </a:rPr>
              <a:t> </a:t>
            </a:r>
            <a:r>
              <a:rPr lang="en-US" sz="3000" dirty="0" err="1">
                <a:solidFill>
                  <a:srgbClr val="008000"/>
                </a:solidFill>
              </a:rPr>
              <a:t>lần</a:t>
            </a:r>
            <a:r>
              <a:rPr lang="en-US" sz="3000" dirty="0">
                <a:solidFill>
                  <a:srgbClr val="008000"/>
                </a:solidFill>
              </a:rPr>
              <a:t> so </a:t>
            </a:r>
            <a:r>
              <a:rPr lang="en-US" sz="3000" dirty="0" err="1">
                <a:solidFill>
                  <a:srgbClr val="008000"/>
                </a:solidFill>
              </a:rPr>
              <a:t>với</a:t>
            </a:r>
            <a:r>
              <a:rPr lang="en-US" sz="3000" dirty="0">
                <a:solidFill>
                  <a:srgbClr val="008000"/>
                </a:solidFill>
              </a:rPr>
              <a:t> </a:t>
            </a:r>
            <a:r>
              <a:rPr lang="en-US" sz="3000" dirty="0" err="1">
                <a:solidFill>
                  <a:srgbClr val="008000"/>
                </a:solidFill>
              </a:rPr>
              <a:t>liều</a:t>
            </a:r>
            <a:r>
              <a:rPr lang="en-US" sz="3000" dirty="0">
                <a:solidFill>
                  <a:srgbClr val="008000"/>
                </a:solidFill>
              </a:rPr>
              <a:t> </a:t>
            </a:r>
            <a:r>
              <a:rPr lang="en-US" sz="3000" dirty="0" err="1">
                <a:solidFill>
                  <a:srgbClr val="008000"/>
                </a:solidFill>
              </a:rPr>
              <a:t>gây</a:t>
            </a:r>
            <a:r>
              <a:rPr lang="en-US" sz="3000" dirty="0">
                <a:solidFill>
                  <a:srgbClr val="008000"/>
                </a:solidFill>
              </a:rPr>
              <a:t> </a:t>
            </a:r>
            <a:r>
              <a:rPr lang="en-US" sz="3000" dirty="0" err="1">
                <a:solidFill>
                  <a:srgbClr val="008000"/>
                </a:solidFill>
              </a:rPr>
              <a:t>độc</a:t>
            </a:r>
            <a:r>
              <a:rPr lang="en-US" sz="3000" dirty="0">
                <a:solidFill>
                  <a:srgbClr val="008000"/>
                </a:solidFill>
              </a:rPr>
              <a:t> </a:t>
            </a:r>
            <a:r>
              <a:rPr lang="en-US" sz="3000" dirty="0" err="1">
                <a:solidFill>
                  <a:srgbClr val="008000"/>
                </a:solidFill>
              </a:rPr>
              <a:t>đối</a:t>
            </a:r>
            <a:r>
              <a:rPr lang="en-US" sz="3000" dirty="0">
                <a:solidFill>
                  <a:srgbClr val="008000"/>
                </a:solidFill>
              </a:rPr>
              <a:t> </a:t>
            </a:r>
            <a:r>
              <a:rPr lang="en-US" sz="3000" dirty="0" err="1">
                <a:solidFill>
                  <a:srgbClr val="008000"/>
                </a:solidFill>
              </a:rPr>
              <a:t>với</a:t>
            </a:r>
            <a:r>
              <a:rPr lang="en-US" sz="3000" dirty="0">
                <a:solidFill>
                  <a:srgbClr val="008000"/>
                </a:solidFill>
              </a:rPr>
              <a:t> </a:t>
            </a:r>
            <a:r>
              <a:rPr lang="en-US" sz="3000" dirty="0" err="1">
                <a:solidFill>
                  <a:srgbClr val="008000"/>
                </a:solidFill>
              </a:rPr>
              <a:t>cơ</a:t>
            </a:r>
            <a:r>
              <a:rPr lang="en-US" sz="3000" dirty="0">
                <a:solidFill>
                  <a:srgbClr val="008000"/>
                </a:solidFill>
              </a:rPr>
              <a:t> </a:t>
            </a:r>
            <a:r>
              <a:rPr lang="en-US" sz="3000" dirty="0" err="1">
                <a:solidFill>
                  <a:srgbClr val="008000"/>
                </a:solidFill>
              </a:rPr>
              <a:t>thể</a:t>
            </a:r>
            <a:r>
              <a:rPr lang="en-US" sz="3000" dirty="0">
                <a:solidFill>
                  <a:srgbClr val="008000"/>
                </a:solidFill>
              </a:rPr>
              <a:t> </a:t>
            </a:r>
            <a:r>
              <a:rPr lang="en-US" sz="3000" dirty="0" err="1">
                <a:solidFill>
                  <a:srgbClr val="008000"/>
                </a:solidFill>
              </a:rPr>
              <a:t>người</a:t>
            </a:r>
            <a:r>
              <a:rPr lang="en-US" sz="3000" dirty="0">
                <a:solidFill>
                  <a:srgbClr val="008000"/>
                </a:solidFill>
              </a:rPr>
              <a:t>.</a:t>
            </a:r>
            <a:endParaRPr lang="en-US" sz="3000" dirty="0">
              <a:solidFill>
                <a:srgbClr val="008000"/>
              </a:solidFill>
            </a:endParaRPr>
          </a:p>
          <a:p>
            <a:pPr algn="just">
              <a:lnSpc>
                <a:spcPct val="150000"/>
              </a:lnSpc>
              <a:buFont typeface="Wingdings" panose="05000000000000000000" pitchFamily="2" charset="2"/>
              <a:buChar char="Ø"/>
            </a:pPr>
            <a:r>
              <a:rPr lang="en-US" sz="3000" b="1" i="1" dirty="0" err="1">
                <a:solidFill>
                  <a:srgbClr val="CC0000"/>
                </a:solidFill>
              </a:rPr>
              <a:t>Đặc</a:t>
            </a:r>
            <a:r>
              <a:rPr lang="en-US" sz="3000" b="1" i="1" dirty="0">
                <a:solidFill>
                  <a:srgbClr val="CC0000"/>
                </a:solidFill>
              </a:rPr>
              <a:t> </a:t>
            </a:r>
            <a:r>
              <a:rPr lang="en-US" sz="3000" b="1" i="1" dirty="0" err="1">
                <a:solidFill>
                  <a:srgbClr val="CC0000"/>
                </a:solidFill>
              </a:rPr>
              <a:t>hiệu</a:t>
            </a:r>
            <a:r>
              <a:rPr lang="en-US" sz="3000" dirty="0">
                <a:solidFill>
                  <a:srgbClr val="CC0000"/>
                </a:solidFill>
              </a:rPr>
              <a:t>: </a:t>
            </a:r>
            <a:r>
              <a:rPr lang="en-US" sz="3000" dirty="0" err="1">
                <a:solidFill>
                  <a:srgbClr val="CC0000"/>
                </a:solidFill>
              </a:rPr>
              <a:t>mỗi</a:t>
            </a:r>
            <a:r>
              <a:rPr lang="en-US" sz="3000" dirty="0">
                <a:solidFill>
                  <a:srgbClr val="CC0000"/>
                </a:solidFill>
              </a:rPr>
              <a:t> </a:t>
            </a:r>
            <a:r>
              <a:rPr lang="en-US" sz="3000" dirty="0" err="1">
                <a:solidFill>
                  <a:srgbClr val="CC0000"/>
                </a:solidFill>
              </a:rPr>
              <a:t>kháng</a:t>
            </a:r>
            <a:r>
              <a:rPr lang="en-US" sz="3000" dirty="0">
                <a:solidFill>
                  <a:srgbClr val="CC0000"/>
                </a:solidFill>
              </a:rPr>
              <a:t> </a:t>
            </a:r>
            <a:r>
              <a:rPr lang="en-US" sz="3000" dirty="0" err="1">
                <a:solidFill>
                  <a:srgbClr val="CC0000"/>
                </a:solidFill>
              </a:rPr>
              <a:t>sinh</a:t>
            </a:r>
            <a:r>
              <a:rPr lang="en-US" sz="3000" dirty="0">
                <a:solidFill>
                  <a:srgbClr val="CC0000"/>
                </a:solidFill>
              </a:rPr>
              <a:t> </a:t>
            </a:r>
            <a:r>
              <a:rPr lang="en-US" sz="3000" dirty="0" err="1">
                <a:solidFill>
                  <a:srgbClr val="CC0000"/>
                </a:solidFill>
              </a:rPr>
              <a:t>chỉ</a:t>
            </a:r>
            <a:r>
              <a:rPr lang="en-US" sz="3000" dirty="0">
                <a:solidFill>
                  <a:srgbClr val="CC0000"/>
                </a:solidFill>
              </a:rPr>
              <a:t> </a:t>
            </a:r>
            <a:r>
              <a:rPr lang="en-US" sz="3000" dirty="0" err="1">
                <a:solidFill>
                  <a:srgbClr val="CC0000"/>
                </a:solidFill>
              </a:rPr>
              <a:t>có</a:t>
            </a:r>
            <a:r>
              <a:rPr lang="en-US" sz="3000" dirty="0">
                <a:solidFill>
                  <a:srgbClr val="CC0000"/>
                </a:solidFill>
              </a:rPr>
              <a:t> </a:t>
            </a:r>
            <a:r>
              <a:rPr lang="en-US" sz="3000" dirty="0" err="1">
                <a:solidFill>
                  <a:srgbClr val="CC0000"/>
                </a:solidFill>
              </a:rPr>
              <a:t>tác</a:t>
            </a:r>
            <a:r>
              <a:rPr lang="en-US" sz="3000" dirty="0">
                <a:solidFill>
                  <a:srgbClr val="CC0000"/>
                </a:solidFill>
              </a:rPr>
              <a:t> </a:t>
            </a:r>
            <a:r>
              <a:rPr lang="en-US" sz="3000" dirty="0" err="1">
                <a:solidFill>
                  <a:srgbClr val="CC0000"/>
                </a:solidFill>
              </a:rPr>
              <a:t>dụng</a:t>
            </a:r>
            <a:r>
              <a:rPr lang="en-US" sz="3000" dirty="0">
                <a:solidFill>
                  <a:srgbClr val="CC0000"/>
                </a:solidFill>
              </a:rPr>
              <a:t> </a:t>
            </a:r>
            <a:r>
              <a:rPr lang="en-US" sz="3000" dirty="0" err="1">
                <a:solidFill>
                  <a:srgbClr val="CC0000"/>
                </a:solidFill>
              </a:rPr>
              <a:t>trên</a:t>
            </a:r>
            <a:r>
              <a:rPr lang="en-US" sz="3000" dirty="0">
                <a:solidFill>
                  <a:srgbClr val="CC0000"/>
                </a:solidFill>
              </a:rPr>
              <a:t> </a:t>
            </a:r>
            <a:r>
              <a:rPr lang="en-US" sz="3000" dirty="0" err="1">
                <a:solidFill>
                  <a:srgbClr val="CC0000"/>
                </a:solidFill>
              </a:rPr>
              <a:t>một</a:t>
            </a:r>
            <a:r>
              <a:rPr lang="en-US" sz="3000" dirty="0">
                <a:solidFill>
                  <a:srgbClr val="CC0000"/>
                </a:solidFill>
              </a:rPr>
              <a:t> </a:t>
            </a:r>
            <a:r>
              <a:rPr lang="en-US" sz="3000" dirty="0" err="1">
                <a:solidFill>
                  <a:srgbClr val="CC0000"/>
                </a:solidFill>
              </a:rPr>
              <a:t>loại</a:t>
            </a:r>
            <a:r>
              <a:rPr lang="en-US" sz="3000" dirty="0">
                <a:solidFill>
                  <a:srgbClr val="CC0000"/>
                </a:solidFill>
              </a:rPr>
              <a:t> vi </a:t>
            </a:r>
            <a:r>
              <a:rPr lang="en-US" sz="3000" dirty="0" err="1">
                <a:solidFill>
                  <a:srgbClr val="CC0000"/>
                </a:solidFill>
              </a:rPr>
              <a:t>khuẩn</a:t>
            </a:r>
            <a:r>
              <a:rPr lang="en-US" sz="3000" dirty="0">
                <a:solidFill>
                  <a:srgbClr val="CC0000"/>
                </a:solidFill>
              </a:rPr>
              <a:t> hay </a:t>
            </a:r>
            <a:r>
              <a:rPr lang="en-US" sz="3000" dirty="0" err="1">
                <a:solidFill>
                  <a:srgbClr val="CC0000"/>
                </a:solidFill>
              </a:rPr>
              <a:t>một</a:t>
            </a:r>
            <a:r>
              <a:rPr lang="en-US" sz="3000" dirty="0">
                <a:solidFill>
                  <a:srgbClr val="CC0000"/>
                </a:solidFill>
              </a:rPr>
              <a:t> </a:t>
            </a:r>
            <a:r>
              <a:rPr lang="en-US" sz="3000" dirty="0" err="1">
                <a:solidFill>
                  <a:srgbClr val="CC0000"/>
                </a:solidFill>
              </a:rPr>
              <a:t>nhóm</a:t>
            </a:r>
            <a:r>
              <a:rPr lang="en-US" sz="3000" dirty="0">
                <a:solidFill>
                  <a:srgbClr val="CC0000"/>
                </a:solidFill>
              </a:rPr>
              <a:t> vi </a:t>
            </a:r>
            <a:r>
              <a:rPr lang="en-US" sz="3000" dirty="0" err="1">
                <a:solidFill>
                  <a:srgbClr val="CC0000"/>
                </a:solidFill>
              </a:rPr>
              <a:t>khuẩn</a:t>
            </a:r>
            <a:r>
              <a:rPr lang="en-US" sz="3000" dirty="0">
                <a:solidFill>
                  <a:srgbClr val="CC0000"/>
                </a:solidFill>
              </a:rPr>
              <a:t>.</a:t>
            </a:r>
            <a:endParaRPr lang="en-US" sz="3000" dirty="0">
              <a:solidFill>
                <a:srgbClr val="CC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Phân</a:t>
            </a:r>
            <a:r>
              <a:rPr lang="en-US" b="1" dirty="0">
                <a:solidFill>
                  <a:srgbClr val="FF0000"/>
                </a:solidFill>
              </a:rPr>
              <a:t> </a:t>
            </a:r>
            <a:r>
              <a:rPr lang="en-US" b="1" dirty="0" err="1">
                <a:solidFill>
                  <a:srgbClr val="FF0000"/>
                </a:solidFill>
              </a:rPr>
              <a:t>loại</a:t>
            </a:r>
            <a:r>
              <a:rPr lang="en-US" b="1" dirty="0">
                <a:solidFill>
                  <a:srgbClr val="FF0000"/>
                </a:solidFill>
              </a:rPr>
              <a:t> </a:t>
            </a:r>
            <a:r>
              <a:rPr lang="en-US" b="1" dirty="0" err="1">
                <a:solidFill>
                  <a:srgbClr val="FF0000"/>
                </a:solidFill>
              </a:rPr>
              <a:t>kháng</a:t>
            </a:r>
            <a:r>
              <a:rPr lang="en-US" b="1" dirty="0">
                <a:solidFill>
                  <a:srgbClr val="FF0000"/>
                </a:solidFill>
              </a:rPr>
              <a:t> </a:t>
            </a:r>
            <a:r>
              <a:rPr lang="en-US" b="1" dirty="0" err="1">
                <a:solidFill>
                  <a:srgbClr val="FF0000"/>
                </a:solidFill>
              </a:rPr>
              <a:t>sinh</a:t>
            </a:r>
            <a:endParaRPr lang="en-US" b="1" dirty="0">
              <a:solidFill>
                <a:srgbClr val="FF0000"/>
              </a:solidFill>
            </a:endParaRPr>
          </a:p>
        </p:txBody>
      </p:sp>
      <p:sp>
        <p:nvSpPr>
          <p:cNvPr id="3" name="Content Placeholder 2"/>
          <p:cNvSpPr>
            <a:spLocks noGrp="1"/>
          </p:cNvSpPr>
          <p:nvPr>
            <p:ph idx="1"/>
          </p:nvPr>
        </p:nvSpPr>
        <p:spPr>
          <a:xfrm>
            <a:off x="1143000" y="1752600"/>
            <a:ext cx="7543800" cy="4373565"/>
          </a:xfrm>
        </p:spPr>
        <p:txBody>
          <a:bodyPr/>
          <a:lstStyle/>
          <a:p>
            <a:pPr>
              <a:lnSpc>
                <a:spcPct val="200000"/>
              </a:lnSpc>
              <a:buFont typeface="Wingdings" panose="05000000000000000000" pitchFamily="2" charset="2"/>
              <a:buChar char="Ø"/>
            </a:pPr>
            <a:r>
              <a:rPr lang="en-US" sz="3500" b="1" dirty="0">
                <a:solidFill>
                  <a:srgbClr val="00B050"/>
                </a:solidFill>
              </a:rPr>
              <a:t>Theo </a:t>
            </a:r>
            <a:r>
              <a:rPr lang="en-US" sz="3500" b="1" dirty="0" err="1">
                <a:solidFill>
                  <a:srgbClr val="00B050"/>
                </a:solidFill>
              </a:rPr>
              <a:t>cấu</a:t>
            </a:r>
            <a:r>
              <a:rPr lang="en-US" sz="3500" b="1" dirty="0">
                <a:solidFill>
                  <a:srgbClr val="00B050"/>
                </a:solidFill>
              </a:rPr>
              <a:t> </a:t>
            </a:r>
            <a:r>
              <a:rPr lang="en-US" sz="3500" b="1" dirty="0" err="1">
                <a:solidFill>
                  <a:srgbClr val="00B050"/>
                </a:solidFill>
              </a:rPr>
              <a:t>trúc</a:t>
            </a:r>
            <a:r>
              <a:rPr lang="en-US" sz="3500" b="1" dirty="0">
                <a:solidFill>
                  <a:srgbClr val="00B050"/>
                </a:solidFill>
              </a:rPr>
              <a:t> </a:t>
            </a:r>
            <a:r>
              <a:rPr lang="en-US" sz="3500" b="1" dirty="0" err="1">
                <a:solidFill>
                  <a:srgbClr val="00B050"/>
                </a:solidFill>
              </a:rPr>
              <a:t>hóa</a:t>
            </a:r>
            <a:r>
              <a:rPr lang="en-US" sz="3500" b="1" dirty="0">
                <a:solidFill>
                  <a:srgbClr val="00B050"/>
                </a:solidFill>
              </a:rPr>
              <a:t> </a:t>
            </a:r>
            <a:r>
              <a:rPr lang="en-US" sz="3500" b="1" dirty="0" err="1">
                <a:solidFill>
                  <a:srgbClr val="00B050"/>
                </a:solidFill>
              </a:rPr>
              <a:t>học</a:t>
            </a:r>
            <a:endParaRPr lang="en-US" sz="3500" b="1" dirty="0">
              <a:solidFill>
                <a:srgbClr val="00B050"/>
              </a:solidFill>
            </a:endParaRPr>
          </a:p>
          <a:p>
            <a:pPr>
              <a:lnSpc>
                <a:spcPct val="200000"/>
              </a:lnSpc>
              <a:buFont typeface="Wingdings" panose="05000000000000000000" pitchFamily="2" charset="2"/>
              <a:buChar char="Ø"/>
            </a:pPr>
            <a:r>
              <a:rPr lang="en-US" sz="3500" b="1" dirty="0">
                <a:solidFill>
                  <a:srgbClr val="0070C0"/>
                </a:solidFill>
              </a:rPr>
              <a:t>Theo </a:t>
            </a:r>
            <a:r>
              <a:rPr lang="en-US" sz="3500" b="1" dirty="0" err="1">
                <a:solidFill>
                  <a:srgbClr val="0070C0"/>
                </a:solidFill>
              </a:rPr>
              <a:t>cơ</a:t>
            </a:r>
            <a:r>
              <a:rPr lang="en-US" sz="3500" b="1" dirty="0">
                <a:solidFill>
                  <a:srgbClr val="0070C0"/>
                </a:solidFill>
              </a:rPr>
              <a:t> </a:t>
            </a:r>
            <a:r>
              <a:rPr lang="en-US" sz="3500" b="1" dirty="0" err="1">
                <a:solidFill>
                  <a:srgbClr val="0070C0"/>
                </a:solidFill>
              </a:rPr>
              <a:t>chế</a:t>
            </a:r>
            <a:r>
              <a:rPr lang="en-US" sz="3500" b="1" dirty="0">
                <a:solidFill>
                  <a:srgbClr val="0070C0"/>
                </a:solidFill>
              </a:rPr>
              <a:t> </a:t>
            </a:r>
            <a:r>
              <a:rPr lang="en-US" sz="3500" b="1" dirty="0" err="1">
                <a:solidFill>
                  <a:srgbClr val="0070C0"/>
                </a:solidFill>
              </a:rPr>
              <a:t>tác</a:t>
            </a:r>
            <a:r>
              <a:rPr lang="en-US" sz="3500" b="1" dirty="0">
                <a:solidFill>
                  <a:srgbClr val="0070C0"/>
                </a:solidFill>
              </a:rPr>
              <a:t> </a:t>
            </a:r>
            <a:r>
              <a:rPr lang="en-US" sz="3500" b="1" dirty="0" err="1">
                <a:solidFill>
                  <a:srgbClr val="0070C0"/>
                </a:solidFill>
              </a:rPr>
              <a:t>dụng</a:t>
            </a:r>
            <a:endParaRPr lang="en-US" sz="3500" b="1" dirty="0">
              <a:solidFill>
                <a:srgbClr val="0070C0"/>
              </a:solidFill>
            </a:endParaRPr>
          </a:p>
          <a:p>
            <a:pPr>
              <a:lnSpc>
                <a:spcPct val="200000"/>
              </a:lnSpc>
              <a:buFont typeface="Wingdings" panose="05000000000000000000" pitchFamily="2" charset="2"/>
              <a:buChar char="Ø"/>
            </a:pPr>
            <a:r>
              <a:rPr lang="en-US" sz="3500" b="1" dirty="0">
                <a:solidFill>
                  <a:schemeClr val="accent6">
                    <a:lumMod val="75000"/>
                  </a:schemeClr>
                </a:solidFill>
              </a:rPr>
              <a:t>Theo </a:t>
            </a:r>
            <a:r>
              <a:rPr lang="en-US" sz="3500" b="1" dirty="0" err="1">
                <a:solidFill>
                  <a:schemeClr val="accent6">
                    <a:lumMod val="75000"/>
                  </a:schemeClr>
                </a:solidFill>
              </a:rPr>
              <a:t>phổ</a:t>
            </a:r>
            <a:r>
              <a:rPr lang="en-US" sz="3500" b="1" dirty="0">
                <a:solidFill>
                  <a:schemeClr val="accent6">
                    <a:lumMod val="75000"/>
                  </a:schemeClr>
                </a:solidFill>
              </a:rPr>
              <a:t> </a:t>
            </a:r>
            <a:r>
              <a:rPr lang="en-US" sz="3500" b="1" dirty="0" err="1">
                <a:solidFill>
                  <a:schemeClr val="accent6">
                    <a:lumMod val="75000"/>
                  </a:schemeClr>
                </a:solidFill>
              </a:rPr>
              <a:t>tác</a:t>
            </a:r>
            <a:r>
              <a:rPr lang="en-US" sz="3500" b="1" dirty="0">
                <a:solidFill>
                  <a:schemeClr val="accent6">
                    <a:lumMod val="75000"/>
                  </a:schemeClr>
                </a:solidFill>
              </a:rPr>
              <a:t> </a:t>
            </a:r>
            <a:r>
              <a:rPr lang="en-US" sz="3500" b="1" dirty="0" err="1">
                <a:solidFill>
                  <a:schemeClr val="accent6">
                    <a:lumMod val="75000"/>
                  </a:schemeClr>
                </a:solidFill>
              </a:rPr>
              <a:t>dụng</a:t>
            </a:r>
            <a:endParaRPr lang="en-US" sz="35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Phân</a:t>
            </a:r>
            <a:r>
              <a:rPr lang="en-US" b="1" dirty="0">
                <a:solidFill>
                  <a:srgbClr val="FF0000"/>
                </a:solidFill>
              </a:rPr>
              <a:t> </a:t>
            </a:r>
            <a:r>
              <a:rPr lang="en-US" b="1" dirty="0" err="1">
                <a:solidFill>
                  <a:srgbClr val="FF0000"/>
                </a:solidFill>
              </a:rPr>
              <a:t>loại</a:t>
            </a:r>
            <a:r>
              <a:rPr lang="en-US" b="1" dirty="0">
                <a:solidFill>
                  <a:srgbClr val="FF0000"/>
                </a:solidFill>
              </a:rPr>
              <a:t> </a:t>
            </a:r>
            <a:r>
              <a:rPr lang="en-US" b="1" dirty="0" err="1">
                <a:solidFill>
                  <a:srgbClr val="FF0000"/>
                </a:solidFill>
              </a:rPr>
              <a:t>kháng</a:t>
            </a:r>
            <a:r>
              <a:rPr lang="en-US" b="1" dirty="0">
                <a:solidFill>
                  <a:srgbClr val="FF0000"/>
                </a:solidFill>
              </a:rPr>
              <a:t> </a:t>
            </a:r>
            <a:r>
              <a:rPr lang="en-US" b="1" dirty="0" err="1">
                <a:solidFill>
                  <a:srgbClr val="FF0000"/>
                </a:solidFill>
              </a:rPr>
              <a:t>sinh</a:t>
            </a:r>
            <a:endParaRPr lang="en-US" b="1" dirty="0">
              <a:solidFill>
                <a:srgbClr val="FF0000"/>
              </a:solidFill>
            </a:endParaRPr>
          </a:p>
        </p:txBody>
      </p:sp>
      <p:sp>
        <p:nvSpPr>
          <p:cNvPr id="3" name="Content Placeholder 2"/>
          <p:cNvSpPr>
            <a:spLocks noGrp="1"/>
          </p:cNvSpPr>
          <p:nvPr>
            <p:ph idx="1"/>
          </p:nvPr>
        </p:nvSpPr>
        <p:spPr/>
        <p:txBody>
          <a:bodyPr/>
          <a:lstStyle/>
          <a:p>
            <a:endParaRPr lang="en-US" dirty="0"/>
          </a:p>
        </p:txBody>
      </p:sp>
      <p:sp>
        <p:nvSpPr>
          <p:cNvPr id="4" name="7-Point Star 3"/>
          <p:cNvSpPr/>
          <p:nvPr/>
        </p:nvSpPr>
        <p:spPr>
          <a:xfrm>
            <a:off x="1828800" y="1828800"/>
            <a:ext cx="6096000" cy="4038600"/>
          </a:xfrm>
          <a:prstGeom prst="star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FF00"/>
                </a:solidFill>
              </a:rPr>
              <a:t>DỰA</a:t>
            </a:r>
            <a:r>
              <a:rPr lang="en-US" sz="4000" b="1" dirty="0">
                <a:solidFill>
                  <a:srgbClr val="FFFF00"/>
                </a:solidFill>
              </a:rPr>
              <a:t> THEO </a:t>
            </a:r>
            <a:r>
              <a:rPr lang="en-US" sz="4000" b="1" dirty="0" err="1">
                <a:solidFill>
                  <a:srgbClr val="FFFF00"/>
                </a:solidFill>
              </a:rPr>
              <a:t>CẤU</a:t>
            </a:r>
            <a:r>
              <a:rPr lang="en-US" sz="4000" b="1" dirty="0">
                <a:solidFill>
                  <a:srgbClr val="FFFF00"/>
                </a:solidFill>
              </a:rPr>
              <a:t> </a:t>
            </a:r>
            <a:r>
              <a:rPr lang="en-US" sz="4000" b="1" dirty="0" err="1">
                <a:solidFill>
                  <a:srgbClr val="FFFF00"/>
                </a:solidFill>
              </a:rPr>
              <a:t>TRÚC</a:t>
            </a:r>
            <a:r>
              <a:rPr lang="en-US" sz="4000" b="1" dirty="0">
                <a:solidFill>
                  <a:srgbClr val="FFFF00"/>
                </a:solidFill>
              </a:rPr>
              <a:t> </a:t>
            </a:r>
            <a:r>
              <a:rPr lang="en-US" sz="4000" b="1" dirty="0" err="1">
                <a:solidFill>
                  <a:srgbClr val="FFFF00"/>
                </a:solidFill>
              </a:rPr>
              <a:t>HÓA</a:t>
            </a:r>
            <a:r>
              <a:rPr lang="en-US" sz="4000" b="1" dirty="0">
                <a:solidFill>
                  <a:srgbClr val="FFFF00"/>
                </a:solidFill>
              </a:rPr>
              <a:t> </a:t>
            </a:r>
            <a:r>
              <a:rPr lang="en-US" sz="4000" b="1" dirty="0" err="1">
                <a:solidFill>
                  <a:srgbClr val="FFFF00"/>
                </a:solidFill>
              </a:rPr>
              <a:t>HỌC</a:t>
            </a:r>
            <a:endParaRPr lang="en-US" sz="4000" b="1"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4" name="AutoShape 4"/>
          <p:cNvSpPr>
            <a:spLocks noChangeArrowheads="1"/>
          </p:cNvSpPr>
          <p:nvPr/>
        </p:nvSpPr>
        <p:spPr bwMode="gray">
          <a:xfrm>
            <a:off x="0" y="1143000"/>
            <a:ext cx="9144000" cy="1676400"/>
          </a:xfrm>
          <a:prstGeom prst="roundRect">
            <a:avLst>
              <a:gd name="adj" fmla="val 16667"/>
            </a:avLst>
          </a:prstGeom>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fontAlgn="base">
              <a:spcBef>
                <a:spcPct val="0"/>
              </a:spcBef>
              <a:spcAft>
                <a:spcPct val="0"/>
              </a:spcAft>
              <a:defRPr/>
            </a:pPr>
            <a:r>
              <a:rPr lang="en-US" sz="2400" b="1" dirty="0">
                <a:solidFill>
                  <a:srgbClr val="000000"/>
                </a:solidFill>
              </a:rPr>
              <a:t>1. </a:t>
            </a:r>
            <a:r>
              <a:rPr lang="en-US" sz="2800" b="1" dirty="0" err="1">
                <a:solidFill>
                  <a:srgbClr val="000000"/>
                </a:solidFill>
              </a:rPr>
              <a:t>Nhóm</a:t>
            </a:r>
            <a:r>
              <a:rPr lang="en-US" sz="2800" b="1" dirty="0">
                <a:solidFill>
                  <a:srgbClr val="000000"/>
                </a:solidFill>
              </a:rPr>
              <a:t> beta - </a:t>
            </a:r>
            <a:r>
              <a:rPr lang="en-US" sz="2800" b="1" dirty="0" err="1">
                <a:solidFill>
                  <a:srgbClr val="000000"/>
                </a:solidFill>
              </a:rPr>
              <a:t>lactam</a:t>
            </a:r>
            <a:endParaRPr lang="en-US" sz="2800" dirty="0">
              <a:solidFill>
                <a:srgbClr val="000000"/>
              </a:solidFill>
            </a:endParaRPr>
          </a:p>
          <a:p>
            <a:pPr lvl="1" fontAlgn="base">
              <a:spcBef>
                <a:spcPct val="0"/>
              </a:spcBef>
              <a:spcAft>
                <a:spcPct val="0"/>
              </a:spcAft>
              <a:defRPr/>
            </a:pPr>
            <a:r>
              <a:rPr lang="en-US" sz="2200" dirty="0" err="1">
                <a:solidFill>
                  <a:srgbClr val="000000"/>
                </a:solidFill>
              </a:rPr>
              <a:t>Họ</a:t>
            </a:r>
            <a:r>
              <a:rPr lang="en-US" sz="2200" dirty="0">
                <a:solidFill>
                  <a:srgbClr val="000000"/>
                </a:solidFill>
              </a:rPr>
              <a:t> </a:t>
            </a:r>
            <a:r>
              <a:rPr lang="en-US" sz="2200" dirty="0" err="1">
                <a:solidFill>
                  <a:srgbClr val="000000"/>
                </a:solidFill>
              </a:rPr>
              <a:t>Penicilin</a:t>
            </a:r>
            <a:r>
              <a:rPr lang="en-US" sz="2200" dirty="0">
                <a:solidFill>
                  <a:srgbClr val="000000"/>
                </a:solidFill>
              </a:rPr>
              <a:t>: benzyl </a:t>
            </a:r>
            <a:r>
              <a:rPr lang="en-US" sz="2200" dirty="0" err="1">
                <a:solidFill>
                  <a:srgbClr val="000000"/>
                </a:solidFill>
              </a:rPr>
              <a:t>penicilin</a:t>
            </a:r>
            <a:r>
              <a:rPr lang="en-US" sz="2200" dirty="0">
                <a:solidFill>
                  <a:srgbClr val="000000"/>
                </a:solidFill>
              </a:rPr>
              <a:t>, </a:t>
            </a:r>
            <a:r>
              <a:rPr lang="en-US" sz="2200" dirty="0" err="1">
                <a:solidFill>
                  <a:srgbClr val="000000"/>
                </a:solidFill>
              </a:rPr>
              <a:t>oxacilin</a:t>
            </a:r>
            <a:r>
              <a:rPr lang="en-US" sz="2200" dirty="0">
                <a:solidFill>
                  <a:srgbClr val="000000"/>
                </a:solidFill>
              </a:rPr>
              <a:t>, </a:t>
            </a:r>
            <a:r>
              <a:rPr lang="en-US" sz="2200" dirty="0" err="1">
                <a:solidFill>
                  <a:srgbClr val="000000"/>
                </a:solidFill>
              </a:rPr>
              <a:t>ampicilin</a:t>
            </a:r>
            <a:r>
              <a:rPr lang="en-US" sz="2200" dirty="0">
                <a:solidFill>
                  <a:srgbClr val="000000"/>
                </a:solidFill>
              </a:rPr>
              <a:t>, </a:t>
            </a:r>
            <a:r>
              <a:rPr lang="en-US" sz="2200" dirty="0" err="1">
                <a:solidFill>
                  <a:srgbClr val="000000"/>
                </a:solidFill>
              </a:rPr>
              <a:t>amoxicilin</a:t>
            </a:r>
            <a:r>
              <a:rPr lang="en-US" sz="2200" dirty="0">
                <a:solidFill>
                  <a:srgbClr val="000000"/>
                </a:solidFill>
              </a:rPr>
              <a:t>.</a:t>
            </a:r>
            <a:endParaRPr lang="en-US" sz="2200" dirty="0">
              <a:solidFill>
                <a:srgbClr val="000000"/>
              </a:solidFill>
            </a:endParaRPr>
          </a:p>
          <a:p>
            <a:pPr lvl="1" fontAlgn="base">
              <a:spcBef>
                <a:spcPct val="0"/>
              </a:spcBef>
              <a:spcAft>
                <a:spcPct val="0"/>
              </a:spcAft>
              <a:defRPr/>
            </a:pPr>
            <a:r>
              <a:rPr lang="en-US" sz="2200" dirty="0" err="1">
                <a:solidFill>
                  <a:srgbClr val="000000"/>
                </a:solidFill>
              </a:rPr>
              <a:t>Họ</a:t>
            </a:r>
            <a:r>
              <a:rPr lang="en-US" sz="2200" dirty="0">
                <a:solidFill>
                  <a:srgbClr val="000000"/>
                </a:solidFill>
              </a:rPr>
              <a:t> Cephalosporin: </a:t>
            </a:r>
            <a:r>
              <a:rPr lang="en-US" sz="2200" dirty="0" err="1">
                <a:solidFill>
                  <a:srgbClr val="000000"/>
                </a:solidFill>
              </a:rPr>
              <a:t>cephalexin</a:t>
            </a:r>
            <a:r>
              <a:rPr lang="en-US" sz="2200" dirty="0">
                <a:solidFill>
                  <a:srgbClr val="000000"/>
                </a:solidFill>
              </a:rPr>
              <a:t>, </a:t>
            </a:r>
            <a:r>
              <a:rPr lang="en-US" sz="2200" dirty="0" err="1">
                <a:solidFill>
                  <a:srgbClr val="000000"/>
                </a:solidFill>
              </a:rPr>
              <a:t>cefaclor</a:t>
            </a:r>
            <a:r>
              <a:rPr lang="en-US" sz="2200" dirty="0">
                <a:solidFill>
                  <a:srgbClr val="000000"/>
                </a:solidFill>
              </a:rPr>
              <a:t>, </a:t>
            </a:r>
            <a:r>
              <a:rPr lang="en-US" sz="2200" dirty="0" err="1">
                <a:solidFill>
                  <a:srgbClr val="000000"/>
                </a:solidFill>
              </a:rPr>
              <a:t>cefradin</a:t>
            </a:r>
            <a:r>
              <a:rPr lang="en-US" sz="2200" dirty="0">
                <a:solidFill>
                  <a:srgbClr val="000000"/>
                </a:solidFill>
              </a:rPr>
              <a:t>, </a:t>
            </a:r>
            <a:r>
              <a:rPr lang="en-US" sz="2200" dirty="0" err="1">
                <a:solidFill>
                  <a:srgbClr val="000000"/>
                </a:solidFill>
              </a:rPr>
              <a:t>cefotaxim</a:t>
            </a:r>
            <a:r>
              <a:rPr lang="en-US" sz="2200" dirty="0">
                <a:solidFill>
                  <a:srgbClr val="000000"/>
                </a:solidFill>
              </a:rPr>
              <a:t>…</a:t>
            </a:r>
            <a:endParaRPr lang="en-US" sz="2200" dirty="0">
              <a:solidFill>
                <a:srgbClr val="000000"/>
              </a:solidFill>
            </a:endParaRPr>
          </a:p>
          <a:p>
            <a:pPr lvl="1" fontAlgn="base">
              <a:spcBef>
                <a:spcPct val="0"/>
              </a:spcBef>
              <a:spcAft>
                <a:spcPct val="0"/>
              </a:spcAft>
              <a:defRPr/>
            </a:pPr>
            <a:r>
              <a:rPr lang="en-US" sz="2200" dirty="0" err="1">
                <a:solidFill>
                  <a:srgbClr val="000000"/>
                </a:solidFill>
              </a:rPr>
              <a:t>Các</a:t>
            </a:r>
            <a:r>
              <a:rPr lang="en-US" sz="2200" dirty="0">
                <a:solidFill>
                  <a:srgbClr val="000000"/>
                </a:solidFill>
              </a:rPr>
              <a:t> beta - </a:t>
            </a:r>
            <a:r>
              <a:rPr lang="en-US" sz="2200" dirty="0" err="1">
                <a:solidFill>
                  <a:srgbClr val="000000"/>
                </a:solidFill>
              </a:rPr>
              <a:t>lactam</a:t>
            </a:r>
            <a:r>
              <a:rPr lang="en-US" sz="2200" dirty="0">
                <a:solidFill>
                  <a:srgbClr val="000000"/>
                </a:solidFill>
              </a:rPr>
              <a:t> </a:t>
            </a:r>
            <a:r>
              <a:rPr lang="en-US" sz="2200" dirty="0" err="1">
                <a:solidFill>
                  <a:srgbClr val="000000"/>
                </a:solidFill>
              </a:rPr>
              <a:t>khác</a:t>
            </a:r>
            <a:r>
              <a:rPr lang="en-US" sz="2200" dirty="0">
                <a:solidFill>
                  <a:srgbClr val="000000"/>
                </a:solidFill>
              </a:rPr>
              <a:t>: </a:t>
            </a:r>
            <a:r>
              <a:rPr lang="en-US" sz="2200" dirty="0" err="1">
                <a:solidFill>
                  <a:srgbClr val="000000"/>
                </a:solidFill>
              </a:rPr>
              <a:t>carbapenem</a:t>
            </a:r>
            <a:r>
              <a:rPr lang="en-US" sz="2200" dirty="0">
                <a:solidFill>
                  <a:srgbClr val="000000"/>
                </a:solidFill>
              </a:rPr>
              <a:t>, </a:t>
            </a:r>
            <a:r>
              <a:rPr lang="en-US" sz="2200" dirty="0" err="1">
                <a:solidFill>
                  <a:srgbClr val="000000"/>
                </a:solidFill>
              </a:rPr>
              <a:t>monobactam</a:t>
            </a:r>
            <a:r>
              <a:rPr lang="en-US" sz="2200" dirty="0">
                <a:solidFill>
                  <a:srgbClr val="000000"/>
                </a:solidFill>
              </a:rPr>
              <a:t>…</a:t>
            </a:r>
            <a:endParaRPr lang="en-US" sz="2200" b="1" i="1" dirty="0">
              <a:solidFill>
                <a:srgbClr val="000000"/>
              </a:solidFill>
            </a:endParaRPr>
          </a:p>
        </p:txBody>
      </p:sp>
      <p:sp>
        <p:nvSpPr>
          <p:cNvPr id="302085" name="AutoShape 5"/>
          <p:cNvSpPr>
            <a:spLocks noChangeArrowheads="1"/>
          </p:cNvSpPr>
          <p:nvPr/>
        </p:nvSpPr>
        <p:spPr bwMode="gray">
          <a:xfrm>
            <a:off x="0" y="2895600"/>
            <a:ext cx="9144000" cy="914400"/>
          </a:xfrm>
          <a:prstGeom prst="roundRect">
            <a:avLst>
              <a:gd name="adj" fmla="val 16667"/>
            </a:avLst>
          </a:prstGeom>
          <a:solidFill>
            <a:srgbClr val="FFFFCC"/>
          </a:solidFill>
          <a:ln w="25400" algn="ctr">
            <a:solidFill>
              <a:schemeClr val="tx1"/>
            </a:solidFill>
            <a:round/>
          </a:ln>
          <a:effectLst>
            <a:outerShdw dist="107763" dir="2700000" algn="ctr" rotWithShape="0">
              <a:srgbClr val="000000">
                <a:alpha val="50000"/>
              </a:srgbClr>
            </a:outerShdw>
          </a:effectLst>
        </p:spPr>
        <p:txBody>
          <a:bodyPr wrap="none" anchor="ctr"/>
          <a:lstStyle/>
          <a:p>
            <a:pPr fontAlgn="base">
              <a:spcBef>
                <a:spcPct val="0"/>
              </a:spcBef>
              <a:spcAft>
                <a:spcPct val="0"/>
              </a:spcAft>
              <a:defRPr/>
            </a:pPr>
            <a:r>
              <a:rPr lang="en-US" sz="2400" b="1" dirty="0">
                <a:solidFill>
                  <a:srgbClr val="000000"/>
                </a:solidFill>
              </a:rPr>
              <a:t>2. </a:t>
            </a:r>
            <a:r>
              <a:rPr lang="en-US" sz="2800" b="1" dirty="0" err="1">
                <a:solidFill>
                  <a:srgbClr val="000000"/>
                </a:solidFill>
              </a:rPr>
              <a:t>Nhóm</a:t>
            </a:r>
            <a:r>
              <a:rPr lang="en-US" sz="2800" b="1" dirty="0">
                <a:solidFill>
                  <a:srgbClr val="000000"/>
                </a:solidFill>
              </a:rPr>
              <a:t> </a:t>
            </a:r>
            <a:r>
              <a:rPr lang="en-US" sz="2800" b="1" dirty="0" err="1">
                <a:solidFill>
                  <a:srgbClr val="000000"/>
                </a:solidFill>
              </a:rPr>
              <a:t>Aminosid</a:t>
            </a:r>
            <a:endParaRPr lang="en-US" sz="2800" dirty="0">
              <a:solidFill>
                <a:srgbClr val="000000"/>
              </a:solidFill>
            </a:endParaRPr>
          </a:p>
          <a:p>
            <a:pPr lvl="1" fontAlgn="base">
              <a:spcBef>
                <a:spcPct val="0"/>
              </a:spcBef>
              <a:spcAft>
                <a:spcPct val="0"/>
              </a:spcAft>
              <a:defRPr/>
            </a:pPr>
            <a:r>
              <a:rPr lang="en-US" sz="2200" dirty="0" err="1">
                <a:solidFill>
                  <a:srgbClr val="000000"/>
                </a:solidFill>
              </a:rPr>
              <a:t>Gồm</a:t>
            </a:r>
            <a:r>
              <a:rPr lang="en-US" sz="2200" dirty="0">
                <a:solidFill>
                  <a:srgbClr val="000000"/>
                </a:solidFill>
              </a:rPr>
              <a:t> neomycin, streptomycin, </a:t>
            </a:r>
            <a:r>
              <a:rPr lang="en-US" sz="2200" dirty="0" err="1">
                <a:solidFill>
                  <a:srgbClr val="000000"/>
                </a:solidFill>
              </a:rPr>
              <a:t>gentamicin</a:t>
            </a:r>
            <a:r>
              <a:rPr lang="en-US" sz="2200" dirty="0">
                <a:solidFill>
                  <a:srgbClr val="000000"/>
                </a:solidFill>
              </a:rPr>
              <a:t>, </a:t>
            </a:r>
            <a:r>
              <a:rPr lang="en-US" sz="2200" dirty="0" err="1">
                <a:solidFill>
                  <a:srgbClr val="000000"/>
                </a:solidFill>
              </a:rPr>
              <a:t>tobramycin</a:t>
            </a:r>
            <a:r>
              <a:rPr lang="en-US" sz="2200" dirty="0">
                <a:solidFill>
                  <a:srgbClr val="000000"/>
                </a:solidFill>
              </a:rPr>
              <a:t>…</a:t>
            </a:r>
            <a:endParaRPr lang="en-US" sz="2200" b="1" dirty="0">
              <a:solidFill>
                <a:srgbClr val="000000"/>
              </a:solidFill>
              <a:effectLst>
                <a:outerShdw blurRad="38100" dist="38100" dir="2700000" algn="tl">
                  <a:srgbClr val="000000"/>
                </a:outerShdw>
              </a:effectLst>
            </a:endParaRPr>
          </a:p>
        </p:txBody>
      </p:sp>
      <p:sp>
        <p:nvSpPr>
          <p:cNvPr id="302086" name="AutoShape 6"/>
          <p:cNvSpPr>
            <a:spLocks noChangeArrowheads="1"/>
          </p:cNvSpPr>
          <p:nvPr/>
        </p:nvSpPr>
        <p:spPr bwMode="gray">
          <a:xfrm>
            <a:off x="0" y="3886200"/>
            <a:ext cx="9144000" cy="914400"/>
          </a:xfrm>
          <a:prstGeom prst="roundRect">
            <a:avLst>
              <a:gd name="adj" fmla="val 16667"/>
            </a:avLst>
          </a:prstGeom>
          <a:solidFill>
            <a:srgbClr val="640000"/>
          </a:solidFill>
          <a:ln w="25400" algn="ctr">
            <a:solidFill>
              <a:schemeClr val="tx1"/>
            </a:solidFill>
            <a:round/>
          </a:ln>
          <a:effectLst>
            <a:outerShdw dist="107763" dir="2700000" algn="ctr" rotWithShape="0">
              <a:srgbClr val="000000">
                <a:alpha val="50000"/>
              </a:srgbClr>
            </a:outerShdw>
          </a:effectLst>
        </p:spPr>
        <p:txBody>
          <a:bodyPr wrap="none" anchor="ctr"/>
          <a:lstStyle/>
          <a:p>
            <a:pPr fontAlgn="base">
              <a:spcBef>
                <a:spcPct val="0"/>
              </a:spcBef>
              <a:spcAft>
                <a:spcPct val="0"/>
              </a:spcAft>
              <a:defRPr/>
            </a:pPr>
            <a:r>
              <a:rPr lang="en-US" sz="2400" b="1" dirty="0">
                <a:solidFill>
                  <a:srgbClr val="FFFF00"/>
                </a:solidFill>
                <a:effectLst>
                  <a:outerShdw blurRad="38100" dist="38100" dir="2700000" algn="tl">
                    <a:srgbClr val="000000"/>
                  </a:outerShdw>
                </a:effectLst>
              </a:rPr>
              <a:t>3. </a:t>
            </a:r>
            <a:r>
              <a:rPr lang="en-US" sz="2800" b="1" dirty="0" err="1">
                <a:solidFill>
                  <a:srgbClr val="FFFF00"/>
                </a:solidFill>
              </a:rPr>
              <a:t>Nhóm</a:t>
            </a:r>
            <a:r>
              <a:rPr lang="en-US" sz="2800" b="1" dirty="0">
                <a:solidFill>
                  <a:srgbClr val="FFFF00"/>
                </a:solidFill>
              </a:rPr>
              <a:t> </a:t>
            </a:r>
            <a:r>
              <a:rPr lang="en-US" sz="2800" b="1" dirty="0" err="1">
                <a:solidFill>
                  <a:srgbClr val="FFFF00"/>
                </a:solidFill>
              </a:rPr>
              <a:t>Macrolid</a:t>
            </a:r>
            <a:endParaRPr lang="en-US" sz="2800" dirty="0">
              <a:solidFill>
                <a:srgbClr val="FFFF00"/>
              </a:solidFill>
            </a:endParaRPr>
          </a:p>
          <a:p>
            <a:pPr lvl="1" fontAlgn="base">
              <a:spcBef>
                <a:spcPct val="0"/>
              </a:spcBef>
              <a:spcAft>
                <a:spcPct val="0"/>
              </a:spcAft>
              <a:defRPr/>
            </a:pPr>
            <a:r>
              <a:rPr lang="en-US" sz="2200" dirty="0" err="1">
                <a:solidFill>
                  <a:srgbClr val="FFFF00"/>
                </a:solidFill>
              </a:rPr>
              <a:t>Gồm</a:t>
            </a:r>
            <a:r>
              <a:rPr lang="en-US" sz="2200" dirty="0">
                <a:solidFill>
                  <a:srgbClr val="FFFF00"/>
                </a:solidFill>
              </a:rPr>
              <a:t> erythromycin, </a:t>
            </a:r>
            <a:r>
              <a:rPr lang="en-US" sz="2200" dirty="0" err="1">
                <a:solidFill>
                  <a:srgbClr val="FFFF00"/>
                </a:solidFill>
              </a:rPr>
              <a:t>spiramycin</a:t>
            </a:r>
            <a:r>
              <a:rPr lang="en-US" sz="2200" dirty="0">
                <a:solidFill>
                  <a:srgbClr val="FFFF00"/>
                </a:solidFill>
              </a:rPr>
              <a:t>, </a:t>
            </a:r>
            <a:r>
              <a:rPr lang="en-US" sz="2200" dirty="0" err="1">
                <a:solidFill>
                  <a:srgbClr val="FFFF00"/>
                </a:solidFill>
              </a:rPr>
              <a:t>clarithromycin</a:t>
            </a:r>
            <a:r>
              <a:rPr lang="en-US" sz="2200" dirty="0">
                <a:solidFill>
                  <a:srgbClr val="FFFF00"/>
                </a:solidFill>
              </a:rPr>
              <a:t>, </a:t>
            </a:r>
            <a:r>
              <a:rPr lang="en-US" sz="2200" dirty="0" err="1">
                <a:solidFill>
                  <a:srgbClr val="FFFF00"/>
                </a:solidFill>
              </a:rPr>
              <a:t>azithromycin</a:t>
            </a:r>
            <a:r>
              <a:rPr lang="en-US" sz="2200" dirty="0">
                <a:solidFill>
                  <a:srgbClr val="FFFF00"/>
                </a:solidFill>
              </a:rPr>
              <a:t>…</a:t>
            </a:r>
            <a:endParaRPr lang="en-US" sz="2200" b="1" dirty="0">
              <a:solidFill>
                <a:srgbClr val="FFFF00"/>
              </a:solidFill>
              <a:effectLst>
                <a:outerShdw blurRad="38100" dist="38100" dir="2700000" algn="tl">
                  <a:srgbClr val="000000"/>
                </a:outerShdw>
              </a:effectLst>
            </a:endParaRPr>
          </a:p>
        </p:txBody>
      </p:sp>
      <p:sp>
        <p:nvSpPr>
          <p:cNvPr id="302087" name="AutoShape 7"/>
          <p:cNvSpPr>
            <a:spLocks noChangeArrowheads="1"/>
          </p:cNvSpPr>
          <p:nvPr/>
        </p:nvSpPr>
        <p:spPr bwMode="gray">
          <a:xfrm>
            <a:off x="0" y="4876800"/>
            <a:ext cx="9144000" cy="91440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wrap="none" anchor="ctr"/>
          <a:lstStyle/>
          <a:p>
            <a:pPr fontAlgn="base">
              <a:spcBef>
                <a:spcPct val="0"/>
              </a:spcBef>
              <a:spcAft>
                <a:spcPct val="0"/>
              </a:spcAft>
              <a:defRPr/>
            </a:pPr>
            <a:r>
              <a:rPr lang="en-US" sz="2400" b="1" dirty="0">
                <a:solidFill>
                  <a:srgbClr val="000000"/>
                </a:solidFill>
              </a:rPr>
              <a:t>4. </a:t>
            </a:r>
            <a:r>
              <a:rPr lang="en-US" sz="2800" b="1" dirty="0" err="1">
                <a:solidFill>
                  <a:srgbClr val="000000"/>
                </a:solidFill>
              </a:rPr>
              <a:t>Nhóm</a:t>
            </a:r>
            <a:r>
              <a:rPr lang="en-US" sz="2800" b="1" dirty="0">
                <a:solidFill>
                  <a:srgbClr val="000000"/>
                </a:solidFill>
              </a:rPr>
              <a:t> </a:t>
            </a:r>
            <a:r>
              <a:rPr lang="en-US" sz="2800" b="1" dirty="0" err="1">
                <a:solidFill>
                  <a:srgbClr val="000000"/>
                </a:solidFill>
              </a:rPr>
              <a:t>Lincosamid</a:t>
            </a:r>
            <a:endParaRPr lang="en-US" sz="2800" dirty="0">
              <a:solidFill>
                <a:srgbClr val="000000"/>
              </a:solidFill>
            </a:endParaRPr>
          </a:p>
          <a:p>
            <a:pPr lvl="1" fontAlgn="base">
              <a:spcBef>
                <a:spcPct val="0"/>
              </a:spcBef>
              <a:spcAft>
                <a:spcPct val="0"/>
              </a:spcAft>
              <a:defRPr/>
            </a:pPr>
            <a:r>
              <a:rPr lang="en-US" sz="2200" dirty="0" err="1">
                <a:solidFill>
                  <a:srgbClr val="000000"/>
                </a:solidFill>
              </a:rPr>
              <a:t>Gồm</a:t>
            </a:r>
            <a:r>
              <a:rPr lang="en-US" sz="2200" dirty="0">
                <a:solidFill>
                  <a:srgbClr val="000000"/>
                </a:solidFill>
              </a:rPr>
              <a:t> </a:t>
            </a:r>
            <a:r>
              <a:rPr lang="en-US" sz="2200" dirty="0" err="1">
                <a:solidFill>
                  <a:srgbClr val="000000"/>
                </a:solidFill>
              </a:rPr>
              <a:t>lincomycin</a:t>
            </a:r>
            <a:r>
              <a:rPr lang="en-US" sz="2200" dirty="0">
                <a:solidFill>
                  <a:srgbClr val="000000"/>
                </a:solidFill>
              </a:rPr>
              <a:t>, </a:t>
            </a:r>
            <a:r>
              <a:rPr lang="en-US" sz="2200" dirty="0" err="1">
                <a:solidFill>
                  <a:srgbClr val="000000"/>
                </a:solidFill>
              </a:rPr>
              <a:t>lincosamid</a:t>
            </a:r>
            <a:r>
              <a:rPr lang="en-US" sz="2200" dirty="0">
                <a:solidFill>
                  <a:srgbClr val="000000"/>
                </a:solidFill>
              </a:rPr>
              <a:t>…</a:t>
            </a:r>
            <a:endParaRPr lang="en-US" sz="2200" b="1" dirty="0">
              <a:solidFill>
                <a:srgbClr val="000000"/>
              </a:solidFill>
              <a:effectLst>
                <a:outerShdw blurRad="38100" dist="38100" dir="2700000" algn="tl">
                  <a:srgbClr val="000000"/>
                </a:outerShdw>
              </a:effectLst>
            </a:endParaRPr>
          </a:p>
        </p:txBody>
      </p:sp>
      <p:sp>
        <p:nvSpPr>
          <p:cNvPr id="302088" name="AutoShape 8"/>
          <p:cNvSpPr>
            <a:spLocks noChangeArrowheads="1"/>
          </p:cNvSpPr>
          <p:nvPr/>
        </p:nvSpPr>
        <p:spPr bwMode="gray">
          <a:xfrm>
            <a:off x="0" y="5867400"/>
            <a:ext cx="9144000" cy="914400"/>
          </a:xfrm>
          <a:prstGeom prst="roundRect">
            <a:avLst>
              <a:gd name="adj" fmla="val 16667"/>
            </a:avLst>
          </a:prstGeom>
          <a:solidFill>
            <a:srgbClr val="006600"/>
          </a:solidFill>
          <a:ln w="25400" algn="ctr">
            <a:solidFill>
              <a:schemeClr val="tx1"/>
            </a:solidFill>
            <a:round/>
          </a:ln>
          <a:effectLst>
            <a:outerShdw dist="107763" dir="2700000" algn="ctr" rotWithShape="0">
              <a:srgbClr val="000000">
                <a:alpha val="50000"/>
              </a:srgbClr>
            </a:outerShdw>
          </a:effectLst>
        </p:spPr>
        <p:txBody>
          <a:bodyPr wrap="none" anchor="ctr"/>
          <a:lstStyle/>
          <a:p>
            <a:pPr fontAlgn="base">
              <a:spcBef>
                <a:spcPct val="0"/>
              </a:spcBef>
              <a:spcAft>
                <a:spcPct val="0"/>
              </a:spcAft>
              <a:defRPr/>
            </a:pPr>
            <a:r>
              <a:rPr lang="en-US" sz="2400" b="1" dirty="0">
                <a:solidFill>
                  <a:srgbClr val="FFFFFF"/>
                </a:solidFill>
                <a:effectLst>
                  <a:outerShdw blurRad="38100" dist="38100" dir="2700000" algn="tl">
                    <a:srgbClr val="000000"/>
                  </a:outerShdw>
                </a:effectLst>
              </a:rPr>
              <a:t>5. </a:t>
            </a:r>
            <a:r>
              <a:rPr lang="en-US" sz="2800" b="1" dirty="0" err="1">
                <a:solidFill>
                  <a:srgbClr val="FFFFFF"/>
                </a:solidFill>
              </a:rPr>
              <a:t>Nhóm</a:t>
            </a:r>
            <a:r>
              <a:rPr lang="en-US" sz="2800" b="1" dirty="0">
                <a:solidFill>
                  <a:srgbClr val="FFFFFF"/>
                </a:solidFill>
              </a:rPr>
              <a:t> </a:t>
            </a:r>
            <a:r>
              <a:rPr lang="en-US" sz="2800" b="1" dirty="0" err="1">
                <a:solidFill>
                  <a:srgbClr val="FFFFFF"/>
                </a:solidFill>
              </a:rPr>
              <a:t>Phenicol</a:t>
            </a:r>
            <a:endParaRPr lang="en-US" sz="2800" dirty="0">
              <a:solidFill>
                <a:srgbClr val="FFFFFF"/>
              </a:solidFill>
            </a:endParaRPr>
          </a:p>
          <a:p>
            <a:pPr lvl="1" fontAlgn="base">
              <a:spcBef>
                <a:spcPct val="0"/>
              </a:spcBef>
              <a:spcAft>
                <a:spcPct val="0"/>
              </a:spcAft>
              <a:defRPr/>
            </a:pPr>
            <a:r>
              <a:rPr lang="en-US" sz="2200" dirty="0" err="1">
                <a:solidFill>
                  <a:srgbClr val="FFFFFF"/>
                </a:solidFill>
              </a:rPr>
              <a:t>Gồm</a:t>
            </a:r>
            <a:r>
              <a:rPr lang="en-US" sz="2200" dirty="0">
                <a:solidFill>
                  <a:srgbClr val="FFFFFF"/>
                </a:solidFill>
              </a:rPr>
              <a:t> </a:t>
            </a:r>
            <a:r>
              <a:rPr lang="en-US" sz="2200" dirty="0" err="1">
                <a:solidFill>
                  <a:srgbClr val="FFFFFF"/>
                </a:solidFill>
              </a:rPr>
              <a:t>cloramphenicol</a:t>
            </a:r>
            <a:r>
              <a:rPr lang="en-US" sz="2200" dirty="0">
                <a:solidFill>
                  <a:srgbClr val="FFFFFF"/>
                </a:solidFill>
              </a:rPr>
              <a:t>, </a:t>
            </a:r>
            <a:r>
              <a:rPr lang="en-US" sz="2200" dirty="0" err="1">
                <a:solidFill>
                  <a:srgbClr val="FFFFFF"/>
                </a:solidFill>
              </a:rPr>
              <a:t>thiamphenicol</a:t>
            </a:r>
            <a:r>
              <a:rPr lang="en-US" sz="2200" dirty="0">
                <a:solidFill>
                  <a:srgbClr val="FFFFFF"/>
                </a:solidFill>
              </a:rPr>
              <a:t>…</a:t>
            </a:r>
            <a:endParaRPr lang="en-US" sz="2200" b="1" dirty="0">
              <a:solidFill>
                <a:srgbClr val="FFFFFF"/>
              </a:solidFill>
              <a:effectLst>
                <a:outerShdw blurRad="38100" dist="38100" dir="2700000" algn="tl">
                  <a:srgbClr val="000000"/>
                </a:outerShdw>
              </a:effectLst>
            </a:endParaRPr>
          </a:p>
        </p:txBody>
      </p:sp>
      <p:sp>
        <p:nvSpPr>
          <p:cNvPr id="21511" name="Rectangle 2"/>
          <p:cNvSpPr>
            <a:spLocks noGrp="1" noChangeArrowheads="1"/>
          </p:cNvSpPr>
          <p:nvPr>
            <p:ph type="title"/>
          </p:nvPr>
        </p:nvSpPr>
        <p:spPr>
          <a:xfrm>
            <a:off x="457200" y="152400"/>
            <a:ext cx="8229600" cy="914400"/>
          </a:xfrm>
        </p:spPr>
        <p:txBody>
          <a:bodyPr/>
          <a:lstStyle/>
          <a:p>
            <a:pPr eaLnBrk="1" hangingPunct="1"/>
            <a:r>
              <a:rPr lang="en-US" sz="5400" b="1">
                <a:solidFill>
                  <a:srgbClr val="FF0000"/>
                </a:solidFill>
              </a:rPr>
              <a:t>Phân loại kháng sinh</a:t>
            </a:r>
            <a:r>
              <a:rPr lang="en-US" sz="5400">
                <a:solidFill>
                  <a:srgbClr val="FF0000"/>
                </a:solidFill>
              </a:rPr>
              <a:t> </a:t>
            </a:r>
            <a:endParaRPr lang="en-US" sz="5400">
              <a:solidFill>
                <a:srgbClr val="FF0000"/>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2084">
                                            <p:bg/>
                                          </p:spTgt>
                                        </p:tgtEl>
                                        <p:attrNameLst>
                                          <p:attrName>style.visibility</p:attrName>
                                        </p:attrNameLst>
                                      </p:cBhvr>
                                      <p:to>
                                        <p:strVal val="visible"/>
                                      </p:to>
                                    </p:set>
                                    <p:anim calcmode="lin" valueType="num">
                                      <p:cBhvr>
                                        <p:cTn id="7" dur="500" fill="hold"/>
                                        <p:tgtEl>
                                          <p:spTgt spid="302084">
                                            <p:bg/>
                                          </p:spTgt>
                                        </p:tgtEl>
                                        <p:attrNameLst>
                                          <p:attrName>ppt_w</p:attrName>
                                        </p:attrNameLst>
                                      </p:cBhvr>
                                      <p:tavLst>
                                        <p:tav tm="0">
                                          <p:val>
                                            <p:fltVal val="0"/>
                                          </p:val>
                                        </p:tav>
                                        <p:tav tm="100000">
                                          <p:val>
                                            <p:strVal val="#ppt_w"/>
                                          </p:val>
                                        </p:tav>
                                      </p:tavLst>
                                    </p:anim>
                                    <p:anim calcmode="lin" valueType="num">
                                      <p:cBhvr>
                                        <p:cTn id="8" dur="500" fill="hold"/>
                                        <p:tgtEl>
                                          <p:spTgt spid="302084">
                                            <p:bg/>
                                          </p:spTgt>
                                        </p:tgtEl>
                                        <p:attrNameLst>
                                          <p:attrName>ppt_h</p:attrName>
                                        </p:attrNameLst>
                                      </p:cBhvr>
                                      <p:tavLst>
                                        <p:tav tm="0">
                                          <p:val>
                                            <p:fltVal val="0"/>
                                          </p:val>
                                        </p:tav>
                                        <p:tav tm="100000">
                                          <p:val>
                                            <p:strVal val="#ppt_h"/>
                                          </p:val>
                                        </p:tav>
                                      </p:tavLst>
                                    </p:anim>
                                    <p:animEffect transition="in" filter="fade">
                                      <p:cBhvr>
                                        <p:cTn id="9" dur="500"/>
                                        <p:tgtEl>
                                          <p:spTgt spid="302084">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2084">
                                            <p:txEl>
                                              <p:pRg st="0" end="0"/>
                                            </p:txEl>
                                          </p:spTgt>
                                        </p:tgtEl>
                                        <p:attrNameLst>
                                          <p:attrName>style.visibility</p:attrName>
                                        </p:attrNameLst>
                                      </p:cBhvr>
                                      <p:to>
                                        <p:strVal val="visible"/>
                                      </p:to>
                                    </p:set>
                                    <p:anim calcmode="lin" valueType="num">
                                      <p:cBhvr>
                                        <p:cTn id="12" dur="500" fill="hold"/>
                                        <p:tgtEl>
                                          <p:spTgt spid="30208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0208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02084">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2085">
                                            <p:bg/>
                                          </p:spTgt>
                                        </p:tgtEl>
                                        <p:attrNameLst>
                                          <p:attrName>style.visibility</p:attrName>
                                        </p:attrNameLst>
                                      </p:cBhvr>
                                      <p:to>
                                        <p:strVal val="visible"/>
                                      </p:to>
                                    </p:set>
                                    <p:anim calcmode="lin" valueType="num">
                                      <p:cBhvr>
                                        <p:cTn id="17" dur="500" fill="hold"/>
                                        <p:tgtEl>
                                          <p:spTgt spid="302085">
                                            <p:bg/>
                                          </p:spTgt>
                                        </p:tgtEl>
                                        <p:attrNameLst>
                                          <p:attrName>ppt_w</p:attrName>
                                        </p:attrNameLst>
                                      </p:cBhvr>
                                      <p:tavLst>
                                        <p:tav tm="0">
                                          <p:val>
                                            <p:fltVal val="0"/>
                                          </p:val>
                                        </p:tav>
                                        <p:tav tm="100000">
                                          <p:val>
                                            <p:strVal val="#ppt_w"/>
                                          </p:val>
                                        </p:tav>
                                      </p:tavLst>
                                    </p:anim>
                                    <p:anim calcmode="lin" valueType="num">
                                      <p:cBhvr>
                                        <p:cTn id="18" dur="500" fill="hold"/>
                                        <p:tgtEl>
                                          <p:spTgt spid="302085">
                                            <p:bg/>
                                          </p:spTgt>
                                        </p:tgtEl>
                                        <p:attrNameLst>
                                          <p:attrName>ppt_h</p:attrName>
                                        </p:attrNameLst>
                                      </p:cBhvr>
                                      <p:tavLst>
                                        <p:tav tm="0">
                                          <p:val>
                                            <p:fltVal val="0"/>
                                          </p:val>
                                        </p:tav>
                                        <p:tav tm="100000">
                                          <p:val>
                                            <p:strVal val="#ppt_h"/>
                                          </p:val>
                                        </p:tav>
                                      </p:tavLst>
                                    </p:anim>
                                    <p:animEffect transition="in" filter="fade">
                                      <p:cBhvr>
                                        <p:cTn id="19" dur="500"/>
                                        <p:tgtEl>
                                          <p:spTgt spid="302085">
                                            <p:bg/>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2085">
                                            <p:txEl>
                                              <p:pRg st="0" end="0"/>
                                            </p:txEl>
                                          </p:spTgt>
                                        </p:tgtEl>
                                        <p:attrNameLst>
                                          <p:attrName>style.visibility</p:attrName>
                                        </p:attrNameLst>
                                      </p:cBhvr>
                                      <p:to>
                                        <p:strVal val="visible"/>
                                      </p:to>
                                    </p:set>
                                    <p:anim calcmode="lin" valueType="num">
                                      <p:cBhvr>
                                        <p:cTn id="22" dur="500" fill="hold"/>
                                        <p:tgtEl>
                                          <p:spTgt spid="302085">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02085">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02085">
                                            <p:txEl>
                                              <p:pRg st="0" end="0"/>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2086">
                                            <p:bg/>
                                          </p:spTgt>
                                        </p:tgtEl>
                                        <p:attrNameLst>
                                          <p:attrName>style.visibility</p:attrName>
                                        </p:attrNameLst>
                                      </p:cBhvr>
                                      <p:to>
                                        <p:strVal val="visible"/>
                                      </p:to>
                                    </p:set>
                                    <p:anim calcmode="lin" valueType="num">
                                      <p:cBhvr>
                                        <p:cTn id="27" dur="500" fill="hold"/>
                                        <p:tgtEl>
                                          <p:spTgt spid="302086">
                                            <p:bg/>
                                          </p:spTgt>
                                        </p:tgtEl>
                                        <p:attrNameLst>
                                          <p:attrName>ppt_w</p:attrName>
                                        </p:attrNameLst>
                                      </p:cBhvr>
                                      <p:tavLst>
                                        <p:tav tm="0">
                                          <p:val>
                                            <p:fltVal val="0"/>
                                          </p:val>
                                        </p:tav>
                                        <p:tav tm="100000">
                                          <p:val>
                                            <p:strVal val="#ppt_w"/>
                                          </p:val>
                                        </p:tav>
                                      </p:tavLst>
                                    </p:anim>
                                    <p:anim calcmode="lin" valueType="num">
                                      <p:cBhvr>
                                        <p:cTn id="28" dur="500" fill="hold"/>
                                        <p:tgtEl>
                                          <p:spTgt spid="302086">
                                            <p:bg/>
                                          </p:spTgt>
                                        </p:tgtEl>
                                        <p:attrNameLst>
                                          <p:attrName>ppt_h</p:attrName>
                                        </p:attrNameLst>
                                      </p:cBhvr>
                                      <p:tavLst>
                                        <p:tav tm="0">
                                          <p:val>
                                            <p:fltVal val="0"/>
                                          </p:val>
                                        </p:tav>
                                        <p:tav tm="100000">
                                          <p:val>
                                            <p:strVal val="#ppt_h"/>
                                          </p:val>
                                        </p:tav>
                                      </p:tavLst>
                                    </p:anim>
                                    <p:animEffect transition="in" filter="fade">
                                      <p:cBhvr>
                                        <p:cTn id="29" dur="500"/>
                                        <p:tgtEl>
                                          <p:spTgt spid="302086">
                                            <p:bg/>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02086">
                                            <p:txEl>
                                              <p:pRg st="0" end="0"/>
                                            </p:txEl>
                                          </p:spTgt>
                                        </p:tgtEl>
                                        <p:attrNameLst>
                                          <p:attrName>style.visibility</p:attrName>
                                        </p:attrNameLst>
                                      </p:cBhvr>
                                      <p:to>
                                        <p:strVal val="visible"/>
                                      </p:to>
                                    </p:set>
                                    <p:anim calcmode="lin" valueType="num">
                                      <p:cBhvr>
                                        <p:cTn id="32" dur="500" fill="hold"/>
                                        <p:tgtEl>
                                          <p:spTgt spid="302086">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302086">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302086">
                                            <p:txEl>
                                              <p:pRg st="0" end="0"/>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2087">
                                            <p:bg/>
                                          </p:spTgt>
                                        </p:tgtEl>
                                        <p:attrNameLst>
                                          <p:attrName>style.visibility</p:attrName>
                                        </p:attrNameLst>
                                      </p:cBhvr>
                                      <p:to>
                                        <p:strVal val="visible"/>
                                      </p:to>
                                    </p:set>
                                    <p:anim calcmode="lin" valueType="num">
                                      <p:cBhvr>
                                        <p:cTn id="37" dur="500" fill="hold"/>
                                        <p:tgtEl>
                                          <p:spTgt spid="302087">
                                            <p:bg/>
                                          </p:spTgt>
                                        </p:tgtEl>
                                        <p:attrNameLst>
                                          <p:attrName>ppt_w</p:attrName>
                                        </p:attrNameLst>
                                      </p:cBhvr>
                                      <p:tavLst>
                                        <p:tav tm="0">
                                          <p:val>
                                            <p:fltVal val="0"/>
                                          </p:val>
                                        </p:tav>
                                        <p:tav tm="100000">
                                          <p:val>
                                            <p:strVal val="#ppt_w"/>
                                          </p:val>
                                        </p:tav>
                                      </p:tavLst>
                                    </p:anim>
                                    <p:anim calcmode="lin" valueType="num">
                                      <p:cBhvr>
                                        <p:cTn id="38" dur="500" fill="hold"/>
                                        <p:tgtEl>
                                          <p:spTgt spid="302087">
                                            <p:bg/>
                                          </p:spTgt>
                                        </p:tgtEl>
                                        <p:attrNameLst>
                                          <p:attrName>ppt_h</p:attrName>
                                        </p:attrNameLst>
                                      </p:cBhvr>
                                      <p:tavLst>
                                        <p:tav tm="0">
                                          <p:val>
                                            <p:fltVal val="0"/>
                                          </p:val>
                                        </p:tav>
                                        <p:tav tm="100000">
                                          <p:val>
                                            <p:strVal val="#ppt_h"/>
                                          </p:val>
                                        </p:tav>
                                      </p:tavLst>
                                    </p:anim>
                                    <p:animEffect transition="in" filter="fade">
                                      <p:cBhvr>
                                        <p:cTn id="39" dur="500"/>
                                        <p:tgtEl>
                                          <p:spTgt spid="302087">
                                            <p:bg/>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02087">
                                            <p:txEl>
                                              <p:pRg st="0" end="0"/>
                                            </p:txEl>
                                          </p:spTgt>
                                        </p:tgtEl>
                                        <p:attrNameLst>
                                          <p:attrName>style.visibility</p:attrName>
                                        </p:attrNameLst>
                                      </p:cBhvr>
                                      <p:to>
                                        <p:strVal val="visible"/>
                                      </p:to>
                                    </p:set>
                                    <p:anim calcmode="lin" valueType="num">
                                      <p:cBhvr>
                                        <p:cTn id="42" dur="500" fill="hold"/>
                                        <p:tgtEl>
                                          <p:spTgt spid="302087">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302087">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302087">
                                            <p:txEl>
                                              <p:pRg st="0" end="0"/>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2088">
                                            <p:bg/>
                                          </p:spTgt>
                                        </p:tgtEl>
                                        <p:attrNameLst>
                                          <p:attrName>style.visibility</p:attrName>
                                        </p:attrNameLst>
                                      </p:cBhvr>
                                      <p:to>
                                        <p:strVal val="visible"/>
                                      </p:to>
                                    </p:set>
                                    <p:anim calcmode="lin" valueType="num">
                                      <p:cBhvr>
                                        <p:cTn id="47" dur="500" fill="hold"/>
                                        <p:tgtEl>
                                          <p:spTgt spid="302088">
                                            <p:bg/>
                                          </p:spTgt>
                                        </p:tgtEl>
                                        <p:attrNameLst>
                                          <p:attrName>ppt_w</p:attrName>
                                        </p:attrNameLst>
                                      </p:cBhvr>
                                      <p:tavLst>
                                        <p:tav tm="0">
                                          <p:val>
                                            <p:fltVal val="0"/>
                                          </p:val>
                                        </p:tav>
                                        <p:tav tm="100000">
                                          <p:val>
                                            <p:strVal val="#ppt_w"/>
                                          </p:val>
                                        </p:tav>
                                      </p:tavLst>
                                    </p:anim>
                                    <p:anim calcmode="lin" valueType="num">
                                      <p:cBhvr>
                                        <p:cTn id="48" dur="500" fill="hold"/>
                                        <p:tgtEl>
                                          <p:spTgt spid="302088">
                                            <p:bg/>
                                          </p:spTgt>
                                        </p:tgtEl>
                                        <p:attrNameLst>
                                          <p:attrName>ppt_h</p:attrName>
                                        </p:attrNameLst>
                                      </p:cBhvr>
                                      <p:tavLst>
                                        <p:tav tm="0">
                                          <p:val>
                                            <p:fltVal val="0"/>
                                          </p:val>
                                        </p:tav>
                                        <p:tav tm="100000">
                                          <p:val>
                                            <p:strVal val="#ppt_h"/>
                                          </p:val>
                                        </p:tav>
                                      </p:tavLst>
                                    </p:anim>
                                    <p:animEffect transition="in" filter="fade">
                                      <p:cBhvr>
                                        <p:cTn id="49" dur="500"/>
                                        <p:tgtEl>
                                          <p:spTgt spid="302088">
                                            <p:bg/>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02088">
                                            <p:txEl>
                                              <p:pRg st="0" end="0"/>
                                            </p:txEl>
                                          </p:spTgt>
                                        </p:tgtEl>
                                        <p:attrNameLst>
                                          <p:attrName>style.visibility</p:attrName>
                                        </p:attrNameLst>
                                      </p:cBhvr>
                                      <p:to>
                                        <p:strVal val="visible"/>
                                      </p:to>
                                    </p:set>
                                    <p:anim calcmode="lin" valueType="num">
                                      <p:cBhvr>
                                        <p:cTn id="52" dur="500" fill="hold"/>
                                        <p:tgtEl>
                                          <p:spTgt spid="302088">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302088">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30208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6" fill="hold" grpId="0" nodeType="clickEffect">
                                  <p:stCondLst>
                                    <p:cond delay="0"/>
                                  </p:stCondLst>
                                  <p:childTnLst>
                                    <p:set>
                                      <p:cBhvr>
                                        <p:cTn id="58" dur="1" fill="hold">
                                          <p:stCondLst>
                                            <p:cond delay="0"/>
                                          </p:stCondLst>
                                        </p:cTn>
                                        <p:tgtEl>
                                          <p:spTgt spid="302084">
                                            <p:txEl>
                                              <p:pRg st="1" end="1"/>
                                            </p:txEl>
                                          </p:spTgt>
                                        </p:tgtEl>
                                        <p:attrNameLst>
                                          <p:attrName>style.visibility</p:attrName>
                                        </p:attrNameLst>
                                      </p:cBhvr>
                                      <p:to>
                                        <p:strVal val="visible"/>
                                      </p:to>
                                    </p:set>
                                    <p:animEffect transition="in" filter="strips(downRight)">
                                      <p:cBhvr>
                                        <p:cTn id="59" dur="1000"/>
                                        <p:tgtEl>
                                          <p:spTgt spid="302084">
                                            <p:txEl>
                                              <p:pRg st="1" end="1"/>
                                            </p:txEl>
                                          </p:spTgt>
                                        </p:tgtEl>
                                      </p:cBhvr>
                                    </p:animEffect>
                                  </p:childTnLst>
                                </p:cTn>
                              </p:par>
                            </p:childTnLst>
                          </p:cTn>
                        </p:par>
                        <p:par>
                          <p:cTn id="60" fill="hold">
                            <p:stCondLst>
                              <p:cond delay="1000"/>
                            </p:stCondLst>
                            <p:childTnLst>
                              <p:par>
                                <p:cTn id="61" presetID="18" presetClass="entr" presetSubtype="6" fill="hold" grpId="0" nodeType="afterEffect">
                                  <p:stCondLst>
                                    <p:cond delay="0"/>
                                  </p:stCondLst>
                                  <p:childTnLst>
                                    <p:set>
                                      <p:cBhvr>
                                        <p:cTn id="62" dur="1" fill="hold">
                                          <p:stCondLst>
                                            <p:cond delay="0"/>
                                          </p:stCondLst>
                                        </p:cTn>
                                        <p:tgtEl>
                                          <p:spTgt spid="302084">
                                            <p:txEl>
                                              <p:pRg st="2" end="2"/>
                                            </p:txEl>
                                          </p:spTgt>
                                        </p:tgtEl>
                                        <p:attrNameLst>
                                          <p:attrName>style.visibility</p:attrName>
                                        </p:attrNameLst>
                                      </p:cBhvr>
                                      <p:to>
                                        <p:strVal val="visible"/>
                                      </p:to>
                                    </p:set>
                                    <p:animEffect transition="in" filter="strips(downRight)">
                                      <p:cBhvr>
                                        <p:cTn id="63" dur="1000"/>
                                        <p:tgtEl>
                                          <p:spTgt spid="302084">
                                            <p:txEl>
                                              <p:pRg st="2" end="2"/>
                                            </p:txEl>
                                          </p:spTgt>
                                        </p:tgtEl>
                                      </p:cBhvr>
                                    </p:animEffect>
                                  </p:childTnLst>
                                </p:cTn>
                              </p:par>
                            </p:childTnLst>
                          </p:cTn>
                        </p:par>
                        <p:par>
                          <p:cTn id="64" fill="hold">
                            <p:stCondLst>
                              <p:cond delay="2000"/>
                            </p:stCondLst>
                            <p:childTnLst>
                              <p:par>
                                <p:cTn id="65" presetID="18" presetClass="entr" presetSubtype="6" fill="hold" grpId="0" nodeType="afterEffect">
                                  <p:stCondLst>
                                    <p:cond delay="0"/>
                                  </p:stCondLst>
                                  <p:childTnLst>
                                    <p:set>
                                      <p:cBhvr>
                                        <p:cTn id="66" dur="1" fill="hold">
                                          <p:stCondLst>
                                            <p:cond delay="0"/>
                                          </p:stCondLst>
                                        </p:cTn>
                                        <p:tgtEl>
                                          <p:spTgt spid="302084">
                                            <p:txEl>
                                              <p:pRg st="3" end="3"/>
                                            </p:txEl>
                                          </p:spTgt>
                                        </p:tgtEl>
                                        <p:attrNameLst>
                                          <p:attrName>style.visibility</p:attrName>
                                        </p:attrNameLst>
                                      </p:cBhvr>
                                      <p:to>
                                        <p:strVal val="visible"/>
                                      </p:to>
                                    </p:set>
                                    <p:animEffect transition="in" filter="strips(downRight)">
                                      <p:cBhvr>
                                        <p:cTn id="67" dur="1000"/>
                                        <p:tgtEl>
                                          <p:spTgt spid="302084">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302085">
                                            <p:txEl>
                                              <p:pRg st="1" end="1"/>
                                            </p:txEl>
                                          </p:spTgt>
                                        </p:tgtEl>
                                        <p:attrNameLst>
                                          <p:attrName>style.visibility</p:attrName>
                                        </p:attrNameLst>
                                      </p:cBhvr>
                                      <p:to>
                                        <p:strVal val="visible"/>
                                      </p:to>
                                    </p:set>
                                    <p:animEffect transition="in" filter="wipe(right)">
                                      <p:cBhvr>
                                        <p:cTn id="72" dur="500"/>
                                        <p:tgtEl>
                                          <p:spTgt spid="302085">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grpId="0" nodeType="clickEffect">
                                  <p:stCondLst>
                                    <p:cond delay="0"/>
                                  </p:stCondLst>
                                  <p:childTnLst>
                                    <p:set>
                                      <p:cBhvr>
                                        <p:cTn id="76" dur="1" fill="hold">
                                          <p:stCondLst>
                                            <p:cond delay="0"/>
                                          </p:stCondLst>
                                        </p:cTn>
                                        <p:tgtEl>
                                          <p:spTgt spid="302086">
                                            <p:txEl>
                                              <p:pRg st="1" end="1"/>
                                            </p:txEl>
                                          </p:spTgt>
                                        </p:tgtEl>
                                        <p:attrNameLst>
                                          <p:attrName>style.visibility</p:attrName>
                                        </p:attrNameLst>
                                      </p:cBhvr>
                                      <p:to>
                                        <p:strVal val="visible"/>
                                      </p:to>
                                    </p:set>
                                    <p:animEffect transition="in" filter="diamond(in)">
                                      <p:cBhvr>
                                        <p:cTn id="77" dur="500"/>
                                        <p:tgtEl>
                                          <p:spTgt spid="302086">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302087">
                                            <p:txEl>
                                              <p:pRg st="1" end="1"/>
                                            </p:txEl>
                                          </p:spTgt>
                                        </p:tgtEl>
                                        <p:attrNameLst>
                                          <p:attrName>style.visibility</p:attrName>
                                        </p:attrNameLst>
                                      </p:cBhvr>
                                      <p:to>
                                        <p:strVal val="visible"/>
                                      </p:to>
                                    </p:set>
                                    <p:animEffect transition="in" filter="dissolve">
                                      <p:cBhvr>
                                        <p:cTn id="82" dur="500"/>
                                        <p:tgtEl>
                                          <p:spTgt spid="302087">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302088">
                                            <p:txEl>
                                              <p:pRg st="1" end="1"/>
                                            </p:txEl>
                                          </p:spTgt>
                                        </p:tgtEl>
                                        <p:attrNameLst>
                                          <p:attrName>style.visibility</p:attrName>
                                        </p:attrNameLst>
                                      </p:cBhvr>
                                      <p:to>
                                        <p:strVal val="visible"/>
                                      </p:to>
                                    </p:set>
                                    <p:anim calcmode="lin" valueType="num">
                                      <p:cBhvr>
                                        <p:cTn id="87" dur="500" fill="hold"/>
                                        <p:tgtEl>
                                          <p:spTgt spid="302088">
                                            <p:txEl>
                                              <p:pRg st="1" end="1"/>
                                            </p:txEl>
                                          </p:spTgt>
                                        </p:tgtEl>
                                        <p:attrNameLst>
                                          <p:attrName>ppt_w</p:attrName>
                                        </p:attrNameLst>
                                      </p:cBhvr>
                                      <p:tavLst>
                                        <p:tav tm="0">
                                          <p:val>
                                            <p:fltVal val="0"/>
                                          </p:val>
                                        </p:tav>
                                        <p:tav tm="100000">
                                          <p:val>
                                            <p:strVal val="#ppt_w"/>
                                          </p:val>
                                        </p:tav>
                                      </p:tavLst>
                                    </p:anim>
                                    <p:anim calcmode="lin" valueType="num">
                                      <p:cBhvr>
                                        <p:cTn id="88" dur="500" fill="hold"/>
                                        <p:tgtEl>
                                          <p:spTgt spid="302088">
                                            <p:txEl>
                                              <p:pRg st="1" end="1"/>
                                            </p:txEl>
                                          </p:spTgt>
                                        </p:tgtEl>
                                        <p:attrNameLst>
                                          <p:attrName>ppt_h</p:attrName>
                                        </p:attrNameLst>
                                      </p:cBhvr>
                                      <p:tavLst>
                                        <p:tav tm="0">
                                          <p:val>
                                            <p:fltVal val="0"/>
                                          </p:val>
                                        </p:tav>
                                        <p:tav tm="100000">
                                          <p:val>
                                            <p:strVal val="#ppt_h"/>
                                          </p:val>
                                        </p:tav>
                                      </p:tavLst>
                                    </p:anim>
                                    <p:animEffect transition="in" filter="fade">
                                      <p:cBhvr>
                                        <p:cTn id="89" dur="500"/>
                                        <p:tgtEl>
                                          <p:spTgt spid="3020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animBg="1" build="p"/>
      <p:bldP spid="302085" grpId="0" animBg="1" build="p"/>
      <p:bldP spid="302086" grpId="0" animBg="1" build="p"/>
      <p:bldP spid="302087" grpId="0" animBg="1" build="p"/>
      <p:bldP spid="302088" grpId="0" animBg="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4" name="AutoShape 4"/>
          <p:cNvSpPr>
            <a:spLocks noChangeArrowheads="1"/>
          </p:cNvSpPr>
          <p:nvPr/>
        </p:nvSpPr>
        <p:spPr bwMode="gray">
          <a:xfrm>
            <a:off x="0" y="1143000"/>
            <a:ext cx="9144000" cy="990600"/>
          </a:xfrm>
          <a:prstGeom prst="roundRect">
            <a:avLst>
              <a:gd name="adj" fmla="val 16667"/>
            </a:avLst>
          </a:prstGeom>
        </p:spPr>
        <p:style>
          <a:lnRef idx="1">
            <a:schemeClr val="accent1"/>
          </a:lnRef>
          <a:fillRef idx="2">
            <a:schemeClr val="accent1"/>
          </a:fillRef>
          <a:effectRef idx="1">
            <a:schemeClr val="accent1"/>
          </a:effectRef>
          <a:fontRef idx="minor">
            <a:schemeClr val="dk1"/>
          </a:fontRef>
        </p:style>
        <p:txBody>
          <a:bodyPr wrap="none" anchor="ctr"/>
          <a:lstStyle/>
          <a:p>
            <a:pPr marL="609600" indent="-609600" fontAlgn="base">
              <a:spcBef>
                <a:spcPct val="0"/>
              </a:spcBef>
              <a:spcAft>
                <a:spcPct val="0"/>
              </a:spcAft>
              <a:defRPr/>
            </a:pPr>
            <a:r>
              <a:rPr lang="en-US" sz="2800" b="1" dirty="0">
                <a:solidFill>
                  <a:srgbClr val="000000"/>
                </a:solidFill>
              </a:rPr>
              <a:t>6. </a:t>
            </a:r>
            <a:r>
              <a:rPr lang="en-US" sz="2800" b="1" dirty="0" err="1">
                <a:solidFill>
                  <a:srgbClr val="000000"/>
                </a:solidFill>
              </a:rPr>
              <a:t>Nhóm</a:t>
            </a:r>
            <a:r>
              <a:rPr lang="en-US" sz="2800" b="1" dirty="0">
                <a:solidFill>
                  <a:srgbClr val="000000"/>
                </a:solidFill>
              </a:rPr>
              <a:t> </a:t>
            </a:r>
            <a:r>
              <a:rPr lang="en-US" sz="2800" b="1" dirty="0" err="1">
                <a:solidFill>
                  <a:srgbClr val="000000"/>
                </a:solidFill>
              </a:rPr>
              <a:t>Tetracyclin</a:t>
            </a:r>
            <a:endParaRPr lang="en-US" sz="2800" dirty="0">
              <a:solidFill>
                <a:srgbClr val="000000"/>
              </a:solidFill>
            </a:endParaRPr>
          </a:p>
          <a:p>
            <a:pPr marL="990600" lvl="1" indent="-533400" fontAlgn="base">
              <a:spcBef>
                <a:spcPct val="0"/>
              </a:spcBef>
              <a:spcAft>
                <a:spcPct val="0"/>
              </a:spcAft>
              <a:defRPr/>
            </a:pPr>
            <a:r>
              <a:rPr lang="en-US" sz="2200" dirty="0" err="1">
                <a:solidFill>
                  <a:srgbClr val="000000"/>
                </a:solidFill>
              </a:rPr>
              <a:t>Gồm</a:t>
            </a:r>
            <a:r>
              <a:rPr lang="en-US" sz="2200" dirty="0">
                <a:solidFill>
                  <a:srgbClr val="000000"/>
                </a:solidFill>
              </a:rPr>
              <a:t> </a:t>
            </a:r>
            <a:r>
              <a:rPr lang="en-US" sz="2200" dirty="0" err="1">
                <a:solidFill>
                  <a:srgbClr val="000000"/>
                </a:solidFill>
              </a:rPr>
              <a:t>tetracyclin</a:t>
            </a:r>
            <a:r>
              <a:rPr lang="en-US" sz="2200" dirty="0">
                <a:solidFill>
                  <a:srgbClr val="000000"/>
                </a:solidFill>
              </a:rPr>
              <a:t>, </a:t>
            </a:r>
            <a:r>
              <a:rPr lang="en-US" sz="2200" dirty="0" err="1">
                <a:solidFill>
                  <a:srgbClr val="000000"/>
                </a:solidFill>
              </a:rPr>
              <a:t>doxycyclin</a:t>
            </a:r>
            <a:r>
              <a:rPr lang="en-US" sz="2200" dirty="0">
                <a:solidFill>
                  <a:srgbClr val="000000"/>
                </a:solidFill>
              </a:rPr>
              <a:t>, </a:t>
            </a:r>
            <a:r>
              <a:rPr lang="en-US" sz="2200" dirty="0" err="1">
                <a:solidFill>
                  <a:srgbClr val="000000"/>
                </a:solidFill>
              </a:rPr>
              <a:t>oxytetracyclin</a:t>
            </a:r>
            <a:r>
              <a:rPr lang="en-US" sz="2200" dirty="0">
                <a:solidFill>
                  <a:srgbClr val="000000"/>
                </a:solidFill>
              </a:rPr>
              <a:t>...</a:t>
            </a:r>
            <a:endParaRPr lang="en-US" sz="2200" b="1" i="1" dirty="0">
              <a:solidFill>
                <a:srgbClr val="000000"/>
              </a:solidFill>
            </a:endParaRPr>
          </a:p>
        </p:txBody>
      </p:sp>
      <p:sp>
        <p:nvSpPr>
          <p:cNvPr id="302085" name="AutoShape 5"/>
          <p:cNvSpPr>
            <a:spLocks noChangeArrowheads="1"/>
          </p:cNvSpPr>
          <p:nvPr/>
        </p:nvSpPr>
        <p:spPr bwMode="gray">
          <a:xfrm>
            <a:off x="0" y="2209800"/>
            <a:ext cx="9144000" cy="1219200"/>
          </a:xfrm>
          <a:prstGeom prst="roundRect">
            <a:avLst>
              <a:gd name="adj" fmla="val 16667"/>
            </a:avLst>
          </a:prstGeom>
          <a:solidFill>
            <a:srgbClr val="FAFAA4"/>
          </a:solidFill>
          <a:ln w="25400" algn="ctr">
            <a:solidFill>
              <a:schemeClr val="tx1"/>
            </a:solidFill>
            <a:round/>
          </a:ln>
          <a:effectLst>
            <a:outerShdw dist="107763" dir="2700000" algn="ctr" rotWithShape="0">
              <a:srgbClr val="000000">
                <a:alpha val="50000"/>
              </a:srgbClr>
            </a:outerShdw>
          </a:effectLst>
        </p:spPr>
        <p:txBody>
          <a:bodyPr wrap="none" anchor="ctr"/>
          <a:lstStyle/>
          <a:p>
            <a:pPr marL="609600" indent="-609600" fontAlgn="base">
              <a:spcBef>
                <a:spcPct val="0"/>
              </a:spcBef>
              <a:spcAft>
                <a:spcPct val="0"/>
              </a:spcAft>
            </a:pPr>
            <a:r>
              <a:rPr lang="en-US" sz="2800" b="1">
                <a:solidFill>
                  <a:srgbClr val="000000"/>
                </a:solidFill>
              </a:rPr>
              <a:t>7. Nhóm Peptid</a:t>
            </a:r>
            <a:endParaRPr lang="en-US" sz="2800">
              <a:solidFill>
                <a:srgbClr val="000000"/>
              </a:solidFill>
            </a:endParaRPr>
          </a:p>
          <a:p>
            <a:pPr marL="990600" lvl="1" indent="-533400" fontAlgn="base">
              <a:spcBef>
                <a:spcPct val="0"/>
              </a:spcBef>
              <a:spcAft>
                <a:spcPct val="0"/>
              </a:spcAft>
            </a:pPr>
            <a:r>
              <a:rPr lang="en-US" sz="2200">
                <a:solidFill>
                  <a:srgbClr val="000000"/>
                </a:solidFill>
              </a:rPr>
              <a:t>Glycopeptid: vancomycin…</a:t>
            </a:r>
            <a:endParaRPr lang="en-US" sz="2200">
              <a:solidFill>
                <a:srgbClr val="000000"/>
              </a:solidFill>
            </a:endParaRPr>
          </a:p>
          <a:p>
            <a:pPr marL="990600" lvl="1" indent="-533400" fontAlgn="base">
              <a:spcBef>
                <a:spcPct val="0"/>
              </a:spcBef>
              <a:spcAft>
                <a:spcPct val="0"/>
              </a:spcAft>
            </a:pPr>
            <a:r>
              <a:rPr lang="en-US" sz="2200">
                <a:solidFill>
                  <a:srgbClr val="000000"/>
                </a:solidFill>
              </a:rPr>
              <a:t>Polypeptid: polymyxin, bacitracin…</a:t>
            </a:r>
            <a:endParaRPr lang="en-US" sz="2200" b="1" i="1">
              <a:solidFill>
                <a:srgbClr val="000000"/>
              </a:solidFill>
            </a:endParaRPr>
          </a:p>
        </p:txBody>
      </p:sp>
      <p:sp>
        <p:nvSpPr>
          <p:cNvPr id="302086" name="AutoShape 6"/>
          <p:cNvSpPr>
            <a:spLocks noChangeArrowheads="1"/>
          </p:cNvSpPr>
          <p:nvPr/>
        </p:nvSpPr>
        <p:spPr bwMode="gray">
          <a:xfrm>
            <a:off x="0" y="3505200"/>
            <a:ext cx="9144000" cy="914400"/>
          </a:xfrm>
          <a:prstGeom prst="roundRect">
            <a:avLst>
              <a:gd name="adj" fmla="val 16667"/>
            </a:avLst>
          </a:prstGeom>
        </p:spPr>
        <p:style>
          <a:lnRef idx="1">
            <a:schemeClr val="accent2"/>
          </a:lnRef>
          <a:fillRef idx="2">
            <a:schemeClr val="accent2"/>
          </a:fillRef>
          <a:effectRef idx="1">
            <a:schemeClr val="accent2"/>
          </a:effectRef>
          <a:fontRef idx="minor">
            <a:schemeClr val="dk1"/>
          </a:fontRef>
        </p:style>
        <p:txBody>
          <a:bodyPr wrap="none" anchor="ctr"/>
          <a:lstStyle/>
          <a:p>
            <a:pPr marL="609600" indent="-609600" fontAlgn="base">
              <a:spcBef>
                <a:spcPct val="0"/>
              </a:spcBef>
              <a:spcAft>
                <a:spcPct val="0"/>
              </a:spcAft>
              <a:defRPr/>
            </a:pPr>
            <a:r>
              <a:rPr lang="en-US" sz="2400" b="1" dirty="0">
                <a:solidFill>
                  <a:srgbClr val="000000"/>
                </a:solidFill>
              </a:rPr>
              <a:t>8. </a:t>
            </a:r>
            <a:r>
              <a:rPr lang="en-US" sz="2800" b="1" dirty="0" err="1">
                <a:solidFill>
                  <a:srgbClr val="000000"/>
                </a:solidFill>
              </a:rPr>
              <a:t>Nhóm</a:t>
            </a:r>
            <a:r>
              <a:rPr lang="en-US" sz="2800" b="1" dirty="0">
                <a:solidFill>
                  <a:srgbClr val="000000"/>
                </a:solidFill>
              </a:rPr>
              <a:t> </a:t>
            </a:r>
            <a:r>
              <a:rPr lang="en-US" sz="2800" b="1" dirty="0" err="1">
                <a:solidFill>
                  <a:srgbClr val="000000"/>
                </a:solidFill>
              </a:rPr>
              <a:t>Quinolon</a:t>
            </a:r>
            <a:endParaRPr lang="en-US" sz="2800" dirty="0">
              <a:solidFill>
                <a:srgbClr val="000000"/>
              </a:solidFill>
            </a:endParaRPr>
          </a:p>
          <a:p>
            <a:pPr marL="990600" lvl="1" indent="-533400" fontAlgn="base">
              <a:spcBef>
                <a:spcPct val="0"/>
              </a:spcBef>
              <a:spcAft>
                <a:spcPct val="0"/>
              </a:spcAft>
              <a:defRPr/>
            </a:pPr>
            <a:r>
              <a:rPr lang="en-US" sz="2200" dirty="0" err="1">
                <a:solidFill>
                  <a:srgbClr val="000000"/>
                </a:solidFill>
              </a:rPr>
              <a:t>Gồm</a:t>
            </a:r>
            <a:r>
              <a:rPr lang="en-US" sz="2200" dirty="0">
                <a:solidFill>
                  <a:srgbClr val="000000"/>
                </a:solidFill>
              </a:rPr>
              <a:t> acid </a:t>
            </a:r>
            <a:r>
              <a:rPr lang="en-US" sz="2200" dirty="0" err="1">
                <a:solidFill>
                  <a:srgbClr val="000000"/>
                </a:solidFill>
              </a:rPr>
              <a:t>nalidixic</a:t>
            </a:r>
            <a:r>
              <a:rPr lang="en-US" sz="2200" dirty="0">
                <a:solidFill>
                  <a:srgbClr val="000000"/>
                </a:solidFill>
              </a:rPr>
              <a:t>, ciprofloxacin, </a:t>
            </a:r>
            <a:r>
              <a:rPr lang="en-US" sz="2200" dirty="0" err="1">
                <a:solidFill>
                  <a:srgbClr val="000000"/>
                </a:solidFill>
              </a:rPr>
              <a:t>norfloxacin</a:t>
            </a:r>
            <a:r>
              <a:rPr lang="en-US" sz="2200" dirty="0">
                <a:solidFill>
                  <a:srgbClr val="000000"/>
                </a:solidFill>
              </a:rPr>
              <a:t>, </a:t>
            </a:r>
            <a:r>
              <a:rPr lang="en-US" sz="2200" dirty="0" err="1">
                <a:solidFill>
                  <a:srgbClr val="000000"/>
                </a:solidFill>
              </a:rPr>
              <a:t>ofloxacin</a:t>
            </a:r>
            <a:r>
              <a:rPr lang="en-US" sz="2200" dirty="0">
                <a:solidFill>
                  <a:srgbClr val="000000"/>
                </a:solidFill>
              </a:rPr>
              <a:t>, </a:t>
            </a:r>
            <a:r>
              <a:rPr lang="en-US" sz="2200" dirty="0" err="1">
                <a:solidFill>
                  <a:srgbClr val="000000"/>
                </a:solidFill>
              </a:rPr>
              <a:t>gatifloxacin</a:t>
            </a:r>
            <a:r>
              <a:rPr lang="en-US" sz="2200" dirty="0">
                <a:solidFill>
                  <a:srgbClr val="000000"/>
                </a:solidFill>
              </a:rPr>
              <a:t>…</a:t>
            </a:r>
            <a:endParaRPr lang="en-US" sz="2200" b="1" i="1" dirty="0">
              <a:solidFill>
                <a:srgbClr val="000000"/>
              </a:solidFill>
            </a:endParaRPr>
          </a:p>
        </p:txBody>
      </p:sp>
      <p:sp>
        <p:nvSpPr>
          <p:cNvPr id="302087" name="AutoShape 7"/>
          <p:cNvSpPr>
            <a:spLocks noChangeArrowheads="1"/>
          </p:cNvSpPr>
          <p:nvPr/>
        </p:nvSpPr>
        <p:spPr bwMode="gray">
          <a:xfrm>
            <a:off x="0" y="4495800"/>
            <a:ext cx="9144000" cy="914400"/>
          </a:xfrm>
          <a:prstGeom prst="roundRect">
            <a:avLst>
              <a:gd name="adj" fmla="val 16667"/>
            </a:avLst>
          </a:prstGeom>
          <a:solidFill>
            <a:srgbClr val="EDFFB9"/>
          </a:solidFill>
          <a:ln w="25400" algn="ctr">
            <a:solidFill>
              <a:schemeClr val="tx1"/>
            </a:solidFill>
            <a:round/>
          </a:ln>
          <a:effectLst>
            <a:outerShdw dist="107763" dir="2700000" algn="ctr" rotWithShape="0">
              <a:srgbClr val="000000">
                <a:alpha val="50000"/>
              </a:srgbClr>
            </a:outerShdw>
          </a:effectLst>
        </p:spPr>
        <p:txBody>
          <a:bodyPr wrap="none" anchor="ctr"/>
          <a:lstStyle/>
          <a:p>
            <a:pPr marL="609600" indent="-609600" fontAlgn="base">
              <a:spcBef>
                <a:spcPct val="0"/>
              </a:spcBef>
              <a:spcAft>
                <a:spcPct val="0"/>
              </a:spcAft>
            </a:pPr>
            <a:r>
              <a:rPr lang="en-US" sz="2400" b="1">
                <a:solidFill>
                  <a:srgbClr val="000000"/>
                </a:solidFill>
              </a:rPr>
              <a:t>9. </a:t>
            </a:r>
            <a:r>
              <a:rPr lang="en-US" sz="2800" b="1">
                <a:solidFill>
                  <a:srgbClr val="000000"/>
                </a:solidFill>
              </a:rPr>
              <a:t>Nhóm Nitro - imidazol</a:t>
            </a:r>
            <a:endParaRPr lang="en-US" sz="2800">
              <a:solidFill>
                <a:srgbClr val="000000"/>
              </a:solidFill>
            </a:endParaRPr>
          </a:p>
          <a:p>
            <a:pPr marL="990600" lvl="1" indent="-533400" fontAlgn="base">
              <a:spcBef>
                <a:spcPct val="0"/>
              </a:spcBef>
              <a:spcAft>
                <a:spcPct val="0"/>
              </a:spcAft>
            </a:pPr>
            <a:r>
              <a:rPr lang="en-US" sz="2200">
                <a:solidFill>
                  <a:srgbClr val="000000"/>
                </a:solidFill>
              </a:rPr>
              <a:t>Gồm metronidazol, tinidazol, sernidazol...</a:t>
            </a:r>
            <a:endParaRPr lang="en-US" sz="2200" b="1" i="1">
              <a:solidFill>
                <a:srgbClr val="000000"/>
              </a:solidFill>
            </a:endParaRPr>
          </a:p>
        </p:txBody>
      </p:sp>
      <p:sp>
        <p:nvSpPr>
          <p:cNvPr id="302088" name="AutoShape 8"/>
          <p:cNvSpPr>
            <a:spLocks noChangeArrowheads="1"/>
          </p:cNvSpPr>
          <p:nvPr/>
        </p:nvSpPr>
        <p:spPr bwMode="gray">
          <a:xfrm>
            <a:off x="0" y="5486400"/>
            <a:ext cx="9144000" cy="1295400"/>
          </a:xfrm>
          <a:prstGeom prst="roundRect">
            <a:avLst>
              <a:gd name="adj" fmla="val 16667"/>
            </a:avLst>
          </a:prstGeom>
        </p:spPr>
        <p:style>
          <a:lnRef idx="0">
            <a:schemeClr val="accent3"/>
          </a:lnRef>
          <a:fillRef idx="3">
            <a:schemeClr val="accent3"/>
          </a:fillRef>
          <a:effectRef idx="3">
            <a:schemeClr val="accent3"/>
          </a:effectRef>
          <a:fontRef idx="minor">
            <a:schemeClr val="lt1"/>
          </a:fontRef>
        </p:style>
        <p:txBody>
          <a:bodyPr wrap="none" anchor="ctr"/>
          <a:lstStyle/>
          <a:p>
            <a:pPr marL="609600" indent="-609600" fontAlgn="base">
              <a:spcBef>
                <a:spcPct val="0"/>
              </a:spcBef>
              <a:spcAft>
                <a:spcPct val="0"/>
              </a:spcAft>
              <a:defRPr/>
            </a:pPr>
            <a:r>
              <a:rPr lang="en-US" sz="2400" b="1" dirty="0">
                <a:solidFill>
                  <a:srgbClr val="000000"/>
                </a:solidFill>
              </a:rPr>
              <a:t>10. </a:t>
            </a:r>
            <a:r>
              <a:rPr lang="en-US" sz="2800" b="1" dirty="0" err="1">
                <a:solidFill>
                  <a:srgbClr val="000000"/>
                </a:solidFill>
              </a:rPr>
              <a:t>Nhóm</a:t>
            </a:r>
            <a:r>
              <a:rPr lang="en-US" sz="2800" b="1" dirty="0">
                <a:solidFill>
                  <a:srgbClr val="000000"/>
                </a:solidFill>
              </a:rPr>
              <a:t> </a:t>
            </a:r>
            <a:r>
              <a:rPr lang="en-US" sz="2800" b="1" dirty="0" err="1">
                <a:solidFill>
                  <a:srgbClr val="000000"/>
                </a:solidFill>
              </a:rPr>
              <a:t>Kháng</a:t>
            </a:r>
            <a:r>
              <a:rPr lang="en-US" sz="2800" b="1" dirty="0">
                <a:solidFill>
                  <a:srgbClr val="000000"/>
                </a:solidFill>
              </a:rPr>
              <a:t> </a:t>
            </a:r>
            <a:r>
              <a:rPr lang="en-US" sz="2800" b="1" dirty="0" err="1">
                <a:solidFill>
                  <a:srgbClr val="000000"/>
                </a:solidFill>
              </a:rPr>
              <a:t>sinh</a:t>
            </a:r>
            <a:r>
              <a:rPr lang="en-US" sz="2800" b="1" dirty="0">
                <a:solidFill>
                  <a:srgbClr val="000000"/>
                </a:solidFill>
              </a:rPr>
              <a:t> </a:t>
            </a:r>
            <a:r>
              <a:rPr lang="en-US" sz="2800" b="1" dirty="0" err="1">
                <a:solidFill>
                  <a:srgbClr val="000000"/>
                </a:solidFill>
              </a:rPr>
              <a:t>sulfamid</a:t>
            </a:r>
            <a:r>
              <a:rPr lang="en-US" sz="2800" dirty="0">
                <a:solidFill>
                  <a:srgbClr val="FF0000"/>
                </a:solidFill>
              </a:rPr>
              <a:t> </a:t>
            </a:r>
            <a:endParaRPr lang="en-US" sz="2800" dirty="0">
              <a:solidFill>
                <a:srgbClr val="FF0000"/>
              </a:solidFill>
            </a:endParaRPr>
          </a:p>
          <a:p>
            <a:pPr marL="609600" indent="-609600" fontAlgn="base">
              <a:spcBef>
                <a:spcPct val="0"/>
              </a:spcBef>
              <a:spcAft>
                <a:spcPct val="0"/>
              </a:spcAft>
              <a:defRPr/>
            </a:pPr>
            <a:r>
              <a:rPr lang="en-US" sz="2800" dirty="0">
                <a:solidFill>
                  <a:srgbClr val="FF0000"/>
                </a:solidFill>
              </a:rPr>
              <a:t>	</a:t>
            </a:r>
            <a:r>
              <a:rPr lang="en-US" sz="2200" dirty="0" err="1">
                <a:solidFill>
                  <a:srgbClr val="000000"/>
                </a:solidFill>
              </a:rPr>
              <a:t>Sulfacetamid</a:t>
            </a:r>
            <a:r>
              <a:rPr lang="en-US" sz="2200" dirty="0">
                <a:solidFill>
                  <a:srgbClr val="000000"/>
                </a:solidFill>
              </a:rPr>
              <a:t>, </a:t>
            </a:r>
            <a:r>
              <a:rPr lang="en-US" sz="2200" dirty="0" err="1">
                <a:solidFill>
                  <a:srgbClr val="000000"/>
                </a:solidFill>
              </a:rPr>
              <a:t>sulfamethoxazol</a:t>
            </a:r>
            <a:r>
              <a:rPr lang="en-US" sz="2200" dirty="0">
                <a:solidFill>
                  <a:srgbClr val="000000"/>
                </a:solidFill>
              </a:rPr>
              <a:t>, </a:t>
            </a:r>
            <a:r>
              <a:rPr lang="en-US" sz="2200" dirty="0" err="1">
                <a:solidFill>
                  <a:srgbClr val="000000"/>
                </a:solidFill>
              </a:rPr>
              <a:t>Sulfadoxin</a:t>
            </a:r>
            <a:r>
              <a:rPr lang="en-US" sz="2200" dirty="0">
                <a:solidFill>
                  <a:srgbClr val="000000"/>
                </a:solidFill>
              </a:rPr>
              <a:t>…..</a:t>
            </a:r>
            <a:endParaRPr lang="en-US" sz="2200" dirty="0">
              <a:solidFill>
                <a:srgbClr val="000000"/>
              </a:solidFill>
            </a:endParaRPr>
          </a:p>
        </p:txBody>
      </p:sp>
      <p:sp>
        <p:nvSpPr>
          <p:cNvPr id="22537" name="Rectangle 2"/>
          <p:cNvSpPr>
            <a:spLocks noGrp="1" noChangeArrowheads="1"/>
          </p:cNvSpPr>
          <p:nvPr>
            <p:ph type="title"/>
          </p:nvPr>
        </p:nvSpPr>
        <p:spPr>
          <a:xfrm>
            <a:off x="457200" y="152400"/>
            <a:ext cx="8229600" cy="914400"/>
          </a:xfrm>
        </p:spPr>
        <p:txBody>
          <a:bodyPr/>
          <a:lstStyle/>
          <a:p>
            <a:pPr eaLnBrk="1" hangingPunct="1"/>
            <a:r>
              <a:rPr lang="en-US" sz="5400" b="1">
                <a:solidFill>
                  <a:srgbClr val="FF0000"/>
                </a:solidFill>
              </a:rPr>
              <a:t>Phân loại kháng sinh</a:t>
            </a:r>
            <a:r>
              <a:rPr lang="en-US" sz="5400">
                <a:solidFill>
                  <a:srgbClr val="FF0000"/>
                </a:solidFill>
              </a:rPr>
              <a:t> </a:t>
            </a:r>
            <a:endParaRPr lang="en-US" sz="5400">
              <a:solidFill>
                <a:srgbClr val="FF0000"/>
              </a:solidFill>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302084">
                                            <p:bg/>
                                          </p:spTgt>
                                        </p:tgtEl>
                                        <p:attrNameLst>
                                          <p:attrName>style.visibility</p:attrName>
                                        </p:attrNameLst>
                                      </p:cBhvr>
                                      <p:to>
                                        <p:strVal val="visible"/>
                                      </p:to>
                                    </p:set>
                                    <p:animEffect transition="in" filter="diamond(out)">
                                      <p:cBhvr>
                                        <p:cTn id="7" dur="1000"/>
                                        <p:tgtEl>
                                          <p:spTgt spid="302084">
                                            <p:bg/>
                                          </p:spTgt>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302084">
                                            <p:txEl>
                                              <p:pRg st="0" end="0"/>
                                            </p:txEl>
                                          </p:spTgt>
                                        </p:tgtEl>
                                        <p:attrNameLst>
                                          <p:attrName>style.visibility</p:attrName>
                                        </p:attrNameLst>
                                      </p:cBhvr>
                                      <p:to>
                                        <p:strVal val="visible"/>
                                      </p:to>
                                    </p:set>
                                    <p:animEffect transition="in" filter="diamond(out)">
                                      <p:cBhvr>
                                        <p:cTn id="10" dur="1000"/>
                                        <p:tgtEl>
                                          <p:spTgt spid="302084">
                                            <p:txEl>
                                              <p:pRg st="0" end="0"/>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02085">
                                            <p:bg/>
                                          </p:spTgt>
                                        </p:tgtEl>
                                        <p:attrNameLst>
                                          <p:attrName>style.visibility</p:attrName>
                                        </p:attrNameLst>
                                      </p:cBhvr>
                                      <p:to>
                                        <p:strVal val="visible"/>
                                      </p:to>
                                    </p:set>
                                    <p:animEffect transition="in" filter="diamond(in)">
                                      <p:cBhvr>
                                        <p:cTn id="13" dur="1000"/>
                                        <p:tgtEl>
                                          <p:spTgt spid="302085">
                                            <p:bg/>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02085">
                                            <p:txEl>
                                              <p:pRg st="0" end="0"/>
                                            </p:txEl>
                                          </p:spTgt>
                                        </p:tgtEl>
                                        <p:attrNameLst>
                                          <p:attrName>style.visibility</p:attrName>
                                        </p:attrNameLst>
                                      </p:cBhvr>
                                      <p:to>
                                        <p:strVal val="visible"/>
                                      </p:to>
                                    </p:set>
                                    <p:animEffect transition="in" filter="diamond(in)">
                                      <p:cBhvr>
                                        <p:cTn id="16" dur="1000"/>
                                        <p:tgtEl>
                                          <p:spTgt spid="302085">
                                            <p:txEl>
                                              <p:pRg st="0" end="0"/>
                                            </p:txEl>
                                          </p:spTgt>
                                        </p:tgtEl>
                                      </p:cBhvr>
                                    </p:animEffect>
                                  </p:childTnLst>
                                </p:cTn>
                              </p:par>
                              <p:par>
                                <p:cTn id="17" presetID="8" presetClass="entr" presetSubtype="32" fill="hold" grpId="0" nodeType="withEffect">
                                  <p:stCondLst>
                                    <p:cond delay="0"/>
                                  </p:stCondLst>
                                  <p:childTnLst>
                                    <p:set>
                                      <p:cBhvr>
                                        <p:cTn id="18" dur="1" fill="hold">
                                          <p:stCondLst>
                                            <p:cond delay="0"/>
                                          </p:stCondLst>
                                        </p:cTn>
                                        <p:tgtEl>
                                          <p:spTgt spid="302086">
                                            <p:bg/>
                                          </p:spTgt>
                                        </p:tgtEl>
                                        <p:attrNameLst>
                                          <p:attrName>style.visibility</p:attrName>
                                        </p:attrNameLst>
                                      </p:cBhvr>
                                      <p:to>
                                        <p:strVal val="visible"/>
                                      </p:to>
                                    </p:set>
                                    <p:animEffect transition="in" filter="diamond(out)">
                                      <p:cBhvr>
                                        <p:cTn id="19" dur="1000"/>
                                        <p:tgtEl>
                                          <p:spTgt spid="302086">
                                            <p:bg/>
                                          </p:spTgt>
                                        </p:tgtEl>
                                      </p:cBhvr>
                                    </p:animEffect>
                                  </p:childTnLst>
                                </p:cTn>
                              </p:par>
                              <p:par>
                                <p:cTn id="20" presetID="8" presetClass="entr" presetSubtype="32" fill="hold" grpId="0" nodeType="withEffect">
                                  <p:stCondLst>
                                    <p:cond delay="0"/>
                                  </p:stCondLst>
                                  <p:childTnLst>
                                    <p:set>
                                      <p:cBhvr>
                                        <p:cTn id="21" dur="1" fill="hold">
                                          <p:stCondLst>
                                            <p:cond delay="0"/>
                                          </p:stCondLst>
                                        </p:cTn>
                                        <p:tgtEl>
                                          <p:spTgt spid="302086">
                                            <p:txEl>
                                              <p:pRg st="0" end="0"/>
                                            </p:txEl>
                                          </p:spTgt>
                                        </p:tgtEl>
                                        <p:attrNameLst>
                                          <p:attrName>style.visibility</p:attrName>
                                        </p:attrNameLst>
                                      </p:cBhvr>
                                      <p:to>
                                        <p:strVal val="visible"/>
                                      </p:to>
                                    </p:set>
                                    <p:animEffect transition="in" filter="diamond(out)">
                                      <p:cBhvr>
                                        <p:cTn id="22" dur="1000"/>
                                        <p:tgtEl>
                                          <p:spTgt spid="302086">
                                            <p:txEl>
                                              <p:pRg st="0" end="0"/>
                                            </p:txEl>
                                          </p:spTgt>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302087">
                                            <p:bg/>
                                          </p:spTgt>
                                        </p:tgtEl>
                                        <p:attrNameLst>
                                          <p:attrName>style.visibility</p:attrName>
                                        </p:attrNameLst>
                                      </p:cBhvr>
                                      <p:to>
                                        <p:strVal val="visible"/>
                                      </p:to>
                                    </p:set>
                                    <p:animEffect transition="in" filter="diamond(in)">
                                      <p:cBhvr>
                                        <p:cTn id="25" dur="1000"/>
                                        <p:tgtEl>
                                          <p:spTgt spid="302087">
                                            <p:bg/>
                                          </p:spTgt>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302087">
                                            <p:txEl>
                                              <p:pRg st="0" end="0"/>
                                            </p:txEl>
                                          </p:spTgt>
                                        </p:tgtEl>
                                        <p:attrNameLst>
                                          <p:attrName>style.visibility</p:attrName>
                                        </p:attrNameLst>
                                      </p:cBhvr>
                                      <p:to>
                                        <p:strVal val="visible"/>
                                      </p:to>
                                    </p:set>
                                    <p:animEffect transition="in" filter="diamond(in)">
                                      <p:cBhvr>
                                        <p:cTn id="28" dur="1000"/>
                                        <p:tgtEl>
                                          <p:spTgt spid="30208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302084">
                                            <p:txEl>
                                              <p:pRg st="1" end="1"/>
                                            </p:txEl>
                                          </p:spTgt>
                                        </p:tgtEl>
                                        <p:attrNameLst>
                                          <p:attrName>style.visibility</p:attrName>
                                        </p:attrNameLst>
                                      </p:cBhvr>
                                      <p:to>
                                        <p:strVal val="visible"/>
                                      </p:to>
                                    </p:set>
                                    <p:animEffect transition="in" filter="diamond(in)">
                                      <p:cBhvr>
                                        <p:cTn id="33" dur="1000"/>
                                        <p:tgtEl>
                                          <p:spTgt spid="30208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32" fill="hold" grpId="0" nodeType="clickEffect">
                                  <p:stCondLst>
                                    <p:cond delay="0"/>
                                  </p:stCondLst>
                                  <p:childTnLst>
                                    <p:set>
                                      <p:cBhvr>
                                        <p:cTn id="37" dur="1" fill="hold">
                                          <p:stCondLst>
                                            <p:cond delay="0"/>
                                          </p:stCondLst>
                                        </p:cTn>
                                        <p:tgtEl>
                                          <p:spTgt spid="302085">
                                            <p:txEl>
                                              <p:pRg st="1" end="1"/>
                                            </p:txEl>
                                          </p:spTgt>
                                        </p:tgtEl>
                                        <p:attrNameLst>
                                          <p:attrName>style.visibility</p:attrName>
                                        </p:attrNameLst>
                                      </p:cBhvr>
                                      <p:to>
                                        <p:strVal val="visible"/>
                                      </p:to>
                                    </p:set>
                                    <p:animEffect transition="in" filter="diamond(out)">
                                      <p:cBhvr>
                                        <p:cTn id="38" dur="1000"/>
                                        <p:tgtEl>
                                          <p:spTgt spid="302085">
                                            <p:txEl>
                                              <p:pRg st="1" end="1"/>
                                            </p:txEl>
                                          </p:spTgt>
                                        </p:tgtEl>
                                      </p:cBhvr>
                                    </p:animEffect>
                                  </p:childTnLst>
                                </p:cTn>
                              </p:par>
                            </p:childTnLst>
                          </p:cTn>
                        </p:par>
                        <p:par>
                          <p:cTn id="39" fill="hold">
                            <p:stCondLst>
                              <p:cond delay="1000"/>
                            </p:stCondLst>
                            <p:childTnLst>
                              <p:par>
                                <p:cTn id="40" presetID="8" presetClass="entr" presetSubtype="16" fill="hold" grpId="0" nodeType="afterEffect">
                                  <p:stCondLst>
                                    <p:cond delay="0"/>
                                  </p:stCondLst>
                                  <p:childTnLst>
                                    <p:set>
                                      <p:cBhvr>
                                        <p:cTn id="41" dur="1" fill="hold">
                                          <p:stCondLst>
                                            <p:cond delay="0"/>
                                          </p:stCondLst>
                                        </p:cTn>
                                        <p:tgtEl>
                                          <p:spTgt spid="302085">
                                            <p:txEl>
                                              <p:pRg st="2" end="2"/>
                                            </p:txEl>
                                          </p:spTgt>
                                        </p:tgtEl>
                                        <p:attrNameLst>
                                          <p:attrName>style.visibility</p:attrName>
                                        </p:attrNameLst>
                                      </p:cBhvr>
                                      <p:to>
                                        <p:strVal val="visible"/>
                                      </p:to>
                                    </p:set>
                                    <p:animEffect transition="in" filter="diamond(in)">
                                      <p:cBhvr>
                                        <p:cTn id="42" dur="1000"/>
                                        <p:tgtEl>
                                          <p:spTgt spid="30208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32" fill="hold" grpId="0" nodeType="clickEffect">
                                  <p:stCondLst>
                                    <p:cond delay="0"/>
                                  </p:stCondLst>
                                  <p:childTnLst>
                                    <p:set>
                                      <p:cBhvr>
                                        <p:cTn id="46" dur="1" fill="hold">
                                          <p:stCondLst>
                                            <p:cond delay="0"/>
                                          </p:stCondLst>
                                        </p:cTn>
                                        <p:tgtEl>
                                          <p:spTgt spid="302086">
                                            <p:txEl>
                                              <p:pRg st="1" end="1"/>
                                            </p:txEl>
                                          </p:spTgt>
                                        </p:tgtEl>
                                        <p:attrNameLst>
                                          <p:attrName>style.visibility</p:attrName>
                                        </p:attrNameLst>
                                      </p:cBhvr>
                                      <p:to>
                                        <p:strVal val="visible"/>
                                      </p:to>
                                    </p:set>
                                    <p:animEffect transition="in" filter="diamond(out)">
                                      <p:cBhvr>
                                        <p:cTn id="47" dur="1000"/>
                                        <p:tgtEl>
                                          <p:spTgt spid="30208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302087">
                                            <p:txEl>
                                              <p:pRg st="1" end="1"/>
                                            </p:txEl>
                                          </p:spTgt>
                                        </p:tgtEl>
                                        <p:attrNameLst>
                                          <p:attrName>style.visibility</p:attrName>
                                        </p:attrNameLst>
                                      </p:cBhvr>
                                      <p:to>
                                        <p:strVal val="visible"/>
                                      </p:to>
                                    </p:set>
                                    <p:animEffect transition="in" filter="diamond(in)">
                                      <p:cBhvr>
                                        <p:cTn id="52" dur="1000"/>
                                        <p:tgtEl>
                                          <p:spTgt spid="3020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animBg="1" build="p"/>
      <p:bldP spid="302085" grpId="0" animBg="1" build="p"/>
      <p:bldP spid="302086" grpId="0" animBg="1" build="p"/>
      <p:bldP spid="302087" grpId="0" animBg="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b="1"/>
              <a:t>Cefotaxim là kháng sinh thuộc nhóm:</a:t>
            </a:r>
            <a:endParaRPr lang="en-US" b="1"/>
          </a:p>
          <a:p>
            <a:pPr marL="0" indent="0">
              <a:buNone/>
            </a:pPr>
            <a:r>
              <a:rPr lang="en-US"/>
              <a:t>A. Nhóm cephalosporin thế hệ I</a:t>
            </a:r>
            <a:endParaRPr lang="en-US"/>
          </a:p>
          <a:p>
            <a:pPr marL="0" indent="0">
              <a:buNone/>
            </a:pPr>
            <a:r>
              <a:rPr lang="en-US"/>
              <a:t>B. Nhóm cephalosporin thế hệ II</a:t>
            </a:r>
            <a:endParaRPr lang="en-US"/>
          </a:p>
          <a:p>
            <a:pPr marL="0" indent="0">
              <a:buNone/>
            </a:pPr>
            <a:r>
              <a:rPr lang="en-US"/>
              <a:t>C. Nhóm cephalosporin thế hệ III</a:t>
            </a:r>
            <a:endParaRPr lang="en-US"/>
          </a:p>
          <a:p>
            <a:pPr marL="0" indent="0">
              <a:buNone/>
            </a:pPr>
            <a:r>
              <a:rPr lang="en-US"/>
              <a:t>D. Nhóm cephalosporin thế hệ IV</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b="1"/>
              <a:t>Kháng sinh thuộc nhóm cephalosporin thế hệ II là</a:t>
            </a:r>
            <a:r>
              <a:rPr lang="en-US"/>
              <a:t>:</a:t>
            </a:r>
            <a:endParaRPr lang="en-US"/>
          </a:p>
          <a:p>
            <a:pPr marL="0" indent="0">
              <a:buNone/>
            </a:pPr>
            <a:r>
              <a:rPr lang="en-US"/>
              <a:t>A.Cephalexin</a:t>
            </a:r>
            <a:endParaRPr lang="en-US"/>
          </a:p>
          <a:p>
            <a:pPr marL="0" indent="0">
              <a:buNone/>
            </a:pPr>
            <a:r>
              <a:rPr lang="en-US"/>
              <a:t>B.Cefepim</a:t>
            </a:r>
            <a:endParaRPr lang="en-US"/>
          </a:p>
          <a:p>
            <a:pPr marL="0" indent="0">
              <a:buNone/>
            </a:pPr>
            <a:r>
              <a:rPr lang="en-US"/>
              <a:t>C.Cefotaxim</a:t>
            </a:r>
            <a:endParaRPr lang="en-US"/>
          </a:p>
          <a:p>
            <a:pPr marL="0" indent="0">
              <a:buNone/>
            </a:pPr>
            <a:r>
              <a:rPr lang="en-US"/>
              <a:t>D.Cefuroxim</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b="1"/>
              <a:t>Erythromycin là kháng sinh thuộc nhóm:</a:t>
            </a:r>
            <a:endParaRPr lang="en-US"/>
          </a:p>
          <a:p>
            <a:pPr marL="0" indent="0">
              <a:buNone/>
            </a:pPr>
            <a:r>
              <a:rPr lang="en-US"/>
              <a:t>A. Macrolid</a:t>
            </a:r>
            <a:endParaRPr lang="en-US"/>
          </a:p>
          <a:p>
            <a:pPr marL="0" indent="0">
              <a:buNone/>
            </a:pPr>
            <a:r>
              <a:rPr lang="en-US"/>
              <a:t>B. Aminoglycosid</a:t>
            </a:r>
            <a:endParaRPr lang="en-US"/>
          </a:p>
          <a:p>
            <a:pPr marL="0" indent="0">
              <a:buNone/>
            </a:pPr>
            <a:r>
              <a:rPr lang="en-US"/>
              <a:t>C. Penicillin</a:t>
            </a:r>
            <a:endParaRPr lang="en-US"/>
          </a:p>
          <a:p>
            <a:pPr marL="0" indent="0">
              <a:buNone/>
            </a:pPr>
            <a:r>
              <a:rPr lang="en-US"/>
              <a:t>D. Cephalosporin</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b="1"/>
              <a:t>Azithromycin là kháng sinh thuộc nhóm:</a:t>
            </a:r>
            <a:endParaRPr lang="en-US"/>
          </a:p>
          <a:p>
            <a:pPr marL="0" indent="0">
              <a:buNone/>
            </a:pPr>
            <a:r>
              <a:rPr lang="en-US"/>
              <a:t>A.Aminosid</a:t>
            </a:r>
            <a:endParaRPr lang="en-US"/>
          </a:p>
          <a:p>
            <a:pPr marL="0" indent="0">
              <a:buNone/>
            </a:pPr>
            <a:r>
              <a:rPr lang="en-US"/>
              <a:t>B.Lincosamid</a:t>
            </a:r>
            <a:endParaRPr lang="en-US"/>
          </a:p>
          <a:p>
            <a:pPr marL="0" indent="0">
              <a:buNone/>
            </a:pPr>
            <a:r>
              <a:rPr lang="en-US"/>
              <a:t>C.Quinolon</a:t>
            </a:r>
            <a:endParaRPr lang="en-US"/>
          </a:p>
          <a:p>
            <a:pPr marL="0" indent="0">
              <a:buNone/>
            </a:pPr>
            <a:r>
              <a:rPr lang="en-US"/>
              <a:t>D.Macrolid</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b="1"/>
              <a:t>Kháng sinh thuộc nhóm quinolon là</a:t>
            </a:r>
            <a:r>
              <a:rPr lang="en-US"/>
              <a:t>:</a:t>
            </a:r>
            <a:endParaRPr lang="en-US"/>
          </a:p>
          <a:p>
            <a:pPr marL="0" indent="0">
              <a:buNone/>
            </a:pPr>
            <a:r>
              <a:rPr lang="en-US"/>
              <a:t>A.Norfloxacin	</a:t>
            </a:r>
            <a:endParaRPr lang="en-US"/>
          </a:p>
          <a:p>
            <a:pPr marL="0" indent="0">
              <a:buNone/>
            </a:pPr>
            <a:r>
              <a:rPr lang="en-US"/>
              <a:t>B.Tetracyclin</a:t>
            </a:r>
            <a:endParaRPr lang="en-US"/>
          </a:p>
          <a:p>
            <a:pPr marL="0" indent="0">
              <a:buNone/>
            </a:pPr>
            <a:r>
              <a:rPr lang="en-US"/>
              <a:t>C.Erythromycin</a:t>
            </a:r>
            <a:endParaRPr lang="en-US"/>
          </a:p>
          <a:p>
            <a:pPr marL="0" indent="0">
              <a:buNone/>
            </a:pPr>
            <a:r>
              <a:rPr lang="en-US"/>
              <a:t>D.Co-trimoxazol</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Oval 3"/>
          <p:cNvSpPr>
            <a:spLocks noChangeArrowheads="1"/>
          </p:cNvSpPr>
          <p:nvPr/>
        </p:nvSpPr>
        <p:spPr bwMode="auto">
          <a:xfrm>
            <a:off x="3126466" y="2667000"/>
            <a:ext cx="3124200" cy="1066800"/>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a:spcBef>
                <a:spcPct val="0"/>
              </a:spcBef>
              <a:spcAft>
                <a:spcPct val="0"/>
              </a:spcAft>
            </a:pPr>
            <a:endParaRPr lang="vi-VN" sz="1400" b="1">
              <a:solidFill>
                <a:srgbClr val="000000"/>
              </a:solidFill>
            </a:endParaRPr>
          </a:p>
        </p:txBody>
      </p:sp>
      <p:sp>
        <p:nvSpPr>
          <p:cNvPr id="147460" name="Rectangle 4"/>
          <p:cNvSpPr>
            <a:spLocks noChangeArrowheads="1"/>
          </p:cNvSpPr>
          <p:nvPr/>
        </p:nvSpPr>
        <p:spPr bwMode="auto">
          <a:xfrm>
            <a:off x="3431266" y="2819400"/>
            <a:ext cx="2514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Wingdings" panose="05000000000000000000" pitchFamily="2" charset="2"/>
              <a:buNone/>
            </a:pPr>
            <a:r>
              <a:rPr lang="en-US" sz="4400" b="1" dirty="0">
                <a:solidFill>
                  <a:srgbClr val="FFFFFF"/>
                </a:solidFill>
              </a:rPr>
              <a:t>Vi </a:t>
            </a:r>
            <a:r>
              <a:rPr lang="en-US" sz="4400" b="1" dirty="0" err="1">
                <a:solidFill>
                  <a:srgbClr val="FFFFFF"/>
                </a:solidFill>
              </a:rPr>
              <a:t>khuẩn</a:t>
            </a:r>
            <a:endParaRPr lang="en-US" sz="4400" b="1" dirty="0">
              <a:solidFill>
                <a:srgbClr val="FFFFFF"/>
              </a:solidFill>
            </a:endParaRPr>
          </a:p>
        </p:txBody>
      </p:sp>
      <p:sp>
        <p:nvSpPr>
          <p:cNvPr id="16409" name="Rectangle 10"/>
          <p:cNvSpPr>
            <a:spLocks noChangeArrowheads="1"/>
          </p:cNvSpPr>
          <p:nvPr/>
        </p:nvSpPr>
        <p:spPr bwMode="auto">
          <a:xfrm>
            <a:off x="6324600" y="6324600"/>
            <a:ext cx="1981200" cy="457200"/>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p>
            <a:pPr marL="342900" indent="-342900" algn="ctr" fontAlgn="base">
              <a:lnSpc>
                <a:spcPct val="130000"/>
              </a:lnSpc>
              <a:spcBef>
                <a:spcPct val="20000"/>
              </a:spcBef>
              <a:spcAft>
                <a:spcPct val="0"/>
              </a:spcAft>
              <a:buClr>
                <a:srgbClr val="CCFF66"/>
              </a:buClr>
              <a:buSzPct val="70000"/>
              <a:buFont typeface="Wingdings" panose="05000000000000000000" pitchFamily="2" charset="2"/>
              <a:buNone/>
            </a:pPr>
            <a:r>
              <a:rPr lang="en-US" sz="2000" b="1" dirty="0" err="1">
                <a:solidFill>
                  <a:srgbClr val="000000"/>
                </a:solidFill>
              </a:rPr>
              <a:t>Tả</a:t>
            </a:r>
            <a:endParaRPr lang="en-US" sz="2000" b="1" dirty="0">
              <a:solidFill>
                <a:srgbClr val="000000"/>
              </a:solidFill>
            </a:endParaRPr>
          </a:p>
        </p:txBody>
      </p:sp>
      <p:sp>
        <p:nvSpPr>
          <p:cNvPr id="16407" name="Rectangle 13"/>
          <p:cNvSpPr>
            <a:spLocks noChangeArrowheads="1"/>
          </p:cNvSpPr>
          <p:nvPr/>
        </p:nvSpPr>
        <p:spPr bwMode="auto">
          <a:xfrm>
            <a:off x="1135030" y="2536825"/>
            <a:ext cx="1981200" cy="457200"/>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p>
            <a:pPr marL="342900" indent="-342900" algn="ctr" fontAlgn="base">
              <a:lnSpc>
                <a:spcPct val="130000"/>
              </a:lnSpc>
              <a:spcBef>
                <a:spcPct val="20000"/>
              </a:spcBef>
              <a:spcAft>
                <a:spcPct val="0"/>
              </a:spcAft>
              <a:buClr>
                <a:srgbClr val="CCFF66"/>
              </a:buClr>
              <a:buSzPct val="70000"/>
              <a:buFont typeface="Wingdings" panose="05000000000000000000" pitchFamily="2" charset="2"/>
              <a:buNone/>
            </a:pPr>
            <a:r>
              <a:rPr lang="en-US" sz="2000" b="1" dirty="0" err="1">
                <a:solidFill>
                  <a:srgbClr val="000000"/>
                </a:solidFill>
              </a:rPr>
              <a:t>Liên</a:t>
            </a:r>
            <a:r>
              <a:rPr lang="en-US" sz="2000" b="1" dirty="0">
                <a:solidFill>
                  <a:srgbClr val="000000"/>
                </a:solidFill>
              </a:rPr>
              <a:t> </a:t>
            </a:r>
            <a:r>
              <a:rPr lang="en-US" sz="2000" b="1" dirty="0" err="1">
                <a:solidFill>
                  <a:srgbClr val="000000"/>
                </a:solidFill>
              </a:rPr>
              <a:t>cầu</a:t>
            </a:r>
            <a:endParaRPr lang="en-US" sz="2000" b="1" dirty="0">
              <a:solidFill>
                <a:srgbClr val="000000"/>
              </a:solidFill>
            </a:endParaRPr>
          </a:p>
        </p:txBody>
      </p:sp>
      <p:sp>
        <p:nvSpPr>
          <p:cNvPr id="16405" name="Rectangle 16"/>
          <p:cNvSpPr>
            <a:spLocks noChangeArrowheads="1"/>
          </p:cNvSpPr>
          <p:nvPr/>
        </p:nvSpPr>
        <p:spPr bwMode="auto">
          <a:xfrm>
            <a:off x="6324600" y="2536825"/>
            <a:ext cx="1981200" cy="479425"/>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p>
            <a:pPr marL="342900" indent="-342900" algn="ctr" fontAlgn="base">
              <a:lnSpc>
                <a:spcPct val="130000"/>
              </a:lnSpc>
              <a:spcBef>
                <a:spcPct val="20000"/>
              </a:spcBef>
              <a:spcAft>
                <a:spcPct val="0"/>
              </a:spcAft>
              <a:buClr>
                <a:srgbClr val="CCFF66"/>
              </a:buClr>
              <a:buSzPct val="70000"/>
              <a:buFont typeface="Wingdings" panose="05000000000000000000" pitchFamily="2" charset="2"/>
              <a:buNone/>
            </a:pPr>
            <a:r>
              <a:rPr lang="en-US" sz="2000" b="1" dirty="0" err="1">
                <a:solidFill>
                  <a:srgbClr val="000000"/>
                </a:solidFill>
              </a:rPr>
              <a:t>Tụ</a:t>
            </a:r>
            <a:r>
              <a:rPr lang="en-US" sz="2000" b="1" dirty="0">
                <a:solidFill>
                  <a:srgbClr val="000000"/>
                </a:solidFill>
              </a:rPr>
              <a:t> </a:t>
            </a:r>
            <a:r>
              <a:rPr lang="en-US" sz="2000" b="1" dirty="0" err="1">
                <a:solidFill>
                  <a:srgbClr val="000000"/>
                </a:solidFill>
              </a:rPr>
              <a:t>cầu</a:t>
            </a:r>
            <a:endParaRPr lang="en-US" sz="2000" b="1" dirty="0">
              <a:solidFill>
                <a:srgbClr val="000000"/>
              </a:solidFill>
            </a:endParaRPr>
          </a:p>
        </p:txBody>
      </p:sp>
      <p:sp>
        <p:nvSpPr>
          <p:cNvPr id="16401" name="Rectangle 22"/>
          <p:cNvSpPr>
            <a:spLocks noChangeArrowheads="1"/>
          </p:cNvSpPr>
          <p:nvPr/>
        </p:nvSpPr>
        <p:spPr bwMode="auto">
          <a:xfrm>
            <a:off x="1135030" y="6324600"/>
            <a:ext cx="1981200" cy="457200"/>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p>
            <a:pPr marL="342900" indent="-342900" algn="ctr" fontAlgn="base">
              <a:lnSpc>
                <a:spcPct val="130000"/>
              </a:lnSpc>
              <a:spcBef>
                <a:spcPct val="20000"/>
              </a:spcBef>
              <a:spcAft>
                <a:spcPct val="0"/>
              </a:spcAft>
              <a:buClr>
                <a:srgbClr val="CCFF66"/>
              </a:buClr>
              <a:buSzPct val="70000"/>
              <a:buFont typeface="Wingdings" panose="05000000000000000000" pitchFamily="2" charset="2"/>
              <a:buNone/>
            </a:pPr>
            <a:r>
              <a:rPr lang="en-US" sz="2000" b="1" dirty="0">
                <a:solidFill>
                  <a:srgbClr val="000000"/>
                </a:solidFill>
              </a:rPr>
              <a:t>Lao</a:t>
            </a:r>
            <a:endParaRPr lang="en-US" sz="2000" b="1" dirty="0">
              <a:solidFill>
                <a:srgbClr val="000000"/>
              </a:solidFill>
            </a:endParaRPr>
          </a:p>
        </p:txBody>
      </p:sp>
      <p:pic>
        <p:nvPicPr>
          <p:cNvPr id="1026"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 r="-899"/>
          <a:stretch>
            <a:fillRect/>
          </a:stretch>
        </p:blipFill>
        <p:spPr bwMode="auto">
          <a:xfrm>
            <a:off x="5555668" y="199747"/>
            <a:ext cx="3131803" cy="2172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525" b="10505"/>
          <a:stretch>
            <a:fillRect/>
          </a:stretch>
        </p:blipFill>
        <p:spPr bwMode="auto">
          <a:xfrm>
            <a:off x="454211" y="164490"/>
            <a:ext cx="3342838" cy="220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3952"/>
          <a:stretch>
            <a:fillRect/>
          </a:stretch>
        </p:blipFill>
        <p:spPr bwMode="auto">
          <a:xfrm>
            <a:off x="454211" y="3737377"/>
            <a:ext cx="3342838" cy="2467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5668" y="3773204"/>
            <a:ext cx="3131803" cy="241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47459"/>
                                        </p:tgtEl>
                                        <p:attrNameLst>
                                          <p:attrName>style.visibility</p:attrName>
                                        </p:attrNameLst>
                                      </p:cBhvr>
                                      <p:to>
                                        <p:strVal val="visible"/>
                                      </p:to>
                                    </p:set>
                                    <p:animEffect transition="in" filter="diamond(in)">
                                      <p:cBhvr>
                                        <p:cTn id="7" dur="1000"/>
                                        <p:tgtEl>
                                          <p:spTgt spid="14745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7460"/>
                                        </p:tgtEl>
                                        <p:attrNameLst>
                                          <p:attrName>style.visibility</p:attrName>
                                        </p:attrNameLst>
                                      </p:cBhvr>
                                      <p:to>
                                        <p:strVal val="visible"/>
                                      </p:to>
                                    </p:set>
                                    <p:animEffect transition="in" filter="diamond(in)">
                                      <p:cBhvr>
                                        <p:cTn id="10" dur="1000"/>
                                        <p:tgtEl>
                                          <p:spTgt spid="147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animBg="1"/>
      <p:bldP spid="14746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b="1"/>
              <a:t>Ciprofloxacin là kháng sinh thuộc nhóm:</a:t>
            </a:r>
            <a:endParaRPr lang="en-US"/>
          </a:p>
          <a:p>
            <a:pPr marL="0" indent="0">
              <a:buNone/>
            </a:pPr>
            <a:r>
              <a:rPr lang="en-US"/>
              <a:t>A. Macrolid</a:t>
            </a:r>
            <a:endParaRPr lang="en-US"/>
          </a:p>
          <a:p>
            <a:pPr marL="0" indent="0">
              <a:buNone/>
            </a:pPr>
            <a:r>
              <a:rPr lang="en-US"/>
              <a:t>B. Aminoglycosid</a:t>
            </a:r>
            <a:endParaRPr lang="en-US"/>
          </a:p>
          <a:p>
            <a:pPr marL="0" indent="0">
              <a:buNone/>
            </a:pPr>
            <a:r>
              <a:rPr lang="en-US"/>
              <a:t>C. Beta-lactam</a:t>
            </a:r>
            <a:endParaRPr lang="en-US"/>
          </a:p>
          <a:p>
            <a:pPr marL="0" indent="0">
              <a:buNone/>
            </a:pPr>
            <a:r>
              <a:rPr lang="en-US"/>
              <a:t>D. Quinolon</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b="1"/>
              <a:t>Metronidazol là kháng sinh thuộc nhóm:</a:t>
            </a:r>
            <a:endParaRPr lang="en-US"/>
          </a:p>
          <a:p>
            <a:pPr marL="0" indent="0">
              <a:buNone/>
            </a:pPr>
            <a:r>
              <a:rPr lang="en-US"/>
              <a:t>A. Macrolid</a:t>
            </a:r>
            <a:endParaRPr lang="en-US"/>
          </a:p>
          <a:p>
            <a:pPr marL="0" indent="0">
              <a:buNone/>
            </a:pPr>
            <a:r>
              <a:rPr lang="en-US"/>
              <a:t>B. Aminoglycosid</a:t>
            </a:r>
            <a:endParaRPr lang="en-US"/>
          </a:p>
          <a:p>
            <a:pPr marL="0" indent="0">
              <a:buNone/>
            </a:pPr>
            <a:r>
              <a:rPr lang="en-US"/>
              <a:t>C. Quinolon</a:t>
            </a:r>
            <a:endParaRPr lang="en-US"/>
          </a:p>
          <a:p>
            <a:pPr marL="0" indent="0">
              <a:buNone/>
            </a:pPr>
            <a:r>
              <a:rPr lang="en-US"/>
              <a:t>D. Nitro-imidazol</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dirty="0" err="1">
                <a:solidFill>
                  <a:srgbClr val="FF0000"/>
                </a:solidFill>
              </a:rPr>
              <a:t>Cơ</a:t>
            </a:r>
            <a:r>
              <a:rPr lang="en-US" sz="4000" dirty="0">
                <a:solidFill>
                  <a:srgbClr val="FF0000"/>
                </a:solidFill>
              </a:rPr>
              <a:t> </a:t>
            </a:r>
            <a:r>
              <a:rPr lang="en-US" sz="4000" dirty="0" err="1">
                <a:solidFill>
                  <a:srgbClr val="FF0000"/>
                </a:solidFill>
              </a:rPr>
              <a:t>chế</a:t>
            </a:r>
            <a:r>
              <a:rPr lang="en-US" sz="4000" dirty="0">
                <a:solidFill>
                  <a:srgbClr val="FF0000"/>
                </a:solidFill>
              </a:rPr>
              <a:t> </a:t>
            </a:r>
            <a:r>
              <a:rPr lang="en-US" sz="4000" dirty="0" err="1">
                <a:solidFill>
                  <a:srgbClr val="FF0000"/>
                </a:solidFill>
              </a:rPr>
              <a:t>tác</a:t>
            </a:r>
            <a:r>
              <a:rPr lang="en-US" sz="4000" dirty="0">
                <a:solidFill>
                  <a:srgbClr val="FF0000"/>
                </a:solidFill>
              </a:rPr>
              <a:t> </a:t>
            </a:r>
            <a:r>
              <a:rPr lang="en-US" sz="4000" dirty="0" err="1">
                <a:solidFill>
                  <a:srgbClr val="FF0000"/>
                </a:solidFill>
              </a:rPr>
              <a:t>dụng</a:t>
            </a:r>
            <a:r>
              <a:rPr lang="en-US" sz="4000" dirty="0">
                <a:solidFill>
                  <a:srgbClr val="FF0000"/>
                </a:solidFill>
              </a:rPr>
              <a:t> </a:t>
            </a:r>
            <a:r>
              <a:rPr lang="en-US" sz="4000" dirty="0" err="1">
                <a:solidFill>
                  <a:srgbClr val="FF0000"/>
                </a:solidFill>
              </a:rPr>
              <a:t>của</a:t>
            </a:r>
            <a:r>
              <a:rPr lang="en-US" sz="4000" dirty="0">
                <a:solidFill>
                  <a:srgbClr val="FF0000"/>
                </a:solidFill>
              </a:rPr>
              <a:t> </a:t>
            </a:r>
            <a:r>
              <a:rPr lang="en-US" sz="4000" dirty="0" err="1">
                <a:solidFill>
                  <a:srgbClr val="FF0000"/>
                </a:solidFill>
              </a:rPr>
              <a:t>kháng</a:t>
            </a:r>
            <a:r>
              <a:rPr lang="en-US" sz="4000" dirty="0">
                <a:solidFill>
                  <a:srgbClr val="FF0000"/>
                </a:solidFill>
              </a:rPr>
              <a:t> </a:t>
            </a:r>
            <a:r>
              <a:rPr lang="en-US" sz="4000" dirty="0" err="1">
                <a:solidFill>
                  <a:srgbClr val="FF0000"/>
                </a:solidFill>
              </a:rPr>
              <a:t>sinh</a:t>
            </a:r>
            <a:endParaRPr lang="en-US" sz="4000"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4800" y="1143000"/>
            <a:ext cx="85793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b="1"/>
              <a:t>Cơ chế tác dụng của kháng sinh nhóm penicilin là:</a:t>
            </a:r>
            <a:endParaRPr lang="en-US" b="1"/>
          </a:p>
          <a:p>
            <a:pPr marL="0" indent="0">
              <a:buNone/>
            </a:pPr>
            <a:r>
              <a:rPr lang="en-US"/>
              <a:t>A. Ức chế tổng hợp protein</a:t>
            </a:r>
            <a:endParaRPr lang="en-US"/>
          </a:p>
          <a:p>
            <a:pPr marL="0" indent="0">
              <a:buNone/>
            </a:pPr>
            <a:r>
              <a:rPr lang="en-US"/>
              <a:t>B. Ức chế tổng hợp ADN</a:t>
            </a:r>
            <a:endParaRPr lang="en-US"/>
          </a:p>
          <a:p>
            <a:pPr marL="0" indent="0">
              <a:buNone/>
            </a:pPr>
            <a:r>
              <a:rPr lang="en-US"/>
              <a:t>C. Ức chế quá trình hình thành vách tế bào	</a:t>
            </a:r>
            <a:endParaRPr lang="en-US"/>
          </a:p>
          <a:p>
            <a:pPr marL="0" indent="0">
              <a:buNone/>
            </a:pPr>
            <a:r>
              <a:rPr lang="en-US"/>
              <a:t>D. Ức chế tổng hợp acid folic</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b="1"/>
              <a:t>Thuốc có tác dụng ức chế tổng hợp vách tế bào của vi khuẩn là</a:t>
            </a:r>
            <a:r>
              <a:rPr lang="en-US"/>
              <a:t>:</a:t>
            </a:r>
            <a:endParaRPr lang="en-US"/>
          </a:p>
          <a:p>
            <a:pPr marL="0" indent="0">
              <a:buNone/>
            </a:pPr>
            <a:r>
              <a:rPr lang="en-US"/>
              <a:t>A.Erythromycin</a:t>
            </a:r>
            <a:endParaRPr lang="en-US"/>
          </a:p>
          <a:p>
            <a:pPr marL="0" indent="0">
              <a:buNone/>
            </a:pPr>
            <a:r>
              <a:rPr lang="en-US"/>
              <a:t>B.Tetracyclin</a:t>
            </a:r>
            <a:endParaRPr lang="en-US"/>
          </a:p>
          <a:p>
            <a:pPr marL="0" indent="0">
              <a:buNone/>
            </a:pPr>
            <a:r>
              <a:rPr lang="en-US"/>
              <a:t>C.Penicillin</a:t>
            </a:r>
            <a:endParaRPr lang="en-US"/>
          </a:p>
          <a:p>
            <a:pPr marL="0" indent="0">
              <a:buNone/>
            </a:pPr>
            <a:r>
              <a:rPr lang="en-US"/>
              <a:t>D.Chloramphenicol</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b="1"/>
              <a:t>Cơ chế tác dụng của kháng sinh gentamicin là:</a:t>
            </a:r>
            <a:endParaRPr lang="en-US"/>
          </a:p>
          <a:p>
            <a:pPr marL="0" indent="0">
              <a:buNone/>
            </a:pPr>
            <a:r>
              <a:rPr lang="en-US"/>
              <a:t>A. Ức chế quá trình tổng hợp thành tế bào của vi khuẩn</a:t>
            </a:r>
            <a:endParaRPr lang="en-US"/>
          </a:p>
          <a:p>
            <a:pPr marL="0" indent="0">
              <a:buNone/>
            </a:pPr>
            <a:r>
              <a:rPr lang="en-US"/>
              <a:t>B. Ức chế quá trình phát triển của vi khuẩn Gr (-)</a:t>
            </a:r>
            <a:endParaRPr lang="en-US"/>
          </a:p>
          <a:p>
            <a:pPr marL="0" indent="0">
              <a:buNone/>
            </a:pPr>
            <a:r>
              <a:rPr lang="en-US"/>
              <a:t>C. Ức chế quá trình tổng hợp protein của vi khuẩn</a:t>
            </a:r>
            <a:endParaRPr lang="en-US"/>
          </a:p>
          <a:p>
            <a:pPr marL="0" indent="0">
              <a:buNone/>
            </a:pPr>
            <a:r>
              <a:rPr lang="en-US"/>
              <a:t>D. Ức chế quá trình tổng hợp ADN của vi khuẩn</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b="1"/>
              <a:t>Thuốc có tác dụng ức chế tổng hợp acid nhân của vi khuẩn là</a:t>
            </a:r>
            <a:r>
              <a:rPr lang="en-US"/>
              <a:t>:</a:t>
            </a:r>
            <a:endParaRPr lang="en-US"/>
          </a:p>
          <a:p>
            <a:pPr marL="0" indent="0">
              <a:buNone/>
            </a:pPr>
            <a:r>
              <a:rPr lang="en-US"/>
              <a:t>A.Gentamicin</a:t>
            </a:r>
            <a:endParaRPr lang="en-US"/>
          </a:p>
          <a:p>
            <a:pPr marL="0" indent="0">
              <a:buNone/>
            </a:pPr>
            <a:r>
              <a:rPr lang="en-US"/>
              <a:t>B.Ciprofloxacin</a:t>
            </a:r>
            <a:endParaRPr lang="en-US"/>
          </a:p>
          <a:p>
            <a:pPr marL="0" indent="0">
              <a:buNone/>
            </a:pPr>
            <a:r>
              <a:rPr lang="en-US"/>
              <a:t>C.Azithromycin</a:t>
            </a:r>
            <a:endParaRPr lang="en-US"/>
          </a:p>
          <a:p>
            <a:pPr marL="0" indent="0">
              <a:buNone/>
            </a:pPr>
            <a:r>
              <a:rPr lang="en-US"/>
              <a:t>D.Cephalexin </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b="1"/>
              <a:t>Cơ chế tác dụng của kháng sinh nhóm macrolid là</a:t>
            </a:r>
            <a:r>
              <a:rPr lang="en-US"/>
              <a:t>:</a:t>
            </a:r>
            <a:endParaRPr lang="en-US"/>
          </a:p>
          <a:p>
            <a:pPr marL="0" indent="0">
              <a:buNone/>
            </a:pPr>
            <a:r>
              <a:rPr lang="en-US"/>
              <a:t>A. Ức chế tổng hợp protein</a:t>
            </a:r>
            <a:endParaRPr lang="en-US"/>
          </a:p>
          <a:p>
            <a:pPr marL="0" indent="0">
              <a:buNone/>
            </a:pPr>
            <a:r>
              <a:rPr lang="en-US"/>
              <a:t>B. Ức chế tổng hợp ADN</a:t>
            </a:r>
            <a:endParaRPr lang="en-US"/>
          </a:p>
          <a:p>
            <a:pPr marL="0" indent="0">
              <a:buNone/>
            </a:pPr>
            <a:r>
              <a:rPr lang="en-US"/>
              <a:t>C. Ức chế quá trình hình thành vách tế bào</a:t>
            </a:r>
            <a:endParaRPr lang="en-US"/>
          </a:p>
          <a:p>
            <a:pPr marL="0" indent="0">
              <a:buNone/>
            </a:pPr>
            <a:r>
              <a:rPr lang="en-US"/>
              <a:t>D. Ức chế tổng hợp acid folic</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b="1"/>
              <a:t>Cơ chế tác dụng của kháng sinh nhóm quinolon là:</a:t>
            </a:r>
            <a:endParaRPr lang="en-US"/>
          </a:p>
          <a:p>
            <a:pPr marL="0" indent="0">
              <a:buNone/>
            </a:pPr>
            <a:r>
              <a:rPr lang="en-US"/>
              <a:t>A. Ức chế tổng hợp vách tế bào</a:t>
            </a:r>
            <a:endParaRPr lang="en-US"/>
          </a:p>
          <a:p>
            <a:pPr marL="0" indent="0">
              <a:buNone/>
            </a:pPr>
            <a:r>
              <a:rPr lang="en-US"/>
              <a:t>B. Ức chế tổng hợp acid folic</a:t>
            </a:r>
            <a:endParaRPr lang="en-US"/>
          </a:p>
          <a:p>
            <a:pPr marL="0" indent="0">
              <a:buNone/>
            </a:pPr>
            <a:r>
              <a:rPr lang="en-US"/>
              <a:t>C. Ức chế tổng hợp ADN</a:t>
            </a:r>
            <a:endParaRPr lang="en-US"/>
          </a:p>
          <a:p>
            <a:pPr marL="0" indent="0">
              <a:buNone/>
            </a:pPr>
            <a:r>
              <a:rPr lang="en-US"/>
              <a:t>D. Ức chế tổng hợp protein</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b="1"/>
              <a:t>Azithromycin có cơ chế tác dụng trên vi khuẩn giống với</a:t>
            </a:r>
            <a:r>
              <a:rPr lang="en-US"/>
              <a:t> :</a:t>
            </a:r>
            <a:endParaRPr lang="en-US"/>
          </a:p>
          <a:p>
            <a:pPr marL="0" indent="0">
              <a:buNone/>
            </a:pPr>
            <a:r>
              <a:rPr lang="en-US"/>
              <a:t>A.Clindamycin</a:t>
            </a:r>
            <a:endParaRPr lang="en-US"/>
          </a:p>
          <a:p>
            <a:pPr marL="0" indent="0">
              <a:buNone/>
            </a:pPr>
            <a:r>
              <a:rPr lang="en-US"/>
              <a:t>B.Cefuroxim</a:t>
            </a:r>
            <a:endParaRPr lang="en-US"/>
          </a:p>
          <a:p>
            <a:pPr marL="0" indent="0">
              <a:buNone/>
            </a:pPr>
            <a:r>
              <a:rPr lang="en-US"/>
              <a:t>C.Amoxycillin</a:t>
            </a:r>
            <a:endParaRPr lang="en-US"/>
          </a:p>
          <a:p>
            <a:pPr marL="0" indent="0">
              <a:buNone/>
            </a:pPr>
            <a:r>
              <a:rPr lang="en-US"/>
              <a:t>D.Ciprofloxacin</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Oval 3"/>
          <p:cNvSpPr>
            <a:spLocks noChangeArrowheads="1"/>
          </p:cNvSpPr>
          <p:nvPr/>
        </p:nvSpPr>
        <p:spPr bwMode="auto">
          <a:xfrm>
            <a:off x="3126466" y="2667000"/>
            <a:ext cx="3124200" cy="1066800"/>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a:spcBef>
                <a:spcPct val="0"/>
              </a:spcBef>
              <a:spcAft>
                <a:spcPct val="0"/>
              </a:spcAft>
            </a:pPr>
            <a:endParaRPr lang="vi-VN" sz="1400" b="1">
              <a:solidFill>
                <a:srgbClr val="000000"/>
              </a:solidFill>
            </a:endParaRPr>
          </a:p>
        </p:txBody>
      </p:sp>
      <p:sp>
        <p:nvSpPr>
          <p:cNvPr id="147460" name="Rectangle 4"/>
          <p:cNvSpPr>
            <a:spLocks noChangeArrowheads="1"/>
          </p:cNvSpPr>
          <p:nvPr/>
        </p:nvSpPr>
        <p:spPr bwMode="auto">
          <a:xfrm>
            <a:off x="3431266" y="2819400"/>
            <a:ext cx="2514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Wingdings" panose="05000000000000000000" pitchFamily="2" charset="2"/>
              <a:buNone/>
            </a:pPr>
            <a:r>
              <a:rPr lang="en-US" sz="4400" b="1" dirty="0">
                <a:solidFill>
                  <a:srgbClr val="FFFFFF"/>
                </a:solidFill>
              </a:rPr>
              <a:t>Vi </a:t>
            </a:r>
            <a:r>
              <a:rPr lang="en-US" sz="4400" b="1" dirty="0" err="1">
                <a:solidFill>
                  <a:srgbClr val="FFFFFF"/>
                </a:solidFill>
              </a:rPr>
              <a:t>khuẩn</a:t>
            </a:r>
            <a:endParaRPr lang="en-US" sz="4400" b="1" dirty="0">
              <a:solidFill>
                <a:srgbClr val="FFFFFF"/>
              </a:solidFill>
            </a:endParaRPr>
          </a:p>
        </p:txBody>
      </p:sp>
      <p:sp>
        <p:nvSpPr>
          <p:cNvPr id="16409" name="Rectangle 10"/>
          <p:cNvSpPr>
            <a:spLocks noChangeArrowheads="1"/>
          </p:cNvSpPr>
          <p:nvPr/>
        </p:nvSpPr>
        <p:spPr bwMode="auto">
          <a:xfrm>
            <a:off x="6324600" y="6324600"/>
            <a:ext cx="1981200" cy="457200"/>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p>
            <a:pPr marL="342900" indent="-342900" algn="ctr" fontAlgn="base">
              <a:lnSpc>
                <a:spcPct val="130000"/>
              </a:lnSpc>
              <a:spcBef>
                <a:spcPct val="20000"/>
              </a:spcBef>
              <a:spcAft>
                <a:spcPct val="0"/>
              </a:spcAft>
              <a:buClr>
                <a:srgbClr val="CCFF66"/>
              </a:buClr>
              <a:buSzPct val="70000"/>
              <a:buFont typeface="Wingdings" panose="05000000000000000000" pitchFamily="2" charset="2"/>
              <a:buNone/>
            </a:pPr>
            <a:r>
              <a:rPr lang="en-US" sz="2000" b="1" dirty="0" err="1">
                <a:solidFill>
                  <a:srgbClr val="000000"/>
                </a:solidFill>
              </a:rPr>
              <a:t>Tả</a:t>
            </a:r>
            <a:endParaRPr lang="en-US" sz="2000" b="1" dirty="0">
              <a:solidFill>
                <a:srgbClr val="000000"/>
              </a:solidFill>
            </a:endParaRPr>
          </a:p>
        </p:txBody>
      </p:sp>
      <p:sp>
        <p:nvSpPr>
          <p:cNvPr id="16407" name="Rectangle 13"/>
          <p:cNvSpPr>
            <a:spLocks noChangeArrowheads="1"/>
          </p:cNvSpPr>
          <p:nvPr/>
        </p:nvSpPr>
        <p:spPr bwMode="auto">
          <a:xfrm>
            <a:off x="1135030" y="2536825"/>
            <a:ext cx="1981200" cy="457200"/>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p>
            <a:pPr marL="342900" indent="-342900" algn="ctr" fontAlgn="base">
              <a:lnSpc>
                <a:spcPct val="130000"/>
              </a:lnSpc>
              <a:spcBef>
                <a:spcPct val="20000"/>
              </a:spcBef>
              <a:spcAft>
                <a:spcPct val="0"/>
              </a:spcAft>
              <a:buClr>
                <a:srgbClr val="CCFF66"/>
              </a:buClr>
              <a:buSzPct val="70000"/>
              <a:buFont typeface="Wingdings" panose="05000000000000000000" pitchFamily="2" charset="2"/>
              <a:buNone/>
            </a:pPr>
            <a:r>
              <a:rPr lang="en-US" sz="2000" b="1" dirty="0" err="1">
                <a:solidFill>
                  <a:srgbClr val="000000"/>
                </a:solidFill>
              </a:rPr>
              <a:t>Liên</a:t>
            </a:r>
            <a:r>
              <a:rPr lang="en-US" sz="2000" b="1" dirty="0">
                <a:solidFill>
                  <a:srgbClr val="000000"/>
                </a:solidFill>
              </a:rPr>
              <a:t> </a:t>
            </a:r>
            <a:r>
              <a:rPr lang="en-US" sz="2000" b="1" dirty="0" err="1">
                <a:solidFill>
                  <a:srgbClr val="000000"/>
                </a:solidFill>
              </a:rPr>
              <a:t>cầu</a:t>
            </a:r>
            <a:endParaRPr lang="en-US" sz="2000" b="1" dirty="0">
              <a:solidFill>
                <a:srgbClr val="000000"/>
              </a:solidFill>
            </a:endParaRPr>
          </a:p>
        </p:txBody>
      </p:sp>
      <p:sp>
        <p:nvSpPr>
          <p:cNvPr id="16405" name="Rectangle 16"/>
          <p:cNvSpPr>
            <a:spLocks noChangeArrowheads="1"/>
          </p:cNvSpPr>
          <p:nvPr/>
        </p:nvSpPr>
        <p:spPr bwMode="auto">
          <a:xfrm>
            <a:off x="6324600" y="2536825"/>
            <a:ext cx="1981200" cy="479425"/>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p>
            <a:pPr marL="342900" indent="-342900" algn="ctr" fontAlgn="base">
              <a:lnSpc>
                <a:spcPct val="130000"/>
              </a:lnSpc>
              <a:spcBef>
                <a:spcPct val="20000"/>
              </a:spcBef>
              <a:spcAft>
                <a:spcPct val="0"/>
              </a:spcAft>
              <a:buClr>
                <a:srgbClr val="CCFF66"/>
              </a:buClr>
              <a:buSzPct val="70000"/>
              <a:buFont typeface="Wingdings" panose="05000000000000000000" pitchFamily="2" charset="2"/>
              <a:buNone/>
            </a:pPr>
            <a:r>
              <a:rPr lang="en-US" sz="2000" b="1" dirty="0" err="1">
                <a:solidFill>
                  <a:srgbClr val="000000"/>
                </a:solidFill>
              </a:rPr>
              <a:t>Tụ</a:t>
            </a:r>
            <a:r>
              <a:rPr lang="en-US" sz="2000" b="1" dirty="0">
                <a:solidFill>
                  <a:srgbClr val="000000"/>
                </a:solidFill>
              </a:rPr>
              <a:t> </a:t>
            </a:r>
            <a:r>
              <a:rPr lang="en-US" sz="2000" b="1" dirty="0" err="1">
                <a:solidFill>
                  <a:srgbClr val="000000"/>
                </a:solidFill>
              </a:rPr>
              <a:t>cầu</a:t>
            </a:r>
            <a:endParaRPr lang="en-US" sz="2000" b="1" dirty="0">
              <a:solidFill>
                <a:srgbClr val="000000"/>
              </a:solidFill>
            </a:endParaRPr>
          </a:p>
        </p:txBody>
      </p:sp>
      <p:sp>
        <p:nvSpPr>
          <p:cNvPr id="16401" name="Rectangle 22"/>
          <p:cNvSpPr>
            <a:spLocks noChangeArrowheads="1"/>
          </p:cNvSpPr>
          <p:nvPr/>
        </p:nvSpPr>
        <p:spPr bwMode="auto">
          <a:xfrm>
            <a:off x="1135030" y="6324600"/>
            <a:ext cx="1981200" cy="457200"/>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p>
            <a:pPr marL="342900" indent="-342900" algn="ctr" fontAlgn="base">
              <a:lnSpc>
                <a:spcPct val="130000"/>
              </a:lnSpc>
              <a:spcBef>
                <a:spcPct val="20000"/>
              </a:spcBef>
              <a:spcAft>
                <a:spcPct val="0"/>
              </a:spcAft>
              <a:buClr>
                <a:srgbClr val="CCFF66"/>
              </a:buClr>
              <a:buSzPct val="70000"/>
              <a:buFont typeface="Wingdings" panose="05000000000000000000" pitchFamily="2" charset="2"/>
              <a:buNone/>
            </a:pPr>
            <a:r>
              <a:rPr lang="en-US" sz="2000" b="1" dirty="0">
                <a:solidFill>
                  <a:srgbClr val="000000"/>
                </a:solidFill>
              </a:rPr>
              <a:t>Lao</a:t>
            </a:r>
            <a:endParaRPr lang="en-US" sz="2000" b="1" dirty="0">
              <a:solidFill>
                <a:srgbClr val="000000"/>
              </a:solidFill>
            </a:endParaRPr>
          </a:p>
        </p:txBody>
      </p:sp>
      <p:pic>
        <p:nvPicPr>
          <p:cNvPr id="1026"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 r="-899"/>
          <a:stretch>
            <a:fillRect/>
          </a:stretch>
        </p:blipFill>
        <p:spPr bwMode="auto">
          <a:xfrm>
            <a:off x="5555668" y="199747"/>
            <a:ext cx="3131803" cy="2172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525" b="10505"/>
          <a:stretch>
            <a:fillRect/>
          </a:stretch>
        </p:blipFill>
        <p:spPr bwMode="auto">
          <a:xfrm>
            <a:off x="454211" y="164490"/>
            <a:ext cx="3342838" cy="220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3952"/>
          <a:stretch>
            <a:fillRect/>
          </a:stretch>
        </p:blipFill>
        <p:spPr bwMode="auto">
          <a:xfrm>
            <a:off x="454211" y="3737377"/>
            <a:ext cx="3342838" cy="2467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5668" y="3773204"/>
            <a:ext cx="3131803" cy="241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1981200" y="1066800"/>
            <a:ext cx="4876800" cy="4114619"/>
          </a:xfrm>
          <a:prstGeom prst="ellipse">
            <a:avLst/>
          </a:prstGeom>
          <a:solidFill>
            <a:schemeClr val="bg1"/>
          </a:solid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5000" b="1" dirty="0">
                <a:solidFill>
                  <a:srgbClr val="FF0000"/>
                </a:solidFill>
              </a:rPr>
              <a:t>HỆ MIỄN DỊCH</a:t>
            </a:r>
            <a:endParaRPr lang="en-US" sz="5000" b="1" dirty="0">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47459"/>
                                        </p:tgtEl>
                                        <p:attrNameLst>
                                          <p:attrName>style.visibility</p:attrName>
                                        </p:attrNameLst>
                                      </p:cBhvr>
                                      <p:to>
                                        <p:strVal val="visible"/>
                                      </p:to>
                                    </p:set>
                                    <p:animEffect transition="in" filter="diamond(in)">
                                      <p:cBhvr>
                                        <p:cTn id="7" dur="1000"/>
                                        <p:tgtEl>
                                          <p:spTgt spid="14745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7460"/>
                                        </p:tgtEl>
                                        <p:attrNameLst>
                                          <p:attrName>style.visibility</p:attrName>
                                        </p:attrNameLst>
                                      </p:cBhvr>
                                      <p:to>
                                        <p:strVal val="visible"/>
                                      </p:to>
                                    </p:set>
                                    <p:animEffect transition="in" filter="diamond(in)">
                                      <p:cBhvr>
                                        <p:cTn id="10" dur="1000"/>
                                        <p:tgtEl>
                                          <p:spTgt spid="147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animBg="1"/>
      <p:bldP spid="14746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MỘT SỐ KHÁNG SINH THÔNG DỤNG</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Nhóm</a:t>
            </a:r>
            <a:r>
              <a:rPr lang="en-US" b="1" dirty="0">
                <a:solidFill>
                  <a:srgbClr val="FF0000"/>
                </a:solidFill>
              </a:rPr>
              <a:t> </a:t>
            </a:r>
            <a:r>
              <a:rPr lang="en-US" b="1" dirty="0" err="1">
                <a:solidFill>
                  <a:srgbClr val="FF0000"/>
                </a:solidFill>
              </a:rPr>
              <a:t>penicilin</a:t>
            </a:r>
            <a:endParaRPr lang="en-US" b="1" dirty="0">
              <a:solidFill>
                <a:srgbClr val="FF0000"/>
              </a:solidFill>
            </a:endParaRPr>
          </a:p>
        </p:txBody>
      </p:sp>
      <p:sp>
        <p:nvSpPr>
          <p:cNvPr id="3" name="Content Placeholder 2"/>
          <p:cNvSpPr>
            <a:spLocks noGrp="1"/>
          </p:cNvSpPr>
          <p:nvPr>
            <p:ph idx="1"/>
          </p:nvPr>
        </p:nvSpPr>
        <p:spPr>
          <a:xfrm>
            <a:off x="304800" y="1646237"/>
            <a:ext cx="8610600" cy="4525963"/>
          </a:xfrm>
        </p:spPr>
        <p:txBody>
          <a:bodyPr/>
          <a:lstStyle/>
          <a:p>
            <a:pPr algn="just">
              <a:buFont typeface="Wingdings" panose="05000000000000000000" pitchFamily="2" charset="2"/>
              <a:buChar char="Ø"/>
            </a:pPr>
            <a:r>
              <a:rPr lang="en-US" dirty="0" err="1">
                <a:solidFill>
                  <a:srgbClr val="008000"/>
                </a:solidFill>
              </a:rPr>
              <a:t>Nguồn</a:t>
            </a:r>
            <a:r>
              <a:rPr lang="en-US" dirty="0">
                <a:solidFill>
                  <a:srgbClr val="008000"/>
                </a:solidFill>
              </a:rPr>
              <a:t> </a:t>
            </a:r>
            <a:r>
              <a:rPr lang="en-US" dirty="0" err="1">
                <a:solidFill>
                  <a:srgbClr val="008000"/>
                </a:solidFill>
              </a:rPr>
              <a:t>gốc</a:t>
            </a:r>
            <a:r>
              <a:rPr lang="en-US" dirty="0">
                <a:solidFill>
                  <a:srgbClr val="008000"/>
                </a:solidFill>
              </a:rPr>
              <a:t> </a:t>
            </a:r>
            <a:r>
              <a:rPr lang="en-US" dirty="0" err="1">
                <a:solidFill>
                  <a:srgbClr val="008000"/>
                </a:solidFill>
              </a:rPr>
              <a:t>tự</a:t>
            </a:r>
            <a:r>
              <a:rPr lang="en-US" dirty="0">
                <a:solidFill>
                  <a:srgbClr val="008000"/>
                </a:solidFill>
              </a:rPr>
              <a:t> </a:t>
            </a:r>
            <a:r>
              <a:rPr lang="en-US" dirty="0" err="1">
                <a:solidFill>
                  <a:srgbClr val="008000"/>
                </a:solidFill>
              </a:rPr>
              <a:t>nhiên</a:t>
            </a:r>
            <a:r>
              <a:rPr lang="en-US" dirty="0">
                <a:solidFill>
                  <a:srgbClr val="008000"/>
                </a:solidFill>
              </a:rPr>
              <a:t>: </a:t>
            </a:r>
            <a:r>
              <a:rPr lang="en-US" dirty="0" err="1">
                <a:solidFill>
                  <a:srgbClr val="008000"/>
                </a:solidFill>
              </a:rPr>
              <a:t>Penicilin</a:t>
            </a:r>
            <a:r>
              <a:rPr lang="en-US" dirty="0">
                <a:solidFill>
                  <a:srgbClr val="008000"/>
                </a:solidFill>
              </a:rPr>
              <a:t> G</a:t>
            </a:r>
            <a:endParaRPr lang="en-US" dirty="0">
              <a:solidFill>
                <a:srgbClr val="008000"/>
              </a:solidFill>
            </a:endParaRPr>
          </a:p>
          <a:p>
            <a:pPr algn="just">
              <a:buFont typeface="Wingdings" panose="05000000000000000000" pitchFamily="2" charset="2"/>
              <a:buChar char="Ø"/>
            </a:pPr>
            <a:r>
              <a:rPr lang="en-US" dirty="0" err="1">
                <a:solidFill>
                  <a:srgbClr val="0070C0"/>
                </a:solidFill>
              </a:rPr>
              <a:t>Nguồn</a:t>
            </a:r>
            <a:r>
              <a:rPr lang="en-US" dirty="0">
                <a:solidFill>
                  <a:srgbClr val="0070C0"/>
                </a:solidFill>
              </a:rPr>
              <a:t> </a:t>
            </a:r>
            <a:r>
              <a:rPr lang="en-US" dirty="0" err="1">
                <a:solidFill>
                  <a:srgbClr val="0070C0"/>
                </a:solidFill>
              </a:rPr>
              <a:t>gốc</a:t>
            </a:r>
            <a:r>
              <a:rPr lang="en-US" dirty="0">
                <a:solidFill>
                  <a:srgbClr val="0070C0"/>
                </a:solidFill>
              </a:rPr>
              <a:t> </a:t>
            </a:r>
            <a:r>
              <a:rPr lang="en-US" dirty="0" err="1">
                <a:solidFill>
                  <a:srgbClr val="0070C0"/>
                </a:solidFill>
              </a:rPr>
              <a:t>tổng</a:t>
            </a:r>
            <a:r>
              <a:rPr lang="en-US" dirty="0">
                <a:solidFill>
                  <a:srgbClr val="0070C0"/>
                </a:solidFill>
              </a:rPr>
              <a:t> </a:t>
            </a:r>
            <a:r>
              <a:rPr lang="en-US" dirty="0" err="1">
                <a:solidFill>
                  <a:srgbClr val="0070C0"/>
                </a:solidFill>
              </a:rPr>
              <a:t>hợp</a:t>
            </a:r>
            <a:r>
              <a:rPr lang="en-US" dirty="0">
                <a:solidFill>
                  <a:srgbClr val="0070C0"/>
                </a:solidFill>
              </a:rPr>
              <a:t> </a:t>
            </a:r>
            <a:r>
              <a:rPr lang="en-US" dirty="0" err="1">
                <a:solidFill>
                  <a:srgbClr val="0070C0"/>
                </a:solidFill>
              </a:rPr>
              <a:t>hóa</a:t>
            </a:r>
            <a:r>
              <a:rPr lang="en-US" dirty="0">
                <a:solidFill>
                  <a:srgbClr val="0070C0"/>
                </a:solidFill>
              </a:rPr>
              <a:t> </a:t>
            </a:r>
            <a:r>
              <a:rPr lang="en-US" dirty="0" err="1">
                <a:solidFill>
                  <a:srgbClr val="0070C0"/>
                </a:solidFill>
              </a:rPr>
              <a:t>học</a:t>
            </a:r>
            <a:r>
              <a:rPr lang="en-US" dirty="0">
                <a:solidFill>
                  <a:srgbClr val="0070C0"/>
                </a:solidFill>
              </a:rPr>
              <a:t>: </a:t>
            </a:r>
            <a:r>
              <a:rPr lang="en-US" dirty="0" err="1">
                <a:solidFill>
                  <a:srgbClr val="0070C0"/>
                </a:solidFill>
              </a:rPr>
              <a:t>Ampicilin</a:t>
            </a:r>
            <a:r>
              <a:rPr lang="en-US" dirty="0">
                <a:solidFill>
                  <a:srgbClr val="0070C0"/>
                </a:solidFill>
              </a:rPr>
              <a:t>, </a:t>
            </a:r>
            <a:r>
              <a:rPr lang="en-US" dirty="0" err="1">
                <a:solidFill>
                  <a:srgbClr val="0070C0"/>
                </a:solidFill>
              </a:rPr>
              <a:t>amoxycilin</a:t>
            </a:r>
            <a:endParaRPr lang="en-US" dirty="0">
              <a:solidFill>
                <a:srgbClr val="0070C0"/>
              </a:solidFill>
            </a:endParaRPr>
          </a:p>
          <a:p>
            <a:pPr algn="just">
              <a:buFont typeface="Wingdings" panose="05000000000000000000" pitchFamily="2" charset="2"/>
              <a:buChar char="Ø"/>
            </a:pPr>
            <a:r>
              <a:rPr lang="en-US" dirty="0" err="1">
                <a:solidFill>
                  <a:srgbClr val="002060"/>
                </a:solidFill>
              </a:rPr>
              <a:t>Tác</a:t>
            </a:r>
            <a:r>
              <a:rPr lang="en-US" dirty="0">
                <a:solidFill>
                  <a:srgbClr val="002060"/>
                </a:solidFill>
              </a:rPr>
              <a:t> </a:t>
            </a:r>
            <a:r>
              <a:rPr lang="en-US" dirty="0" err="1">
                <a:solidFill>
                  <a:srgbClr val="002060"/>
                </a:solidFill>
              </a:rPr>
              <a:t>dụng</a:t>
            </a:r>
            <a:r>
              <a:rPr lang="en-US" dirty="0">
                <a:solidFill>
                  <a:srgbClr val="002060"/>
                </a:solidFill>
              </a:rPr>
              <a:t> </a:t>
            </a:r>
            <a:r>
              <a:rPr lang="en-US" dirty="0" err="1">
                <a:solidFill>
                  <a:srgbClr val="002060"/>
                </a:solidFill>
              </a:rPr>
              <a:t>ức</a:t>
            </a:r>
            <a:r>
              <a:rPr lang="en-US" dirty="0">
                <a:solidFill>
                  <a:srgbClr val="002060"/>
                </a:solidFill>
              </a:rPr>
              <a:t> </a:t>
            </a:r>
            <a:r>
              <a:rPr lang="en-US" dirty="0" err="1">
                <a:solidFill>
                  <a:srgbClr val="002060"/>
                </a:solidFill>
              </a:rPr>
              <a:t>chế</a:t>
            </a:r>
            <a:r>
              <a:rPr lang="en-US" dirty="0">
                <a:solidFill>
                  <a:srgbClr val="002060"/>
                </a:solidFill>
              </a:rPr>
              <a:t> </a:t>
            </a:r>
            <a:r>
              <a:rPr lang="en-US" dirty="0" err="1">
                <a:solidFill>
                  <a:srgbClr val="002060"/>
                </a:solidFill>
              </a:rPr>
              <a:t>quá</a:t>
            </a:r>
            <a:r>
              <a:rPr lang="en-US" dirty="0">
                <a:solidFill>
                  <a:srgbClr val="002060"/>
                </a:solidFill>
              </a:rPr>
              <a:t> </a:t>
            </a:r>
            <a:r>
              <a:rPr lang="en-US" dirty="0" err="1">
                <a:solidFill>
                  <a:srgbClr val="002060"/>
                </a:solidFill>
              </a:rPr>
              <a:t>trình</a:t>
            </a:r>
            <a:r>
              <a:rPr lang="en-US" dirty="0">
                <a:solidFill>
                  <a:srgbClr val="002060"/>
                </a:solidFill>
              </a:rPr>
              <a:t> </a:t>
            </a:r>
            <a:r>
              <a:rPr lang="en-US" dirty="0" err="1">
                <a:solidFill>
                  <a:srgbClr val="002060"/>
                </a:solidFill>
              </a:rPr>
              <a:t>tổng</a:t>
            </a:r>
            <a:r>
              <a:rPr lang="en-US" dirty="0">
                <a:solidFill>
                  <a:srgbClr val="002060"/>
                </a:solidFill>
              </a:rPr>
              <a:t> </a:t>
            </a:r>
            <a:r>
              <a:rPr lang="en-US" dirty="0" err="1">
                <a:solidFill>
                  <a:srgbClr val="002060"/>
                </a:solidFill>
              </a:rPr>
              <a:t>hợp</a:t>
            </a:r>
            <a:r>
              <a:rPr lang="en-US" dirty="0">
                <a:solidFill>
                  <a:srgbClr val="002060"/>
                </a:solidFill>
              </a:rPr>
              <a:t> </a:t>
            </a:r>
            <a:r>
              <a:rPr lang="en-US" dirty="0" err="1">
                <a:solidFill>
                  <a:srgbClr val="002060"/>
                </a:solidFill>
              </a:rPr>
              <a:t>vách</a:t>
            </a:r>
            <a:r>
              <a:rPr lang="en-US" dirty="0">
                <a:solidFill>
                  <a:srgbClr val="002060"/>
                </a:solidFill>
              </a:rPr>
              <a:t> </a:t>
            </a:r>
            <a:r>
              <a:rPr lang="en-US" dirty="0" err="1">
                <a:solidFill>
                  <a:srgbClr val="002060"/>
                </a:solidFill>
              </a:rPr>
              <a:t>tế</a:t>
            </a:r>
            <a:r>
              <a:rPr lang="en-US" dirty="0">
                <a:solidFill>
                  <a:srgbClr val="002060"/>
                </a:solidFill>
              </a:rPr>
              <a:t> </a:t>
            </a:r>
            <a:r>
              <a:rPr lang="en-US" dirty="0" err="1">
                <a:solidFill>
                  <a:srgbClr val="002060"/>
                </a:solidFill>
              </a:rPr>
              <a:t>bào</a:t>
            </a:r>
            <a:r>
              <a:rPr lang="en-US" dirty="0">
                <a:solidFill>
                  <a:srgbClr val="002060"/>
                </a:solidFill>
              </a:rPr>
              <a:t> vi </a:t>
            </a:r>
            <a:r>
              <a:rPr lang="en-US" dirty="0" err="1">
                <a:solidFill>
                  <a:srgbClr val="002060"/>
                </a:solidFill>
              </a:rPr>
              <a:t>khuẩn</a:t>
            </a:r>
            <a:endParaRPr lang="en-US" dirty="0">
              <a:solidFill>
                <a:srgbClr val="002060"/>
              </a:solidFill>
            </a:endParaRPr>
          </a:p>
          <a:p>
            <a:pPr algn="just">
              <a:buFont typeface="Wingdings" panose="05000000000000000000" pitchFamily="2" charset="2"/>
              <a:buChar char="Ø"/>
            </a:pPr>
            <a:r>
              <a:rPr lang="en-US" dirty="0" err="1">
                <a:solidFill>
                  <a:srgbClr val="FF0000"/>
                </a:solidFill>
              </a:rPr>
              <a:t>Phổ</a:t>
            </a:r>
            <a:r>
              <a:rPr lang="en-US" dirty="0">
                <a:solidFill>
                  <a:srgbClr val="FF0000"/>
                </a:solidFill>
              </a:rPr>
              <a:t> </a:t>
            </a:r>
            <a:r>
              <a:rPr lang="en-US" dirty="0" err="1">
                <a:solidFill>
                  <a:srgbClr val="FF0000"/>
                </a:solidFill>
              </a:rPr>
              <a:t>tác</a:t>
            </a:r>
            <a:r>
              <a:rPr lang="en-US" dirty="0">
                <a:solidFill>
                  <a:srgbClr val="FF0000"/>
                </a:solidFill>
              </a:rPr>
              <a:t> </a:t>
            </a:r>
            <a:r>
              <a:rPr lang="en-US" dirty="0" err="1">
                <a:solidFill>
                  <a:srgbClr val="FF0000"/>
                </a:solidFill>
              </a:rPr>
              <a:t>dụng</a:t>
            </a:r>
            <a:r>
              <a:rPr lang="en-US" dirty="0">
                <a:solidFill>
                  <a:srgbClr val="FF0000"/>
                </a:solidFill>
              </a:rPr>
              <a:t> </a:t>
            </a:r>
            <a:r>
              <a:rPr lang="en-US" dirty="0" err="1">
                <a:solidFill>
                  <a:srgbClr val="FF0000"/>
                </a:solidFill>
              </a:rPr>
              <a:t>hẹp</a:t>
            </a:r>
            <a:r>
              <a:rPr lang="en-US" dirty="0">
                <a:solidFill>
                  <a:srgbClr val="FF0000"/>
                </a:solidFill>
              </a:rPr>
              <a:t>, </a:t>
            </a:r>
            <a:r>
              <a:rPr lang="en-US" dirty="0" err="1">
                <a:solidFill>
                  <a:srgbClr val="FF0000"/>
                </a:solidFill>
              </a:rPr>
              <a:t>chủ</a:t>
            </a:r>
            <a:r>
              <a:rPr lang="en-US" dirty="0">
                <a:solidFill>
                  <a:srgbClr val="FF0000"/>
                </a:solidFill>
              </a:rPr>
              <a:t> </a:t>
            </a:r>
            <a:r>
              <a:rPr lang="en-US" dirty="0" err="1">
                <a:solidFill>
                  <a:srgbClr val="FF0000"/>
                </a:solidFill>
              </a:rPr>
              <a:t>yếu</a:t>
            </a:r>
            <a:r>
              <a:rPr lang="en-US" dirty="0">
                <a:solidFill>
                  <a:srgbClr val="FF0000"/>
                </a:solidFill>
              </a:rPr>
              <a:t> </a:t>
            </a:r>
            <a:r>
              <a:rPr lang="en-US" dirty="0" err="1">
                <a:solidFill>
                  <a:srgbClr val="FF0000"/>
                </a:solidFill>
              </a:rPr>
              <a:t>trên</a:t>
            </a:r>
            <a:r>
              <a:rPr lang="en-US" dirty="0">
                <a:solidFill>
                  <a:srgbClr val="FF0000"/>
                </a:solidFill>
              </a:rPr>
              <a:t> vi </a:t>
            </a:r>
            <a:r>
              <a:rPr lang="en-US" dirty="0" err="1">
                <a:solidFill>
                  <a:srgbClr val="FF0000"/>
                </a:solidFill>
              </a:rPr>
              <a:t>khuẩn</a:t>
            </a:r>
            <a:r>
              <a:rPr lang="en-US" dirty="0">
                <a:solidFill>
                  <a:srgbClr val="FF0000"/>
                </a:solidFill>
              </a:rPr>
              <a:t> Gram </a:t>
            </a:r>
            <a:r>
              <a:rPr lang="en-US" dirty="0" err="1">
                <a:solidFill>
                  <a:srgbClr val="FF0000"/>
                </a:solidFill>
              </a:rPr>
              <a:t>dương</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số</a:t>
            </a:r>
            <a:r>
              <a:rPr lang="en-US" dirty="0">
                <a:solidFill>
                  <a:srgbClr val="FF0000"/>
                </a:solidFill>
              </a:rPr>
              <a:t> vi </a:t>
            </a:r>
            <a:r>
              <a:rPr lang="en-US" dirty="0" err="1">
                <a:solidFill>
                  <a:srgbClr val="FF0000"/>
                </a:solidFill>
              </a:rPr>
              <a:t>khuẩn</a:t>
            </a:r>
            <a:r>
              <a:rPr lang="en-US" dirty="0">
                <a:solidFill>
                  <a:srgbClr val="FF0000"/>
                </a:solidFill>
              </a:rPr>
              <a:t> Gram </a:t>
            </a:r>
            <a:r>
              <a:rPr lang="en-US" dirty="0" err="1">
                <a:solidFill>
                  <a:srgbClr val="FF0000"/>
                </a:solidFill>
              </a:rPr>
              <a:t>âm</a:t>
            </a:r>
            <a:r>
              <a:rPr lang="en-US" dirty="0">
                <a:solidFill>
                  <a:srgbClr val="FF0000"/>
                </a:solidFill>
              </a:rPr>
              <a:t>, </a:t>
            </a:r>
            <a:r>
              <a:rPr lang="en-US" dirty="0" err="1">
                <a:solidFill>
                  <a:srgbClr val="FF0000"/>
                </a:solidFill>
              </a:rPr>
              <a:t>xoắn</a:t>
            </a:r>
            <a:r>
              <a:rPr lang="en-US" dirty="0">
                <a:solidFill>
                  <a:srgbClr val="FF0000"/>
                </a:solidFill>
              </a:rPr>
              <a:t> </a:t>
            </a:r>
            <a:r>
              <a:rPr lang="en-US" dirty="0" err="1">
                <a:solidFill>
                  <a:srgbClr val="FF0000"/>
                </a:solidFill>
              </a:rPr>
              <a:t>khuẩn</a:t>
            </a:r>
            <a:r>
              <a:rPr lang="en-US" dirty="0">
                <a:solidFill>
                  <a:srgbClr val="FF0000"/>
                </a:solidFill>
              </a:rPr>
              <a:t> </a:t>
            </a:r>
            <a:r>
              <a:rPr lang="en-US" dirty="0" err="1">
                <a:solidFill>
                  <a:srgbClr val="FF0000"/>
                </a:solidFill>
              </a:rPr>
              <a:t>Giang</a:t>
            </a:r>
            <a:r>
              <a:rPr lang="en-US" dirty="0">
                <a:solidFill>
                  <a:srgbClr val="FF0000"/>
                </a:solidFill>
              </a:rPr>
              <a:t> Mai.</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Nhóm</a:t>
            </a:r>
            <a:r>
              <a:rPr lang="en-US" b="1" dirty="0">
                <a:solidFill>
                  <a:srgbClr val="FF0000"/>
                </a:solidFill>
              </a:rPr>
              <a:t> </a:t>
            </a:r>
            <a:r>
              <a:rPr lang="en-US" b="1" dirty="0" err="1">
                <a:solidFill>
                  <a:srgbClr val="FF0000"/>
                </a:solidFill>
              </a:rPr>
              <a:t>penicilin</a:t>
            </a:r>
            <a:endParaRPr lang="en-US" b="1" dirty="0">
              <a:solidFill>
                <a:srgbClr val="FF0000"/>
              </a:solidFill>
            </a:endParaRPr>
          </a:p>
        </p:txBody>
      </p:sp>
      <p:sp>
        <p:nvSpPr>
          <p:cNvPr id="3" name="Content Placeholder 2"/>
          <p:cNvSpPr>
            <a:spLocks noGrp="1"/>
          </p:cNvSpPr>
          <p:nvPr>
            <p:ph idx="1"/>
          </p:nvPr>
        </p:nvSpPr>
        <p:spPr>
          <a:xfrm>
            <a:off x="304800" y="1341437"/>
            <a:ext cx="8610600" cy="4525963"/>
          </a:xfrm>
        </p:spPr>
        <p:txBody>
          <a:bodyPr/>
          <a:lstStyle/>
          <a:p>
            <a:pPr algn="just">
              <a:buFont typeface="Wingdings" panose="05000000000000000000" pitchFamily="2" charset="2"/>
              <a:buChar char="Ø"/>
            </a:pPr>
            <a:r>
              <a:rPr lang="en-US" dirty="0" err="1">
                <a:solidFill>
                  <a:srgbClr val="008000"/>
                </a:solidFill>
              </a:rPr>
              <a:t>Chỉ</a:t>
            </a:r>
            <a:r>
              <a:rPr lang="en-US" dirty="0">
                <a:solidFill>
                  <a:srgbClr val="008000"/>
                </a:solidFill>
              </a:rPr>
              <a:t> </a:t>
            </a:r>
            <a:r>
              <a:rPr lang="en-US" dirty="0" err="1">
                <a:solidFill>
                  <a:srgbClr val="008000"/>
                </a:solidFill>
              </a:rPr>
              <a:t>định</a:t>
            </a:r>
            <a:endParaRPr lang="en-US" dirty="0">
              <a:solidFill>
                <a:srgbClr val="008000"/>
              </a:solidFill>
            </a:endParaRPr>
          </a:p>
          <a:p>
            <a:pPr lvl="1" algn="just">
              <a:buFont typeface="Wingdings" panose="05000000000000000000" pitchFamily="2" charset="2"/>
              <a:buChar char="Ø"/>
            </a:pPr>
            <a:r>
              <a:rPr lang="en-US" dirty="0">
                <a:solidFill>
                  <a:srgbClr val="008000"/>
                </a:solidFill>
              </a:rPr>
              <a:t> </a:t>
            </a:r>
            <a:r>
              <a:rPr lang="en-US" dirty="0" err="1">
                <a:solidFill>
                  <a:srgbClr val="008000"/>
                </a:solidFill>
              </a:rPr>
              <a:t>Nhiễm</a:t>
            </a:r>
            <a:r>
              <a:rPr lang="en-US" dirty="0">
                <a:solidFill>
                  <a:srgbClr val="008000"/>
                </a:solidFill>
              </a:rPr>
              <a:t> </a:t>
            </a:r>
            <a:r>
              <a:rPr lang="en-US" dirty="0" err="1">
                <a:solidFill>
                  <a:srgbClr val="008000"/>
                </a:solidFill>
              </a:rPr>
              <a:t>khuẩn</a:t>
            </a:r>
            <a:r>
              <a:rPr lang="en-US" dirty="0">
                <a:solidFill>
                  <a:srgbClr val="008000"/>
                </a:solidFill>
              </a:rPr>
              <a:t> </a:t>
            </a:r>
            <a:r>
              <a:rPr lang="en-US" dirty="0" err="1">
                <a:solidFill>
                  <a:srgbClr val="008000"/>
                </a:solidFill>
              </a:rPr>
              <a:t>đường</a:t>
            </a:r>
            <a:r>
              <a:rPr lang="en-US" dirty="0">
                <a:solidFill>
                  <a:srgbClr val="008000"/>
                </a:solidFill>
              </a:rPr>
              <a:t> </a:t>
            </a:r>
            <a:r>
              <a:rPr lang="en-US" dirty="0" err="1">
                <a:solidFill>
                  <a:srgbClr val="008000"/>
                </a:solidFill>
              </a:rPr>
              <a:t>hô</a:t>
            </a:r>
            <a:r>
              <a:rPr lang="en-US" dirty="0">
                <a:solidFill>
                  <a:srgbClr val="008000"/>
                </a:solidFill>
              </a:rPr>
              <a:t> </a:t>
            </a:r>
            <a:r>
              <a:rPr lang="en-US" dirty="0" err="1">
                <a:solidFill>
                  <a:srgbClr val="008000"/>
                </a:solidFill>
              </a:rPr>
              <a:t>hấp</a:t>
            </a:r>
            <a:r>
              <a:rPr lang="en-US" dirty="0">
                <a:solidFill>
                  <a:srgbClr val="008000"/>
                </a:solidFill>
              </a:rPr>
              <a:t>, tai </a:t>
            </a:r>
            <a:r>
              <a:rPr lang="en-US" dirty="0" err="1">
                <a:solidFill>
                  <a:srgbClr val="008000"/>
                </a:solidFill>
              </a:rPr>
              <a:t>mũi</a:t>
            </a:r>
            <a:r>
              <a:rPr lang="en-US" dirty="0">
                <a:solidFill>
                  <a:srgbClr val="008000"/>
                </a:solidFill>
              </a:rPr>
              <a:t> </a:t>
            </a:r>
            <a:r>
              <a:rPr lang="en-US" dirty="0" err="1">
                <a:solidFill>
                  <a:srgbClr val="008000"/>
                </a:solidFill>
              </a:rPr>
              <a:t>họng</a:t>
            </a:r>
            <a:endParaRPr lang="en-US" dirty="0">
              <a:solidFill>
                <a:srgbClr val="008000"/>
              </a:solidFill>
            </a:endParaRPr>
          </a:p>
          <a:p>
            <a:pPr lvl="1" algn="just">
              <a:buFont typeface="Wingdings" panose="05000000000000000000" pitchFamily="2" charset="2"/>
              <a:buChar char="Ø"/>
            </a:pPr>
            <a:r>
              <a:rPr lang="en-US" dirty="0">
                <a:solidFill>
                  <a:srgbClr val="008000"/>
                </a:solidFill>
              </a:rPr>
              <a:t> </a:t>
            </a:r>
            <a:r>
              <a:rPr lang="en-US" dirty="0" err="1">
                <a:solidFill>
                  <a:srgbClr val="008000"/>
                </a:solidFill>
              </a:rPr>
              <a:t>Nhiễm</a:t>
            </a:r>
            <a:r>
              <a:rPr lang="en-US" dirty="0">
                <a:solidFill>
                  <a:srgbClr val="008000"/>
                </a:solidFill>
              </a:rPr>
              <a:t> </a:t>
            </a:r>
            <a:r>
              <a:rPr lang="en-US" dirty="0" err="1">
                <a:solidFill>
                  <a:srgbClr val="008000"/>
                </a:solidFill>
              </a:rPr>
              <a:t>khuẩn</a:t>
            </a:r>
            <a:r>
              <a:rPr lang="en-US" dirty="0">
                <a:solidFill>
                  <a:srgbClr val="008000"/>
                </a:solidFill>
              </a:rPr>
              <a:t> </a:t>
            </a:r>
            <a:r>
              <a:rPr lang="en-US" dirty="0" err="1">
                <a:solidFill>
                  <a:srgbClr val="008000"/>
                </a:solidFill>
              </a:rPr>
              <a:t>huyết</a:t>
            </a:r>
            <a:endParaRPr lang="en-US" dirty="0">
              <a:solidFill>
                <a:srgbClr val="008000"/>
              </a:solidFill>
            </a:endParaRPr>
          </a:p>
          <a:p>
            <a:pPr lvl="1" algn="just">
              <a:buFont typeface="Wingdings" panose="05000000000000000000" pitchFamily="2" charset="2"/>
              <a:buChar char="Ø"/>
            </a:pPr>
            <a:r>
              <a:rPr lang="en-US" dirty="0">
                <a:solidFill>
                  <a:srgbClr val="008000"/>
                </a:solidFill>
              </a:rPr>
              <a:t> </a:t>
            </a:r>
            <a:r>
              <a:rPr lang="en-US" dirty="0" err="1">
                <a:solidFill>
                  <a:srgbClr val="008000"/>
                </a:solidFill>
              </a:rPr>
              <a:t>Viêm</a:t>
            </a:r>
            <a:r>
              <a:rPr lang="en-US" dirty="0">
                <a:solidFill>
                  <a:srgbClr val="008000"/>
                </a:solidFill>
              </a:rPr>
              <a:t> </a:t>
            </a:r>
            <a:r>
              <a:rPr lang="en-US" dirty="0" err="1">
                <a:solidFill>
                  <a:srgbClr val="008000"/>
                </a:solidFill>
              </a:rPr>
              <a:t>tủy</a:t>
            </a:r>
            <a:r>
              <a:rPr lang="en-US" dirty="0">
                <a:solidFill>
                  <a:srgbClr val="008000"/>
                </a:solidFill>
              </a:rPr>
              <a:t> </a:t>
            </a:r>
            <a:r>
              <a:rPr lang="en-US" err="1">
                <a:solidFill>
                  <a:srgbClr val="008000"/>
                </a:solidFill>
              </a:rPr>
              <a:t>xương</a:t>
            </a:r>
            <a:r>
              <a:rPr lang="en-US">
                <a:solidFill>
                  <a:srgbClr val="008000"/>
                </a:solidFill>
              </a:rPr>
              <a:t> </a:t>
            </a:r>
            <a:r>
              <a:rPr lang="en-US" smtClean="0">
                <a:solidFill>
                  <a:srgbClr val="008000"/>
                </a:solidFill>
              </a:rPr>
              <a:t>cấp/mạn, </a:t>
            </a:r>
            <a:r>
              <a:rPr lang="en-US" dirty="0" err="1">
                <a:solidFill>
                  <a:srgbClr val="008000"/>
                </a:solidFill>
              </a:rPr>
              <a:t>viêm</a:t>
            </a:r>
            <a:r>
              <a:rPr lang="en-US" dirty="0">
                <a:solidFill>
                  <a:srgbClr val="008000"/>
                </a:solidFill>
              </a:rPr>
              <a:t> </a:t>
            </a:r>
            <a:r>
              <a:rPr lang="en-US" dirty="0" err="1">
                <a:solidFill>
                  <a:srgbClr val="008000"/>
                </a:solidFill>
              </a:rPr>
              <a:t>màng</a:t>
            </a:r>
            <a:r>
              <a:rPr lang="en-US" dirty="0">
                <a:solidFill>
                  <a:srgbClr val="008000"/>
                </a:solidFill>
              </a:rPr>
              <a:t> </a:t>
            </a:r>
            <a:r>
              <a:rPr lang="en-US" dirty="0" err="1">
                <a:solidFill>
                  <a:srgbClr val="008000"/>
                </a:solidFill>
              </a:rPr>
              <a:t>trong</a:t>
            </a:r>
            <a:r>
              <a:rPr lang="en-US" dirty="0">
                <a:solidFill>
                  <a:srgbClr val="008000"/>
                </a:solidFill>
              </a:rPr>
              <a:t> </a:t>
            </a:r>
            <a:r>
              <a:rPr lang="en-US" dirty="0" err="1">
                <a:solidFill>
                  <a:srgbClr val="008000"/>
                </a:solidFill>
              </a:rPr>
              <a:t>tim</a:t>
            </a:r>
            <a:endParaRPr lang="en-US" dirty="0">
              <a:solidFill>
                <a:srgbClr val="008000"/>
              </a:solidFill>
            </a:endParaRPr>
          </a:p>
          <a:p>
            <a:pPr lvl="1" algn="just">
              <a:buFont typeface="Wingdings" panose="05000000000000000000" pitchFamily="2" charset="2"/>
              <a:buChar char="Ø"/>
            </a:pPr>
            <a:r>
              <a:rPr lang="en-US" dirty="0">
                <a:solidFill>
                  <a:srgbClr val="008000"/>
                </a:solidFill>
              </a:rPr>
              <a:t> </a:t>
            </a:r>
            <a:r>
              <a:rPr lang="en-US" dirty="0" err="1">
                <a:solidFill>
                  <a:srgbClr val="008000"/>
                </a:solidFill>
              </a:rPr>
              <a:t>Giang</a:t>
            </a:r>
            <a:r>
              <a:rPr lang="en-US" dirty="0">
                <a:solidFill>
                  <a:srgbClr val="008000"/>
                </a:solidFill>
              </a:rPr>
              <a:t> </a:t>
            </a:r>
            <a:r>
              <a:rPr lang="en-US" dirty="0" err="1">
                <a:solidFill>
                  <a:srgbClr val="008000"/>
                </a:solidFill>
              </a:rPr>
              <a:t>mai</a:t>
            </a:r>
            <a:r>
              <a:rPr lang="en-US" dirty="0">
                <a:solidFill>
                  <a:srgbClr val="008000"/>
                </a:solidFill>
              </a:rPr>
              <a:t>, </a:t>
            </a:r>
            <a:r>
              <a:rPr lang="en-US" dirty="0" err="1">
                <a:solidFill>
                  <a:srgbClr val="008000"/>
                </a:solidFill>
              </a:rPr>
              <a:t>lậu</a:t>
            </a:r>
            <a:r>
              <a:rPr lang="en-US" dirty="0">
                <a:solidFill>
                  <a:srgbClr val="008000"/>
                </a:solidFill>
              </a:rPr>
              <a:t>, </a:t>
            </a:r>
            <a:r>
              <a:rPr lang="en-US" dirty="0" err="1">
                <a:solidFill>
                  <a:srgbClr val="008000"/>
                </a:solidFill>
              </a:rPr>
              <a:t>bạch</a:t>
            </a:r>
            <a:r>
              <a:rPr lang="en-US" dirty="0">
                <a:solidFill>
                  <a:srgbClr val="008000"/>
                </a:solidFill>
              </a:rPr>
              <a:t> </a:t>
            </a:r>
            <a:r>
              <a:rPr lang="en-US" dirty="0" err="1">
                <a:solidFill>
                  <a:srgbClr val="008000"/>
                </a:solidFill>
              </a:rPr>
              <a:t>hầu</a:t>
            </a:r>
            <a:r>
              <a:rPr lang="en-US" dirty="0">
                <a:solidFill>
                  <a:srgbClr val="008000"/>
                </a:solidFill>
              </a:rPr>
              <a:t>, </a:t>
            </a:r>
            <a:r>
              <a:rPr lang="en-US" dirty="0" err="1">
                <a:solidFill>
                  <a:srgbClr val="008000"/>
                </a:solidFill>
              </a:rPr>
              <a:t>uốn</a:t>
            </a:r>
            <a:r>
              <a:rPr lang="en-US" dirty="0">
                <a:solidFill>
                  <a:srgbClr val="008000"/>
                </a:solidFill>
              </a:rPr>
              <a:t> </a:t>
            </a:r>
            <a:r>
              <a:rPr lang="en-US" dirty="0" err="1">
                <a:solidFill>
                  <a:srgbClr val="008000"/>
                </a:solidFill>
              </a:rPr>
              <a:t>ván</a:t>
            </a:r>
            <a:r>
              <a:rPr lang="en-US" dirty="0">
                <a:solidFill>
                  <a:srgbClr val="008000"/>
                </a:solidFill>
              </a:rPr>
              <a:t>,…</a:t>
            </a:r>
            <a:endParaRPr lang="en-US" dirty="0">
              <a:solidFill>
                <a:srgbClr val="008000"/>
              </a:solidFill>
            </a:endParaRPr>
          </a:p>
          <a:p>
            <a:pPr algn="just">
              <a:buFont typeface="Wingdings" panose="05000000000000000000" pitchFamily="2" charset="2"/>
              <a:buChar char="Ø"/>
            </a:pPr>
            <a:r>
              <a:rPr lang="en-US" dirty="0" err="1">
                <a:solidFill>
                  <a:srgbClr val="002060"/>
                </a:solidFill>
              </a:rPr>
              <a:t>Tác</a:t>
            </a:r>
            <a:r>
              <a:rPr lang="en-US" dirty="0">
                <a:solidFill>
                  <a:srgbClr val="002060"/>
                </a:solidFill>
              </a:rPr>
              <a:t> </a:t>
            </a:r>
            <a:r>
              <a:rPr lang="en-US" dirty="0" err="1">
                <a:solidFill>
                  <a:srgbClr val="002060"/>
                </a:solidFill>
              </a:rPr>
              <a:t>dụng</a:t>
            </a:r>
            <a:r>
              <a:rPr lang="en-US" dirty="0">
                <a:solidFill>
                  <a:srgbClr val="002060"/>
                </a:solidFill>
              </a:rPr>
              <a:t> </a:t>
            </a:r>
            <a:r>
              <a:rPr lang="en-US" dirty="0" err="1">
                <a:solidFill>
                  <a:srgbClr val="002060"/>
                </a:solidFill>
              </a:rPr>
              <a:t>không</a:t>
            </a:r>
            <a:r>
              <a:rPr lang="en-US" dirty="0">
                <a:solidFill>
                  <a:srgbClr val="002060"/>
                </a:solidFill>
              </a:rPr>
              <a:t> </a:t>
            </a:r>
            <a:r>
              <a:rPr lang="en-US" dirty="0" err="1">
                <a:solidFill>
                  <a:srgbClr val="002060"/>
                </a:solidFill>
              </a:rPr>
              <a:t>mong</a:t>
            </a:r>
            <a:r>
              <a:rPr lang="en-US" dirty="0">
                <a:solidFill>
                  <a:srgbClr val="002060"/>
                </a:solidFill>
              </a:rPr>
              <a:t> </a:t>
            </a:r>
            <a:r>
              <a:rPr lang="en-US" dirty="0" err="1">
                <a:solidFill>
                  <a:srgbClr val="002060"/>
                </a:solidFill>
              </a:rPr>
              <a:t>muốn</a:t>
            </a:r>
            <a:endParaRPr lang="en-US" dirty="0">
              <a:solidFill>
                <a:srgbClr val="002060"/>
              </a:solidFill>
            </a:endParaRPr>
          </a:p>
          <a:p>
            <a:pPr lvl="1" algn="just">
              <a:buFont typeface="Wingdings" panose="05000000000000000000" pitchFamily="2" charset="2"/>
              <a:buChar char="Ø"/>
            </a:pPr>
            <a:r>
              <a:rPr lang="en-US" dirty="0">
                <a:solidFill>
                  <a:srgbClr val="002060"/>
                </a:solidFill>
              </a:rPr>
              <a:t> </a:t>
            </a:r>
            <a:r>
              <a:rPr lang="en-US" dirty="0" err="1">
                <a:solidFill>
                  <a:srgbClr val="002060"/>
                </a:solidFill>
              </a:rPr>
              <a:t>Dễ</a:t>
            </a:r>
            <a:r>
              <a:rPr lang="en-US" dirty="0">
                <a:solidFill>
                  <a:srgbClr val="002060"/>
                </a:solidFill>
              </a:rPr>
              <a:t> </a:t>
            </a:r>
            <a:r>
              <a:rPr lang="en-US" dirty="0" err="1">
                <a:solidFill>
                  <a:srgbClr val="002060"/>
                </a:solidFill>
              </a:rPr>
              <a:t>gây</a:t>
            </a:r>
            <a:r>
              <a:rPr lang="en-US" dirty="0">
                <a:solidFill>
                  <a:srgbClr val="002060"/>
                </a:solidFill>
              </a:rPr>
              <a:t> </a:t>
            </a:r>
            <a:r>
              <a:rPr lang="en-US" dirty="0" err="1">
                <a:solidFill>
                  <a:srgbClr val="002060"/>
                </a:solidFill>
              </a:rPr>
              <a:t>dị</a:t>
            </a:r>
            <a:r>
              <a:rPr lang="en-US" dirty="0">
                <a:solidFill>
                  <a:srgbClr val="002060"/>
                </a:solidFill>
              </a:rPr>
              <a:t> </a:t>
            </a:r>
            <a:r>
              <a:rPr lang="en-US" dirty="0" err="1">
                <a:solidFill>
                  <a:srgbClr val="002060"/>
                </a:solidFill>
              </a:rPr>
              <a:t>ứng</a:t>
            </a:r>
            <a:r>
              <a:rPr lang="en-US" dirty="0">
                <a:solidFill>
                  <a:srgbClr val="002060"/>
                </a:solidFill>
              </a:rPr>
              <a:t>, </a:t>
            </a:r>
            <a:r>
              <a:rPr lang="en-US" dirty="0" err="1">
                <a:solidFill>
                  <a:srgbClr val="002060"/>
                </a:solidFill>
              </a:rPr>
              <a:t>sốc</a:t>
            </a:r>
            <a:r>
              <a:rPr lang="en-US" dirty="0">
                <a:solidFill>
                  <a:srgbClr val="002060"/>
                </a:solidFill>
              </a:rPr>
              <a:t> </a:t>
            </a:r>
            <a:r>
              <a:rPr lang="en-US" dirty="0" err="1">
                <a:solidFill>
                  <a:srgbClr val="002060"/>
                </a:solidFill>
              </a:rPr>
              <a:t>phản</a:t>
            </a:r>
            <a:r>
              <a:rPr lang="en-US" dirty="0">
                <a:solidFill>
                  <a:srgbClr val="002060"/>
                </a:solidFill>
              </a:rPr>
              <a:t> </a:t>
            </a:r>
            <a:r>
              <a:rPr lang="en-US" dirty="0" err="1">
                <a:solidFill>
                  <a:srgbClr val="002060"/>
                </a:solidFill>
              </a:rPr>
              <a:t>vệ</a:t>
            </a:r>
            <a:endParaRPr lang="en-US" dirty="0">
              <a:solidFill>
                <a:srgbClr val="002060"/>
              </a:solidFill>
            </a:endParaRPr>
          </a:p>
          <a:p>
            <a:pPr lvl="1" algn="just">
              <a:buFont typeface="Wingdings" panose="05000000000000000000" pitchFamily="2" charset="2"/>
              <a:buChar char="Ø"/>
            </a:pPr>
            <a:r>
              <a:rPr lang="en-US" dirty="0">
                <a:solidFill>
                  <a:srgbClr val="002060"/>
                </a:solidFill>
              </a:rPr>
              <a:t> </a:t>
            </a:r>
            <a:r>
              <a:rPr lang="en-US" dirty="0" err="1">
                <a:solidFill>
                  <a:srgbClr val="002060"/>
                </a:solidFill>
              </a:rPr>
              <a:t>Viêm</a:t>
            </a:r>
            <a:r>
              <a:rPr lang="en-US" dirty="0">
                <a:solidFill>
                  <a:srgbClr val="002060"/>
                </a:solidFill>
              </a:rPr>
              <a:t> </a:t>
            </a:r>
            <a:r>
              <a:rPr lang="en-US" dirty="0" err="1">
                <a:solidFill>
                  <a:srgbClr val="002060"/>
                </a:solidFill>
              </a:rPr>
              <a:t>tĩnh</a:t>
            </a:r>
            <a:r>
              <a:rPr lang="en-US" dirty="0">
                <a:solidFill>
                  <a:srgbClr val="002060"/>
                </a:solidFill>
              </a:rPr>
              <a:t> </a:t>
            </a:r>
            <a:r>
              <a:rPr lang="en-US" dirty="0" err="1">
                <a:solidFill>
                  <a:srgbClr val="002060"/>
                </a:solidFill>
              </a:rPr>
              <a:t>mạch</a:t>
            </a:r>
            <a:r>
              <a:rPr lang="en-US" dirty="0">
                <a:solidFill>
                  <a:srgbClr val="002060"/>
                </a:solidFill>
              </a:rPr>
              <a:t> </a:t>
            </a:r>
            <a:r>
              <a:rPr lang="en-US" dirty="0" err="1">
                <a:solidFill>
                  <a:srgbClr val="002060"/>
                </a:solidFill>
              </a:rPr>
              <a:t>huyết</a:t>
            </a:r>
            <a:r>
              <a:rPr lang="en-US" dirty="0">
                <a:solidFill>
                  <a:srgbClr val="002060"/>
                </a:solidFill>
              </a:rPr>
              <a:t> </a:t>
            </a:r>
            <a:r>
              <a:rPr lang="en-US" dirty="0" err="1">
                <a:solidFill>
                  <a:srgbClr val="002060"/>
                </a:solidFill>
              </a:rPr>
              <a:t>khối</a:t>
            </a:r>
            <a:r>
              <a:rPr lang="en-US" dirty="0">
                <a:solidFill>
                  <a:srgbClr val="002060"/>
                </a:solidFill>
              </a:rPr>
              <a:t>, </a:t>
            </a:r>
            <a:r>
              <a:rPr lang="en-US" dirty="0" err="1">
                <a:solidFill>
                  <a:srgbClr val="002060"/>
                </a:solidFill>
              </a:rPr>
              <a:t>thiếu</a:t>
            </a:r>
            <a:r>
              <a:rPr lang="en-US" dirty="0">
                <a:solidFill>
                  <a:srgbClr val="002060"/>
                </a:solidFill>
              </a:rPr>
              <a:t> </a:t>
            </a:r>
            <a:r>
              <a:rPr lang="en-US" dirty="0" err="1">
                <a:solidFill>
                  <a:srgbClr val="002060"/>
                </a:solidFill>
              </a:rPr>
              <a:t>máu</a:t>
            </a:r>
            <a:r>
              <a:rPr lang="en-US" dirty="0">
                <a:solidFill>
                  <a:srgbClr val="002060"/>
                </a:solidFill>
              </a:rPr>
              <a:t> tan </a:t>
            </a:r>
            <a:r>
              <a:rPr lang="en-US" dirty="0" err="1">
                <a:solidFill>
                  <a:srgbClr val="002060"/>
                </a:solidFill>
              </a:rPr>
              <a:t>máu</a:t>
            </a:r>
            <a:r>
              <a:rPr lang="en-US" dirty="0">
                <a:solidFill>
                  <a:srgbClr val="002060"/>
                </a:solidFill>
              </a:rPr>
              <a:t>, </a:t>
            </a:r>
            <a:r>
              <a:rPr lang="en-US" dirty="0" err="1">
                <a:solidFill>
                  <a:srgbClr val="002060"/>
                </a:solidFill>
              </a:rPr>
              <a:t>giảm</a:t>
            </a:r>
            <a:r>
              <a:rPr lang="en-US" dirty="0">
                <a:solidFill>
                  <a:srgbClr val="002060"/>
                </a:solidFill>
              </a:rPr>
              <a:t> </a:t>
            </a:r>
            <a:r>
              <a:rPr lang="en-US" dirty="0" err="1">
                <a:solidFill>
                  <a:srgbClr val="002060"/>
                </a:solidFill>
              </a:rPr>
              <a:t>bạch</a:t>
            </a:r>
            <a:r>
              <a:rPr lang="en-US" dirty="0">
                <a:solidFill>
                  <a:srgbClr val="002060"/>
                </a:solidFill>
              </a:rPr>
              <a:t> </a:t>
            </a:r>
            <a:r>
              <a:rPr lang="en-US" dirty="0" err="1">
                <a:solidFill>
                  <a:srgbClr val="002060"/>
                </a:solidFill>
              </a:rPr>
              <a:t>cầu</a:t>
            </a:r>
            <a:r>
              <a:rPr lang="en-US" dirty="0">
                <a:solidFill>
                  <a:srgbClr val="002060"/>
                </a:solidFill>
              </a:rPr>
              <a:t>…</a:t>
            </a:r>
            <a:endParaRPr lang="en-US" dirty="0">
              <a:solidFill>
                <a:srgbClr val="002060"/>
              </a:solidFill>
            </a:endParaRPr>
          </a:p>
          <a:p>
            <a:pPr algn="just">
              <a:buFont typeface="Wingdings" panose="05000000000000000000" pitchFamily="2" charset="2"/>
              <a:buChar char="Ø"/>
            </a:pPr>
            <a:r>
              <a:rPr lang="en-US" dirty="0" err="1">
                <a:solidFill>
                  <a:srgbClr val="CC0000"/>
                </a:solidFill>
              </a:rPr>
              <a:t>Chống</a:t>
            </a:r>
            <a:r>
              <a:rPr lang="en-US" dirty="0">
                <a:solidFill>
                  <a:srgbClr val="CC0000"/>
                </a:solidFill>
              </a:rPr>
              <a:t> </a:t>
            </a:r>
            <a:r>
              <a:rPr lang="en-US" dirty="0" err="1">
                <a:solidFill>
                  <a:srgbClr val="CC0000"/>
                </a:solidFill>
              </a:rPr>
              <a:t>chỉ</a:t>
            </a:r>
            <a:r>
              <a:rPr lang="en-US" dirty="0">
                <a:solidFill>
                  <a:srgbClr val="CC0000"/>
                </a:solidFill>
              </a:rPr>
              <a:t> </a:t>
            </a:r>
            <a:r>
              <a:rPr lang="en-US" dirty="0" err="1">
                <a:solidFill>
                  <a:srgbClr val="CC0000"/>
                </a:solidFill>
              </a:rPr>
              <a:t>định</a:t>
            </a:r>
            <a:r>
              <a:rPr lang="en-US" dirty="0">
                <a:solidFill>
                  <a:srgbClr val="CC0000"/>
                </a:solidFill>
              </a:rPr>
              <a:t>: </a:t>
            </a:r>
            <a:r>
              <a:rPr lang="en-US" dirty="0" err="1">
                <a:solidFill>
                  <a:srgbClr val="CC0000"/>
                </a:solidFill>
              </a:rPr>
              <a:t>dị</a:t>
            </a:r>
            <a:r>
              <a:rPr lang="en-US" dirty="0">
                <a:solidFill>
                  <a:srgbClr val="CC0000"/>
                </a:solidFill>
              </a:rPr>
              <a:t> </a:t>
            </a:r>
            <a:r>
              <a:rPr lang="en-US" dirty="0" err="1">
                <a:solidFill>
                  <a:srgbClr val="CC0000"/>
                </a:solidFill>
              </a:rPr>
              <a:t>ứng</a:t>
            </a:r>
            <a:r>
              <a:rPr lang="en-US" dirty="0">
                <a:solidFill>
                  <a:srgbClr val="CC0000"/>
                </a:solidFill>
              </a:rPr>
              <a:t> </a:t>
            </a:r>
            <a:r>
              <a:rPr lang="en-US" dirty="0" err="1">
                <a:solidFill>
                  <a:srgbClr val="CC0000"/>
                </a:solidFill>
              </a:rPr>
              <a:t>với</a:t>
            </a:r>
            <a:r>
              <a:rPr lang="en-US" dirty="0">
                <a:solidFill>
                  <a:srgbClr val="CC0000"/>
                </a:solidFill>
              </a:rPr>
              <a:t> </a:t>
            </a:r>
            <a:r>
              <a:rPr lang="en-US" dirty="0" err="1">
                <a:solidFill>
                  <a:srgbClr val="CC0000"/>
                </a:solidFill>
              </a:rPr>
              <a:t>penicilin</a:t>
            </a:r>
            <a:endParaRPr lang="en-US" dirty="0">
              <a:solidFill>
                <a:srgbClr val="CC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err="1">
                <a:solidFill>
                  <a:srgbClr val="FF0000"/>
                </a:solidFill>
              </a:rPr>
              <a:t>Nhóm</a:t>
            </a:r>
            <a:r>
              <a:rPr lang="en-US" b="1" dirty="0">
                <a:solidFill>
                  <a:srgbClr val="FF0000"/>
                </a:solidFill>
              </a:rPr>
              <a:t> </a:t>
            </a:r>
            <a:r>
              <a:rPr lang="en-US" b="1" dirty="0" err="1">
                <a:solidFill>
                  <a:srgbClr val="FF0000"/>
                </a:solidFill>
              </a:rPr>
              <a:t>cephalosprin</a:t>
            </a:r>
            <a:endParaRPr lang="en-US" b="1" dirty="0">
              <a:solidFill>
                <a:srgbClr val="FF0000"/>
              </a:solidFill>
            </a:endParaRPr>
          </a:p>
        </p:txBody>
      </p:sp>
      <p:sp>
        <p:nvSpPr>
          <p:cNvPr id="3" name="Content Placeholder 2"/>
          <p:cNvSpPr>
            <a:spLocks noGrp="1"/>
          </p:cNvSpPr>
          <p:nvPr>
            <p:ph idx="1"/>
          </p:nvPr>
        </p:nvSpPr>
        <p:spPr>
          <a:xfrm>
            <a:off x="304800" y="1143000"/>
            <a:ext cx="8610600" cy="4525963"/>
          </a:xfrm>
        </p:spPr>
        <p:txBody>
          <a:bodyPr/>
          <a:lstStyle/>
          <a:p>
            <a:pPr algn="just">
              <a:buFont typeface="Wingdings" panose="05000000000000000000" pitchFamily="2" charset="2"/>
              <a:buChar char="Ø"/>
            </a:pPr>
            <a:r>
              <a:rPr lang="en-US" sz="2800" dirty="0" err="1">
                <a:solidFill>
                  <a:srgbClr val="008000"/>
                </a:solidFill>
              </a:rPr>
              <a:t>Diệt</a:t>
            </a:r>
            <a:r>
              <a:rPr lang="en-US" sz="2800" dirty="0">
                <a:solidFill>
                  <a:srgbClr val="008000"/>
                </a:solidFill>
              </a:rPr>
              <a:t> </a:t>
            </a:r>
            <a:r>
              <a:rPr lang="en-US" sz="2800" dirty="0" err="1">
                <a:solidFill>
                  <a:srgbClr val="008000"/>
                </a:solidFill>
              </a:rPr>
              <a:t>khuẩn</a:t>
            </a:r>
            <a:r>
              <a:rPr lang="en-US" sz="2800" dirty="0">
                <a:solidFill>
                  <a:srgbClr val="008000"/>
                </a:solidFill>
              </a:rPr>
              <a:t> </a:t>
            </a:r>
            <a:r>
              <a:rPr lang="en-US" sz="2800" dirty="0" err="1">
                <a:solidFill>
                  <a:srgbClr val="008000"/>
                </a:solidFill>
              </a:rPr>
              <a:t>bằng</a:t>
            </a:r>
            <a:r>
              <a:rPr lang="en-US" sz="2800" dirty="0">
                <a:solidFill>
                  <a:srgbClr val="008000"/>
                </a:solidFill>
              </a:rPr>
              <a:t> </a:t>
            </a:r>
            <a:r>
              <a:rPr lang="en-US" sz="2800" dirty="0" err="1">
                <a:solidFill>
                  <a:srgbClr val="008000"/>
                </a:solidFill>
              </a:rPr>
              <a:t>cách</a:t>
            </a:r>
            <a:r>
              <a:rPr lang="en-US" sz="2800" dirty="0">
                <a:solidFill>
                  <a:srgbClr val="008000"/>
                </a:solidFill>
              </a:rPr>
              <a:t> </a:t>
            </a:r>
            <a:r>
              <a:rPr lang="en-US" sz="2800" dirty="0" err="1">
                <a:solidFill>
                  <a:srgbClr val="008000"/>
                </a:solidFill>
              </a:rPr>
              <a:t>ức</a:t>
            </a:r>
            <a:r>
              <a:rPr lang="en-US" sz="2800" dirty="0">
                <a:solidFill>
                  <a:srgbClr val="008000"/>
                </a:solidFill>
              </a:rPr>
              <a:t> </a:t>
            </a:r>
            <a:r>
              <a:rPr lang="en-US" sz="2800" dirty="0" err="1">
                <a:solidFill>
                  <a:srgbClr val="008000"/>
                </a:solidFill>
              </a:rPr>
              <a:t>chế</a:t>
            </a:r>
            <a:r>
              <a:rPr lang="en-US" sz="2800" dirty="0">
                <a:solidFill>
                  <a:srgbClr val="008000"/>
                </a:solidFill>
              </a:rPr>
              <a:t> </a:t>
            </a:r>
            <a:r>
              <a:rPr lang="en-US" sz="2800" dirty="0" err="1">
                <a:solidFill>
                  <a:srgbClr val="008000"/>
                </a:solidFill>
              </a:rPr>
              <a:t>quá</a:t>
            </a:r>
            <a:r>
              <a:rPr lang="en-US" sz="2800" dirty="0">
                <a:solidFill>
                  <a:srgbClr val="008000"/>
                </a:solidFill>
              </a:rPr>
              <a:t> </a:t>
            </a:r>
            <a:r>
              <a:rPr lang="en-US" sz="2800" dirty="0" err="1">
                <a:solidFill>
                  <a:srgbClr val="008000"/>
                </a:solidFill>
              </a:rPr>
              <a:t>trình</a:t>
            </a:r>
            <a:r>
              <a:rPr lang="en-US" sz="2800" dirty="0">
                <a:solidFill>
                  <a:srgbClr val="008000"/>
                </a:solidFill>
              </a:rPr>
              <a:t> </a:t>
            </a:r>
            <a:r>
              <a:rPr lang="en-US" sz="2800" dirty="0" err="1">
                <a:solidFill>
                  <a:srgbClr val="008000"/>
                </a:solidFill>
              </a:rPr>
              <a:t>sinh</a:t>
            </a:r>
            <a:r>
              <a:rPr lang="en-US" sz="2800" dirty="0">
                <a:solidFill>
                  <a:srgbClr val="008000"/>
                </a:solidFill>
              </a:rPr>
              <a:t> </a:t>
            </a:r>
            <a:r>
              <a:rPr lang="en-US" sz="2800" dirty="0" err="1">
                <a:solidFill>
                  <a:srgbClr val="008000"/>
                </a:solidFill>
              </a:rPr>
              <a:t>tổng</a:t>
            </a:r>
            <a:r>
              <a:rPr lang="en-US" sz="2800" dirty="0">
                <a:solidFill>
                  <a:srgbClr val="008000"/>
                </a:solidFill>
              </a:rPr>
              <a:t> </a:t>
            </a:r>
            <a:r>
              <a:rPr lang="en-US" sz="2800" dirty="0" err="1">
                <a:solidFill>
                  <a:srgbClr val="008000"/>
                </a:solidFill>
              </a:rPr>
              <a:t>hợp</a:t>
            </a:r>
            <a:r>
              <a:rPr lang="en-US" sz="2800" dirty="0">
                <a:solidFill>
                  <a:srgbClr val="008000"/>
                </a:solidFill>
              </a:rPr>
              <a:t> </a:t>
            </a:r>
            <a:r>
              <a:rPr lang="en-US" sz="2800" dirty="0" err="1">
                <a:solidFill>
                  <a:srgbClr val="008000"/>
                </a:solidFill>
              </a:rPr>
              <a:t>thành</a:t>
            </a:r>
            <a:r>
              <a:rPr lang="en-US" sz="2800" dirty="0">
                <a:solidFill>
                  <a:srgbClr val="008000"/>
                </a:solidFill>
              </a:rPr>
              <a:t> </a:t>
            </a:r>
            <a:r>
              <a:rPr lang="en-US" sz="2800" dirty="0" err="1">
                <a:solidFill>
                  <a:srgbClr val="008000"/>
                </a:solidFill>
              </a:rPr>
              <a:t>tế</a:t>
            </a:r>
            <a:r>
              <a:rPr lang="en-US" sz="2800" dirty="0">
                <a:solidFill>
                  <a:srgbClr val="008000"/>
                </a:solidFill>
              </a:rPr>
              <a:t> </a:t>
            </a:r>
            <a:r>
              <a:rPr lang="en-US" sz="2800" dirty="0" err="1">
                <a:solidFill>
                  <a:srgbClr val="008000"/>
                </a:solidFill>
              </a:rPr>
              <a:t>bào</a:t>
            </a:r>
            <a:r>
              <a:rPr lang="en-US" sz="2800" dirty="0">
                <a:solidFill>
                  <a:srgbClr val="008000"/>
                </a:solidFill>
              </a:rPr>
              <a:t> vi </a:t>
            </a:r>
            <a:r>
              <a:rPr lang="en-US" sz="2800" dirty="0" err="1">
                <a:solidFill>
                  <a:srgbClr val="008000"/>
                </a:solidFill>
              </a:rPr>
              <a:t>khuẩn</a:t>
            </a:r>
            <a:endParaRPr lang="en-US" sz="2800" dirty="0">
              <a:solidFill>
                <a:srgbClr val="008000"/>
              </a:solidFill>
            </a:endParaRPr>
          </a:p>
          <a:p>
            <a:pPr algn="just">
              <a:buFont typeface="Wingdings" panose="05000000000000000000" pitchFamily="2" charset="2"/>
              <a:buChar char="Ø"/>
            </a:pPr>
            <a:r>
              <a:rPr lang="en-US" sz="2800" dirty="0" err="1">
                <a:solidFill>
                  <a:srgbClr val="0070C0"/>
                </a:solidFill>
              </a:rPr>
              <a:t>Thế</a:t>
            </a:r>
            <a:r>
              <a:rPr lang="en-US" sz="2800" dirty="0">
                <a:solidFill>
                  <a:srgbClr val="0070C0"/>
                </a:solidFill>
              </a:rPr>
              <a:t> </a:t>
            </a:r>
            <a:r>
              <a:rPr lang="en-US" sz="2800" dirty="0" err="1">
                <a:solidFill>
                  <a:srgbClr val="0070C0"/>
                </a:solidFill>
              </a:rPr>
              <a:t>hệ</a:t>
            </a:r>
            <a:r>
              <a:rPr lang="en-US" sz="2800" dirty="0">
                <a:solidFill>
                  <a:srgbClr val="0070C0"/>
                </a:solidFill>
              </a:rPr>
              <a:t> I: </a:t>
            </a:r>
            <a:r>
              <a:rPr lang="en-US" sz="2800" dirty="0" err="1">
                <a:solidFill>
                  <a:srgbClr val="0070C0"/>
                </a:solidFill>
              </a:rPr>
              <a:t>tác</a:t>
            </a:r>
            <a:r>
              <a:rPr lang="en-US" sz="2800" dirty="0">
                <a:solidFill>
                  <a:srgbClr val="0070C0"/>
                </a:solidFill>
              </a:rPr>
              <a:t> </a:t>
            </a:r>
            <a:r>
              <a:rPr lang="en-US" sz="2800" dirty="0" err="1">
                <a:solidFill>
                  <a:srgbClr val="0070C0"/>
                </a:solidFill>
              </a:rPr>
              <a:t>dụng</a:t>
            </a:r>
            <a:r>
              <a:rPr lang="en-US" sz="2800" dirty="0">
                <a:solidFill>
                  <a:srgbClr val="0070C0"/>
                </a:solidFill>
              </a:rPr>
              <a:t> </a:t>
            </a:r>
            <a:r>
              <a:rPr lang="en-US" sz="2800" dirty="0" err="1">
                <a:solidFill>
                  <a:srgbClr val="0070C0"/>
                </a:solidFill>
              </a:rPr>
              <a:t>trung</a:t>
            </a:r>
            <a:r>
              <a:rPr lang="en-US" sz="2800" dirty="0">
                <a:solidFill>
                  <a:srgbClr val="0070C0"/>
                </a:solidFill>
              </a:rPr>
              <a:t> </a:t>
            </a:r>
            <a:r>
              <a:rPr lang="en-US" sz="2800" dirty="0" err="1">
                <a:solidFill>
                  <a:srgbClr val="0070C0"/>
                </a:solidFill>
              </a:rPr>
              <a:t>bình</a:t>
            </a:r>
            <a:r>
              <a:rPr lang="en-US" sz="2800" dirty="0">
                <a:solidFill>
                  <a:srgbClr val="0070C0"/>
                </a:solidFill>
              </a:rPr>
              <a:t>, </a:t>
            </a:r>
            <a:r>
              <a:rPr lang="en-US" sz="2800" dirty="0" err="1">
                <a:solidFill>
                  <a:srgbClr val="0070C0"/>
                </a:solidFill>
              </a:rPr>
              <a:t>chủ</a:t>
            </a:r>
            <a:r>
              <a:rPr lang="en-US" sz="2800" dirty="0">
                <a:solidFill>
                  <a:srgbClr val="0070C0"/>
                </a:solidFill>
              </a:rPr>
              <a:t> </a:t>
            </a:r>
            <a:r>
              <a:rPr lang="en-US" sz="2800" dirty="0" err="1">
                <a:solidFill>
                  <a:srgbClr val="0070C0"/>
                </a:solidFill>
              </a:rPr>
              <a:t>yếu</a:t>
            </a:r>
            <a:r>
              <a:rPr lang="en-US" sz="2800" dirty="0">
                <a:solidFill>
                  <a:srgbClr val="0070C0"/>
                </a:solidFill>
              </a:rPr>
              <a:t> </a:t>
            </a:r>
            <a:r>
              <a:rPr lang="en-US" sz="2800" dirty="0" err="1">
                <a:solidFill>
                  <a:srgbClr val="0070C0"/>
                </a:solidFill>
              </a:rPr>
              <a:t>lên</a:t>
            </a:r>
            <a:r>
              <a:rPr lang="en-US" sz="2800" dirty="0">
                <a:solidFill>
                  <a:srgbClr val="0070C0"/>
                </a:solidFill>
              </a:rPr>
              <a:t> vi </a:t>
            </a:r>
            <a:r>
              <a:rPr lang="en-US" sz="2800" dirty="0" err="1">
                <a:solidFill>
                  <a:srgbClr val="0070C0"/>
                </a:solidFill>
              </a:rPr>
              <a:t>khuẩn</a:t>
            </a:r>
            <a:r>
              <a:rPr lang="en-US" sz="2800" dirty="0">
                <a:solidFill>
                  <a:srgbClr val="0070C0"/>
                </a:solidFill>
              </a:rPr>
              <a:t> Gram (+), </a:t>
            </a:r>
            <a:r>
              <a:rPr lang="en-US" sz="2800" dirty="0" err="1">
                <a:solidFill>
                  <a:srgbClr val="0070C0"/>
                </a:solidFill>
              </a:rPr>
              <a:t>một</a:t>
            </a:r>
            <a:r>
              <a:rPr lang="en-US" sz="2800" dirty="0">
                <a:solidFill>
                  <a:srgbClr val="0070C0"/>
                </a:solidFill>
              </a:rPr>
              <a:t> </a:t>
            </a:r>
            <a:r>
              <a:rPr lang="en-US" sz="2800" dirty="0" err="1">
                <a:solidFill>
                  <a:srgbClr val="0070C0"/>
                </a:solidFill>
              </a:rPr>
              <a:t>số</a:t>
            </a:r>
            <a:r>
              <a:rPr lang="en-US" sz="2800" dirty="0">
                <a:solidFill>
                  <a:srgbClr val="0070C0"/>
                </a:solidFill>
              </a:rPr>
              <a:t> vi </a:t>
            </a:r>
            <a:r>
              <a:rPr lang="en-US" sz="2800" dirty="0" err="1">
                <a:solidFill>
                  <a:srgbClr val="0070C0"/>
                </a:solidFill>
              </a:rPr>
              <a:t>khuẩn</a:t>
            </a:r>
            <a:r>
              <a:rPr lang="en-US" sz="2800" dirty="0">
                <a:solidFill>
                  <a:srgbClr val="0070C0"/>
                </a:solidFill>
              </a:rPr>
              <a:t> Gram (-)</a:t>
            </a:r>
            <a:endParaRPr lang="en-US" sz="2800" dirty="0">
              <a:solidFill>
                <a:srgbClr val="0070C0"/>
              </a:solidFill>
            </a:endParaRPr>
          </a:p>
          <a:p>
            <a:pPr algn="just">
              <a:buFont typeface="Wingdings" panose="05000000000000000000" pitchFamily="2" charset="2"/>
              <a:buChar char="Ø"/>
            </a:pPr>
            <a:r>
              <a:rPr lang="en-US" sz="2800" dirty="0" err="1">
                <a:solidFill>
                  <a:srgbClr val="002060"/>
                </a:solidFill>
              </a:rPr>
              <a:t>Thế</a:t>
            </a:r>
            <a:r>
              <a:rPr lang="en-US" sz="2800" dirty="0">
                <a:solidFill>
                  <a:srgbClr val="002060"/>
                </a:solidFill>
              </a:rPr>
              <a:t> </a:t>
            </a:r>
            <a:r>
              <a:rPr lang="en-US" sz="2800" dirty="0" err="1">
                <a:solidFill>
                  <a:srgbClr val="002060"/>
                </a:solidFill>
              </a:rPr>
              <a:t>hệ</a:t>
            </a:r>
            <a:r>
              <a:rPr lang="en-US" sz="2800" dirty="0">
                <a:solidFill>
                  <a:srgbClr val="002060"/>
                </a:solidFill>
              </a:rPr>
              <a:t> II: </a:t>
            </a:r>
            <a:r>
              <a:rPr lang="en-US" sz="2800" dirty="0" err="1">
                <a:solidFill>
                  <a:srgbClr val="002060"/>
                </a:solidFill>
              </a:rPr>
              <a:t>phổ</a:t>
            </a:r>
            <a:r>
              <a:rPr lang="en-US" sz="2800" dirty="0">
                <a:solidFill>
                  <a:srgbClr val="002060"/>
                </a:solidFill>
              </a:rPr>
              <a:t> </a:t>
            </a:r>
            <a:r>
              <a:rPr lang="en-US" sz="2800" dirty="0" err="1">
                <a:solidFill>
                  <a:srgbClr val="002060"/>
                </a:solidFill>
              </a:rPr>
              <a:t>tương</a:t>
            </a:r>
            <a:r>
              <a:rPr lang="en-US" sz="2800" dirty="0">
                <a:solidFill>
                  <a:srgbClr val="002060"/>
                </a:solidFill>
              </a:rPr>
              <a:t> </a:t>
            </a:r>
            <a:r>
              <a:rPr lang="en-US" sz="2800" dirty="0" err="1">
                <a:solidFill>
                  <a:srgbClr val="002060"/>
                </a:solidFill>
              </a:rPr>
              <a:t>tự</a:t>
            </a:r>
            <a:r>
              <a:rPr lang="en-US" sz="2800" dirty="0">
                <a:solidFill>
                  <a:srgbClr val="002060"/>
                </a:solidFill>
              </a:rPr>
              <a:t> </a:t>
            </a:r>
            <a:r>
              <a:rPr lang="en-US" sz="2800" dirty="0" err="1">
                <a:solidFill>
                  <a:srgbClr val="002060"/>
                </a:solidFill>
              </a:rPr>
              <a:t>thế</a:t>
            </a:r>
            <a:r>
              <a:rPr lang="en-US" sz="2800" dirty="0">
                <a:solidFill>
                  <a:srgbClr val="002060"/>
                </a:solidFill>
              </a:rPr>
              <a:t> </a:t>
            </a:r>
            <a:r>
              <a:rPr lang="en-US" sz="2800" dirty="0" err="1">
                <a:solidFill>
                  <a:srgbClr val="002060"/>
                </a:solidFill>
              </a:rPr>
              <a:t>hệ</a:t>
            </a:r>
            <a:r>
              <a:rPr lang="en-US" sz="2800" dirty="0">
                <a:solidFill>
                  <a:srgbClr val="002060"/>
                </a:solidFill>
              </a:rPr>
              <a:t> I, </a:t>
            </a:r>
            <a:r>
              <a:rPr lang="en-US" sz="2800" dirty="0" err="1">
                <a:solidFill>
                  <a:srgbClr val="002060"/>
                </a:solidFill>
              </a:rPr>
              <a:t>tác</a:t>
            </a:r>
            <a:r>
              <a:rPr lang="en-US" sz="2800" dirty="0">
                <a:solidFill>
                  <a:srgbClr val="002060"/>
                </a:solidFill>
              </a:rPr>
              <a:t> </a:t>
            </a:r>
            <a:r>
              <a:rPr lang="en-US" sz="2800" dirty="0" err="1">
                <a:solidFill>
                  <a:srgbClr val="002060"/>
                </a:solidFill>
              </a:rPr>
              <a:t>dụng</a:t>
            </a:r>
            <a:r>
              <a:rPr lang="en-US" sz="2800" dirty="0">
                <a:solidFill>
                  <a:srgbClr val="002060"/>
                </a:solidFill>
              </a:rPr>
              <a:t> </a:t>
            </a:r>
            <a:r>
              <a:rPr lang="en-US" sz="2800" dirty="0" err="1">
                <a:solidFill>
                  <a:srgbClr val="002060"/>
                </a:solidFill>
              </a:rPr>
              <a:t>trên</a:t>
            </a:r>
            <a:r>
              <a:rPr lang="en-US" sz="2800" dirty="0">
                <a:solidFill>
                  <a:srgbClr val="002060"/>
                </a:solidFill>
              </a:rPr>
              <a:t> vi </a:t>
            </a:r>
            <a:r>
              <a:rPr lang="en-US" sz="2800" dirty="0" err="1">
                <a:solidFill>
                  <a:srgbClr val="002060"/>
                </a:solidFill>
              </a:rPr>
              <a:t>khuẩn</a:t>
            </a:r>
            <a:r>
              <a:rPr lang="en-US" sz="2800" dirty="0">
                <a:solidFill>
                  <a:srgbClr val="002060"/>
                </a:solidFill>
              </a:rPr>
              <a:t> Gram (+) </a:t>
            </a:r>
            <a:r>
              <a:rPr lang="en-US" sz="2800" dirty="0" err="1">
                <a:solidFill>
                  <a:srgbClr val="002060"/>
                </a:solidFill>
              </a:rPr>
              <a:t>yếu</a:t>
            </a:r>
            <a:r>
              <a:rPr lang="en-US" sz="2800" dirty="0">
                <a:solidFill>
                  <a:srgbClr val="002060"/>
                </a:solidFill>
              </a:rPr>
              <a:t> </a:t>
            </a:r>
            <a:r>
              <a:rPr lang="en-US" sz="2800" dirty="0" err="1">
                <a:solidFill>
                  <a:srgbClr val="002060"/>
                </a:solidFill>
              </a:rPr>
              <a:t>hơn</a:t>
            </a:r>
            <a:r>
              <a:rPr lang="en-US" sz="2800" dirty="0">
                <a:solidFill>
                  <a:srgbClr val="002060"/>
                </a:solidFill>
              </a:rPr>
              <a:t>, vi </a:t>
            </a:r>
            <a:r>
              <a:rPr lang="en-US" sz="2800" dirty="0" err="1">
                <a:solidFill>
                  <a:srgbClr val="002060"/>
                </a:solidFill>
              </a:rPr>
              <a:t>khuẩn</a:t>
            </a:r>
            <a:r>
              <a:rPr lang="en-US" sz="2800" dirty="0">
                <a:solidFill>
                  <a:srgbClr val="002060"/>
                </a:solidFill>
              </a:rPr>
              <a:t> </a:t>
            </a:r>
            <a:r>
              <a:rPr lang="en-US" sz="2800">
                <a:solidFill>
                  <a:srgbClr val="002060"/>
                </a:solidFill>
              </a:rPr>
              <a:t>Gram </a:t>
            </a:r>
            <a:r>
              <a:rPr lang="en-US" sz="2800" smtClean="0">
                <a:solidFill>
                  <a:srgbClr val="002060"/>
                </a:solidFill>
              </a:rPr>
              <a:t>(-) </a:t>
            </a:r>
            <a:r>
              <a:rPr lang="en-US" sz="2800" dirty="0" err="1">
                <a:solidFill>
                  <a:srgbClr val="002060"/>
                </a:solidFill>
              </a:rPr>
              <a:t>mạnh</a:t>
            </a:r>
            <a:r>
              <a:rPr lang="en-US" sz="2800" dirty="0">
                <a:solidFill>
                  <a:srgbClr val="002060"/>
                </a:solidFill>
              </a:rPr>
              <a:t> </a:t>
            </a:r>
            <a:r>
              <a:rPr lang="en-US" sz="2800" dirty="0" err="1">
                <a:solidFill>
                  <a:srgbClr val="002060"/>
                </a:solidFill>
              </a:rPr>
              <a:t>hơn</a:t>
            </a:r>
            <a:r>
              <a:rPr lang="en-US" sz="2800" dirty="0">
                <a:solidFill>
                  <a:srgbClr val="002060"/>
                </a:solidFill>
              </a:rPr>
              <a:t> </a:t>
            </a:r>
            <a:r>
              <a:rPr lang="en-US" sz="2800" dirty="0" err="1">
                <a:solidFill>
                  <a:srgbClr val="002060"/>
                </a:solidFill>
              </a:rPr>
              <a:t>thế</a:t>
            </a:r>
            <a:r>
              <a:rPr lang="en-US" sz="2800" dirty="0">
                <a:solidFill>
                  <a:srgbClr val="002060"/>
                </a:solidFill>
              </a:rPr>
              <a:t> </a:t>
            </a:r>
            <a:r>
              <a:rPr lang="en-US" sz="2800" dirty="0" err="1">
                <a:solidFill>
                  <a:srgbClr val="002060"/>
                </a:solidFill>
              </a:rPr>
              <a:t>hệ</a:t>
            </a:r>
            <a:r>
              <a:rPr lang="en-US" sz="2800" dirty="0">
                <a:solidFill>
                  <a:srgbClr val="002060"/>
                </a:solidFill>
              </a:rPr>
              <a:t> I</a:t>
            </a:r>
            <a:endParaRPr lang="en-US" sz="2800" dirty="0">
              <a:solidFill>
                <a:srgbClr val="002060"/>
              </a:solidFill>
            </a:endParaRPr>
          </a:p>
          <a:p>
            <a:pPr algn="just">
              <a:buFont typeface="Wingdings" panose="05000000000000000000" pitchFamily="2" charset="2"/>
              <a:buChar char="Ø"/>
            </a:pPr>
            <a:r>
              <a:rPr lang="en-US" sz="2800" dirty="0" err="1">
                <a:solidFill>
                  <a:srgbClr val="FF0000"/>
                </a:solidFill>
              </a:rPr>
              <a:t>Thế</a:t>
            </a:r>
            <a:r>
              <a:rPr lang="en-US" sz="2800" dirty="0">
                <a:solidFill>
                  <a:srgbClr val="FF0000"/>
                </a:solidFill>
              </a:rPr>
              <a:t> </a:t>
            </a:r>
            <a:r>
              <a:rPr lang="en-US" sz="2800" dirty="0" err="1">
                <a:solidFill>
                  <a:srgbClr val="FF0000"/>
                </a:solidFill>
              </a:rPr>
              <a:t>hệ</a:t>
            </a:r>
            <a:r>
              <a:rPr lang="en-US" sz="2800" dirty="0">
                <a:solidFill>
                  <a:srgbClr val="FF0000"/>
                </a:solidFill>
              </a:rPr>
              <a:t> III: </a:t>
            </a:r>
            <a:r>
              <a:rPr lang="en-US" sz="2800" dirty="0" err="1">
                <a:solidFill>
                  <a:srgbClr val="FF0000"/>
                </a:solidFill>
              </a:rPr>
              <a:t>tác</a:t>
            </a:r>
            <a:r>
              <a:rPr lang="en-US" sz="2800" dirty="0">
                <a:solidFill>
                  <a:srgbClr val="FF0000"/>
                </a:solidFill>
              </a:rPr>
              <a:t> </a:t>
            </a:r>
            <a:r>
              <a:rPr lang="en-US" sz="2800" dirty="0" err="1">
                <a:solidFill>
                  <a:srgbClr val="FF0000"/>
                </a:solidFill>
              </a:rPr>
              <a:t>dụng</a:t>
            </a:r>
            <a:r>
              <a:rPr lang="en-US" sz="2800" dirty="0">
                <a:solidFill>
                  <a:srgbClr val="FF0000"/>
                </a:solidFill>
              </a:rPr>
              <a:t> </a:t>
            </a:r>
            <a:r>
              <a:rPr lang="en-US" sz="2800" dirty="0" err="1">
                <a:solidFill>
                  <a:srgbClr val="FF0000"/>
                </a:solidFill>
              </a:rPr>
              <a:t>trên</a:t>
            </a:r>
            <a:r>
              <a:rPr lang="en-US" sz="2800" dirty="0">
                <a:solidFill>
                  <a:srgbClr val="FF0000"/>
                </a:solidFill>
              </a:rPr>
              <a:t> vi </a:t>
            </a:r>
            <a:r>
              <a:rPr lang="en-US" sz="2800" dirty="0" err="1">
                <a:solidFill>
                  <a:srgbClr val="FF0000"/>
                </a:solidFill>
              </a:rPr>
              <a:t>khuẩn</a:t>
            </a:r>
            <a:r>
              <a:rPr lang="en-US" sz="2800" dirty="0">
                <a:solidFill>
                  <a:srgbClr val="FF0000"/>
                </a:solidFill>
              </a:rPr>
              <a:t> Gram (-) </a:t>
            </a:r>
            <a:r>
              <a:rPr lang="en-US" sz="2800" dirty="0" err="1">
                <a:solidFill>
                  <a:srgbClr val="FF0000"/>
                </a:solidFill>
              </a:rPr>
              <a:t>mạnh</a:t>
            </a:r>
            <a:r>
              <a:rPr lang="en-US" sz="2800" dirty="0">
                <a:solidFill>
                  <a:srgbClr val="FF0000"/>
                </a:solidFill>
              </a:rPr>
              <a:t> </a:t>
            </a:r>
            <a:r>
              <a:rPr lang="en-US" sz="2800" dirty="0" err="1">
                <a:solidFill>
                  <a:srgbClr val="FF0000"/>
                </a:solidFill>
              </a:rPr>
              <a:t>hơn</a:t>
            </a:r>
            <a:r>
              <a:rPr lang="en-US" sz="2800" dirty="0">
                <a:solidFill>
                  <a:srgbClr val="FF0000"/>
                </a:solidFill>
              </a:rPr>
              <a:t> </a:t>
            </a:r>
            <a:r>
              <a:rPr lang="en-US" sz="2800" dirty="0" err="1">
                <a:solidFill>
                  <a:srgbClr val="FF0000"/>
                </a:solidFill>
              </a:rPr>
              <a:t>thế</a:t>
            </a:r>
            <a:r>
              <a:rPr lang="en-US" sz="2800" dirty="0">
                <a:solidFill>
                  <a:srgbClr val="FF0000"/>
                </a:solidFill>
              </a:rPr>
              <a:t> </a:t>
            </a:r>
            <a:r>
              <a:rPr lang="en-US" sz="2800" dirty="0" err="1">
                <a:solidFill>
                  <a:srgbClr val="FF0000"/>
                </a:solidFill>
              </a:rPr>
              <a:t>hệ</a:t>
            </a:r>
            <a:r>
              <a:rPr lang="en-US" sz="2800" dirty="0">
                <a:solidFill>
                  <a:srgbClr val="FF0000"/>
                </a:solidFill>
              </a:rPr>
              <a:t> I, II, </a:t>
            </a:r>
            <a:r>
              <a:rPr lang="en-US" sz="2800" dirty="0" err="1">
                <a:solidFill>
                  <a:srgbClr val="FF0000"/>
                </a:solidFill>
              </a:rPr>
              <a:t>trực</a:t>
            </a:r>
            <a:r>
              <a:rPr lang="en-US" sz="2800" dirty="0">
                <a:solidFill>
                  <a:srgbClr val="FF0000"/>
                </a:solidFill>
              </a:rPr>
              <a:t> </a:t>
            </a:r>
            <a:r>
              <a:rPr lang="en-US" sz="2800" dirty="0" err="1">
                <a:solidFill>
                  <a:srgbClr val="FF0000"/>
                </a:solidFill>
              </a:rPr>
              <a:t>khuẩn</a:t>
            </a:r>
            <a:r>
              <a:rPr lang="en-US" sz="2800" dirty="0">
                <a:solidFill>
                  <a:srgbClr val="FF0000"/>
                </a:solidFill>
              </a:rPr>
              <a:t> </a:t>
            </a:r>
            <a:r>
              <a:rPr lang="en-US" sz="2800" dirty="0" err="1">
                <a:solidFill>
                  <a:srgbClr val="FF0000"/>
                </a:solidFill>
              </a:rPr>
              <a:t>mủ</a:t>
            </a:r>
            <a:r>
              <a:rPr lang="en-US" sz="2800" dirty="0">
                <a:solidFill>
                  <a:srgbClr val="FF0000"/>
                </a:solidFill>
              </a:rPr>
              <a:t> </a:t>
            </a:r>
            <a:r>
              <a:rPr lang="en-US" sz="2800" dirty="0" err="1">
                <a:solidFill>
                  <a:srgbClr val="FF0000"/>
                </a:solidFill>
              </a:rPr>
              <a:t>xanh</a:t>
            </a:r>
            <a:r>
              <a:rPr lang="en-US" sz="2800" dirty="0">
                <a:solidFill>
                  <a:srgbClr val="FF0000"/>
                </a:solidFill>
              </a:rPr>
              <a:t>, </a:t>
            </a:r>
            <a:r>
              <a:rPr lang="en-US" sz="2800" dirty="0" err="1">
                <a:solidFill>
                  <a:srgbClr val="FF0000"/>
                </a:solidFill>
              </a:rPr>
              <a:t>bền</a:t>
            </a:r>
            <a:r>
              <a:rPr lang="en-US" sz="2800" dirty="0">
                <a:solidFill>
                  <a:srgbClr val="FF0000"/>
                </a:solidFill>
              </a:rPr>
              <a:t> </a:t>
            </a:r>
            <a:r>
              <a:rPr lang="en-US" sz="2800" dirty="0" err="1">
                <a:solidFill>
                  <a:srgbClr val="FF0000"/>
                </a:solidFill>
              </a:rPr>
              <a:t>vững</a:t>
            </a:r>
            <a:r>
              <a:rPr lang="en-US" sz="2800" dirty="0">
                <a:solidFill>
                  <a:srgbClr val="FF0000"/>
                </a:solidFill>
              </a:rPr>
              <a:t> </a:t>
            </a:r>
            <a:r>
              <a:rPr lang="en-US" sz="2800" dirty="0" err="1">
                <a:solidFill>
                  <a:srgbClr val="FF0000"/>
                </a:solidFill>
              </a:rPr>
              <a:t>với</a:t>
            </a:r>
            <a:r>
              <a:rPr lang="en-US" sz="2800" dirty="0">
                <a:solidFill>
                  <a:srgbClr val="FF0000"/>
                </a:solidFill>
              </a:rPr>
              <a:t> beta-lactamase</a:t>
            </a:r>
            <a:endParaRPr lang="en-US" sz="2800" dirty="0">
              <a:solidFill>
                <a:srgbClr val="FF0000"/>
              </a:solidFill>
            </a:endParaRPr>
          </a:p>
          <a:p>
            <a:pPr algn="just">
              <a:buFont typeface="Wingdings" panose="05000000000000000000" pitchFamily="2" charset="2"/>
              <a:buChar char="Ø"/>
            </a:pPr>
            <a:r>
              <a:rPr lang="en-US" sz="2800" dirty="0" err="1">
                <a:solidFill>
                  <a:srgbClr val="CC00CC"/>
                </a:solidFill>
              </a:rPr>
              <a:t>Thế</a:t>
            </a:r>
            <a:r>
              <a:rPr lang="en-US" sz="2800" dirty="0">
                <a:solidFill>
                  <a:srgbClr val="CC00CC"/>
                </a:solidFill>
              </a:rPr>
              <a:t> </a:t>
            </a:r>
            <a:r>
              <a:rPr lang="en-US" sz="2800" dirty="0" err="1">
                <a:solidFill>
                  <a:srgbClr val="CC00CC"/>
                </a:solidFill>
              </a:rPr>
              <a:t>hệ</a:t>
            </a:r>
            <a:r>
              <a:rPr lang="en-US" sz="2800" dirty="0">
                <a:solidFill>
                  <a:srgbClr val="CC00CC"/>
                </a:solidFill>
              </a:rPr>
              <a:t> IV: </a:t>
            </a:r>
            <a:r>
              <a:rPr lang="en-US" sz="2800" dirty="0" err="1">
                <a:solidFill>
                  <a:srgbClr val="CC00CC"/>
                </a:solidFill>
              </a:rPr>
              <a:t>phổ</a:t>
            </a:r>
            <a:r>
              <a:rPr lang="en-US" sz="2800" dirty="0">
                <a:solidFill>
                  <a:srgbClr val="CC00CC"/>
                </a:solidFill>
              </a:rPr>
              <a:t> </a:t>
            </a:r>
            <a:r>
              <a:rPr lang="en-US" sz="2800" dirty="0" err="1">
                <a:solidFill>
                  <a:srgbClr val="CC00CC"/>
                </a:solidFill>
              </a:rPr>
              <a:t>tác</a:t>
            </a:r>
            <a:r>
              <a:rPr lang="en-US" sz="2800" dirty="0">
                <a:solidFill>
                  <a:srgbClr val="CC00CC"/>
                </a:solidFill>
              </a:rPr>
              <a:t> </a:t>
            </a:r>
            <a:r>
              <a:rPr lang="en-US" sz="2800" dirty="0" err="1">
                <a:solidFill>
                  <a:srgbClr val="CC00CC"/>
                </a:solidFill>
              </a:rPr>
              <a:t>dụng</a:t>
            </a:r>
            <a:r>
              <a:rPr lang="en-US" sz="2800" dirty="0">
                <a:solidFill>
                  <a:srgbClr val="CC00CC"/>
                </a:solidFill>
              </a:rPr>
              <a:t> </a:t>
            </a:r>
            <a:r>
              <a:rPr lang="en-US" sz="2800" dirty="0" err="1">
                <a:solidFill>
                  <a:srgbClr val="CC00CC"/>
                </a:solidFill>
              </a:rPr>
              <a:t>rộng</a:t>
            </a:r>
            <a:r>
              <a:rPr lang="en-US" sz="2800" dirty="0">
                <a:solidFill>
                  <a:srgbClr val="CC00CC"/>
                </a:solidFill>
              </a:rPr>
              <a:t> </a:t>
            </a:r>
            <a:r>
              <a:rPr lang="en-US" sz="2800" dirty="0" err="1">
                <a:solidFill>
                  <a:srgbClr val="CC00CC"/>
                </a:solidFill>
              </a:rPr>
              <a:t>hơn</a:t>
            </a:r>
            <a:r>
              <a:rPr lang="en-US" sz="2800" dirty="0">
                <a:solidFill>
                  <a:srgbClr val="CC00CC"/>
                </a:solidFill>
              </a:rPr>
              <a:t> </a:t>
            </a:r>
            <a:r>
              <a:rPr lang="en-US" sz="2800" dirty="0" err="1">
                <a:solidFill>
                  <a:srgbClr val="CC00CC"/>
                </a:solidFill>
              </a:rPr>
              <a:t>thế</a:t>
            </a:r>
            <a:r>
              <a:rPr lang="en-US" sz="2800" dirty="0">
                <a:solidFill>
                  <a:srgbClr val="CC00CC"/>
                </a:solidFill>
              </a:rPr>
              <a:t> </a:t>
            </a:r>
            <a:r>
              <a:rPr lang="en-US" sz="2800" dirty="0" err="1">
                <a:solidFill>
                  <a:srgbClr val="CC00CC"/>
                </a:solidFill>
              </a:rPr>
              <a:t>hệ</a:t>
            </a:r>
            <a:r>
              <a:rPr lang="en-US" sz="2800" dirty="0">
                <a:solidFill>
                  <a:srgbClr val="CC00CC"/>
                </a:solidFill>
              </a:rPr>
              <a:t> III (</a:t>
            </a:r>
            <a:r>
              <a:rPr lang="en-US" sz="2800" dirty="0" err="1">
                <a:solidFill>
                  <a:srgbClr val="CC00CC"/>
                </a:solidFill>
              </a:rPr>
              <a:t>cả</a:t>
            </a:r>
            <a:r>
              <a:rPr lang="en-US" sz="2800" dirty="0">
                <a:solidFill>
                  <a:srgbClr val="CC00CC"/>
                </a:solidFill>
              </a:rPr>
              <a:t> </a:t>
            </a:r>
            <a:r>
              <a:rPr lang="en-US" sz="2800" dirty="0" err="1">
                <a:solidFill>
                  <a:srgbClr val="CC00CC"/>
                </a:solidFill>
              </a:rPr>
              <a:t>chủng</a:t>
            </a:r>
            <a:r>
              <a:rPr lang="en-US" sz="2800" dirty="0">
                <a:solidFill>
                  <a:srgbClr val="CC00CC"/>
                </a:solidFill>
              </a:rPr>
              <a:t> </a:t>
            </a:r>
            <a:r>
              <a:rPr lang="en-US" sz="2800" dirty="0" err="1">
                <a:solidFill>
                  <a:srgbClr val="CC00CC"/>
                </a:solidFill>
              </a:rPr>
              <a:t>sinh</a:t>
            </a:r>
            <a:r>
              <a:rPr lang="en-US" sz="2800" dirty="0">
                <a:solidFill>
                  <a:srgbClr val="CC00CC"/>
                </a:solidFill>
              </a:rPr>
              <a:t> beta-lactamase)</a:t>
            </a:r>
            <a:endParaRPr lang="en-US" sz="2800" dirty="0">
              <a:solidFill>
                <a:srgbClr val="CC00CC"/>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err="1">
                <a:solidFill>
                  <a:srgbClr val="FF0000"/>
                </a:solidFill>
              </a:rPr>
              <a:t>Nhóm</a:t>
            </a:r>
            <a:r>
              <a:rPr lang="en-US" b="1" dirty="0">
                <a:solidFill>
                  <a:srgbClr val="FF0000"/>
                </a:solidFill>
              </a:rPr>
              <a:t> </a:t>
            </a:r>
            <a:r>
              <a:rPr lang="en-US" b="1" dirty="0" err="1">
                <a:solidFill>
                  <a:srgbClr val="FF0000"/>
                </a:solidFill>
              </a:rPr>
              <a:t>cephalosprin</a:t>
            </a:r>
            <a:endParaRPr lang="en-US" b="1" dirty="0">
              <a:solidFill>
                <a:srgbClr val="FF0000"/>
              </a:solidFill>
            </a:endParaRPr>
          </a:p>
        </p:txBody>
      </p:sp>
      <p:sp>
        <p:nvSpPr>
          <p:cNvPr id="3" name="Content Placeholder 2"/>
          <p:cNvSpPr>
            <a:spLocks noGrp="1"/>
          </p:cNvSpPr>
          <p:nvPr>
            <p:ph idx="1"/>
          </p:nvPr>
        </p:nvSpPr>
        <p:spPr>
          <a:xfrm>
            <a:off x="304800" y="1447800"/>
            <a:ext cx="8610600" cy="4525963"/>
          </a:xfrm>
        </p:spPr>
        <p:txBody>
          <a:bodyPr/>
          <a:lstStyle/>
          <a:p>
            <a:pPr algn="just">
              <a:buFont typeface="Wingdings" panose="05000000000000000000" pitchFamily="2" charset="2"/>
              <a:buChar char="Ø"/>
            </a:pPr>
            <a:r>
              <a:rPr lang="en-US" dirty="0" err="1">
                <a:solidFill>
                  <a:srgbClr val="008000"/>
                </a:solidFill>
              </a:rPr>
              <a:t>Chỉ</a:t>
            </a:r>
            <a:r>
              <a:rPr lang="en-US" dirty="0">
                <a:solidFill>
                  <a:srgbClr val="008000"/>
                </a:solidFill>
              </a:rPr>
              <a:t> </a:t>
            </a:r>
            <a:r>
              <a:rPr lang="en-US" dirty="0" err="1">
                <a:solidFill>
                  <a:srgbClr val="008000"/>
                </a:solidFill>
              </a:rPr>
              <a:t>đinh</a:t>
            </a:r>
            <a:endParaRPr lang="en-US" dirty="0">
              <a:solidFill>
                <a:srgbClr val="008000"/>
              </a:solidFill>
            </a:endParaRPr>
          </a:p>
          <a:p>
            <a:pPr lvl="1" algn="just">
              <a:buFont typeface="Wingdings" panose="05000000000000000000" pitchFamily="2" charset="2"/>
              <a:buChar char="Ø"/>
            </a:pPr>
            <a:r>
              <a:rPr lang="en-US" sz="3000" dirty="0" err="1">
                <a:solidFill>
                  <a:srgbClr val="0070C0"/>
                </a:solidFill>
              </a:rPr>
              <a:t>Thế</a:t>
            </a:r>
            <a:r>
              <a:rPr lang="en-US" sz="3000" dirty="0">
                <a:solidFill>
                  <a:srgbClr val="0070C0"/>
                </a:solidFill>
              </a:rPr>
              <a:t> </a:t>
            </a:r>
            <a:r>
              <a:rPr lang="en-US" sz="3000" dirty="0" err="1">
                <a:solidFill>
                  <a:srgbClr val="0070C0"/>
                </a:solidFill>
              </a:rPr>
              <a:t>hệ</a:t>
            </a:r>
            <a:r>
              <a:rPr lang="en-US" sz="3000" dirty="0">
                <a:solidFill>
                  <a:srgbClr val="0070C0"/>
                </a:solidFill>
              </a:rPr>
              <a:t> I: </a:t>
            </a:r>
            <a:r>
              <a:rPr lang="en-US" sz="3000" dirty="0" err="1">
                <a:solidFill>
                  <a:srgbClr val="0070C0"/>
                </a:solidFill>
              </a:rPr>
              <a:t>điều</a:t>
            </a:r>
            <a:r>
              <a:rPr lang="en-US" sz="3000" dirty="0">
                <a:solidFill>
                  <a:srgbClr val="0070C0"/>
                </a:solidFill>
              </a:rPr>
              <a:t> </a:t>
            </a:r>
            <a:r>
              <a:rPr lang="en-US" sz="3000" dirty="0" err="1">
                <a:solidFill>
                  <a:srgbClr val="0070C0"/>
                </a:solidFill>
              </a:rPr>
              <a:t>trị</a:t>
            </a:r>
            <a:r>
              <a:rPr lang="en-US" sz="3000" dirty="0">
                <a:solidFill>
                  <a:srgbClr val="0070C0"/>
                </a:solidFill>
              </a:rPr>
              <a:t> </a:t>
            </a:r>
            <a:r>
              <a:rPr lang="en-US" sz="3000" dirty="0" err="1">
                <a:solidFill>
                  <a:srgbClr val="0070C0"/>
                </a:solidFill>
              </a:rPr>
              <a:t>các</a:t>
            </a:r>
            <a:r>
              <a:rPr lang="en-US" sz="3000" dirty="0">
                <a:solidFill>
                  <a:srgbClr val="0070C0"/>
                </a:solidFill>
              </a:rPr>
              <a:t> </a:t>
            </a:r>
            <a:r>
              <a:rPr lang="en-US" sz="3000" dirty="0" err="1">
                <a:solidFill>
                  <a:srgbClr val="0070C0"/>
                </a:solidFill>
              </a:rPr>
              <a:t>bệnh</a:t>
            </a:r>
            <a:r>
              <a:rPr lang="en-US" sz="3000" dirty="0">
                <a:solidFill>
                  <a:srgbClr val="0070C0"/>
                </a:solidFill>
              </a:rPr>
              <a:t> </a:t>
            </a:r>
            <a:r>
              <a:rPr lang="en-US" sz="3000" dirty="0" err="1">
                <a:solidFill>
                  <a:srgbClr val="0070C0"/>
                </a:solidFill>
              </a:rPr>
              <a:t>nhiễm</a:t>
            </a:r>
            <a:r>
              <a:rPr lang="en-US" sz="3000" dirty="0">
                <a:solidFill>
                  <a:srgbClr val="0070C0"/>
                </a:solidFill>
              </a:rPr>
              <a:t> </a:t>
            </a:r>
            <a:r>
              <a:rPr lang="en-US" sz="3000" dirty="0" err="1">
                <a:solidFill>
                  <a:srgbClr val="0070C0"/>
                </a:solidFill>
              </a:rPr>
              <a:t>khuẩn</a:t>
            </a:r>
            <a:r>
              <a:rPr lang="en-US" sz="3000" dirty="0">
                <a:solidFill>
                  <a:srgbClr val="0070C0"/>
                </a:solidFill>
              </a:rPr>
              <a:t> </a:t>
            </a:r>
            <a:r>
              <a:rPr lang="en-US" sz="3000" dirty="0" err="1">
                <a:solidFill>
                  <a:srgbClr val="0070C0"/>
                </a:solidFill>
              </a:rPr>
              <a:t>thông</a:t>
            </a:r>
            <a:r>
              <a:rPr lang="en-US" sz="3000" dirty="0">
                <a:solidFill>
                  <a:srgbClr val="0070C0"/>
                </a:solidFill>
              </a:rPr>
              <a:t> </a:t>
            </a:r>
            <a:r>
              <a:rPr lang="en-US" sz="3000" dirty="0" err="1">
                <a:solidFill>
                  <a:srgbClr val="0070C0"/>
                </a:solidFill>
              </a:rPr>
              <a:t>thường</a:t>
            </a:r>
            <a:r>
              <a:rPr lang="en-US" sz="3000" dirty="0">
                <a:solidFill>
                  <a:srgbClr val="0070C0"/>
                </a:solidFill>
              </a:rPr>
              <a:t> do vi </a:t>
            </a:r>
            <a:r>
              <a:rPr lang="en-US" sz="3000" dirty="0" err="1">
                <a:solidFill>
                  <a:srgbClr val="0070C0"/>
                </a:solidFill>
              </a:rPr>
              <a:t>khuẩn</a:t>
            </a:r>
            <a:r>
              <a:rPr lang="en-US" sz="3000" dirty="0">
                <a:solidFill>
                  <a:srgbClr val="0070C0"/>
                </a:solidFill>
              </a:rPr>
              <a:t> </a:t>
            </a:r>
            <a:r>
              <a:rPr lang="en-US" sz="3000" dirty="0" err="1">
                <a:solidFill>
                  <a:srgbClr val="0070C0"/>
                </a:solidFill>
              </a:rPr>
              <a:t>nhạy</a:t>
            </a:r>
            <a:r>
              <a:rPr lang="en-US" sz="3000" dirty="0">
                <a:solidFill>
                  <a:srgbClr val="0070C0"/>
                </a:solidFill>
              </a:rPr>
              <a:t> </a:t>
            </a:r>
            <a:r>
              <a:rPr lang="en-US" sz="3000" dirty="0" err="1">
                <a:solidFill>
                  <a:srgbClr val="0070C0"/>
                </a:solidFill>
              </a:rPr>
              <a:t>cảm</a:t>
            </a:r>
            <a:r>
              <a:rPr lang="en-US" sz="3000" dirty="0">
                <a:solidFill>
                  <a:srgbClr val="0070C0"/>
                </a:solidFill>
              </a:rPr>
              <a:t>: </a:t>
            </a:r>
            <a:r>
              <a:rPr lang="en-US" sz="3000" err="1">
                <a:solidFill>
                  <a:srgbClr val="0070C0"/>
                </a:solidFill>
              </a:rPr>
              <a:t>nhiễm</a:t>
            </a:r>
            <a:r>
              <a:rPr lang="en-US" sz="3000">
                <a:solidFill>
                  <a:srgbClr val="0070C0"/>
                </a:solidFill>
              </a:rPr>
              <a:t> </a:t>
            </a:r>
            <a:r>
              <a:rPr lang="en-US" sz="3000" smtClean="0">
                <a:solidFill>
                  <a:srgbClr val="0070C0"/>
                </a:solidFill>
              </a:rPr>
              <a:t>khuẩn </a:t>
            </a:r>
            <a:r>
              <a:rPr lang="en-US" sz="3000" dirty="0" err="1">
                <a:solidFill>
                  <a:srgbClr val="0070C0"/>
                </a:solidFill>
              </a:rPr>
              <a:t>hô</a:t>
            </a:r>
            <a:r>
              <a:rPr lang="en-US" sz="3000" dirty="0">
                <a:solidFill>
                  <a:srgbClr val="0070C0"/>
                </a:solidFill>
              </a:rPr>
              <a:t> </a:t>
            </a:r>
            <a:r>
              <a:rPr lang="en-US" sz="3000" dirty="0" err="1">
                <a:solidFill>
                  <a:srgbClr val="0070C0"/>
                </a:solidFill>
              </a:rPr>
              <a:t>hâp</a:t>
            </a:r>
            <a:r>
              <a:rPr lang="en-US" sz="3000" dirty="0">
                <a:solidFill>
                  <a:srgbClr val="0070C0"/>
                </a:solidFill>
              </a:rPr>
              <a:t>, tai – </a:t>
            </a:r>
            <a:r>
              <a:rPr lang="en-US" sz="3000" dirty="0" err="1">
                <a:solidFill>
                  <a:srgbClr val="0070C0"/>
                </a:solidFill>
              </a:rPr>
              <a:t>mũi</a:t>
            </a:r>
            <a:r>
              <a:rPr lang="en-US" sz="3000" dirty="0">
                <a:solidFill>
                  <a:srgbClr val="0070C0"/>
                </a:solidFill>
              </a:rPr>
              <a:t> – </a:t>
            </a:r>
            <a:r>
              <a:rPr lang="en-US" sz="3000" dirty="0" err="1">
                <a:solidFill>
                  <a:srgbClr val="0070C0"/>
                </a:solidFill>
              </a:rPr>
              <a:t>họng</a:t>
            </a:r>
            <a:r>
              <a:rPr lang="en-US" sz="3000" dirty="0">
                <a:solidFill>
                  <a:srgbClr val="0070C0"/>
                </a:solidFill>
              </a:rPr>
              <a:t>, </a:t>
            </a:r>
            <a:r>
              <a:rPr lang="en-US" sz="3000" dirty="0" err="1">
                <a:solidFill>
                  <a:srgbClr val="0070C0"/>
                </a:solidFill>
              </a:rPr>
              <a:t>nhiễm</a:t>
            </a:r>
            <a:r>
              <a:rPr lang="en-US" sz="3000" dirty="0">
                <a:solidFill>
                  <a:srgbClr val="0070C0"/>
                </a:solidFill>
              </a:rPr>
              <a:t> </a:t>
            </a:r>
            <a:r>
              <a:rPr lang="en-US" sz="3000" dirty="0" err="1">
                <a:solidFill>
                  <a:srgbClr val="0070C0"/>
                </a:solidFill>
              </a:rPr>
              <a:t>khuẩn</a:t>
            </a:r>
            <a:r>
              <a:rPr lang="en-US" sz="3000" dirty="0">
                <a:solidFill>
                  <a:srgbClr val="0070C0"/>
                </a:solidFill>
              </a:rPr>
              <a:t> </a:t>
            </a:r>
            <a:r>
              <a:rPr lang="en-US" sz="3000" dirty="0" err="1">
                <a:solidFill>
                  <a:srgbClr val="0070C0"/>
                </a:solidFill>
              </a:rPr>
              <a:t>tiết</a:t>
            </a:r>
            <a:r>
              <a:rPr lang="en-US" sz="3000" dirty="0">
                <a:solidFill>
                  <a:srgbClr val="0070C0"/>
                </a:solidFill>
              </a:rPr>
              <a:t> </a:t>
            </a:r>
            <a:r>
              <a:rPr lang="en-US" sz="3000" dirty="0" err="1">
                <a:solidFill>
                  <a:srgbClr val="0070C0"/>
                </a:solidFill>
              </a:rPr>
              <a:t>niệu</a:t>
            </a:r>
            <a:r>
              <a:rPr lang="en-US" sz="3000" dirty="0">
                <a:solidFill>
                  <a:srgbClr val="0070C0"/>
                </a:solidFill>
              </a:rPr>
              <a:t>, </a:t>
            </a:r>
            <a:r>
              <a:rPr lang="en-US" sz="3000" dirty="0" err="1">
                <a:solidFill>
                  <a:srgbClr val="0070C0"/>
                </a:solidFill>
              </a:rPr>
              <a:t>nhiễm</a:t>
            </a:r>
            <a:r>
              <a:rPr lang="en-US" sz="3000" dirty="0">
                <a:solidFill>
                  <a:srgbClr val="0070C0"/>
                </a:solidFill>
              </a:rPr>
              <a:t> </a:t>
            </a:r>
            <a:r>
              <a:rPr lang="en-US" sz="3000" dirty="0" err="1">
                <a:solidFill>
                  <a:srgbClr val="0070C0"/>
                </a:solidFill>
              </a:rPr>
              <a:t>khuẩn</a:t>
            </a:r>
            <a:r>
              <a:rPr lang="en-US" sz="3000" dirty="0">
                <a:solidFill>
                  <a:srgbClr val="0070C0"/>
                </a:solidFill>
              </a:rPr>
              <a:t> </a:t>
            </a:r>
            <a:r>
              <a:rPr lang="en-US" sz="3000" dirty="0" err="1">
                <a:solidFill>
                  <a:srgbClr val="0070C0"/>
                </a:solidFill>
              </a:rPr>
              <a:t>mô</a:t>
            </a:r>
            <a:r>
              <a:rPr lang="en-US" sz="3000" dirty="0">
                <a:solidFill>
                  <a:srgbClr val="0070C0"/>
                </a:solidFill>
              </a:rPr>
              <a:t> </a:t>
            </a:r>
            <a:r>
              <a:rPr lang="en-US" sz="3000" dirty="0" err="1">
                <a:solidFill>
                  <a:srgbClr val="0070C0"/>
                </a:solidFill>
              </a:rPr>
              <a:t>mềm</a:t>
            </a:r>
            <a:r>
              <a:rPr lang="en-US" sz="3000" dirty="0">
                <a:solidFill>
                  <a:srgbClr val="0070C0"/>
                </a:solidFill>
              </a:rPr>
              <a:t>…</a:t>
            </a:r>
            <a:endParaRPr lang="en-US" sz="3000" dirty="0">
              <a:solidFill>
                <a:srgbClr val="0070C0"/>
              </a:solidFill>
            </a:endParaRPr>
          </a:p>
          <a:p>
            <a:pPr lvl="1" algn="just">
              <a:buFont typeface="Wingdings" panose="05000000000000000000" pitchFamily="2" charset="2"/>
              <a:buChar char="Ø"/>
            </a:pPr>
            <a:r>
              <a:rPr lang="en-US" sz="3000" dirty="0" err="1">
                <a:solidFill>
                  <a:srgbClr val="002060"/>
                </a:solidFill>
              </a:rPr>
              <a:t>Thế</a:t>
            </a:r>
            <a:r>
              <a:rPr lang="en-US" sz="3000" dirty="0">
                <a:solidFill>
                  <a:srgbClr val="002060"/>
                </a:solidFill>
              </a:rPr>
              <a:t> </a:t>
            </a:r>
            <a:r>
              <a:rPr lang="en-US" sz="3000" dirty="0" err="1">
                <a:solidFill>
                  <a:srgbClr val="002060"/>
                </a:solidFill>
              </a:rPr>
              <a:t>hệ</a:t>
            </a:r>
            <a:r>
              <a:rPr lang="en-US" sz="3000" dirty="0">
                <a:solidFill>
                  <a:srgbClr val="002060"/>
                </a:solidFill>
              </a:rPr>
              <a:t> II: </a:t>
            </a:r>
            <a:r>
              <a:rPr lang="en-US" sz="3000" dirty="0" err="1">
                <a:solidFill>
                  <a:srgbClr val="002060"/>
                </a:solidFill>
              </a:rPr>
              <a:t>nhiễm</a:t>
            </a:r>
            <a:r>
              <a:rPr lang="en-US" sz="3000" dirty="0">
                <a:solidFill>
                  <a:srgbClr val="002060"/>
                </a:solidFill>
              </a:rPr>
              <a:t> </a:t>
            </a:r>
            <a:r>
              <a:rPr lang="en-US" sz="3000" dirty="0" err="1">
                <a:solidFill>
                  <a:srgbClr val="002060"/>
                </a:solidFill>
              </a:rPr>
              <a:t>khuẩn</a:t>
            </a:r>
            <a:r>
              <a:rPr lang="en-US" sz="3000" dirty="0">
                <a:solidFill>
                  <a:srgbClr val="002060"/>
                </a:solidFill>
              </a:rPr>
              <a:t> </a:t>
            </a:r>
            <a:r>
              <a:rPr lang="en-US" sz="3000" dirty="0" err="1">
                <a:solidFill>
                  <a:srgbClr val="002060"/>
                </a:solidFill>
              </a:rPr>
              <a:t>tiết</a:t>
            </a:r>
            <a:r>
              <a:rPr lang="en-US" sz="3000" dirty="0">
                <a:solidFill>
                  <a:srgbClr val="002060"/>
                </a:solidFill>
              </a:rPr>
              <a:t> </a:t>
            </a:r>
            <a:r>
              <a:rPr lang="en-US" sz="3000" dirty="0" err="1">
                <a:solidFill>
                  <a:srgbClr val="002060"/>
                </a:solidFill>
              </a:rPr>
              <a:t>niệu</a:t>
            </a:r>
            <a:r>
              <a:rPr lang="en-US" sz="3000" dirty="0">
                <a:solidFill>
                  <a:srgbClr val="002060"/>
                </a:solidFill>
              </a:rPr>
              <a:t> </a:t>
            </a:r>
            <a:r>
              <a:rPr lang="en-US" sz="3000" dirty="0" err="1">
                <a:solidFill>
                  <a:srgbClr val="002060"/>
                </a:solidFill>
              </a:rPr>
              <a:t>không</a:t>
            </a:r>
            <a:r>
              <a:rPr lang="en-US" sz="3000" dirty="0">
                <a:solidFill>
                  <a:srgbClr val="002060"/>
                </a:solidFill>
              </a:rPr>
              <a:t> </a:t>
            </a:r>
            <a:r>
              <a:rPr lang="en-US" sz="3000" dirty="0" err="1">
                <a:solidFill>
                  <a:srgbClr val="002060"/>
                </a:solidFill>
              </a:rPr>
              <a:t>biến</a:t>
            </a:r>
            <a:r>
              <a:rPr lang="en-US" sz="3000" dirty="0">
                <a:solidFill>
                  <a:srgbClr val="002060"/>
                </a:solidFill>
              </a:rPr>
              <a:t> </a:t>
            </a:r>
            <a:r>
              <a:rPr lang="en-US" sz="3000" dirty="0" err="1">
                <a:solidFill>
                  <a:srgbClr val="002060"/>
                </a:solidFill>
              </a:rPr>
              <a:t>chứng</a:t>
            </a:r>
            <a:r>
              <a:rPr lang="en-US" sz="3000" dirty="0">
                <a:solidFill>
                  <a:srgbClr val="002060"/>
                </a:solidFill>
              </a:rPr>
              <a:t>, </a:t>
            </a:r>
            <a:r>
              <a:rPr lang="en-US" sz="3000" dirty="0" err="1">
                <a:solidFill>
                  <a:srgbClr val="002060"/>
                </a:solidFill>
              </a:rPr>
              <a:t>nhiễm</a:t>
            </a:r>
            <a:r>
              <a:rPr lang="en-US" sz="3000" dirty="0">
                <a:solidFill>
                  <a:srgbClr val="002060"/>
                </a:solidFill>
              </a:rPr>
              <a:t> </a:t>
            </a:r>
            <a:r>
              <a:rPr lang="en-US" sz="3000" dirty="0" err="1">
                <a:solidFill>
                  <a:srgbClr val="002060"/>
                </a:solidFill>
              </a:rPr>
              <a:t>khuẩn</a:t>
            </a:r>
            <a:r>
              <a:rPr lang="en-US" sz="3000" dirty="0">
                <a:solidFill>
                  <a:srgbClr val="002060"/>
                </a:solidFill>
              </a:rPr>
              <a:t> da, </a:t>
            </a:r>
            <a:r>
              <a:rPr lang="en-US" sz="3000" dirty="0" err="1">
                <a:solidFill>
                  <a:srgbClr val="002060"/>
                </a:solidFill>
              </a:rPr>
              <a:t>mô</a:t>
            </a:r>
            <a:r>
              <a:rPr lang="en-US" sz="3000" dirty="0">
                <a:solidFill>
                  <a:srgbClr val="002060"/>
                </a:solidFill>
              </a:rPr>
              <a:t> </a:t>
            </a:r>
            <a:r>
              <a:rPr lang="en-US" sz="3000" dirty="0" err="1">
                <a:solidFill>
                  <a:srgbClr val="002060"/>
                </a:solidFill>
              </a:rPr>
              <a:t>mềm</a:t>
            </a:r>
            <a:r>
              <a:rPr lang="en-US" sz="3000" dirty="0">
                <a:solidFill>
                  <a:srgbClr val="002060"/>
                </a:solidFill>
              </a:rPr>
              <a:t> do </a:t>
            </a:r>
            <a:r>
              <a:rPr lang="en-US" sz="3000" dirty="0" err="1">
                <a:solidFill>
                  <a:srgbClr val="002060"/>
                </a:solidFill>
              </a:rPr>
              <a:t>các</a:t>
            </a:r>
            <a:r>
              <a:rPr lang="en-US" sz="3000" dirty="0">
                <a:solidFill>
                  <a:srgbClr val="002060"/>
                </a:solidFill>
              </a:rPr>
              <a:t> vi </a:t>
            </a:r>
            <a:r>
              <a:rPr lang="en-US" sz="3000" dirty="0" err="1">
                <a:solidFill>
                  <a:srgbClr val="002060"/>
                </a:solidFill>
              </a:rPr>
              <a:t>khuẩn</a:t>
            </a:r>
            <a:r>
              <a:rPr lang="en-US" sz="3000" dirty="0">
                <a:solidFill>
                  <a:srgbClr val="002060"/>
                </a:solidFill>
              </a:rPr>
              <a:t> </a:t>
            </a:r>
            <a:r>
              <a:rPr lang="en-US" sz="3000" dirty="0" err="1">
                <a:solidFill>
                  <a:srgbClr val="002060"/>
                </a:solidFill>
              </a:rPr>
              <a:t>nhạy</a:t>
            </a:r>
            <a:r>
              <a:rPr lang="en-US" sz="3000" dirty="0">
                <a:solidFill>
                  <a:srgbClr val="002060"/>
                </a:solidFill>
              </a:rPr>
              <a:t> </a:t>
            </a:r>
            <a:r>
              <a:rPr lang="en-US" sz="3000" dirty="0" err="1">
                <a:solidFill>
                  <a:srgbClr val="002060"/>
                </a:solidFill>
              </a:rPr>
              <a:t>cảm</a:t>
            </a:r>
            <a:r>
              <a:rPr lang="en-US" sz="3000" dirty="0">
                <a:solidFill>
                  <a:srgbClr val="002060"/>
                </a:solidFill>
              </a:rPr>
              <a:t>. </a:t>
            </a:r>
            <a:r>
              <a:rPr lang="en-US" sz="3000" dirty="0" err="1">
                <a:solidFill>
                  <a:srgbClr val="002060"/>
                </a:solidFill>
              </a:rPr>
              <a:t>Dạng</a:t>
            </a:r>
            <a:r>
              <a:rPr lang="en-US" sz="3000" dirty="0">
                <a:solidFill>
                  <a:srgbClr val="002060"/>
                </a:solidFill>
              </a:rPr>
              <a:t> </a:t>
            </a:r>
            <a:r>
              <a:rPr lang="en-US" sz="3000" dirty="0" err="1">
                <a:solidFill>
                  <a:srgbClr val="002060"/>
                </a:solidFill>
              </a:rPr>
              <a:t>tiêm</a:t>
            </a:r>
            <a:r>
              <a:rPr lang="en-US" sz="3000" dirty="0">
                <a:solidFill>
                  <a:srgbClr val="002060"/>
                </a:solidFill>
              </a:rPr>
              <a:t> </a:t>
            </a:r>
            <a:r>
              <a:rPr lang="en-US" sz="3000" dirty="0" err="1">
                <a:solidFill>
                  <a:srgbClr val="002060"/>
                </a:solidFill>
              </a:rPr>
              <a:t>điều</a:t>
            </a:r>
            <a:r>
              <a:rPr lang="en-US" sz="3000" dirty="0">
                <a:solidFill>
                  <a:srgbClr val="002060"/>
                </a:solidFill>
              </a:rPr>
              <a:t> </a:t>
            </a:r>
            <a:r>
              <a:rPr lang="en-US" sz="3000" dirty="0" err="1">
                <a:solidFill>
                  <a:srgbClr val="002060"/>
                </a:solidFill>
              </a:rPr>
              <a:t>trị</a:t>
            </a:r>
            <a:r>
              <a:rPr lang="en-US" sz="3000" dirty="0">
                <a:solidFill>
                  <a:srgbClr val="002060"/>
                </a:solidFill>
              </a:rPr>
              <a:t> </a:t>
            </a:r>
            <a:r>
              <a:rPr lang="en-US" sz="3000" dirty="0" err="1">
                <a:solidFill>
                  <a:srgbClr val="002060"/>
                </a:solidFill>
              </a:rPr>
              <a:t>nhiễm</a:t>
            </a:r>
            <a:r>
              <a:rPr lang="en-US" sz="3000" dirty="0">
                <a:solidFill>
                  <a:srgbClr val="002060"/>
                </a:solidFill>
              </a:rPr>
              <a:t> </a:t>
            </a:r>
            <a:r>
              <a:rPr lang="en-US" sz="3000" dirty="0" err="1">
                <a:solidFill>
                  <a:srgbClr val="002060"/>
                </a:solidFill>
              </a:rPr>
              <a:t>khuẩn</a:t>
            </a:r>
            <a:r>
              <a:rPr lang="en-US" sz="3000" dirty="0">
                <a:solidFill>
                  <a:srgbClr val="002060"/>
                </a:solidFill>
              </a:rPr>
              <a:t> </a:t>
            </a:r>
            <a:r>
              <a:rPr lang="en-US" sz="3000" dirty="0" err="1">
                <a:solidFill>
                  <a:srgbClr val="002060"/>
                </a:solidFill>
              </a:rPr>
              <a:t>thể</a:t>
            </a:r>
            <a:r>
              <a:rPr lang="en-US" sz="3000" dirty="0">
                <a:solidFill>
                  <a:srgbClr val="002060"/>
                </a:solidFill>
              </a:rPr>
              <a:t> </a:t>
            </a:r>
            <a:r>
              <a:rPr lang="en-US" sz="3000" dirty="0" err="1">
                <a:solidFill>
                  <a:srgbClr val="002060"/>
                </a:solidFill>
              </a:rPr>
              <a:t>nặng</a:t>
            </a:r>
            <a:r>
              <a:rPr lang="en-US" sz="3000" dirty="0">
                <a:solidFill>
                  <a:srgbClr val="002060"/>
                </a:solidFill>
              </a:rPr>
              <a:t>: </a:t>
            </a:r>
            <a:r>
              <a:rPr lang="en-US" sz="3000" dirty="0" err="1">
                <a:solidFill>
                  <a:srgbClr val="002060"/>
                </a:solidFill>
              </a:rPr>
              <a:t>hô</a:t>
            </a:r>
            <a:r>
              <a:rPr lang="en-US" sz="3000" dirty="0">
                <a:solidFill>
                  <a:srgbClr val="002060"/>
                </a:solidFill>
              </a:rPr>
              <a:t> </a:t>
            </a:r>
            <a:r>
              <a:rPr lang="en-US" sz="3000" dirty="0" err="1">
                <a:solidFill>
                  <a:srgbClr val="002060"/>
                </a:solidFill>
              </a:rPr>
              <a:t>hấp</a:t>
            </a:r>
            <a:r>
              <a:rPr lang="en-US" sz="3000" dirty="0">
                <a:solidFill>
                  <a:srgbClr val="002060"/>
                </a:solidFill>
              </a:rPr>
              <a:t> </a:t>
            </a:r>
            <a:r>
              <a:rPr lang="en-US" sz="3000" dirty="0" err="1">
                <a:solidFill>
                  <a:srgbClr val="002060"/>
                </a:solidFill>
              </a:rPr>
              <a:t>dưới</a:t>
            </a:r>
            <a:r>
              <a:rPr lang="en-US" sz="3000" dirty="0">
                <a:solidFill>
                  <a:srgbClr val="002060"/>
                </a:solidFill>
              </a:rPr>
              <a:t>, </a:t>
            </a:r>
            <a:r>
              <a:rPr lang="en-US" sz="3000" dirty="0" err="1">
                <a:solidFill>
                  <a:srgbClr val="002060"/>
                </a:solidFill>
              </a:rPr>
              <a:t>nhiềm</a:t>
            </a:r>
            <a:r>
              <a:rPr lang="en-US" sz="3000" dirty="0">
                <a:solidFill>
                  <a:srgbClr val="002060"/>
                </a:solidFill>
              </a:rPr>
              <a:t> </a:t>
            </a:r>
            <a:r>
              <a:rPr lang="en-US" sz="3000" dirty="0" err="1">
                <a:solidFill>
                  <a:srgbClr val="002060"/>
                </a:solidFill>
              </a:rPr>
              <a:t>khuẩn</a:t>
            </a:r>
            <a:r>
              <a:rPr lang="en-US" sz="3000" dirty="0">
                <a:solidFill>
                  <a:srgbClr val="002060"/>
                </a:solidFill>
              </a:rPr>
              <a:t> </a:t>
            </a:r>
            <a:r>
              <a:rPr lang="en-US" sz="3000" dirty="0" err="1">
                <a:solidFill>
                  <a:srgbClr val="002060"/>
                </a:solidFill>
              </a:rPr>
              <a:t>tiết</a:t>
            </a:r>
            <a:r>
              <a:rPr lang="en-US" sz="3000" dirty="0">
                <a:solidFill>
                  <a:srgbClr val="002060"/>
                </a:solidFill>
              </a:rPr>
              <a:t> </a:t>
            </a:r>
            <a:r>
              <a:rPr lang="en-US" sz="3000" dirty="0" err="1">
                <a:solidFill>
                  <a:srgbClr val="002060"/>
                </a:solidFill>
              </a:rPr>
              <a:t>niệu</a:t>
            </a:r>
            <a:r>
              <a:rPr lang="en-US" sz="3000" dirty="0">
                <a:solidFill>
                  <a:srgbClr val="002060"/>
                </a:solidFill>
              </a:rPr>
              <a:t>, </a:t>
            </a:r>
            <a:r>
              <a:rPr lang="en-US" sz="3000" dirty="0" err="1">
                <a:solidFill>
                  <a:srgbClr val="002060"/>
                </a:solidFill>
              </a:rPr>
              <a:t>sinh</a:t>
            </a:r>
            <a:r>
              <a:rPr lang="en-US" sz="3000" dirty="0">
                <a:solidFill>
                  <a:srgbClr val="002060"/>
                </a:solidFill>
              </a:rPr>
              <a:t> </a:t>
            </a:r>
            <a:r>
              <a:rPr lang="en-US" sz="3000" dirty="0" err="1">
                <a:solidFill>
                  <a:srgbClr val="002060"/>
                </a:solidFill>
              </a:rPr>
              <a:t>dục</a:t>
            </a:r>
            <a:r>
              <a:rPr lang="en-US" sz="3000" dirty="0">
                <a:solidFill>
                  <a:srgbClr val="002060"/>
                </a:solidFill>
              </a:rPr>
              <a:t>, </a:t>
            </a:r>
            <a:r>
              <a:rPr lang="en-US" sz="3000" dirty="0" err="1">
                <a:solidFill>
                  <a:srgbClr val="002060"/>
                </a:solidFill>
              </a:rPr>
              <a:t>nhiễm</a:t>
            </a:r>
            <a:r>
              <a:rPr lang="en-US" sz="3000" dirty="0">
                <a:solidFill>
                  <a:srgbClr val="002060"/>
                </a:solidFill>
              </a:rPr>
              <a:t> </a:t>
            </a:r>
            <a:r>
              <a:rPr lang="en-US" sz="3000" dirty="0" err="1">
                <a:solidFill>
                  <a:srgbClr val="002060"/>
                </a:solidFill>
              </a:rPr>
              <a:t>khuẩn</a:t>
            </a:r>
            <a:r>
              <a:rPr lang="en-US" sz="3000" dirty="0">
                <a:solidFill>
                  <a:srgbClr val="002060"/>
                </a:solidFill>
              </a:rPr>
              <a:t> </a:t>
            </a:r>
            <a:r>
              <a:rPr lang="en-US" sz="3000" dirty="0" err="1">
                <a:solidFill>
                  <a:srgbClr val="002060"/>
                </a:solidFill>
              </a:rPr>
              <a:t>huyết</a:t>
            </a:r>
            <a:r>
              <a:rPr lang="en-US" sz="3000" dirty="0">
                <a:solidFill>
                  <a:srgbClr val="002060"/>
                </a:solidFill>
              </a:rPr>
              <a:t>…</a:t>
            </a:r>
            <a:endParaRPr lang="en-US" sz="3000" dirty="0">
              <a:solidFill>
                <a:srgbClr val="00206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err="1">
                <a:solidFill>
                  <a:srgbClr val="FF0000"/>
                </a:solidFill>
              </a:rPr>
              <a:t>Nhóm</a:t>
            </a:r>
            <a:r>
              <a:rPr lang="en-US" b="1" dirty="0">
                <a:solidFill>
                  <a:srgbClr val="FF0000"/>
                </a:solidFill>
              </a:rPr>
              <a:t> </a:t>
            </a:r>
            <a:r>
              <a:rPr lang="en-US" b="1" dirty="0" err="1">
                <a:solidFill>
                  <a:srgbClr val="FF0000"/>
                </a:solidFill>
              </a:rPr>
              <a:t>cephalosprin</a:t>
            </a:r>
            <a:endParaRPr lang="en-US" b="1" dirty="0">
              <a:solidFill>
                <a:srgbClr val="FF0000"/>
              </a:solidFill>
            </a:endParaRPr>
          </a:p>
        </p:txBody>
      </p:sp>
      <p:sp>
        <p:nvSpPr>
          <p:cNvPr id="3" name="Content Placeholder 2"/>
          <p:cNvSpPr>
            <a:spLocks noGrp="1"/>
          </p:cNvSpPr>
          <p:nvPr>
            <p:ph idx="1"/>
          </p:nvPr>
        </p:nvSpPr>
        <p:spPr>
          <a:xfrm>
            <a:off x="304800" y="1265237"/>
            <a:ext cx="8610600" cy="4525963"/>
          </a:xfrm>
        </p:spPr>
        <p:txBody>
          <a:bodyPr/>
          <a:lstStyle/>
          <a:p>
            <a:pPr algn="just">
              <a:buFont typeface="Wingdings" panose="05000000000000000000" pitchFamily="2" charset="2"/>
              <a:buChar char="Ø"/>
            </a:pPr>
            <a:r>
              <a:rPr lang="en-US" dirty="0" err="1">
                <a:solidFill>
                  <a:srgbClr val="008000"/>
                </a:solidFill>
              </a:rPr>
              <a:t>Chỉ</a:t>
            </a:r>
            <a:r>
              <a:rPr lang="en-US" dirty="0">
                <a:solidFill>
                  <a:srgbClr val="008000"/>
                </a:solidFill>
              </a:rPr>
              <a:t> </a:t>
            </a:r>
            <a:r>
              <a:rPr lang="en-US" dirty="0" err="1">
                <a:solidFill>
                  <a:srgbClr val="008000"/>
                </a:solidFill>
              </a:rPr>
              <a:t>đinh</a:t>
            </a:r>
            <a:endParaRPr lang="en-US" dirty="0">
              <a:solidFill>
                <a:srgbClr val="008000"/>
              </a:solidFill>
            </a:endParaRPr>
          </a:p>
          <a:p>
            <a:pPr lvl="1" algn="just">
              <a:buFont typeface="Wingdings" panose="05000000000000000000" pitchFamily="2" charset="2"/>
              <a:buChar char="Ø"/>
            </a:pPr>
            <a:r>
              <a:rPr lang="en-US" sz="3000" dirty="0" err="1">
                <a:solidFill>
                  <a:srgbClr val="FF0000"/>
                </a:solidFill>
              </a:rPr>
              <a:t>Thế</a:t>
            </a:r>
            <a:r>
              <a:rPr lang="en-US" sz="3000" dirty="0">
                <a:solidFill>
                  <a:srgbClr val="FF0000"/>
                </a:solidFill>
              </a:rPr>
              <a:t> </a:t>
            </a:r>
            <a:r>
              <a:rPr lang="en-US" sz="3000" dirty="0" err="1">
                <a:solidFill>
                  <a:srgbClr val="FF0000"/>
                </a:solidFill>
              </a:rPr>
              <a:t>hệ</a:t>
            </a:r>
            <a:r>
              <a:rPr lang="en-US" sz="3000" dirty="0">
                <a:solidFill>
                  <a:srgbClr val="FF0000"/>
                </a:solidFill>
              </a:rPr>
              <a:t> III</a:t>
            </a:r>
            <a:r>
              <a:rPr lang="en-US" sz="3000" dirty="0">
                <a:solidFill>
                  <a:srgbClr val="CC0000"/>
                </a:solidFill>
              </a:rPr>
              <a:t>: </a:t>
            </a:r>
            <a:r>
              <a:rPr lang="vi-VN" sz="3000" dirty="0">
                <a:solidFill>
                  <a:srgbClr val="CC0000"/>
                </a:solidFill>
              </a:rPr>
              <a:t>c</a:t>
            </a:r>
            <a:r>
              <a:rPr lang="de-DE" sz="3000" dirty="0">
                <a:solidFill>
                  <a:srgbClr val="CC0000"/>
                </a:solidFill>
              </a:rPr>
              <a:t>ác bệnh </a:t>
            </a:r>
            <a:r>
              <a:rPr lang="de-DE" sz="3000" b="1" i="1" dirty="0">
                <a:solidFill>
                  <a:srgbClr val="CC0000"/>
                </a:solidFill>
              </a:rPr>
              <a:t>nhiễm khuẩn nặng </a:t>
            </a:r>
            <a:r>
              <a:rPr lang="de-DE" sz="3000" dirty="0">
                <a:solidFill>
                  <a:srgbClr val="CC0000"/>
                </a:solidFill>
              </a:rPr>
              <a:t>do các vi khuẩn đã kháng các cephalosporin thế hệ I, II như: nhiễm trùng huyết, viêm màng trong tim, viêm màng não, viêm phổi, nhiễm khuẩn hô hấp nặng, nhiễm khuẩn tiết niệu, sinh dục.</a:t>
            </a:r>
            <a:endParaRPr lang="en-US" sz="3000" dirty="0">
              <a:solidFill>
                <a:srgbClr val="CC0000"/>
              </a:solidFill>
            </a:endParaRPr>
          </a:p>
          <a:p>
            <a:pPr lvl="1" algn="just">
              <a:buFont typeface="Wingdings" panose="05000000000000000000" pitchFamily="2" charset="2"/>
              <a:buChar char="Ø"/>
            </a:pPr>
            <a:r>
              <a:rPr lang="en-US" sz="3000" dirty="0" err="1">
                <a:solidFill>
                  <a:srgbClr val="CC00CC"/>
                </a:solidFill>
              </a:rPr>
              <a:t>Thế</a:t>
            </a:r>
            <a:r>
              <a:rPr lang="en-US" sz="3000" dirty="0">
                <a:solidFill>
                  <a:srgbClr val="CC00CC"/>
                </a:solidFill>
              </a:rPr>
              <a:t> </a:t>
            </a:r>
            <a:r>
              <a:rPr lang="en-US" sz="3000" dirty="0" err="1">
                <a:solidFill>
                  <a:srgbClr val="CC00CC"/>
                </a:solidFill>
              </a:rPr>
              <a:t>hệ</a:t>
            </a:r>
            <a:r>
              <a:rPr lang="en-US" sz="3000" dirty="0">
                <a:solidFill>
                  <a:srgbClr val="CC00CC"/>
                </a:solidFill>
              </a:rPr>
              <a:t> IV: </a:t>
            </a:r>
            <a:r>
              <a:rPr lang="vi-VN" sz="3000" dirty="0">
                <a:solidFill>
                  <a:srgbClr val="CC00CC"/>
                </a:solidFill>
              </a:rPr>
              <a:t>n</a:t>
            </a:r>
            <a:r>
              <a:rPr lang="de-DE" sz="3000" dirty="0">
                <a:solidFill>
                  <a:srgbClr val="CC00CC"/>
                </a:solidFill>
              </a:rPr>
              <a:t>hiễm khuẩn đường tiết niệu nặng, viêm phổi nặng có kèm theo nhiễm khuẩn huyết do các chủng nhạy cảm với thuốc</a:t>
            </a:r>
            <a:endParaRPr lang="de-DE" sz="3000" dirty="0">
              <a:solidFill>
                <a:srgbClr val="CC00CC"/>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err="1">
                <a:solidFill>
                  <a:srgbClr val="FF0000"/>
                </a:solidFill>
              </a:rPr>
              <a:t>Nhóm</a:t>
            </a:r>
            <a:r>
              <a:rPr lang="en-US" b="1" dirty="0">
                <a:solidFill>
                  <a:srgbClr val="FF0000"/>
                </a:solidFill>
              </a:rPr>
              <a:t> </a:t>
            </a:r>
            <a:r>
              <a:rPr lang="en-US" b="1" dirty="0" err="1">
                <a:solidFill>
                  <a:srgbClr val="FF0000"/>
                </a:solidFill>
              </a:rPr>
              <a:t>cephalosprin</a:t>
            </a:r>
            <a:endParaRPr lang="en-US" b="1" dirty="0">
              <a:solidFill>
                <a:srgbClr val="FF0000"/>
              </a:solidFill>
            </a:endParaRPr>
          </a:p>
        </p:txBody>
      </p:sp>
      <p:sp>
        <p:nvSpPr>
          <p:cNvPr id="3" name="Content Placeholder 2"/>
          <p:cNvSpPr>
            <a:spLocks noGrp="1"/>
          </p:cNvSpPr>
          <p:nvPr>
            <p:ph idx="1"/>
          </p:nvPr>
        </p:nvSpPr>
        <p:spPr>
          <a:xfrm>
            <a:off x="304800" y="1493837"/>
            <a:ext cx="8610600" cy="4525963"/>
          </a:xfrm>
        </p:spPr>
        <p:txBody>
          <a:bodyPr/>
          <a:lstStyle/>
          <a:p>
            <a:pPr algn="just">
              <a:buFont typeface="Wingdings" panose="05000000000000000000" pitchFamily="2" charset="2"/>
              <a:buChar char="Ø"/>
            </a:pPr>
            <a:r>
              <a:rPr lang="en-US" dirty="0" err="1">
                <a:solidFill>
                  <a:srgbClr val="008000"/>
                </a:solidFill>
              </a:rPr>
              <a:t>Tác</a:t>
            </a:r>
            <a:r>
              <a:rPr lang="en-US" dirty="0">
                <a:solidFill>
                  <a:srgbClr val="008000"/>
                </a:solidFill>
              </a:rPr>
              <a:t> </a:t>
            </a:r>
            <a:r>
              <a:rPr lang="en-US" dirty="0" err="1">
                <a:solidFill>
                  <a:srgbClr val="008000"/>
                </a:solidFill>
              </a:rPr>
              <a:t>dụng</a:t>
            </a:r>
            <a:r>
              <a:rPr lang="en-US" dirty="0">
                <a:solidFill>
                  <a:srgbClr val="008000"/>
                </a:solidFill>
              </a:rPr>
              <a:t> </a:t>
            </a:r>
            <a:r>
              <a:rPr lang="en-US" dirty="0" err="1">
                <a:solidFill>
                  <a:srgbClr val="008000"/>
                </a:solidFill>
              </a:rPr>
              <a:t>không</a:t>
            </a:r>
            <a:r>
              <a:rPr lang="en-US" dirty="0">
                <a:solidFill>
                  <a:srgbClr val="008000"/>
                </a:solidFill>
              </a:rPr>
              <a:t> </a:t>
            </a:r>
            <a:r>
              <a:rPr lang="en-US" dirty="0" err="1">
                <a:solidFill>
                  <a:srgbClr val="008000"/>
                </a:solidFill>
              </a:rPr>
              <a:t>mong</a:t>
            </a:r>
            <a:r>
              <a:rPr lang="en-US" dirty="0">
                <a:solidFill>
                  <a:srgbClr val="008000"/>
                </a:solidFill>
              </a:rPr>
              <a:t> </a:t>
            </a:r>
            <a:r>
              <a:rPr lang="en-US" dirty="0" err="1">
                <a:solidFill>
                  <a:srgbClr val="008000"/>
                </a:solidFill>
              </a:rPr>
              <a:t>muốn</a:t>
            </a:r>
            <a:endParaRPr lang="en-US" dirty="0">
              <a:solidFill>
                <a:srgbClr val="008000"/>
              </a:solidFill>
            </a:endParaRPr>
          </a:p>
          <a:p>
            <a:pPr lvl="1" algn="just">
              <a:buFont typeface="Wingdings" panose="05000000000000000000" pitchFamily="2" charset="2"/>
              <a:buChar char="Ø"/>
            </a:pPr>
            <a:r>
              <a:rPr lang="de-DE" dirty="0">
                <a:solidFill>
                  <a:srgbClr val="008000"/>
                </a:solidFill>
              </a:rPr>
              <a:t>Phản ứng dị ứng ở người mẫn cảm với thuốc.</a:t>
            </a:r>
            <a:endParaRPr lang="en-US" dirty="0">
              <a:solidFill>
                <a:srgbClr val="008000"/>
              </a:solidFill>
            </a:endParaRPr>
          </a:p>
          <a:p>
            <a:pPr lvl="1" algn="just">
              <a:buFont typeface="Wingdings" panose="05000000000000000000" pitchFamily="2" charset="2"/>
              <a:buChar char="Ø"/>
            </a:pPr>
            <a:r>
              <a:rPr lang="de-DE" dirty="0">
                <a:solidFill>
                  <a:srgbClr val="008000"/>
                </a:solidFill>
              </a:rPr>
              <a:t>Tiêu chảy, buồn nôn, đau đầu, chóng mặt, gây độc với thận</a:t>
            </a:r>
            <a:endParaRPr lang="en-US" dirty="0">
              <a:solidFill>
                <a:srgbClr val="008000"/>
              </a:solidFill>
            </a:endParaRPr>
          </a:p>
          <a:p>
            <a:pPr algn="just">
              <a:buFont typeface="Wingdings" panose="05000000000000000000" pitchFamily="2" charset="2"/>
              <a:buChar char="Ø"/>
            </a:pPr>
            <a:r>
              <a:rPr lang="en-US" dirty="0" err="1">
                <a:solidFill>
                  <a:srgbClr val="0070C0"/>
                </a:solidFill>
              </a:rPr>
              <a:t>Chống</a:t>
            </a:r>
            <a:r>
              <a:rPr lang="en-US" dirty="0">
                <a:solidFill>
                  <a:srgbClr val="0070C0"/>
                </a:solidFill>
              </a:rPr>
              <a:t> </a:t>
            </a:r>
            <a:r>
              <a:rPr lang="en-US" dirty="0" err="1">
                <a:solidFill>
                  <a:srgbClr val="0070C0"/>
                </a:solidFill>
              </a:rPr>
              <a:t>chỉ</a:t>
            </a:r>
            <a:r>
              <a:rPr lang="en-US" dirty="0">
                <a:solidFill>
                  <a:srgbClr val="0070C0"/>
                </a:solidFill>
              </a:rPr>
              <a:t> </a:t>
            </a:r>
            <a:r>
              <a:rPr lang="en-US" dirty="0" err="1">
                <a:solidFill>
                  <a:srgbClr val="0070C0"/>
                </a:solidFill>
              </a:rPr>
              <a:t>định</a:t>
            </a:r>
            <a:endParaRPr lang="en-US" dirty="0">
              <a:solidFill>
                <a:srgbClr val="0070C0"/>
              </a:solidFill>
            </a:endParaRPr>
          </a:p>
          <a:p>
            <a:pPr lvl="1" algn="just">
              <a:buFont typeface="Wingdings" panose="05000000000000000000" pitchFamily="2" charset="2"/>
              <a:buChar char="Ø"/>
            </a:pPr>
            <a:r>
              <a:rPr lang="de-DE" dirty="0">
                <a:solidFill>
                  <a:srgbClr val="0070C0"/>
                </a:solidFill>
              </a:rPr>
              <a:t> Người mẫn cảm với nhóm cephalosporin</a:t>
            </a:r>
            <a:endParaRPr lang="en-US" dirty="0">
              <a:solidFill>
                <a:srgbClr val="0070C0"/>
              </a:solidFill>
            </a:endParaRPr>
          </a:p>
          <a:p>
            <a:pPr lvl="1" algn="just">
              <a:buFont typeface="Wingdings" panose="05000000000000000000" pitchFamily="2" charset="2"/>
              <a:buChar char="Ø"/>
            </a:pPr>
            <a:r>
              <a:rPr lang="de-DE" dirty="0">
                <a:solidFill>
                  <a:srgbClr val="0070C0"/>
                </a:solidFill>
              </a:rPr>
              <a:t>Thận trọng với bệnh nhân suy thận hoặc dị ứng với các beta-lactam</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Nhóm</a:t>
            </a:r>
            <a:r>
              <a:rPr lang="en-US" b="1" dirty="0">
                <a:solidFill>
                  <a:srgbClr val="FF0000"/>
                </a:solidFill>
              </a:rPr>
              <a:t> </a:t>
            </a:r>
            <a:r>
              <a:rPr lang="en-US" b="1" dirty="0" err="1">
                <a:solidFill>
                  <a:srgbClr val="FF0000"/>
                </a:solidFill>
              </a:rPr>
              <a:t>carbapenem</a:t>
            </a:r>
            <a:endParaRPr lang="en-US" b="1" dirty="0">
              <a:solidFill>
                <a:srgbClr val="FF0000"/>
              </a:solidFill>
            </a:endParaRPr>
          </a:p>
        </p:txBody>
      </p:sp>
      <p:sp>
        <p:nvSpPr>
          <p:cNvPr id="3" name="Content Placeholder 2"/>
          <p:cNvSpPr>
            <a:spLocks noGrp="1"/>
          </p:cNvSpPr>
          <p:nvPr>
            <p:ph idx="1"/>
          </p:nvPr>
        </p:nvSpPr>
        <p:spPr>
          <a:xfrm>
            <a:off x="457200" y="1417638"/>
            <a:ext cx="8229600" cy="4525963"/>
          </a:xfrm>
        </p:spPr>
        <p:txBody>
          <a:bodyPr/>
          <a:lstStyle/>
          <a:p>
            <a:pPr algn="just">
              <a:buFont typeface="Wingdings" panose="05000000000000000000" pitchFamily="2" charset="2"/>
              <a:buChar char="Ø"/>
            </a:pPr>
            <a:r>
              <a:rPr lang="en-US" dirty="0" err="1">
                <a:solidFill>
                  <a:srgbClr val="669900"/>
                </a:solidFill>
              </a:rPr>
              <a:t>Tác</a:t>
            </a:r>
            <a:r>
              <a:rPr lang="en-US" dirty="0">
                <a:solidFill>
                  <a:srgbClr val="669900"/>
                </a:solidFill>
              </a:rPr>
              <a:t> </a:t>
            </a:r>
            <a:r>
              <a:rPr lang="en-US" dirty="0" err="1">
                <a:solidFill>
                  <a:srgbClr val="669900"/>
                </a:solidFill>
              </a:rPr>
              <a:t>dụng</a:t>
            </a:r>
            <a:r>
              <a:rPr lang="en-US" dirty="0">
                <a:solidFill>
                  <a:srgbClr val="669900"/>
                </a:solidFill>
              </a:rPr>
              <a:t> </a:t>
            </a:r>
            <a:r>
              <a:rPr lang="en-US" dirty="0" err="1">
                <a:solidFill>
                  <a:srgbClr val="669900"/>
                </a:solidFill>
              </a:rPr>
              <a:t>ứng</a:t>
            </a:r>
            <a:r>
              <a:rPr lang="en-US" dirty="0">
                <a:solidFill>
                  <a:srgbClr val="669900"/>
                </a:solidFill>
              </a:rPr>
              <a:t> </a:t>
            </a:r>
            <a:r>
              <a:rPr lang="en-US" dirty="0" err="1">
                <a:solidFill>
                  <a:srgbClr val="669900"/>
                </a:solidFill>
              </a:rPr>
              <a:t>chế</a:t>
            </a:r>
            <a:r>
              <a:rPr lang="en-US" dirty="0">
                <a:solidFill>
                  <a:srgbClr val="669900"/>
                </a:solidFill>
              </a:rPr>
              <a:t> </a:t>
            </a:r>
            <a:r>
              <a:rPr lang="en-US" dirty="0" err="1">
                <a:solidFill>
                  <a:srgbClr val="669900"/>
                </a:solidFill>
              </a:rPr>
              <a:t>tổng</a:t>
            </a:r>
            <a:r>
              <a:rPr lang="en-US" dirty="0">
                <a:solidFill>
                  <a:srgbClr val="669900"/>
                </a:solidFill>
              </a:rPr>
              <a:t> </a:t>
            </a:r>
            <a:r>
              <a:rPr lang="en-US" dirty="0" err="1">
                <a:solidFill>
                  <a:srgbClr val="669900"/>
                </a:solidFill>
              </a:rPr>
              <a:t>hợp</a:t>
            </a:r>
            <a:r>
              <a:rPr lang="en-US" dirty="0">
                <a:solidFill>
                  <a:srgbClr val="669900"/>
                </a:solidFill>
              </a:rPr>
              <a:t> </a:t>
            </a:r>
            <a:r>
              <a:rPr lang="en-US" dirty="0" err="1">
                <a:solidFill>
                  <a:srgbClr val="669900"/>
                </a:solidFill>
              </a:rPr>
              <a:t>vách</a:t>
            </a:r>
            <a:r>
              <a:rPr lang="en-US" dirty="0">
                <a:solidFill>
                  <a:srgbClr val="669900"/>
                </a:solidFill>
              </a:rPr>
              <a:t> </a:t>
            </a:r>
            <a:r>
              <a:rPr lang="en-US" dirty="0" err="1">
                <a:solidFill>
                  <a:srgbClr val="669900"/>
                </a:solidFill>
              </a:rPr>
              <a:t>tế</a:t>
            </a:r>
            <a:r>
              <a:rPr lang="en-US" dirty="0">
                <a:solidFill>
                  <a:srgbClr val="669900"/>
                </a:solidFill>
              </a:rPr>
              <a:t> </a:t>
            </a:r>
            <a:r>
              <a:rPr lang="en-US" dirty="0" err="1">
                <a:solidFill>
                  <a:srgbClr val="669900"/>
                </a:solidFill>
              </a:rPr>
              <a:t>bào</a:t>
            </a:r>
            <a:r>
              <a:rPr lang="en-US" dirty="0">
                <a:solidFill>
                  <a:srgbClr val="669900"/>
                </a:solidFill>
              </a:rPr>
              <a:t> vi </a:t>
            </a:r>
            <a:r>
              <a:rPr lang="en-US" dirty="0" err="1">
                <a:solidFill>
                  <a:srgbClr val="669900"/>
                </a:solidFill>
              </a:rPr>
              <a:t>khuẩn</a:t>
            </a:r>
            <a:r>
              <a:rPr lang="en-US" dirty="0">
                <a:solidFill>
                  <a:srgbClr val="669900"/>
                </a:solidFill>
              </a:rPr>
              <a:t> (</a:t>
            </a:r>
            <a:r>
              <a:rPr lang="en-US" dirty="0" err="1">
                <a:solidFill>
                  <a:srgbClr val="669900"/>
                </a:solidFill>
              </a:rPr>
              <a:t>thuộc</a:t>
            </a:r>
            <a:r>
              <a:rPr lang="en-US" dirty="0">
                <a:solidFill>
                  <a:srgbClr val="669900"/>
                </a:solidFill>
              </a:rPr>
              <a:t> </a:t>
            </a:r>
            <a:r>
              <a:rPr lang="en-US" dirty="0" err="1">
                <a:solidFill>
                  <a:srgbClr val="669900"/>
                </a:solidFill>
              </a:rPr>
              <a:t>nhóm</a:t>
            </a:r>
            <a:r>
              <a:rPr lang="en-US" dirty="0">
                <a:solidFill>
                  <a:srgbClr val="669900"/>
                </a:solidFill>
              </a:rPr>
              <a:t> beta-lactam)</a:t>
            </a:r>
            <a:endParaRPr lang="en-US" dirty="0">
              <a:solidFill>
                <a:srgbClr val="669900"/>
              </a:solidFill>
            </a:endParaRPr>
          </a:p>
          <a:p>
            <a:pPr algn="just">
              <a:buFont typeface="Wingdings" panose="05000000000000000000" pitchFamily="2" charset="2"/>
              <a:buChar char="Ø"/>
            </a:pPr>
            <a:r>
              <a:rPr lang="en-US" dirty="0" err="1">
                <a:solidFill>
                  <a:srgbClr val="0070C0"/>
                </a:solidFill>
              </a:rPr>
              <a:t>Phổ</a:t>
            </a:r>
            <a:r>
              <a:rPr lang="en-US" dirty="0">
                <a:solidFill>
                  <a:srgbClr val="0070C0"/>
                </a:solidFill>
              </a:rPr>
              <a:t> </a:t>
            </a:r>
            <a:r>
              <a:rPr lang="en-US" dirty="0" err="1">
                <a:solidFill>
                  <a:srgbClr val="0070C0"/>
                </a:solidFill>
              </a:rPr>
              <a:t>kháng</a:t>
            </a:r>
            <a:r>
              <a:rPr lang="en-US" dirty="0">
                <a:solidFill>
                  <a:srgbClr val="0070C0"/>
                </a:solidFill>
              </a:rPr>
              <a:t> </a:t>
            </a:r>
            <a:r>
              <a:rPr lang="en-US" dirty="0" err="1">
                <a:solidFill>
                  <a:srgbClr val="0070C0"/>
                </a:solidFill>
              </a:rPr>
              <a:t>khuẩn</a:t>
            </a:r>
            <a:r>
              <a:rPr lang="en-US" dirty="0">
                <a:solidFill>
                  <a:srgbClr val="0070C0"/>
                </a:solidFill>
              </a:rPr>
              <a:t> </a:t>
            </a:r>
            <a:r>
              <a:rPr lang="en-US" dirty="0" err="1">
                <a:solidFill>
                  <a:srgbClr val="0070C0"/>
                </a:solidFill>
              </a:rPr>
              <a:t>rộng</a:t>
            </a:r>
            <a:r>
              <a:rPr lang="en-US" dirty="0">
                <a:solidFill>
                  <a:srgbClr val="0070C0"/>
                </a:solidFill>
              </a:rPr>
              <a:t>, </a:t>
            </a:r>
            <a:r>
              <a:rPr lang="en-US" dirty="0" err="1">
                <a:solidFill>
                  <a:srgbClr val="0070C0"/>
                </a:solidFill>
              </a:rPr>
              <a:t>đặc</a:t>
            </a:r>
            <a:r>
              <a:rPr lang="en-US" dirty="0">
                <a:solidFill>
                  <a:srgbClr val="0070C0"/>
                </a:solidFill>
              </a:rPr>
              <a:t> </a:t>
            </a:r>
            <a:r>
              <a:rPr lang="en-US" dirty="0" err="1">
                <a:solidFill>
                  <a:srgbClr val="0070C0"/>
                </a:solidFill>
              </a:rPr>
              <a:t>biệt</a:t>
            </a:r>
            <a:r>
              <a:rPr lang="en-US" dirty="0">
                <a:solidFill>
                  <a:srgbClr val="0070C0"/>
                </a:solidFill>
              </a:rPr>
              <a:t> </a:t>
            </a:r>
            <a:r>
              <a:rPr lang="en-US" dirty="0" err="1">
                <a:solidFill>
                  <a:srgbClr val="0070C0"/>
                </a:solidFill>
              </a:rPr>
              <a:t>có</a:t>
            </a:r>
            <a:r>
              <a:rPr lang="en-US" dirty="0">
                <a:solidFill>
                  <a:srgbClr val="0070C0"/>
                </a:solidFill>
              </a:rPr>
              <a:t> </a:t>
            </a:r>
            <a:r>
              <a:rPr lang="en-US" dirty="0" err="1">
                <a:solidFill>
                  <a:srgbClr val="0070C0"/>
                </a:solidFill>
              </a:rPr>
              <a:t>hoạt</a:t>
            </a:r>
            <a:r>
              <a:rPr lang="en-US" dirty="0">
                <a:solidFill>
                  <a:srgbClr val="0070C0"/>
                </a:solidFill>
              </a:rPr>
              <a:t> </a:t>
            </a:r>
            <a:r>
              <a:rPr lang="en-US" dirty="0" err="1">
                <a:solidFill>
                  <a:srgbClr val="0070C0"/>
                </a:solidFill>
              </a:rPr>
              <a:t>tính</a:t>
            </a:r>
            <a:r>
              <a:rPr lang="en-US" dirty="0">
                <a:solidFill>
                  <a:srgbClr val="0070C0"/>
                </a:solidFill>
              </a:rPr>
              <a:t> </a:t>
            </a:r>
            <a:r>
              <a:rPr lang="en-US" dirty="0" err="1">
                <a:solidFill>
                  <a:srgbClr val="0070C0"/>
                </a:solidFill>
              </a:rPr>
              <a:t>mạnh</a:t>
            </a:r>
            <a:r>
              <a:rPr lang="en-US" dirty="0">
                <a:solidFill>
                  <a:srgbClr val="0070C0"/>
                </a:solidFill>
              </a:rPr>
              <a:t> </a:t>
            </a:r>
            <a:r>
              <a:rPr lang="en-US" dirty="0" err="1">
                <a:solidFill>
                  <a:srgbClr val="0070C0"/>
                </a:solidFill>
              </a:rPr>
              <a:t>trên</a:t>
            </a:r>
            <a:r>
              <a:rPr lang="en-US" dirty="0">
                <a:solidFill>
                  <a:srgbClr val="0070C0"/>
                </a:solidFill>
              </a:rPr>
              <a:t> vi </a:t>
            </a:r>
            <a:r>
              <a:rPr lang="en-US" dirty="0" err="1">
                <a:solidFill>
                  <a:srgbClr val="0070C0"/>
                </a:solidFill>
              </a:rPr>
              <a:t>khuẩn</a:t>
            </a:r>
            <a:r>
              <a:rPr lang="en-US" dirty="0">
                <a:solidFill>
                  <a:srgbClr val="0070C0"/>
                </a:solidFill>
              </a:rPr>
              <a:t> Gram (-)</a:t>
            </a:r>
            <a:endParaRPr lang="en-US" dirty="0">
              <a:solidFill>
                <a:srgbClr val="0070C0"/>
              </a:solidFill>
            </a:endParaRPr>
          </a:p>
          <a:p>
            <a:pPr algn="just">
              <a:buFont typeface="Wingdings" panose="05000000000000000000" pitchFamily="2" charset="2"/>
              <a:buChar char="Ø"/>
            </a:pPr>
            <a:r>
              <a:rPr lang="en-US" dirty="0" err="1">
                <a:solidFill>
                  <a:srgbClr val="FF0000"/>
                </a:solidFill>
              </a:rPr>
              <a:t>Chỉ</a:t>
            </a:r>
            <a:r>
              <a:rPr lang="en-US" dirty="0">
                <a:solidFill>
                  <a:srgbClr val="FF0000"/>
                </a:solidFill>
              </a:rPr>
              <a:t> </a:t>
            </a:r>
            <a:r>
              <a:rPr lang="en-US" dirty="0" err="1">
                <a:solidFill>
                  <a:srgbClr val="FF0000"/>
                </a:solidFill>
              </a:rPr>
              <a:t>định</a:t>
            </a:r>
            <a:r>
              <a:rPr lang="en-US" dirty="0">
                <a:solidFill>
                  <a:srgbClr val="FF0000"/>
                </a:solidFill>
              </a:rPr>
              <a:t> </a:t>
            </a:r>
            <a:r>
              <a:rPr lang="en-US" dirty="0" err="1">
                <a:solidFill>
                  <a:srgbClr val="FF0000"/>
                </a:solidFill>
              </a:rPr>
              <a:t>nhiễm</a:t>
            </a:r>
            <a:r>
              <a:rPr lang="en-US" dirty="0">
                <a:solidFill>
                  <a:srgbClr val="FF0000"/>
                </a:solidFill>
              </a:rPr>
              <a:t> </a:t>
            </a:r>
            <a:r>
              <a:rPr lang="en-US" dirty="0" err="1">
                <a:solidFill>
                  <a:srgbClr val="FF0000"/>
                </a:solidFill>
              </a:rPr>
              <a:t>khuẩn</a:t>
            </a:r>
            <a:r>
              <a:rPr lang="en-US" dirty="0">
                <a:solidFill>
                  <a:srgbClr val="FF0000"/>
                </a:solidFill>
              </a:rPr>
              <a:t> </a:t>
            </a:r>
            <a:r>
              <a:rPr lang="en-US" dirty="0" err="1">
                <a:solidFill>
                  <a:srgbClr val="FF0000"/>
                </a:solidFill>
              </a:rPr>
              <a:t>nặng</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vừa</a:t>
            </a:r>
            <a:r>
              <a:rPr lang="en-US" dirty="0">
                <a:solidFill>
                  <a:srgbClr val="FF0000"/>
                </a:solidFill>
              </a:rPr>
              <a:t> do vi </a:t>
            </a:r>
            <a:r>
              <a:rPr lang="en-US" dirty="0" err="1">
                <a:solidFill>
                  <a:srgbClr val="FF0000"/>
                </a:solidFill>
              </a:rPr>
              <a:t>khuẩn</a:t>
            </a:r>
            <a:r>
              <a:rPr lang="en-US" dirty="0">
                <a:solidFill>
                  <a:srgbClr val="FF0000"/>
                </a:solidFill>
              </a:rPr>
              <a:t> Gram (+), Gram (-) </a:t>
            </a:r>
            <a:r>
              <a:rPr lang="en-US" dirty="0" err="1">
                <a:solidFill>
                  <a:srgbClr val="FF0000"/>
                </a:solidFill>
              </a:rPr>
              <a:t>hiếu</a:t>
            </a:r>
            <a:r>
              <a:rPr lang="en-US" dirty="0">
                <a:solidFill>
                  <a:srgbClr val="FF0000"/>
                </a:solidFill>
              </a:rPr>
              <a:t> </a:t>
            </a:r>
            <a:r>
              <a:rPr lang="en-US" dirty="0" err="1">
                <a:solidFill>
                  <a:srgbClr val="FF0000"/>
                </a:solidFill>
              </a:rPr>
              <a:t>khí</a:t>
            </a:r>
            <a:r>
              <a:rPr lang="en-US" dirty="0">
                <a:solidFill>
                  <a:srgbClr val="FF0000"/>
                </a:solidFill>
              </a:rPr>
              <a:t>, </a:t>
            </a:r>
            <a:r>
              <a:rPr lang="en-US" dirty="0" err="1">
                <a:solidFill>
                  <a:srgbClr val="FF0000"/>
                </a:solidFill>
              </a:rPr>
              <a:t>kỵ</a:t>
            </a:r>
            <a:r>
              <a:rPr lang="en-US" dirty="0">
                <a:solidFill>
                  <a:srgbClr val="FF0000"/>
                </a:solidFill>
              </a:rPr>
              <a:t> </a:t>
            </a:r>
            <a:r>
              <a:rPr lang="en-US" dirty="0" err="1">
                <a:solidFill>
                  <a:srgbClr val="FF0000"/>
                </a:solidFill>
              </a:rPr>
              <a:t>khí</a:t>
            </a:r>
            <a:endParaRPr lang="en-US" dirty="0">
              <a:solidFill>
                <a:srgbClr val="FF0000"/>
              </a:solidFill>
            </a:endParaRPr>
          </a:p>
          <a:p>
            <a:pPr algn="just">
              <a:buFont typeface="Wingdings" panose="05000000000000000000" pitchFamily="2" charset="2"/>
              <a:buChar char="Ø"/>
            </a:pPr>
            <a:r>
              <a:rPr lang="en-US" dirty="0">
                <a:solidFill>
                  <a:schemeClr val="accent5">
                    <a:lumMod val="50000"/>
                  </a:schemeClr>
                </a:solidFill>
              </a:rPr>
              <a:t>Nhiễm </a:t>
            </a:r>
            <a:r>
              <a:rPr lang="en-US" dirty="0" err="1">
                <a:solidFill>
                  <a:schemeClr val="accent5">
                    <a:lumMod val="50000"/>
                  </a:schemeClr>
                </a:solidFill>
              </a:rPr>
              <a:t>khuẩn</a:t>
            </a:r>
            <a:r>
              <a:rPr lang="en-US" dirty="0">
                <a:solidFill>
                  <a:schemeClr val="accent5">
                    <a:lumMod val="50000"/>
                  </a:schemeClr>
                </a:solidFill>
              </a:rPr>
              <a:t> tiết </a:t>
            </a:r>
            <a:r>
              <a:rPr lang="en-US" dirty="0" err="1">
                <a:solidFill>
                  <a:schemeClr val="accent5">
                    <a:lumMod val="50000"/>
                  </a:schemeClr>
                </a:solidFill>
              </a:rPr>
              <a:t>niệu</a:t>
            </a:r>
            <a:r>
              <a:rPr lang="en-US" dirty="0">
                <a:solidFill>
                  <a:schemeClr val="accent5">
                    <a:lumMod val="50000"/>
                  </a:schemeClr>
                </a:solidFill>
              </a:rPr>
              <a:t>, </a:t>
            </a:r>
            <a:r>
              <a:rPr lang="en-US" dirty="0" err="1">
                <a:solidFill>
                  <a:schemeClr val="accent5">
                    <a:lumMod val="50000"/>
                  </a:schemeClr>
                </a:solidFill>
              </a:rPr>
              <a:t>hô</a:t>
            </a:r>
            <a:r>
              <a:rPr lang="en-US" dirty="0">
                <a:solidFill>
                  <a:schemeClr val="accent5">
                    <a:lumMod val="50000"/>
                  </a:schemeClr>
                </a:solidFill>
              </a:rPr>
              <a:t> hấp dưới, nhiễm </a:t>
            </a:r>
            <a:r>
              <a:rPr lang="en-US" dirty="0" err="1">
                <a:solidFill>
                  <a:schemeClr val="accent5">
                    <a:lumMod val="50000"/>
                  </a:schemeClr>
                </a:solidFill>
              </a:rPr>
              <a:t>khuẩn</a:t>
            </a:r>
            <a:r>
              <a:rPr lang="en-US" dirty="0">
                <a:solidFill>
                  <a:schemeClr val="accent5">
                    <a:lumMod val="50000"/>
                  </a:schemeClr>
                </a:solidFill>
              </a:rPr>
              <a:t> da </a:t>
            </a:r>
            <a:r>
              <a:rPr lang="en-US" dirty="0" err="1">
                <a:solidFill>
                  <a:schemeClr val="accent5">
                    <a:lumMod val="50000"/>
                  </a:schemeClr>
                </a:solidFill>
              </a:rPr>
              <a:t>và</a:t>
            </a:r>
            <a:r>
              <a:rPr lang="en-US" dirty="0">
                <a:solidFill>
                  <a:schemeClr val="accent5">
                    <a:lumMod val="50000"/>
                  </a:schemeClr>
                </a:solidFill>
              </a:rPr>
              <a:t> </a:t>
            </a:r>
            <a:r>
              <a:rPr lang="en-US" dirty="0" err="1">
                <a:solidFill>
                  <a:schemeClr val="accent5">
                    <a:lumMod val="50000"/>
                  </a:schemeClr>
                </a:solidFill>
              </a:rPr>
              <a:t>mô</a:t>
            </a:r>
            <a:r>
              <a:rPr lang="en-US" dirty="0">
                <a:solidFill>
                  <a:schemeClr val="accent5">
                    <a:lumMod val="50000"/>
                  </a:schemeClr>
                </a:solidFill>
              </a:rPr>
              <a:t> mềm, </a:t>
            </a:r>
            <a:r>
              <a:rPr lang="en-US" dirty="0" err="1">
                <a:solidFill>
                  <a:schemeClr val="accent5">
                    <a:lumMod val="50000"/>
                  </a:schemeClr>
                </a:solidFill>
              </a:rPr>
              <a:t>viêm</a:t>
            </a:r>
            <a:r>
              <a:rPr lang="en-US" dirty="0">
                <a:solidFill>
                  <a:schemeClr val="accent5">
                    <a:lumMod val="50000"/>
                  </a:schemeClr>
                </a:solidFill>
              </a:rPr>
              <a:t> phổi mắc phải tạo </a:t>
            </a:r>
            <a:r>
              <a:rPr lang="en-US" dirty="0" err="1">
                <a:solidFill>
                  <a:schemeClr val="accent5">
                    <a:lumMod val="50000"/>
                  </a:schemeClr>
                </a:solidFill>
              </a:rPr>
              <a:t>cộng</a:t>
            </a:r>
            <a:r>
              <a:rPr lang="en-US" dirty="0">
                <a:solidFill>
                  <a:schemeClr val="accent5">
                    <a:lumMod val="50000"/>
                  </a:schemeClr>
                </a:solidFill>
              </a:rPr>
              <a:t> </a:t>
            </a:r>
            <a:r>
              <a:rPr lang="en-US" dirty="0" err="1">
                <a:solidFill>
                  <a:schemeClr val="accent5">
                    <a:lumMod val="50000"/>
                  </a:schemeClr>
                </a:solidFill>
              </a:rPr>
              <a:t>đồng</a:t>
            </a:r>
            <a:r>
              <a:rPr lang="en-US" dirty="0">
                <a:solidFill>
                  <a:schemeClr val="accent5">
                    <a:lumMod val="50000"/>
                  </a:schemeClr>
                </a:solidFill>
              </a:rPr>
              <a:t>, nhiễm </a:t>
            </a:r>
            <a:r>
              <a:rPr lang="en-US" dirty="0" err="1">
                <a:solidFill>
                  <a:schemeClr val="accent5">
                    <a:lumMod val="50000"/>
                  </a:schemeClr>
                </a:solidFill>
              </a:rPr>
              <a:t>khuẩn</a:t>
            </a:r>
            <a:r>
              <a:rPr lang="en-US" dirty="0">
                <a:solidFill>
                  <a:schemeClr val="accent5">
                    <a:lumMod val="50000"/>
                  </a:schemeClr>
                </a:solidFill>
              </a:rPr>
              <a:t> </a:t>
            </a:r>
            <a:r>
              <a:rPr lang="en-US" dirty="0" err="1">
                <a:solidFill>
                  <a:schemeClr val="accent5">
                    <a:lumMod val="50000"/>
                  </a:schemeClr>
                </a:solidFill>
              </a:rPr>
              <a:t>trong</a:t>
            </a:r>
            <a:r>
              <a:rPr lang="en-US" dirty="0">
                <a:solidFill>
                  <a:schemeClr val="accent5">
                    <a:lumMod val="50000"/>
                  </a:schemeClr>
                </a:solidFill>
              </a:rPr>
              <a:t> ổ </a:t>
            </a:r>
            <a:r>
              <a:rPr lang="en-US" dirty="0" err="1">
                <a:solidFill>
                  <a:schemeClr val="accent5">
                    <a:lumMod val="50000"/>
                  </a:schemeClr>
                </a:solidFill>
              </a:rPr>
              <a:t>bụng</a:t>
            </a:r>
            <a:r>
              <a:rPr lang="en-US" dirty="0">
                <a:solidFill>
                  <a:schemeClr val="accent5">
                    <a:lumMod val="50000"/>
                  </a:schemeClr>
                </a:solidFill>
              </a:rPr>
              <a:t> </a:t>
            </a:r>
            <a:r>
              <a:rPr lang="en-US" dirty="0" err="1">
                <a:solidFill>
                  <a:schemeClr val="accent5">
                    <a:lumMod val="50000"/>
                  </a:schemeClr>
                </a:solidFill>
              </a:rPr>
              <a:t>có</a:t>
            </a:r>
            <a:r>
              <a:rPr lang="en-US" dirty="0">
                <a:solidFill>
                  <a:schemeClr val="accent5">
                    <a:lumMod val="50000"/>
                  </a:schemeClr>
                </a:solidFill>
              </a:rPr>
              <a:t> biến </a:t>
            </a:r>
            <a:r>
              <a:rPr lang="en-US" dirty="0" err="1">
                <a:solidFill>
                  <a:schemeClr val="accent5">
                    <a:lumMod val="50000"/>
                  </a:schemeClr>
                </a:solidFill>
              </a:rPr>
              <a:t>chứng</a:t>
            </a:r>
            <a:endParaRPr lang="en-US"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Nhóm</a:t>
            </a:r>
            <a:r>
              <a:rPr lang="en-US" b="1" dirty="0">
                <a:solidFill>
                  <a:srgbClr val="FF0000"/>
                </a:solidFill>
              </a:rPr>
              <a:t> </a:t>
            </a:r>
            <a:r>
              <a:rPr lang="en-US" b="1" dirty="0" err="1">
                <a:solidFill>
                  <a:srgbClr val="FF0000"/>
                </a:solidFill>
              </a:rPr>
              <a:t>carbapenem</a:t>
            </a:r>
            <a:endParaRPr lang="en-US" b="1" dirty="0">
              <a:solidFill>
                <a:srgbClr val="FF0000"/>
              </a:solidFill>
            </a:endParaRPr>
          </a:p>
        </p:txBody>
      </p:sp>
      <p:sp>
        <p:nvSpPr>
          <p:cNvPr id="3" name="Content Placeholder 2"/>
          <p:cNvSpPr>
            <a:spLocks noGrp="1"/>
          </p:cNvSpPr>
          <p:nvPr>
            <p:ph idx="1"/>
          </p:nvPr>
        </p:nvSpPr>
        <p:spPr>
          <a:xfrm>
            <a:off x="457200" y="1600202"/>
            <a:ext cx="8229600" cy="4724398"/>
          </a:xfrm>
        </p:spPr>
        <p:txBody>
          <a:bodyPr/>
          <a:lstStyle/>
          <a:p>
            <a:pPr algn="just">
              <a:buFont typeface="Wingdings" panose="05000000000000000000" pitchFamily="2" charset="2"/>
              <a:buChar char="Ø"/>
            </a:pPr>
            <a:r>
              <a:rPr lang="en-US" dirty="0" err="1">
                <a:solidFill>
                  <a:srgbClr val="008000"/>
                </a:solidFill>
              </a:rPr>
              <a:t>Tác</a:t>
            </a:r>
            <a:r>
              <a:rPr lang="en-US" dirty="0">
                <a:solidFill>
                  <a:srgbClr val="008000"/>
                </a:solidFill>
              </a:rPr>
              <a:t> </a:t>
            </a:r>
            <a:r>
              <a:rPr lang="en-US" dirty="0" err="1">
                <a:solidFill>
                  <a:srgbClr val="008000"/>
                </a:solidFill>
              </a:rPr>
              <a:t>dụng</a:t>
            </a:r>
            <a:r>
              <a:rPr lang="en-US" dirty="0">
                <a:solidFill>
                  <a:srgbClr val="008000"/>
                </a:solidFill>
              </a:rPr>
              <a:t> </a:t>
            </a:r>
            <a:r>
              <a:rPr lang="en-US" dirty="0" err="1">
                <a:solidFill>
                  <a:srgbClr val="008000"/>
                </a:solidFill>
              </a:rPr>
              <a:t>không</a:t>
            </a:r>
            <a:r>
              <a:rPr lang="en-US" dirty="0">
                <a:solidFill>
                  <a:srgbClr val="008000"/>
                </a:solidFill>
              </a:rPr>
              <a:t> </a:t>
            </a:r>
            <a:r>
              <a:rPr lang="en-US" dirty="0" err="1">
                <a:solidFill>
                  <a:srgbClr val="008000"/>
                </a:solidFill>
              </a:rPr>
              <a:t>mong</a:t>
            </a:r>
            <a:r>
              <a:rPr lang="en-US" dirty="0">
                <a:solidFill>
                  <a:srgbClr val="008000"/>
                </a:solidFill>
              </a:rPr>
              <a:t> </a:t>
            </a:r>
            <a:r>
              <a:rPr lang="en-US" dirty="0" err="1">
                <a:solidFill>
                  <a:srgbClr val="008000"/>
                </a:solidFill>
              </a:rPr>
              <a:t>muốn</a:t>
            </a:r>
            <a:endParaRPr lang="en-US" dirty="0">
              <a:solidFill>
                <a:srgbClr val="008000"/>
              </a:solidFill>
            </a:endParaRPr>
          </a:p>
          <a:p>
            <a:pPr lvl="1" algn="just">
              <a:buFont typeface="Wingdings" panose="05000000000000000000" pitchFamily="2" charset="2"/>
              <a:buChar char="Ø"/>
            </a:pPr>
            <a:r>
              <a:rPr lang="en-US" dirty="0" err="1">
                <a:solidFill>
                  <a:schemeClr val="accent5">
                    <a:lumMod val="25000"/>
                  </a:schemeClr>
                </a:solidFill>
              </a:rPr>
              <a:t>Rối</a:t>
            </a:r>
            <a:r>
              <a:rPr lang="en-US" dirty="0">
                <a:solidFill>
                  <a:schemeClr val="accent5">
                    <a:lumMod val="25000"/>
                  </a:schemeClr>
                </a:solidFill>
              </a:rPr>
              <a:t> </a:t>
            </a:r>
            <a:r>
              <a:rPr lang="en-US" dirty="0" err="1">
                <a:solidFill>
                  <a:schemeClr val="accent5">
                    <a:lumMod val="25000"/>
                  </a:schemeClr>
                </a:solidFill>
              </a:rPr>
              <a:t>loạn</a:t>
            </a:r>
            <a:r>
              <a:rPr lang="en-US" dirty="0">
                <a:solidFill>
                  <a:schemeClr val="accent5">
                    <a:lumMod val="25000"/>
                  </a:schemeClr>
                </a:solidFill>
              </a:rPr>
              <a:t> </a:t>
            </a:r>
            <a:r>
              <a:rPr lang="vi-VN" altLang="en-US" dirty="0">
                <a:solidFill>
                  <a:schemeClr val="accent5">
                    <a:lumMod val="25000"/>
                  </a:schemeClr>
                </a:solidFill>
              </a:rPr>
              <a:t>tiêu</a:t>
            </a:r>
            <a:r>
              <a:rPr lang="en-US" dirty="0">
                <a:solidFill>
                  <a:schemeClr val="accent5">
                    <a:lumMod val="25000"/>
                  </a:schemeClr>
                </a:solidFill>
              </a:rPr>
              <a:t> </a:t>
            </a:r>
            <a:r>
              <a:rPr lang="en-US" dirty="0" err="1">
                <a:solidFill>
                  <a:schemeClr val="accent5">
                    <a:lumMod val="25000"/>
                  </a:schemeClr>
                </a:solidFill>
              </a:rPr>
              <a:t>hóa</a:t>
            </a:r>
            <a:r>
              <a:rPr lang="en-US" dirty="0">
                <a:solidFill>
                  <a:schemeClr val="accent5">
                    <a:lumMod val="25000"/>
                  </a:schemeClr>
                </a:solidFill>
              </a:rPr>
              <a:t>: </a:t>
            </a:r>
            <a:r>
              <a:rPr lang="en-US" dirty="0" err="1">
                <a:solidFill>
                  <a:schemeClr val="accent5">
                    <a:lumMod val="25000"/>
                  </a:schemeClr>
                </a:solidFill>
              </a:rPr>
              <a:t>buồn</a:t>
            </a:r>
            <a:r>
              <a:rPr lang="en-US" dirty="0">
                <a:solidFill>
                  <a:schemeClr val="accent5">
                    <a:lumMod val="25000"/>
                  </a:schemeClr>
                </a:solidFill>
              </a:rPr>
              <a:t> </a:t>
            </a:r>
            <a:r>
              <a:rPr lang="en-US" dirty="0" err="1">
                <a:solidFill>
                  <a:schemeClr val="accent5">
                    <a:lumMod val="25000"/>
                  </a:schemeClr>
                </a:solidFill>
              </a:rPr>
              <a:t>nôn</a:t>
            </a:r>
            <a:r>
              <a:rPr lang="en-US" dirty="0">
                <a:solidFill>
                  <a:schemeClr val="accent5">
                    <a:lumMod val="25000"/>
                  </a:schemeClr>
                </a:solidFill>
              </a:rPr>
              <a:t>, </a:t>
            </a:r>
            <a:r>
              <a:rPr lang="en-US" dirty="0" err="1">
                <a:solidFill>
                  <a:schemeClr val="accent5">
                    <a:lumMod val="25000"/>
                  </a:schemeClr>
                </a:solidFill>
              </a:rPr>
              <a:t>nôn</a:t>
            </a:r>
            <a:r>
              <a:rPr lang="en-US" dirty="0">
                <a:solidFill>
                  <a:schemeClr val="accent5">
                    <a:lumMod val="25000"/>
                  </a:schemeClr>
                </a:solidFill>
              </a:rPr>
              <a:t>, </a:t>
            </a:r>
            <a:r>
              <a:rPr lang="en-US" dirty="0" err="1">
                <a:solidFill>
                  <a:schemeClr val="accent5">
                    <a:lumMod val="25000"/>
                  </a:schemeClr>
                </a:solidFill>
              </a:rPr>
              <a:t>đau</a:t>
            </a:r>
            <a:r>
              <a:rPr lang="en-US" dirty="0">
                <a:solidFill>
                  <a:schemeClr val="accent5">
                    <a:lumMod val="25000"/>
                  </a:schemeClr>
                </a:solidFill>
              </a:rPr>
              <a:t> </a:t>
            </a:r>
            <a:r>
              <a:rPr lang="en-US" dirty="0" err="1">
                <a:solidFill>
                  <a:schemeClr val="accent5">
                    <a:lumMod val="25000"/>
                  </a:schemeClr>
                </a:solidFill>
              </a:rPr>
              <a:t>bụng</a:t>
            </a:r>
            <a:r>
              <a:rPr lang="en-US" dirty="0">
                <a:solidFill>
                  <a:schemeClr val="accent5">
                    <a:lumMod val="25000"/>
                  </a:schemeClr>
                </a:solidFill>
              </a:rPr>
              <a:t>, </a:t>
            </a:r>
            <a:r>
              <a:rPr lang="en-US" dirty="0" err="1">
                <a:solidFill>
                  <a:schemeClr val="accent5">
                    <a:lumMod val="25000"/>
                  </a:schemeClr>
                </a:solidFill>
              </a:rPr>
              <a:t>ỉa</a:t>
            </a:r>
            <a:r>
              <a:rPr lang="en-US" dirty="0">
                <a:solidFill>
                  <a:schemeClr val="accent5">
                    <a:lumMod val="25000"/>
                  </a:schemeClr>
                </a:solidFill>
              </a:rPr>
              <a:t> </a:t>
            </a:r>
            <a:r>
              <a:rPr lang="en-US" dirty="0" err="1">
                <a:solidFill>
                  <a:schemeClr val="accent5">
                    <a:lumMod val="25000"/>
                  </a:schemeClr>
                </a:solidFill>
              </a:rPr>
              <a:t>chảy</a:t>
            </a:r>
            <a:r>
              <a:rPr lang="en-US" dirty="0">
                <a:solidFill>
                  <a:schemeClr val="accent5">
                    <a:lumMod val="25000"/>
                  </a:schemeClr>
                </a:solidFill>
              </a:rPr>
              <a:t>…</a:t>
            </a:r>
            <a:endParaRPr lang="en-US" dirty="0">
              <a:solidFill>
                <a:schemeClr val="accent5">
                  <a:lumMod val="25000"/>
                </a:schemeClr>
              </a:solidFill>
            </a:endParaRPr>
          </a:p>
          <a:p>
            <a:pPr lvl="1" algn="just">
              <a:buFont typeface="Wingdings" panose="05000000000000000000" pitchFamily="2" charset="2"/>
              <a:buChar char="Ø"/>
            </a:pPr>
            <a:r>
              <a:rPr lang="en-US" dirty="0" err="1">
                <a:solidFill>
                  <a:schemeClr val="accent5">
                    <a:lumMod val="25000"/>
                  </a:schemeClr>
                </a:solidFill>
              </a:rPr>
              <a:t>Mày</a:t>
            </a:r>
            <a:r>
              <a:rPr lang="en-US" dirty="0">
                <a:solidFill>
                  <a:schemeClr val="accent5">
                    <a:lumMod val="25000"/>
                  </a:schemeClr>
                </a:solidFill>
              </a:rPr>
              <a:t> </a:t>
            </a:r>
            <a:r>
              <a:rPr lang="en-US" dirty="0" err="1">
                <a:solidFill>
                  <a:schemeClr val="accent5">
                    <a:lumMod val="25000"/>
                  </a:schemeClr>
                </a:solidFill>
              </a:rPr>
              <a:t>đay</a:t>
            </a:r>
            <a:r>
              <a:rPr lang="en-US" dirty="0">
                <a:solidFill>
                  <a:schemeClr val="accent5">
                    <a:lumMod val="25000"/>
                  </a:schemeClr>
                </a:solidFill>
              </a:rPr>
              <a:t>, </a:t>
            </a:r>
            <a:r>
              <a:rPr lang="en-US" dirty="0" err="1">
                <a:solidFill>
                  <a:schemeClr val="accent5">
                    <a:lumMod val="25000"/>
                  </a:schemeClr>
                </a:solidFill>
              </a:rPr>
              <a:t>mẩn</a:t>
            </a:r>
            <a:r>
              <a:rPr lang="en-US" dirty="0">
                <a:solidFill>
                  <a:schemeClr val="accent5">
                    <a:lumMod val="25000"/>
                  </a:schemeClr>
                </a:solidFill>
              </a:rPr>
              <a:t> </a:t>
            </a:r>
            <a:r>
              <a:rPr lang="en-US" dirty="0" err="1">
                <a:solidFill>
                  <a:schemeClr val="accent5">
                    <a:lumMod val="25000"/>
                  </a:schemeClr>
                </a:solidFill>
              </a:rPr>
              <a:t>ngứa</a:t>
            </a:r>
            <a:r>
              <a:rPr lang="en-US" dirty="0">
                <a:solidFill>
                  <a:schemeClr val="accent5">
                    <a:lumMod val="25000"/>
                  </a:schemeClr>
                </a:solidFill>
              </a:rPr>
              <a:t>, </a:t>
            </a:r>
            <a:r>
              <a:rPr lang="en-US" dirty="0" err="1">
                <a:solidFill>
                  <a:schemeClr val="accent5">
                    <a:lumMod val="25000"/>
                  </a:schemeClr>
                </a:solidFill>
              </a:rPr>
              <a:t>phản</a:t>
            </a:r>
            <a:r>
              <a:rPr lang="en-US" dirty="0">
                <a:solidFill>
                  <a:schemeClr val="accent5">
                    <a:lumMod val="25000"/>
                  </a:schemeClr>
                </a:solidFill>
              </a:rPr>
              <a:t> </a:t>
            </a:r>
            <a:r>
              <a:rPr lang="en-US" dirty="0" err="1">
                <a:solidFill>
                  <a:schemeClr val="accent5">
                    <a:lumMod val="25000"/>
                  </a:schemeClr>
                </a:solidFill>
              </a:rPr>
              <a:t>ứng</a:t>
            </a:r>
            <a:r>
              <a:rPr lang="en-US" dirty="0">
                <a:solidFill>
                  <a:schemeClr val="accent5">
                    <a:lumMod val="25000"/>
                  </a:schemeClr>
                </a:solidFill>
              </a:rPr>
              <a:t> </a:t>
            </a:r>
            <a:r>
              <a:rPr lang="en-US" dirty="0" err="1">
                <a:solidFill>
                  <a:schemeClr val="accent5">
                    <a:lumMod val="25000"/>
                  </a:schemeClr>
                </a:solidFill>
              </a:rPr>
              <a:t>dị</a:t>
            </a:r>
            <a:r>
              <a:rPr lang="en-US" dirty="0">
                <a:solidFill>
                  <a:schemeClr val="accent5">
                    <a:lumMod val="25000"/>
                  </a:schemeClr>
                </a:solidFill>
              </a:rPr>
              <a:t> </a:t>
            </a:r>
            <a:r>
              <a:rPr lang="en-US" dirty="0" err="1">
                <a:solidFill>
                  <a:schemeClr val="accent5">
                    <a:lumMod val="25000"/>
                  </a:schemeClr>
                </a:solidFill>
              </a:rPr>
              <a:t>ứng</a:t>
            </a:r>
            <a:r>
              <a:rPr lang="en-US" dirty="0">
                <a:solidFill>
                  <a:schemeClr val="accent5">
                    <a:lumMod val="25000"/>
                  </a:schemeClr>
                </a:solidFill>
              </a:rPr>
              <a:t> </a:t>
            </a:r>
            <a:r>
              <a:rPr lang="en-US" dirty="0" err="1">
                <a:solidFill>
                  <a:schemeClr val="accent5">
                    <a:lumMod val="25000"/>
                  </a:schemeClr>
                </a:solidFill>
              </a:rPr>
              <a:t>hoặc</a:t>
            </a:r>
            <a:r>
              <a:rPr lang="en-US" dirty="0">
                <a:solidFill>
                  <a:schemeClr val="accent5">
                    <a:lumMod val="25000"/>
                  </a:schemeClr>
                </a:solidFill>
              </a:rPr>
              <a:t> </a:t>
            </a:r>
            <a:r>
              <a:rPr lang="en-US" dirty="0" err="1">
                <a:solidFill>
                  <a:schemeClr val="accent5">
                    <a:lumMod val="25000"/>
                  </a:schemeClr>
                </a:solidFill>
              </a:rPr>
              <a:t>sốc</a:t>
            </a:r>
            <a:r>
              <a:rPr lang="en-US" dirty="0">
                <a:solidFill>
                  <a:schemeClr val="accent5">
                    <a:lumMod val="25000"/>
                  </a:schemeClr>
                </a:solidFill>
              </a:rPr>
              <a:t> </a:t>
            </a:r>
            <a:r>
              <a:rPr lang="en-US" dirty="0" err="1">
                <a:solidFill>
                  <a:schemeClr val="accent5">
                    <a:lumMod val="25000"/>
                  </a:schemeClr>
                </a:solidFill>
              </a:rPr>
              <a:t>phản</a:t>
            </a:r>
            <a:r>
              <a:rPr lang="en-US" dirty="0">
                <a:solidFill>
                  <a:schemeClr val="accent5">
                    <a:lumMod val="25000"/>
                  </a:schemeClr>
                </a:solidFill>
              </a:rPr>
              <a:t> </a:t>
            </a:r>
            <a:r>
              <a:rPr lang="en-US" dirty="0" err="1">
                <a:solidFill>
                  <a:schemeClr val="accent5">
                    <a:lumMod val="25000"/>
                  </a:schemeClr>
                </a:solidFill>
              </a:rPr>
              <a:t>vệ</a:t>
            </a:r>
            <a:endParaRPr lang="en-US" dirty="0">
              <a:solidFill>
                <a:schemeClr val="accent5">
                  <a:lumMod val="25000"/>
                </a:schemeClr>
              </a:solidFill>
            </a:endParaRPr>
          </a:p>
          <a:p>
            <a:pPr algn="just">
              <a:buFont typeface="Wingdings" panose="05000000000000000000" pitchFamily="2" charset="2"/>
              <a:buChar char="Ø"/>
            </a:pPr>
            <a:r>
              <a:rPr lang="en-US" dirty="0" err="1">
                <a:solidFill>
                  <a:srgbClr val="FF0000"/>
                </a:solidFill>
              </a:rPr>
              <a:t>Chống</a:t>
            </a:r>
            <a:r>
              <a:rPr lang="en-US" dirty="0">
                <a:solidFill>
                  <a:srgbClr val="FF0000"/>
                </a:solidFill>
              </a:rPr>
              <a:t> </a:t>
            </a:r>
            <a:r>
              <a:rPr lang="en-US" dirty="0" err="1">
                <a:solidFill>
                  <a:srgbClr val="FF0000"/>
                </a:solidFill>
              </a:rPr>
              <a:t>chỉ</a:t>
            </a:r>
            <a:r>
              <a:rPr lang="en-US" dirty="0">
                <a:solidFill>
                  <a:srgbClr val="FF0000"/>
                </a:solidFill>
              </a:rPr>
              <a:t> </a:t>
            </a:r>
            <a:r>
              <a:rPr lang="en-US" dirty="0" err="1">
                <a:solidFill>
                  <a:srgbClr val="FF0000"/>
                </a:solidFill>
              </a:rPr>
              <a:t>định</a:t>
            </a:r>
            <a:r>
              <a:rPr lang="en-US" dirty="0">
                <a:solidFill>
                  <a:srgbClr val="FF0000"/>
                </a:solidFill>
              </a:rPr>
              <a:t>: </a:t>
            </a:r>
            <a:r>
              <a:rPr lang="en-US" dirty="0" err="1">
                <a:solidFill>
                  <a:srgbClr val="FF0000"/>
                </a:solidFill>
              </a:rPr>
              <a:t>Quá</a:t>
            </a:r>
            <a:r>
              <a:rPr lang="en-US" dirty="0">
                <a:solidFill>
                  <a:srgbClr val="FF0000"/>
                </a:solidFill>
              </a:rPr>
              <a:t> </a:t>
            </a:r>
            <a:r>
              <a:rPr lang="en-US" dirty="0" err="1">
                <a:solidFill>
                  <a:srgbClr val="FF0000"/>
                </a:solidFill>
              </a:rPr>
              <a:t>mẫn</a:t>
            </a:r>
            <a:r>
              <a:rPr lang="en-US" dirty="0">
                <a:solidFill>
                  <a:srgbClr val="FF0000"/>
                </a:solidFill>
              </a:rPr>
              <a:t> </a:t>
            </a:r>
            <a:r>
              <a:rPr lang="en-US" dirty="0" err="1">
                <a:solidFill>
                  <a:srgbClr val="FF0000"/>
                </a:solidFill>
              </a:rPr>
              <a:t>với</a:t>
            </a:r>
            <a:r>
              <a:rPr lang="en-US" dirty="0">
                <a:solidFill>
                  <a:srgbClr val="FF0000"/>
                </a:solidFill>
              </a:rPr>
              <a:t> </a:t>
            </a:r>
            <a:r>
              <a:rPr lang="en-US" dirty="0" err="1">
                <a:solidFill>
                  <a:srgbClr val="FF0000"/>
                </a:solidFill>
              </a:rPr>
              <a:t>bất</a:t>
            </a:r>
            <a:r>
              <a:rPr lang="en-US" dirty="0">
                <a:solidFill>
                  <a:srgbClr val="FF0000"/>
                </a:solidFill>
              </a:rPr>
              <a:t> </a:t>
            </a:r>
            <a:r>
              <a:rPr lang="en-US" dirty="0" err="1">
                <a:solidFill>
                  <a:srgbClr val="FF0000"/>
                </a:solidFill>
              </a:rPr>
              <a:t>kỳ</a:t>
            </a:r>
            <a:r>
              <a:rPr lang="en-US" dirty="0">
                <a:solidFill>
                  <a:srgbClr val="FF0000"/>
                </a:solidFill>
              </a:rPr>
              <a:t> </a:t>
            </a:r>
            <a:r>
              <a:rPr lang="en-US" dirty="0" err="1">
                <a:solidFill>
                  <a:srgbClr val="FF0000"/>
                </a:solidFill>
              </a:rPr>
              <a:t>kháng</a:t>
            </a:r>
            <a:r>
              <a:rPr lang="en-US" dirty="0">
                <a:solidFill>
                  <a:srgbClr val="FF0000"/>
                </a:solidFill>
              </a:rPr>
              <a:t> </a:t>
            </a:r>
            <a:r>
              <a:rPr lang="en-US" dirty="0" err="1">
                <a:solidFill>
                  <a:srgbClr val="FF0000"/>
                </a:solidFill>
              </a:rPr>
              <a:t>sinh</a:t>
            </a:r>
            <a:r>
              <a:rPr lang="en-US" dirty="0">
                <a:solidFill>
                  <a:srgbClr val="FF0000"/>
                </a:solidFill>
              </a:rPr>
              <a:t> </a:t>
            </a:r>
            <a:r>
              <a:rPr lang="en-US" dirty="0" err="1">
                <a:solidFill>
                  <a:srgbClr val="FF0000"/>
                </a:solidFill>
              </a:rPr>
              <a:t>nào</a:t>
            </a:r>
            <a:r>
              <a:rPr lang="en-US" dirty="0">
                <a:solidFill>
                  <a:srgbClr val="FF0000"/>
                </a:solidFill>
              </a:rPr>
              <a:t> </a:t>
            </a:r>
            <a:r>
              <a:rPr lang="en-US" dirty="0" err="1">
                <a:solidFill>
                  <a:srgbClr val="FF0000"/>
                </a:solidFill>
              </a:rPr>
              <a:t>nhóm</a:t>
            </a:r>
            <a:r>
              <a:rPr lang="en-US" dirty="0">
                <a:solidFill>
                  <a:srgbClr val="FF0000"/>
                </a:solidFill>
              </a:rPr>
              <a:t> </a:t>
            </a:r>
            <a:r>
              <a:rPr lang="en-US" dirty="0" err="1">
                <a:solidFill>
                  <a:srgbClr val="FF0000"/>
                </a:solidFill>
              </a:rPr>
              <a:t>carbapenem</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tiền</a:t>
            </a:r>
            <a:r>
              <a:rPr lang="en-US" dirty="0">
                <a:solidFill>
                  <a:srgbClr val="FF0000"/>
                </a:solidFill>
              </a:rPr>
              <a:t> </a:t>
            </a:r>
            <a:r>
              <a:rPr lang="en-US" dirty="0" err="1">
                <a:solidFill>
                  <a:srgbClr val="FF0000"/>
                </a:solidFill>
              </a:rPr>
              <a:t>sử</a:t>
            </a:r>
            <a:r>
              <a:rPr lang="en-US" dirty="0">
                <a:solidFill>
                  <a:srgbClr val="FF0000"/>
                </a:solidFill>
              </a:rPr>
              <a:t> </a:t>
            </a:r>
            <a:r>
              <a:rPr lang="en-US" dirty="0" err="1">
                <a:solidFill>
                  <a:srgbClr val="FF0000"/>
                </a:solidFill>
              </a:rPr>
              <a:t>bị</a:t>
            </a:r>
            <a:r>
              <a:rPr lang="en-US" dirty="0">
                <a:solidFill>
                  <a:srgbClr val="FF0000"/>
                </a:solidFill>
              </a:rPr>
              <a:t> </a:t>
            </a:r>
            <a:r>
              <a:rPr lang="en-US" dirty="0" err="1">
                <a:solidFill>
                  <a:srgbClr val="FF0000"/>
                </a:solidFill>
              </a:rPr>
              <a:t>phản</a:t>
            </a:r>
            <a:r>
              <a:rPr lang="en-US" dirty="0">
                <a:solidFill>
                  <a:srgbClr val="FF0000"/>
                </a:solidFill>
              </a:rPr>
              <a:t> </a:t>
            </a:r>
            <a:r>
              <a:rPr lang="en-US" dirty="0" err="1">
                <a:solidFill>
                  <a:srgbClr val="FF0000"/>
                </a:solidFill>
              </a:rPr>
              <a:t>ứng</a:t>
            </a:r>
            <a:r>
              <a:rPr lang="en-US" dirty="0">
                <a:solidFill>
                  <a:srgbClr val="FF0000"/>
                </a:solidFill>
              </a:rPr>
              <a:t> </a:t>
            </a:r>
            <a:r>
              <a:rPr lang="en-US" dirty="0" err="1">
                <a:solidFill>
                  <a:srgbClr val="FF0000"/>
                </a:solidFill>
              </a:rPr>
              <a:t>phản</a:t>
            </a:r>
            <a:r>
              <a:rPr lang="en-US" dirty="0">
                <a:solidFill>
                  <a:srgbClr val="FF0000"/>
                </a:solidFill>
              </a:rPr>
              <a:t> </a:t>
            </a:r>
            <a:r>
              <a:rPr lang="en-US" dirty="0" err="1">
                <a:solidFill>
                  <a:srgbClr val="FF0000"/>
                </a:solidFill>
              </a:rPr>
              <a:t>vệ</a:t>
            </a:r>
            <a:r>
              <a:rPr lang="en-US" dirty="0">
                <a:solidFill>
                  <a:srgbClr val="FF0000"/>
                </a:solidFill>
              </a:rPr>
              <a:t> </a:t>
            </a:r>
            <a:r>
              <a:rPr lang="en-US" dirty="0" err="1">
                <a:solidFill>
                  <a:srgbClr val="FF0000"/>
                </a:solidFill>
              </a:rPr>
              <a:t>khi</a:t>
            </a:r>
            <a:r>
              <a:rPr lang="en-US" dirty="0">
                <a:solidFill>
                  <a:srgbClr val="FF0000"/>
                </a:solidFill>
              </a:rPr>
              <a:t> </a:t>
            </a:r>
            <a:r>
              <a:rPr lang="en-US" dirty="0" err="1">
                <a:solidFill>
                  <a:srgbClr val="FF0000"/>
                </a:solidFill>
              </a:rPr>
              <a:t>dùng</a:t>
            </a:r>
            <a:r>
              <a:rPr lang="en-US" dirty="0">
                <a:solidFill>
                  <a:srgbClr val="FF0000"/>
                </a:solidFill>
              </a:rPr>
              <a:t> </a:t>
            </a:r>
            <a:r>
              <a:rPr lang="en-US" dirty="0" smtClean="0">
                <a:solidFill>
                  <a:srgbClr val="FF0000"/>
                </a:solidFill>
              </a:rPr>
              <a:t>beta-lactam</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Nhóm</a:t>
            </a:r>
            <a:r>
              <a:rPr lang="en-US" b="1" dirty="0">
                <a:solidFill>
                  <a:srgbClr val="FF0000"/>
                </a:solidFill>
              </a:rPr>
              <a:t> </a:t>
            </a:r>
            <a:r>
              <a:rPr lang="en-US" b="1" dirty="0" err="1">
                <a:solidFill>
                  <a:srgbClr val="FF0000"/>
                </a:solidFill>
              </a:rPr>
              <a:t>aminoglycosid</a:t>
            </a:r>
            <a:endParaRPr lang="en-US" b="1" dirty="0">
              <a:solidFill>
                <a:srgbClr val="FF0000"/>
              </a:solidFill>
            </a:endParaRPr>
          </a:p>
        </p:txBody>
      </p:sp>
      <p:sp>
        <p:nvSpPr>
          <p:cNvPr id="3" name="Content Placeholder 2"/>
          <p:cNvSpPr>
            <a:spLocks noGrp="1"/>
          </p:cNvSpPr>
          <p:nvPr>
            <p:ph idx="1"/>
          </p:nvPr>
        </p:nvSpPr>
        <p:spPr>
          <a:xfrm>
            <a:off x="76200" y="1371600"/>
            <a:ext cx="8915400" cy="4525963"/>
          </a:xfrm>
        </p:spPr>
        <p:txBody>
          <a:bodyPr/>
          <a:lstStyle/>
          <a:p>
            <a:pPr algn="just">
              <a:buFont typeface="Wingdings" panose="05000000000000000000" pitchFamily="2" charset="2"/>
              <a:buChar char="Ø"/>
            </a:pPr>
            <a:r>
              <a:rPr lang="en-US" sz="2900" dirty="0" err="1">
                <a:solidFill>
                  <a:srgbClr val="00B050"/>
                </a:solidFill>
              </a:rPr>
              <a:t>Không</a:t>
            </a:r>
            <a:r>
              <a:rPr lang="en-US" sz="2900" dirty="0">
                <a:solidFill>
                  <a:srgbClr val="00B050"/>
                </a:solidFill>
              </a:rPr>
              <a:t> </a:t>
            </a:r>
            <a:r>
              <a:rPr lang="en-US" sz="2900" dirty="0" err="1">
                <a:solidFill>
                  <a:srgbClr val="00B050"/>
                </a:solidFill>
              </a:rPr>
              <a:t>hấp</a:t>
            </a:r>
            <a:r>
              <a:rPr lang="en-US" sz="2900" dirty="0">
                <a:solidFill>
                  <a:srgbClr val="00B050"/>
                </a:solidFill>
              </a:rPr>
              <a:t> </a:t>
            </a:r>
            <a:r>
              <a:rPr lang="en-US" sz="2900" dirty="0" err="1">
                <a:solidFill>
                  <a:srgbClr val="00B050"/>
                </a:solidFill>
              </a:rPr>
              <a:t>thu</a:t>
            </a:r>
            <a:r>
              <a:rPr lang="en-US" sz="2900" dirty="0">
                <a:solidFill>
                  <a:srgbClr val="00B050"/>
                </a:solidFill>
              </a:rPr>
              <a:t> </a:t>
            </a:r>
            <a:r>
              <a:rPr lang="en-US" sz="2900" dirty="0" err="1">
                <a:solidFill>
                  <a:srgbClr val="00B050"/>
                </a:solidFill>
              </a:rPr>
              <a:t>được</a:t>
            </a:r>
            <a:r>
              <a:rPr lang="en-US" sz="2900" dirty="0">
                <a:solidFill>
                  <a:srgbClr val="00B050"/>
                </a:solidFill>
              </a:rPr>
              <a:t> qua </a:t>
            </a:r>
            <a:r>
              <a:rPr lang="en-US" sz="2900" dirty="0" err="1">
                <a:solidFill>
                  <a:srgbClr val="00B050"/>
                </a:solidFill>
              </a:rPr>
              <a:t>đường</a:t>
            </a:r>
            <a:r>
              <a:rPr lang="en-US" sz="2900" dirty="0">
                <a:solidFill>
                  <a:srgbClr val="00B050"/>
                </a:solidFill>
              </a:rPr>
              <a:t> </a:t>
            </a:r>
            <a:r>
              <a:rPr lang="en-US" sz="2900" dirty="0" err="1">
                <a:solidFill>
                  <a:srgbClr val="00B050"/>
                </a:solidFill>
              </a:rPr>
              <a:t>tiêu</a:t>
            </a:r>
            <a:r>
              <a:rPr lang="en-US" sz="2900" dirty="0">
                <a:solidFill>
                  <a:srgbClr val="00B050"/>
                </a:solidFill>
              </a:rPr>
              <a:t> </a:t>
            </a:r>
            <a:r>
              <a:rPr lang="en-US" sz="2900" dirty="0" err="1">
                <a:solidFill>
                  <a:srgbClr val="00B050"/>
                </a:solidFill>
              </a:rPr>
              <a:t>hóa</a:t>
            </a:r>
            <a:r>
              <a:rPr lang="en-US" sz="2900" dirty="0">
                <a:solidFill>
                  <a:srgbClr val="00B050"/>
                </a:solidFill>
              </a:rPr>
              <a:t>, </a:t>
            </a:r>
            <a:r>
              <a:rPr lang="en-US" sz="2900" dirty="0" err="1">
                <a:solidFill>
                  <a:srgbClr val="00B050"/>
                </a:solidFill>
              </a:rPr>
              <a:t>tiêm</a:t>
            </a:r>
            <a:r>
              <a:rPr lang="en-US" sz="2900" dirty="0">
                <a:solidFill>
                  <a:srgbClr val="00B050"/>
                </a:solidFill>
              </a:rPr>
              <a:t> </a:t>
            </a:r>
            <a:r>
              <a:rPr lang="en-US" sz="2900" dirty="0" err="1">
                <a:solidFill>
                  <a:srgbClr val="00B050"/>
                </a:solidFill>
              </a:rPr>
              <a:t>bắp</a:t>
            </a:r>
            <a:r>
              <a:rPr lang="en-US" sz="2900" dirty="0">
                <a:solidFill>
                  <a:srgbClr val="00B050"/>
                </a:solidFill>
              </a:rPr>
              <a:t> </a:t>
            </a:r>
            <a:r>
              <a:rPr lang="en-US" sz="2900" dirty="0" err="1">
                <a:solidFill>
                  <a:srgbClr val="00B050"/>
                </a:solidFill>
              </a:rPr>
              <a:t>hoặc</a:t>
            </a:r>
            <a:r>
              <a:rPr lang="en-US" sz="2900" dirty="0">
                <a:solidFill>
                  <a:srgbClr val="00B050"/>
                </a:solidFill>
              </a:rPr>
              <a:t> </a:t>
            </a:r>
            <a:r>
              <a:rPr lang="en-US" sz="2900" dirty="0" err="1">
                <a:solidFill>
                  <a:srgbClr val="00B050"/>
                </a:solidFill>
              </a:rPr>
              <a:t>tĩnh</a:t>
            </a:r>
            <a:r>
              <a:rPr lang="en-US" sz="2900" dirty="0">
                <a:solidFill>
                  <a:srgbClr val="00B050"/>
                </a:solidFill>
              </a:rPr>
              <a:t> </a:t>
            </a:r>
            <a:r>
              <a:rPr lang="en-US" sz="2900" dirty="0" err="1" smtClean="0">
                <a:solidFill>
                  <a:srgbClr val="00B050"/>
                </a:solidFill>
              </a:rPr>
              <a:t>mạch</a:t>
            </a:r>
            <a:r>
              <a:rPr lang="en-US" sz="2900" dirty="0" smtClean="0">
                <a:solidFill>
                  <a:srgbClr val="00B050"/>
                </a:solidFill>
              </a:rPr>
              <a:t>.</a:t>
            </a:r>
            <a:endParaRPr lang="en-US" sz="2900" dirty="0">
              <a:solidFill>
                <a:srgbClr val="00B050"/>
              </a:solidFill>
            </a:endParaRPr>
          </a:p>
          <a:p>
            <a:pPr algn="just">
              <a:buFont typeface="Wingdings" panose="05000000000000000000" pitchFamily="2" charset="2"/>
              <a:buChar char="Ø"/>
            </a:pPr>
            <a:r>
              <a:rPr lang="en-US" sz="2900" dirty="0" err="1">
                <a:solidFill>
                  <a:schemeClr val="accent5">
                    <a:lumMod val="25000"/>
                  </a:schemeClr>
                </a:solidFill>
              </a:rPr>
              <a:t>Phân</a:t>
            </a:r>
            <a:r>
              <a:rPr lang="en-US" sz="2900" dirty="0">
                <a:solidFill>
                  <a:schemeClr val="accent5">
                    <a:lumMod val="25000"/>
                  </a:schemeClr>
                </a:solidFill>
              </a:rPr>
              <a:t> </a:t>
            </a:r>
            <a:r>
              <a:rPr lang="en-US" sz="2900" dirty="0" err="1">
                <a:solidFill>
                  <a:schemeClr val="accent5">
                    <a:lumMod val="25000"/>
                  </a:schemeClr>
                </a:solidFill>
              </a:rPr>
              <a:t>bố</a:t>
            </a:r>
            <a:r>
              <a:rPr lang="en-US" sz="2900" dirty="0">
                <a:solidFill>
                  <a:schemeClr val="accent5">
                    <a:lumMod val="25000"/>
                  </a:schemeClr>
                </a:solidFill>
              </a:rPr>
              <a:t> </a:t>
            </a:r>
            <a:r>
              <a:rPr lang="en-US" sz="2900" dirty="0" err="1">
                <a:solidFill>
                  <a:schemeClr val="accent5">
                    <a:lumMod val="25000"/>
                  </a:schemeClr>
                </a:solidFill>
              </a:rPr>
              <a:t>trong</a:t>
            </a:r>
            <a:r>
              <a:rPr lang="en-US" sz="2900" dirty="0">
                <a:solidFill>
                  <a:schemeClr val="accent5">
                    <a:lumMod val="25000"/>
                  </a:schemeClr>
                </a:solidFill>
              </a:rPr>
              <a:t> </a:t>
            </a:r>
            <a:r>
              <a:rPr lang="en-US" sz="2900" dirty="0" err="1">
                <a:solidFill>
                  <a:schemeClr val="accent5">
                    <a:lumMod val="25000"/>
                  </a:schemeClr>
                </a:solidFill>
              </a:rPr>
              <a:t>dịch</a:t>
            </a:r>
            <a:r>
              <a:rPr lang="en-US" sz="2900" dirty="0">
                <a:solidFill>
                  <a:schemeClr val="accent5">
                    <a:lumMod val="25000"/>
                  </a:schemeClr>
                </a:solidFill>
              </a:rPr>
              <a:t> </a:t>
            </a:r>
            <a:r>
              <a:rPr lang="en-US" sz="2900" dirty="0" err="1">
                <a:solidFill>
                  <a:schemeClr val="accent5">
                    <a:lumMod val="25000"/>
                  </a:schemeClr>
                </a:solidFill>
              </a:rPr>
              <a:t>ngoại</a:t>
            </a:r>
            <a:r>
              <a:rPr lang="en-US" sz="2900" dirty="0">
                <a:solidFill>
                  <a:schemeClr val="accent5">
                    <a:lumMod val="25000"/>
                  </a:schemeClr>
                </a:solidFill>
              </a:rPr>
              <a:t> </a:t>
            </a:r>
            <a:r>
              <a:rPr lang="en-US" sz="2900" dirty="0" err="1">
                <a:solidFill>
                  <a:schemeClr val="accent5">
                    <a:lumMod val="25000"/>
                  </a:schemeClr>
                </a:solidFill>
              </a:rPr>
              <a:t>bào</a:t>
            </a:r>
            <a:r>
              <a:rPr lang="en-US" sz="2900">
                <a:solidFill>
                  <a:schemeClr val="accent5">
                    <a:lumMod val="25000"/>
                  </a:schemeClr>
                </a:solidFill>
              </a:rPr>
              <a:t>, </a:t>
            </a:r>
            <a:r>
              <a:rPr lang="en-US" sz="2900" smtClean="0">
                <a:solidFill>
                  <a:schemeClr val="accent5">
                    <a:lumMod val="25000"/>
                  </a:schemeClr>
                </a:solidFill>
              </a:rPr>
              <a:t>thải </a:t>
            </a:r>
            <a:r>
              <a:rPr lang="en-US" sz="2900" dirty="0" err="1">
                <a:solidFill>
                  <a:schemeClr val="accent5">
                    <a:lumMod val="25000"/>
                  </a:schemeClr>
                </a:solidFill>
              </a:rPr>
              <a:t>trừ</a:t>
            </a:r>
            <a:r>
              <a:rPr lang="en-US" sz="2900" dirty="0">
                <a:solidFill>
                  <a:schemeClr val="accent5">
                    <a:lumMod val="25000"/>
                  </a:schemeClr>
                </a:solidFill>
              </a:rPr>
              <a:t> qua </a:t>
            </a:r>
            <a:r>
              <a:rPr lang="en-US" sz="2900" dirty="0" err="1">
                <a:solidFill>
                  <a:schemeClr val="accent5">
                    <a:lumMod val="25000"/>
                  </a:schemeClr>
                </a:solidFill>
              </a:rPr>
              <a:t>thận</a:t>
            </a:r>
            <a:r>
              <a:rPr lang="en-US" sz="2900" dirty="0">
                <a:solidFill>
                  <a:schemeClr val="accent5">
                    <a:lumMod val="25000"/>
                  </a:schemeClr>
                </a:solidFill>
              </a:rPr>
              <a:t>.</a:t>
            </a:r>
            <a:endParaRPr lang="en-US" sz="2900" dirty="0">
              <a:solidFill>
                <a:schemeClr val="accent5">
                  <a:lumMod val="25000"/>
                </a:schemeClr>
              </a:solidFill>
            </a:endParaRPr>
          </a:p>
          <a:p>
            <a:pPr algn="just">
              <a:buFont typeface="Wingdings" panose="05000000000000000000" pitchFamily="2" charset="2"/>
              <a:buChar char="Ø"/>
            </a:pPr>
            <a:r>
              <a:rPr lang="en-US" sz="2900" dirty="0" err="1">
                <a:solidFill>
                  <a:srgbClr val="CC00CC"/>
                </a:solidFill>
              </a:rPr>
              <a:t>Diệt</a:t>
            </a:r>
            <a:r>
              <a:rPr lang="en-US" sz="2900" dirty="0">
                <a:solidFill>
                  <a:srgbClr val="CC00CC"/>
                </a:solidFill>
              </a:rPr>
              <a:t> </a:t>
            </a:r>
            <a:r>
              <a:rPr lang="en-US" sz="2900" dirty="0" err="1">
                <a:solidFill>
                  <a:srgbClr val="CC00CC"/>
                </a:solidFill>
              </a:rPr>
              <a:t>khuẩn</a:t>
            </a:r>
            <a:r>
              <a:rPr lang="en-US" sz="2900" dirty="0">
                <a:solidFill>
                  <a:srgbClr val="CC00CC"/>
                </a:solidFill>
              </a:rPr>
              <a:t> do </a:t>
            </a:r>
            <a:r>
              <a:rPr lang="en-US" sz="2900" dirty="0" err="1">
                <a:solidFill>
                  <a:srgbClr val="CC00CC"/>
                </a:solidFill>
              </a:rPr>
              <a:t>ức</a:t>
            </a:r>
            <a:r>
              <a:rPr lang="en-US" sz="2900" dirty="0">
                <a:solidFill>
                  <a:srgbClr val="CC00CC"/>
                </a:solidFill>
              </a:rPr>
              <a:t> </a:t>
            </a:r>
            <a:r>
              <a:rPr lang="en-US" sz="2900" dirty="0" err="1">
                <a:solidFill>
                  <a:srgbClr val="CC00CC"/>
                </a:solidFill>
              </a:rPr>
              <a:t>chế</a:t>
            </a:r>
            <a:r>
              <a:rPr lang="en-US" sz="2900" dirty="0">
                <a:solidFill>
                  <a:srgbClr val="CC00CC"/>
                </a:solidFill>
              </a:rPr>
              <a:t> </a:t>
            </a:r>
            <a:r>
              <a:rPr lang="en-US" sz="2900" dirty="0" err="1">
                <a:solidFill>
                  <a:srgbClr val="CC00CC"/>
                </a:solidFill>
              </a:rPr>
              <a:t>tổng</a:t>
            </a:r>
            <a:r>
              <a:rPr lang="en-US" sz="2900" dirty="0">
                <a:solidFill>
                  <a:srgbClr val="CC00CC"/>
                </a:solidFill>
              </a:rPr>
              <a:t> </a:t>
            </a:r>
            <a:r>
              <a:rPr lang="en-US" sz="2900" dirty="0" err="1">
                <a:solidFill>
                  <a:srgbClr val="CC00CC"/>
                </a:solidFill>
              </a:rPr>
              <a:t>hợp</a:t>
            </a:r>
            <a:r>
              <a:rPr lang="en-US" sz="2900" dirty="0">
                <a:solidFill>
                  <a:srgbClr val="CC00CC"/>
                </a:solidFill>
              </a:rPr>
              <a:t> protein </a:t>
            </a:r>
            <a:r>
              <a:rPr lang="en-US" sz="2900" dirty="0" err="1">
                <a:solidFill>
                  <a:srgbClr val="CC00CC"/>
                </a:solidFill>
              </a:rPr>
              <a:t>của</a:t>
            </a:r>
            <a:r>
              <a:rPr lang="en-US" sz="2900" dirty="0">
                <a:solidFill>
                  <a:srgbClr val="CC00CC"/>
                </a:solidFill>
              </a:rPr>
              <a:t> vi </a:t>
            </a:r>
            <a:r>
              <a:rPr lang="en-US" sz="2900" dirty="0" err="1">
                <a:solidFill>
                  <a:srgbClr val="CC00CC"/>
                </a:solidFill>
              </a:rPr>
              <a:t>khuẩn</a:t>
            </a:r>
            <a:endParaRPr lang="en-US" sz="2900" dirty="0">
              <a:solidFill>
                <a:srgbClr val="CC00CC"/>
              </a:solidFill>
            </a:endParaRPr>
          </a:p>
          <a:p>
            <a:pPr algn="just">
              <a:buFont typeface="Wingdings" panose="05000000000000000000" pitchFamily="2" charset="2"/>
              <a:buChar char="Ø"/>
            </a:pPr>
            <a:r>
              <a:rPr lang="de-DE" sz="2900" dirty="0">
                <a:solidFill>
                  <a:srgbClr val="FF0000"/>
                </a:solidFill>
              </a:rPr>
              <a:t>Tác dụng trên hầu hết các vi khuẩn hiếu khí Gr (-), một số ít vi khuẩn Gr (+) như tụ cầu, các chủng đã kháng penicilin.</a:t>
            </a:r>
            <a:endParaRPr lang="de-DE" sz="2900" dirty="0">
              <a:solidFill>
                <a:srgbClr val="FF0000"/>
              </a:solidFill>
            </a:endParaRPr>
          </a:p>
          <a:p>
            <a:pPr algn="just">
              <a:buFont typeface="Wingdings" panose="05000000000000000000" pitchFamily="2" charset="2"/>
              <a:buChar char="Ø"/>
            </a:pPr>
            <a:r>
              <a:rPr lang="de-DE" sz="2900" dirty="0">
                <a:solidFill>
                  <a:srgbClr val="002060"/>
                </a:solidFill>
              </a:rPr>
              <a:t>Tác dụng ít với lậu cầu, liên cầu, phế cầu, não mô cầu.</a:t>
            </a:r>
            <a:endParaRPr lang="en-US" sz="2900" dirty="0">
              <a:solidFill>
                <a:srgbClr val="002060"/>
              </a:solidFill>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Oval 3"/>
          <p:cNvSpPr>
            <a:spLocks noChangeArrowheads="1"/>
          </p:cNvSpPr>
          <p:nvPr/>
        </p:nvSpPr>
        <p:spPr bwMode="auto">
          <a:xfrm>
            <a:off x="3126466" y="2667000"/>
            <a:ext cx="3124200" cy="1066800"/>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a:spcBef>
                <a:spcPct val="0"/>
              </a:spcBef>
              <a:spcAft>
                <a:spcPct val="0"/>
              </a:spcAft>
            </a:pPr>
            <a:endParaRPr lang="vi-VN" sz="1400" b="1">
              <a:solidFill>
                <a:srgbClr val="000000"/>
              </a:solidFill>
            </a:endParaRPr>
          </a:p>
        </p:txBody>
      </p:sp>
      <p:sp>
        <p:nvSpPr>
          <p:cNvPr id="147460" name="Rectangle 4"/>
          <p:cNvSpPr>
            <a:spLocks noChangeArrowheads="1"/>
          </p:cNvSpPr>
          <p:nvPr/>
        </p:nvSpPr>
        <p:spPr bwMode="auto">
          <a:xfrm>
            <a:off x="3431266" y="2819400"/>
            <a:ext cx="2514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Wingdings" panose="05000000000000000000" pitchFamily="2" charset="2"/>
              <a:buNone/>
            </a:pPr>
            <a:r>
              <a:rPr lang="en-US" sz="4400" b="1" dirty="0">
                <a:solidFill>
                  <a:srgbClr val="FFFFFF"/>
                </a:solidFill>
              </a:rPr>
              <a:t>Vi </a:t>
            </a:r>
            <a:r>
              <a:rPr lang="en-US" sz="4400" b="1" dirty="0" err="1">
                <a:solidFill>
                  <a:srgbClr val="FFFFFF"/>
                </a:solidFill>
              </a:rPr>
              <a:t>khuẩn</a:t>
            </a:r>
            <a:endParaRPr lang="en-US" sz="4400" b="1" dirty="0">
              <a:solidFill>
                <a:srgbClr val="FFFFFF"/>
              </a:solidFill>
            </a:endParaRPr>
          </a:p>
        </p:txBody>
      </p:sp>
      <p:sp>
        <p:nvSpPr>
          <p:cNvPr id="16409" name="Rectangle 10"/>
          <p:cNvSpPr>
            <a:spLocks noChangeArrowheads="1"/>
          </p:cNvSpPr>
          <p:nvPr/>
        </p:nvSpPr>
        <p:spPr bwMode="auto">
          <a:xfrm>
            <a:off x="6324600" y="6324600"/>
            <a:ext cx="1981200" cy="457200"/>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p>
            <a:pPr marL="342900" indent="-342900" algn="ctr" fontAlgn="base">
              <a:lnSpc>
                <a:spcPct val="130000"/>
              </a:lnSpc>
              <a:spcBef>
                <a:spcPct val="20000"/>
              </a:spcBef>
              <a:spcAft>
                <a:spcPct val="0"/>
              </a:spcAft>
              <a:buClr>
                <a:srgbClr val="CCFF66"/>
              </a:buClr>
              <a:buSzPct val="70000"/>
              <a:buFont typeface="Wingdings" panose="05000000000000000000" pitchFamily="2" charset="2"/>
              <a:buNone/>
            </a:pPr>
            <a:r>
              <a:rPr lang="en-US" sz="2000" b="1" dirty="0" err="1">
                <a:solidFill>
                  <a:srgbClr val="000000"/>
                </a:solidFill>
              </a:rPr>
              <a:t>Tả</a:t>
            </a:r>
            <a:endParaRPr lang="en-US" sz="2000" b="1" dirty="0">
              <a:solidFill>
                <a:srgbClr val="000000"/>
              </a:solidFill>
            </a:endParaRPr>
          </a:p>
        </p:txBody>
      </p:sp>
      <p:sp>
        <p:nvSpPr>
          <p:cNvPr id="16407" name="Rectangle 13"/>
          <p:cNvSpPr>
            <a:spLocks noChangeArrowheads="1"/>
          </p:cNvSpPr>
          <p:nvPr/>
        </p:nvSpPr>
        <p:spPr bwMode="auto">
          <a:xfrm>
            <a:off x="1135030" y="2536825"/>
            <a:ext cx="1981200" cy="457200"/>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p>
            <a:pPr marL="342900" indent="-342900" algn="ctr" fontAlgn="base">
              <a:lnSpc>
                <a:spcPct val="130000"/>
              </a:lnSpc>
              <a:spcBef>
                <a:spcPct val="20000"/>
              </a:spcBef>
              <a:spcAft>
                <a:spcPct val="0"/>
              </a:spcAft>
              <a:buClr>
                <a:srgbClr val="CCFF66"/>
              </a:buClr>
              <a:buSzPct val="70000"/>
              <a:buFont typeface="Wingdings" panose="05000000000000000000" pitchFamily="2" charset="2"/>
              <a:buNone/>
            </a:pPr>
            <a:r>
              <a:rPr lang="en-US" sz="2000" b="1" dirty="0" err="1">
                <a:solidFill>
                  <a:srgbClr val="000000"/>
                </a:solidFill>
              </a:rPr>
              <a:t>Liên</a:t>
            </a:r>
            <a:r>
              <a:rPr lang="en-US" sz="2000" b="1" dirty="0">
                <a:solidFill>
                  <a:srgbClr val="000000"/>
                </a:solidFill>
              </a:rPr>
              <a:t> </a:t>
            </a:r>
            <a:r>
              <a:rPr lang="en-US" sz="2000" b="1" dirty="0" err="1">
                <a:solidFill>
                  <a:srgbClr val="000000"/>
                </a:solidFill>
              </a:rPr>
              <a:t>cầu</a:t>
            </a:r>
            <a:endParaRPr lang="en-US" sz="2000" b="1" dirty="0">
              <a:solidFill>
                <a:srgbClr val="000000"/>
              </a:solidFill>
            </a:endParaRPr>
          </a:p>
        </p:txBody>
      </p:sp>
      <p:sp>
        <p:nvSpPr>
          <p:cNvPr id="16405" name="Rectangle 16"/>
          <p:cNvSpPr>
            <a:spLocks noChangeArrowheads="1"/>
          </p:cNvSpPr>
          <p:nvPr/>
        </p:nvSpPr>
        <p:spPr bwMode="auto">
          <a:xfrm>
            <a:off x="6324600" y="2536825"/>
            <a:ext cx="1981200" cy="479425"/>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p>
            <a:pPr marL="342900" indent="-342900" algn="ctr" fontAlgn="base">
              <a:lnSpc>
                <a:spcPct val="130000"/>
              </a:lnSpc>
              <a:spcBef>
                <a:spcPct val="20000"/>
              </a:spcBef>
              <a:spcAft>
                <a:spcPct val="0"/>
              </a:spcAft>
              <a:buClr>
                <a:srgbClr val="CCFF66"/>
              </a:buClr>
              <a:buSzPct val="70000"/>
              <a:buFont typeface="Wingdings" panose="05000000000000000000" pitchFamily="2" charset="2"/>
              <a:buNone/>
            </a:pPr>
            <a:r>
              <a:rPr lang="en-US" sz="2000" b="1" dirty="0" err="1">
                <a:solidFill>
                  <a:srgbClr val="000000"/>
                </a:solidFill>
              </a:rPr>
              <a:t>Tụ</a:t>
            </a:r>
            <a:r>
              <a:rPr lang="en-US" sz="2000" b="1" dirty="0">
                <a:solidFill>
                  <a:srgbClr val="000000"/>
                </a:solidFill>
              </a:rPr>
              <a:t> </a:t>
            </a:r>
            <a:r>
              <a:rPr lang="en-US" sz="2000" b="1" dirty="0" err="1">
                <a:solidFill>
                  <a:srgbClr val="000000"/>
                </a:solidFill>
              </a:rPr>
              <a:t>cầu</a:t>
            </a:r>
            <a:endParaRPr lang="en-US" sz="2000" b="1" dirty="0">
              <a:solidFill>
                <a:srgbClr val="000000"/>
              </a:solidFill>
            </a:endParaRPr>
          </a:p>
        </p:txBody>
      </p:sp>
      <p:sp>
        <p:nvSpPr>
          <p:cNvPr id="16401" name="Rectangle 22"/>
          <p:cNvSpPr>
            <a:spLocks noChangeArrowheads="1"/>
          </p:cNvSpPr>
          <p:nvPr/>
        </p:nvSpPr>
        <p:spPr bwMode="auto">
          <a:xfrm>
            <a:off x="1135030" y="6324600"/>
            <a:ext cx="1981200" cy="457200"/>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p>
            <a:pPr marL="342900" indent="-342900" algn="ctr" fontAlgn="base">
              <a:lnSpc>
                <a:spcPct val="130000"/>
              </a:lnSpc>
              <a:spcBef>
                <a:spcPct val="20000"/>
              </a:spcBef>
              <a:spcAft>
                <a:spcPct val="0"/>
              </a:spcAft>
              <a:buClr>
                <a:srgbClr val="CCFF66"/>
              </a:buClr>
              <a:buSzPct val="70000"/>
              <a:buFont typeface="Wingdings" panose="05000000000000000000" pitchFamily="2" charset="2"/>
              <a:buNone/>
            </a:pPr>
            <a:r>
              <a:rPr lang="en-US" sz="2000" b="1" dirty="0">
                <a:solidFill>
                  <a:srgbClr val="000000"/>
                </a:solidFill>
              </a:rPr>
              <a:t>Lao</a:t>
            </a:r>
            <a:endParaRPr lang="en-US" sz="2000" b="1" dirty="0">
              <a:solidFill>
                <a:srgbClr val="000000"/>
              </a:solidFill>
            </a:endParaRPr>
          </a:p>
        </p:txBody>
      </p:sp>
      <p:pic>
        <p:nvPicPr>
          <p:cNvPr id="1026"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 r="-899"/>
          <a:stretch>
            <a:fillRect/>
          </a:stretch>
        </p:blipFill>
        <p:spPr bwMode="auto">
          <a:xfrm>
            <a:off x="5555668" y="199747"/>
            <a:ext cx="3131803" cy="2172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525" b="10505"/>
          <a:stretch>
            <a:fillRect/>
          </a:stretch>
        </p:blipFill>
        <p:spPr bwMode="auto">
          <a:xfrm>
            <a:off x="454211" y="164490"/>
            <a:ext cx="3342838" cy="220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3952"/>
          <a:stretch>
            <a:fillRect/>
          </a:stretch>
        </p:blipFill>
        <p:spPr bwMode="auto">
          <a:xfrm>
            <a:off x="454211" y="3737377"/>
            <a:ext cx="3342838" cy="2467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5668" y="3773204"/>
            <a:ext cx="3131803" cy="241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1981200" y="1066800"/>
            <a:ext cx="4876800" cy="4114619"/>
          </a:xfrm>
          <a:prstGeom prst="ellipse">
            <a:avLst/>
          </a:prstGeom>
          <a:solidFill>
            <a:schemeClr val="bg1"/>
          </a:solid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5000" b="1" dirty="0">
                <a:solidFill>
                  <a:srgbClr val="FF0000"/>
                </a:solidFill>
              </a:rPr>
              <a:t>KHÁNG SINH</a:t>
            </a:r>
            <a:endParaRPr lang="en-US" sz="5000" b="1" dirty="0">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47459"/>
                                        </p:tgtEl>
                                        <p:attrNameLst>
                                          <p:attrName>style.visibility</p:attrName>
                                        </p:attrNameLst>
                                      </p:cBhvr>
                                      <p:to>
                                        <p:strVal val="visible"/>
                                      </p:to>
                                    </p:set>
                                    <p:animEffect transition="in" filter="diamond(in)">
                                      <p:cBhvr>
                                        <p:cTn id="7" dur="1000"/>
                                        <p:tgtEl>
                                          <p:spTgt spid="14745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7460"/>
                                        </p:tgtEl>
                                        <p:attrNameLst>
                                          <p:attrName>style.visibility</p:attrName>
                                        </p:attrNameLst>
                                      </p:cBhvr>
                                      <p:to>
                                        <p:strVal val="visible"/>
                                      </p:to>
                                    </p:set>
                                    <p:animEffect transition="in" filter="diamond(in)">
                                      <p:cBhvr>
                                        <p:cTn id="10" dur="1000"/>
                                        <p:tgtEl>
                                          <p:spTgt spid="147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animBg="1"/>
      <p:bldP spid="14746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Nhóm</a:t>
            </a:r>
            <a:r>
              <a:rPr lang="en-US" b="1" dirty="0">
                <a:solidFill>
                  <a:srgbClr val="FF0000"/>
                </a:solidFill>
              </a:rPr>
              <a:t> </a:t>
            </a:r>
            <a:r>
              <a:rPr lang="en-US" b="1" dirty="0" err="1">
                <a:solidFill>
                  <a:srgbClr val="FF0000"/>
                </a:solidFill>
              </a:rPr>
              <a:t>aminoglycosid</a:t>
            </a:r>
            <a:endParaRPr lang="en-US" b="1" dirty="0">
              <a:solidFill>
                <a:srgbClr val="FF0000"/>
              </a:solidFill>
            </a:endParaRPr>
          </a:p>
        </p:txBody>
      </p:sp>
      <p:sp>
        <p:nvSpPr>
          <p:cNvPr id="3" name="Content Placeholder 2"/>
          <p:cNvSpPr>
            <a:spLocks noGrp="1"/>
          </p:cNvSpPr>
          <p:nvPr>
            <p:ph idx="1"/>
          </p:nvPr>
        </p:nvSpPr>
        <p:spPr>
          <a:xfrm>
            <a:off x="381000" y="1493837"/>
            <a:ext cx="8382000" cy="4525963"/>
          </a:xfrm>
        </p:spPr>
        <p:txBody>
          <a:bodyPr/>
          <a:lstStyle/>
          <a:p>
            <a:pPr algn="just">
              <a:buFont typeface="Wingdings" panose="05000000000000000000" pitchFamily="2" charset="2"/>
              <a:buChar char="Ø"/>
            </a:pPr>
            <a:r>
              <a:rPr lang="en-US" dirty="0" err="1">
                <a:solidFill>
                  <a:srgbClr val="00B050"/>
                </a:solidFill>
              </a:rPr>
              <a:t>Chỉ</a:t>
            </a:r>
            <a:r>
              <a:rPr lang="en-US" dirty="0">
                <a:solidFill>
                  <a:srgbClr val="00B050"/>
                </a:solidFill>
              </a:rPr>
              <a:t> </a:t>
            </a:r>
            <a:r>
              <a:rPr lang="en-US" dirty="0" err="1">
                <a:solidFill>
                  <a:srgbClr val="00B050"/>
                </a:solidFill>
              </a:rPr>
              <a:t>định</a:t>
            </a:r>
            <a:endParaRPr lang="en-US" dirty="0">
              <a:solidFill>
                <a:srgbClr val="00B050"/>
              </a:solidFill>
            </a:endParaRPr>
          </a:p>
          <a:p>
            <a:pPr lvl="1" algn="just">
              <a:buFont typeface="Wingdings" panose="05000000000000000000" pitchFamily="2" charset="2"/>
              <a:buChar char="Ø"/>
            </a:pPr>
            <a:r>
              <a:rPr lang="de-DE" dirty="0">
                <a:solidFill>
                  <a:srgbClr val="002060"/>
                </a:solidFill>
              </a:rPr>
              <a:t>Điều trị bệnh nhiễm khuẩn nặng toàn thân gây ra bởi các vi khuẩn Gr (-) và các chủng nhạy cảm khác: nhiễm khuẩn đường mật, nhiễm khuẩn huyết, viêm màng não, viêm phổi, bỏng, lở loét, nhiễm khuẩn đường tiết niệu.</a:t>
            </a:r>
            <a:endParaRPr lang="en-US" dirty="0">
              <a:solidFill>
                <a:srgbClr val="002060"/>
              </a:solidFill>
            </a:endParaRPr>
          </a:p>
          <a:p>
            <a:pPr lvl="1" algn="just">
              <a:buFont typeface="Wingdings" panose="05000000000000000000" pitchFamily="2" charset="2"/>
              <a:buChar char="Ø"/>
            </a:pPr>
            <a:r>
              <a:rPr lang="de-DE" dirty="0">
                <a:solidFill>
                  <a:srgbClr val="669900"/>
                </a:solidFill>
              </a:rPr>
              <a:t>Thường phối hợp với penicilin, quinolon, clindamycin và metronidazol để tăng hiệu lực kháng khuẩn.</a:t>
            </a:r>
            <a:endParaRPr lang="en-US" dirty="0">
              <a:solidFill>
                <a:srgbClr val="669900"/>
              </a:solidFill>
            </a:endParaRPr>
          </a:p>
          <a:p>
            <a:pPr marL="0" indent="0">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Nhóm</a:t>
            </a:r>
            <a:r>
              <a:rPr lang="en-US" b="1" dirty="0">
                <a:solidFill>
                  <a:srgbClr val="FF0000"/>
                </a:solidFill>
              </a:rPr>
              <a:t> </a:t>
            </a:r>
            <a:r>
              <a:rPr lang="en-US" b="1" dirty="0" err="1">
                <a:solidFill>
                  <a:srgbClr val="FF0000"/>
                </a:solidFill>
              </a:rPr>
              <a:t>aminoglycosid</a:t>
            </a:r>
            <a:endParaRPr lang="en-US" b="1" dirty="0">
              <a:solidFill>
                <a:srgbClr val="FF0000"/>
              </a:solidFill>
            </a:endParaRPr>
          </a:p>
        </p:txBody>
      </p:sp>
      <p:sp>
        <p:nvSpPr>
          <p:cNvPr id="3" name="Content Placeholder 2"/>
          <p:cNvSpPr>
            <a:spLocks noGrp="1"/>
          </p:cNvSpPr>
          <p:nvPr>
            <p:ph idx="1"/>
          </p:nvPr>
        </p:nvSpPr>
        <p:spPr>
          <a:xfrm>
            <a:off x="457200" y="1447800"/>
            <a:ext cx="8382000" cy="4525963"/>
          </a:xfrm>
        </p:spPr>
        <p:txBody>
          <a:bodyPr/>
          <a:lstStyle/>
          <a:p>
            <a:pPr algn="just">
              <a:buFont typeface="Wingdings" panose="05000000000000000000" pitchFamily="2" charset="2"/>
              <a:buChar char="Ø"/>
            </a:pPr>
            <a:r>
              <a:rPr lang="en-US" dirty="0" err="1">
                <a:solidFill>
                  <a:srgbClr val="0070C0"/>
                </a:solidFill>
              </a:rPr>
              <a:t>Tác</a:t>
            </a:r>
            <a:r>
              <a:rPr lang="en-US" dirty="0">
                <a:solidFill>
                  <a:srgbClr val="0070C0"/>
                </a:solidFill>
              </a:rPr>
              <a:t> </a:t>
            </a:r>
            <a:r>
              <a:rPr lang="en-US" dirty="0" err="1">
                <a:solidFill>
                  <a:srgbClr val="0070C0"/>
                </a:solidFill>
              </a:rPr>
              <a:t>dụng</a:t>
            </a:r>
            <a:r>
              <a:rPr lang="en-US" dirty="0">
                <a:solidFill>
                  <a:srgbClr val="0070C0"/>
                </a:solidFill>
              </a:rPr>
              <a:t> </a:t>
            </a:r>
            <a:r>
              <a:rPr lang="en-US" dirty="0" err="1">
                <a:solidFill>
                  <a:srgbClr val="0070C0"/>
                </a:solidFill>
              </a:rPr>
              <a:t>không</a:t>
            </a:r>
            <a:r>
              <a:rPr lang="en-US" dirty="0">
                <a:solidFill>
                  <a:srgbClr val="0070C0"/>
                </a:solidFill>
              </a:rPr>
              <a:t> </a:t>
            </a:r>
            <a:r>
              <a:rPr lang="en-US" dirty="0" err="1">
                <a:solidFill>
                  <a:srgbClr val="0070C0"/>
                </a:solidFill>
              </a:rPr>
              <a:t>mong</a:t>
            </a:r>
            <a:r>
              <a:rPr lang="en-US" dirty="0">
                <a:solidFill>
                  <a:srgbClr val="0070C0"/>
                </a:solidFill>
              </a:rPr>
              <a:t> </a:t>
            </a:r>
            <a:r>
              <a:rPr lang="en-US" dirty="0" err="1">
                <a:solidFill>
                  <a:srgbClr val="0070C0"/>
                </a:solidFill>
              </a:rPr>
              <a:t>muốn</a:t>
            </a:r>
            <a:endParaRPr lang="en-US" dirty="0">
              <a:solidFill>
                <a:srgbClr val="0070C0"/>
              </a:solidFill>
            </a:endParaRPr>
          </a:p>
          <a:p>
            <a:pPr lvl="1" algn="just">
              <a:buFont typeface="Wingdings" panose="05000000000000000000" pitchFamily="2" charset="2"/>
              <a:buChar char="Ø"/>
            </a:pPr>
            <a:r>
              <a:rPr lang="de-DE" dirty="0">
                <a:solidFill>
                  <a:srgbClr val="008000"/>
                </a:solidFill>
              </a:rPr>
              <a:t>Gây điếc không hồi phục, chóng mặt, nhức đầu. </a:t>
            </a:r>
            <a:endParaRPr lang="en-US" dirty="0">
              <a:solidFill>
                <a:srgbClr val="008000"/>
              </a:solidFill>
            </a:endParaRPr>
          </a:p>
          <a:p>
            <a:pPr lvl="1" algn="just">
              <a:buFont typeface="Wingdings" panose="05000000000000000000" pitchFamily="2" charset="2"/>
              <a:buChar char="Ø"/>
            </a:pPr>
            <a:r>
              <a:rPr lang="de-DE" dirty="0">
                <a:solidFill>
                  <a:srgbClr val="CC00CC"/>
                </a:solidFill>
              </a:rPr>
              <a:t>Nhiễm độc thận có hồi phục, suy thận cấp. </a:t>
            </a:r>
            <a:endParaRPr lang="en-US" dirty="0">
              <a:solidFill>
                <a:srgbClr val="CC00CC"/>
              </a:solidFill>
            </a:endParaRPr>
          </a:p>
          <a:p>
            <a:pPr lvl="1" algn="just">
              <a:buFont typeface="Wingdings" panose="05000000000000000000" pitchFamily="2" charset="2"/>
              <a:buChar char="Ø"/>
            </a:pPr>
            <a:r>
              <a:rPr lang="de-DE" dirty="0">
                <a:solidFill>
                  <a:schemeClr val="bg2">
                    <a:lumMod val="50000"/>
                  </a:schemeClr>
                </a:solidFill>
              </a:rPr>
              <a:t>Gây nhược cơ, nặng có thể gây suy hô hấp, liệt hô hấp.</a:t>
            </a:r>
            <a:endParaRPr lang="de-DE" dirty="0">
              <a:solidFill>
                <a:schemeClr val="bg2">
                  <a:lumMod val="50000"/>
                </a:schemeClr>
              </a:solidFill>
            </a:endParaRPr>
          </a:p>
          <a:p>
            <a:pPr algn="just">
              <a:buFont typeface="Wingdings" panose="05000000000000000000" pitchFamily="2" charset="2"/>
              <a:buChar char="Ø"/>
            </a:pPr>
            <a:r>
              <a:rPr lang="de-DE" dirty="0">
                <a:solidFill>
                  <a:srgbClr val="FF0000"/>
                </a:solidFill>
              </a:rPr>
              <a:t>Chống chỉ định</a:t>
            </a:r>
            <a:endParaRPr lang="de-DE" dirty="0">
              <a:solidFill>
                <a:srgbClr val="FF0000"/>
              </a:solidFill>
            </a:endParaRPr>
          </a:p>
          <a:p>
            <a:pPr lvl="1" algn="just">
              <a:buFont typeface="Wingdings" panose="05000000000000000000" pitchFamily="2" charset="2"/>
              <a:buChar char="Ø"/>
            </a:pPr>
            <a:r>
              <a:rPr lang="de-DE" dirty="0">
                <a:solidFill>
                  <a:srgbClr val="002060"/>
                </a:solidFill>
              </a:rPr>
              <a:t>Dị ứng với các kháng sinh nhóm aminosid.</a:t>
            </a:r>
            <a:endParaRPr lang="en-US" dirty="0">
              <a:solidFill>
                <a:srgbClr val="002060"/>
              </a:solidFill>
            </a:endParaRPr>
          </a:p>
          <a:p>
            <a:pPr lvl="1" algn="just">
              <a:buFont typeface="Wingdings" panose="05000000000000000000" pitchFamily="2" charset="2"/>
              <a:buChar char="Ø"/>
            </a:pPr>
            <a:r>
              <a:rPr lang="de-DE" dirty="0">
                <a:solidFill>
                  <a:schemeClr val="accent6">
                    <a:lumMod val="60000"/>
                    <a:lumOff val="40000"/>
                  </a:schemeClr>
                </a:solidFill>
              </a:rPr>
              <a:t>Thận trọng: người tổn thương chức năng thận, thính giác, phụ nữ có thai, trẻ sơ sinh</a:t>
            </a:r>
            <a:r>
              <a:rPr lang="de-DE" dirty="0" smtClean="0">
                <a:solidFill>
                  <a:schemeClr val="accent6">
                    <a:lumMod val="60000"/>
                    <a:lumOff val="40000"/>
                  </a:schemeClr>
                </a:solidFill>
              </a:rPr>
              <a:t>.</a:t>
            </a:r>
            <a:endParaRPr lang="en-US"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Nhóm</a:t>
            </a:r>
            <a:r>
              <a:rPr lang="en-US" b="1" dirty="0">
                <a:solidFill>
                  <a:srgbClr val="FF0000"/>
                </a:solidFill>
              </a:rPr>
              <a:t> </a:t>
            </a:r>
            <a:r>
              <a:rPr lang="en-US" b="1" dirty="0" err="1">
                <a:solidFill>
                  <a:srgbClr val="FF0000"/>
                </a:solidFill>
              </a:rPr>
              <a:t>macrolid</a:t>
            </a:r>
            <a:endParaRPr lang="en-US" b="1" dirty="0">
              <a:solidFill>
                <a:srgbClr val="FF0000"/>
              </a:solidFill>
            </a:endParaRPr>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de-DE" dirty="0">
                <a:solidFill>
                  <a:srgbClr val="0070C0"/>
                </a:solidFill>
              </a:rPr>
              <a:t>Tác dụng ức chế tổng hợp protein ở vi khuẩn.</a:t>
            </a:r>
            <a:endParaRPr lang="de-DE" dirty="0">
              <a:solidFill>
                <a:srgbClr val="0070C0"/>
              </a:solidFill>
            </a:endParaRPr>
          </a:p>
          <a:p>
            <a:pPr algn="just">
              <a:buFont typeface="Wingdings" panose="05000000000000000000" pitchFamily="2" charset="2"/>
              <a:buChar char="Ø"/>
            </a:pPr>
            <a:r>
              <a:rPr lang="de-DE" dirty="0">
                <a:solidFill>
                  <a:srgbClr val="008000"/>
                </a:solidFill>
              </a:rPr>
              <a:t>Phổ tác dụng trung bình, chủ yếu trên vi khuẩn Gr (+) như tụ cầu, liên cầu, trực khuẩn </a:t>
            </a:r>
            <a:r>
              <a:rPr lang="de-DE" dirty="0" smtClean="0">
                <a:solidFill>
                  <a:srgbClr val="008000"/>
                </a:solidFill>
              </a:rPr>
              <a:t>than.</a:t>
            </a:r>
            <a:endParaRPr lang="de-DE" dirty="0" smtClean="0">
              <a:solidFill>
                <a:srgbClr val="008000"/>
              </a:solidFill>
            </a:endParaRPr>
          </a:p>
          <a:p>
            <a:pPr algn="just">
              <a:buFont typeface="Wingdings" panose="05000000000000000000" pitchFamily="2" charset="2"/>
              <a:buChar char="Ø"/>
            </a:pPr>
            <a:r>
              <a:rPr lang="de-DE" dirty="0" smtClean="0">
                <a:solidFill>
                  <a:srgbClr val="CC0000"/>
                </a:solidFill>
              </a:rPr>
              <a:t>Chỉ </a:t>
            </a:r>
            <a:r>
              <a:rPr lang="de-DE" dirty="0">
                <a:solidFill>
                  <a:srgbClr val="CC0000"/>
                </a:solidFill>
              </a:rPr>
              <a:t>tác dụng lên 1 số ít vi khuẩn Gr (-) tương tự penicilin, hầu như không có tác dụng lên vi khuẩn Gr (-) ưa khí.</a:t>
            </a:r>
            <a:endParaRPr lang="en-US" dirty="0">
              <a:solidFill>
                <a:srgbClr val="CC0000"/>
              </a:solidFill>
            </a:endParaRP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Nhóm</a:t>
            </a:r>
            <a:r>
              <a:rPr lang="en-US" b="1" dirty="0">
                <a:solidFill>
                  <a:srgbClr val="FF0000"/>
                </a:solidFill>
              </a:rPr>
              <a:t> </a:t>
            </a:r>
            <a:r>
              <a:rPr lang="en-US" b="1" dirty="0" err="1">
                <a:solidFill>
                  <a:srgbClr val="FF0000"/>
                </a:solidFill>
              </a:rPr>
              <a:t>macrolid</a:t>
            </a:r>
            <a:endParaRPr lang="en-US" b="1" dirty="0">
              <a:solidFill>
                <a:srgbClr val="FF0000"/>
              </a:solidFill>
            </a:endParaRPr>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en-US" sz="3400" dirty="0" err="1">
                <a:solidFill>
                  <a:srgbClr val="008000"/>
                </a:solidFill>
              </a:rPr>
              <a:t>Chỉ</a:t>
            </a:r>
            <a:r>
              <a:rPr lang="en-US" sz="3400" dirty="0">
                <a:solidFill>
                  <a:srgbClr val="008000"/>
                </a:solidFill>
              </a:rPr>
              <a:t> </a:t>
            </a:r>
            <a:r>
              <a:rPr lang="en-US" sz="3400" dirty="0" err="1">
                <a:solidFill>
                  <a:srgbClr val="008000"/>
                </a:solidFill>
              </a:rPr>
              <a:t>định</a:t>
            </a:r>
            <a:endParaRPr lang="en-US" sz="3400" dirty="0">
              <a:solidFill>
                <a:srgbClr val="008000"/>
              </a:solidFill>
            </a:endParaRPr>
          </a:p>
          <a:p>
            <a:pPr lvl="1" algn="just">
              <a:buFont typeface="Wingdings" panose="05000000000000000000" pitchFamily="2" charset="2"/>
              <a:buChar char="Ø"/>
            </a:pPr>
            <a:r>
              <a:rPr lang="de-DE" sz="3000" dirty="0">
                <a:solidFill>
                  <a:srgbClr val="002060"/>
                </a:solidFill>
              </a:rPr>
              <a:t>Điều trị các nhiễm khuẩn do vi khuẩn nhạy cảm: nhiễm khuẩn đường hô hấp (ho gà, viêm phế quản, viêm phổi, viêm xoang), tiêu hóa, tiết niệu, sinh dục, ngoài da.</a:t>
            </a:r>
            <a:endParaRPr lang="de-DE" sz="3000" dirty="0">
              <a:solidFill>
                <a:srgbClr val="002060"/>
              </a:solidFill>
            </a:endParaRPr>
          </a:p>
          <a:p>
            <a:pPr lvl="1" algn="just">
              <a:buFont typeface="Wingdings" panose="05000000000000000000" pitchFamily="2" charset="2"/>
              <a:buChar char="Ø"/>
            </a:pPr>
            <a:r>
              <a:rPr lang="en-US" sz="3000" dirty="0" err="1">
                <a:solidFill>
                  <a:srgbClr val="CC00CC"/>
                </a:solidFill>
              </a:rPr>
              <a:t>Có</a:t>
            </a:r>
            <a:r>
              <a:rPr lang="en-US" sz="3000" dirty="0">
                <a:solidFill>
                  <a:srgbClr val="CC00CC"/>
                </a:solidFill>
              </a:rPr>
              <a:t> </a:t>
            </a:r>
            <a:r>
              <a:rPr lang="en-US" sz="3000" dirty="0" err="1">
                <a:solidFill>
                  <a:srgbClr val="CC00CC"/>
                </a:solidFill>
              </a:rPr>
              <a:t>thể</a:t>
            </a:r>
            <a:r>
              <a:rPr lang="en-US" sz="3000" dirty="0">
                <a:solidFill>
                  <a:srgbClr val="CC00CC"/>
                </a:solidFill>
              </a:rPr>
              <a:t> </a:t>
            </a:r>
            <a:r>
              <a:rPr lang="en-US" sz="3000" dirty="0" err="1">
                <a:solidFill>
                  <a:srgbClr val="CC00CC"/>
                </a:solidFill>
              </a:rPr>
              <a:t>thay</a:t>
            </a:r>
            <a:r>
              <a:rPr lang="en-US" sz="3000" dirty="0">
                <a:solidFill>
                  <a:srgbClr val="CC00CC"/>
                </a:solidFill>
              </a:rPr>
              <a:t> </a:t>
            </a:r>
            <a:r>
              <a:rPr lang="en-US" sz="3000" dirty="0" err="1">
                <a:solidFill>
                  <a:srgbClr val="CC00CC"/>
                </a:solidFill>
              </a:rPr>
              <a:t>thế</a:t>
            </a:r>
            <a:r>
              <a:rPr lang="en-US" sz="3000" dirty="0">
                <a:solidFill>
                  <a:srgbClr val="CC00CC"/>
                </a:solidFill>
              </a:rPr>
              <a:t> </a:t>
            </a:r>
            <a:r>
              <a:rPr lang="en-US" sz="3000" dirty="0" err="1">
                <a:solidFill>
                  <a:srgbClr val="CC00CC"/>
                </a:solidFill>
              </a:rPr>
              <a:t>penicilin</a:t>
            </a:r>
            <a:r>
              <a:rPr lang="en-US" sz="3000" dirty="0">
                <a:solidFill>
                  <a:srgbClr val="CC00CC"/>
                </a:solidFill>
              </a:rPr>
              <a:t> </a:t>
            </a:r>
            <a:r>
              <a:rPr lang="en-US" sz="3000" dirty="0" err="1">
                <a:solidFill>
                  <a:srgbClr val="CC00CC"/>
                </a:solidFill>
              </a:rPr>
              <a:t>trong</a:t>
            </a:r>
            <a:r>
              <a:rPr lang="en-US" sz="3000" dirty="0">
                <a:solidFill>
                  <a:srgbClr val="CC00CC"/>
                </a:solidFill>
              </a:rPr>
              <a:t> </a:t>
            </a:r>
            <a:r>
              <a:rPr lang="en-US" sz="3000" dirty="0" err="1">
                <a:solidFill>
                  <a:srgbClr val="CC00CC"/>
                </a:solidFill>
              </a:rPr>
              <a:t>sự</a:t>
            </a:r>
            <a:r>
              <a:rPr lang="en-US" sz="3000" dirty="0">
                <a:solidFill>
                  <a:srgbClr val="CC00CC"/>
                </a:solidFill>
              </a:rPr>
              <a:t> </a:t>
            </a:r>
            <a:r>
              <a:rPr lang="en-US" sz="3000" dirty="0" err="1">
                <a:solidFill>
                  <a:srgbClr val="CC00CC"/>
                </a:solidFill>
              </a:rPr>
              <a:t>phòng</a:t>
            </a:r>
            <a:r>
              <a:rPr lang="en-US" sz="3000" dirty="0">
                <a:solidFill>
                  <a:srgbClr val="CC00CC"/>
                </a:solidFill>
              </a:rPr>
              <a:t> </a:t>
            </a:r>
            <a:r>
              <a:rPr lang="en-US" sz="3000" dirty="0" err="1">
                <a:solidFill>
                  <a:srgbClr val="CC00CC"/>
                </a:solidFill>
              </a:rPr>
              <a:t>thấp</a:t>
            </a:r>
            <a:r>
              <a:rPr lang="en-US" sz="3000" dirty="0">
                <a:solidFill>
                  <a:srgbClr val="CC00CC"/>
                </a:solidFill>
              </a:rPr>
              <a:t> </a:t>
            </a:r>
            <a:r>
              <a:rPr lang="en-US" sz="3000" dirty="0" err="1">
                <a:solidFill>
                  <a:srgbClr val="CC00CC"/>
                </a:solidFill>
              </a:rPr>
              <a:t>khớp</a:t>
            </a:r>
            <a:r>
              <a:rPr lang="en-US" sz="3000" dirty="0">
                <a:solidFill>
                  <a:srgbClr val="CC00CC"/>
                </a:solidFill>
              </a:rPr>
              <a:t> </a:t>
            </a:r>
            <a:r>
              <a:rPr lang="en-US" sz="3000" dirty="0" err="1">
                <a:solidFill>
                  <a:srgbClr val="CC00CC"/>
                </a:solidFill>
              </a:rPr>
              <a:t>cấp</a:t>
            </a:r>
            <a:endParaRPr lang="en-US" sz="3000" dirty="0">
              <a:solidFill>
                <a:srgbClr val="CC00CC"/>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Nhóm</a:t>
            </a:r>
            <a:r>
              <a:rPr lang="en-US" b="1" dirty="0">
                <a:solidFill>
                  <a:srgbClr val="FF0000"/>
                </a:solidFill>
              </a:rPr>
              <a:t> </a:t>
            </a:r>
            <a:r>
              <a:rPr lang="en-US" b="1" dirty="0" err="1">
                <a:solidFill>
                  <a:srgbClr val="FF0000"/>
                </a:solidFill>
              </a:rPr>
              <a:t>macrolid</a:t>
            </a:r>
            <a:endParaRPr lang="en-US" b="1" dirty="0">
              <a:solidFill>
                <a:srgbClr val="FF0000"/>
              </a:solidFill>
            </a:endParaRPr>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en-US" sz="3500" dirty="0" err="1">
                <a:solidFill>
                  <a:srgbClr val="008000"/>
                </a:solidFill>
              </a:rPr>
              <a:t>Tác</a:t>
            </a:r>
            <a:r>
              <a:rPr lang="en-US" sz="3500" dirty="0">
                <a:solidFill>
                  <a:srgbClr val="008000"/>
                </a:solidFill>
              </a:rPr>
              <a:t> </a:t>
            </a:r>
            <a:r>
              <a:rPr lang="en-US" sz="3500" dirty="0" err="1">
                <a:solidFill>
                  <a:srgbClr val="008000"/>
                </a:solidFill>
              </a:rPr>
              <a:t>dụng</a:t>
            </a:r>
            <a:r>
              <a:rPr lang="en-US" sz="3500" dirty="0">
                <a:solidFill>
                  <a:srgbClr val="008000"/>
                </a:solidFill>
              </a:rPr>
              <a:t> </a:t>
            </a:r>
            <a:r>
              <a:rPr lang="en-US" sz="3500" dirty="0" err="1">
                <a:solidFill>
                  <a:srgbClr val="008000"/>
                </a:solidFill>
              </a:rPr>
              <a:t>không</a:t>
            </a:r>
            <a:r>
              <a:rPr lang="en-US" sz="3500" dirty="0">
                <a:solidFill>
                  <a:srgbClr val="008000"/>
                </a:solidFill>
              </a:rPr>
              <a:t> </a:t>
            </a:r>
            <a:r>
              <a:rPr lang="en-US" sz="3500" dirty="0" err="1">
                <a:solidFill>
                  <a:srgbClr val="008000"/>
                </a:solidFill>
              </a:rPr>
              <a:t>mong</a:t>
            </a:r>
            <a:r>
              <a:rPr lang="en-US" sz="3500" dirty="0">
                <a:solidFill>
                  <a:srgbClr val="008000"/>
                </a:solidFill>
              </a:rPr>
              <a:t> </a:t>
            </a:r>
            <a:r>
              <a:rPr lang="en-US" sz="3500" dirty="0" err="1" smtClean="0">
                <a:solidFill>
                  <a:srgbClr val="008000"/>
                </a:solidFill>
              </a:rPr>
              <a:t>muốn</a:t>
            </a:r>
            <a:r>
              <a:rPr lang="en-US" sz="3500" dirty="0" smtClean="0">
                <a:solidFill>
                  <a:srgbClr val="008000"/>
                </a:solidFill>
              </a:rPr>
              <a:t>: </a:t>
            </a:r>
            <a:r>
              <a:rPr lang="de-DE" sz="3500" dirty="0" smtClean="0">
                <a:solidFill>
                  <a:srgbClr val="008000"/>
                </a:solidFill>
              </a:rPr>
              <a:t>Erythromycin </a:t>
            </a:r>
            <a:r>
              <a:rPr lang="de-DE" sz="3500" dirty="0">
                <a:solidFill>
                  <a:srgbClr val="008000"/>
                </a:solidFill>
              </a:rPr>
              <a:t>ít độc nên hay được sử dụng trong khoa nhi. Thường gặp các tác dụng phụ như: dị ứng, buồn nôn, nôn, tiêu chảy</a:t>
            </a:r>
            <a:r>
              <a:rPr lang="de-DE" sz="3500" dirty="0" smtClean="0">
                <a:solidFill>
                  <a:srgbClr val="008000"/>
                </a:solidFill>
              </a:rPr>
              <a:t>….</a:t>
            </a:r>
            <a:endParaRPr lang="en-US" sz="3500" dirty="0">
              <a:solidFill>
                <a:srgbClr val="008000"/>
              </a:solidFill>
            </a:endParaRPr>
          </a:p>
          <a:p>
            <a:pPr algn="just">
              <a:buFont typeface="Wingdings" panose="05000000000000000000" pitchFamily="2" charset="2"/>
              <a:buChar char="Ø"/>
            </a:pPr>
            <a:r>
              <a:rPr lang="en-US" sz="3500" dirty="0" err="1" smtClean="0">
                <a:solidFill>
                  <a:srgbClr val="FF0000"/>
                </a:solidFill>
              </a:rPr>
              <a:t>Chống</a:t>
            </a:r>
            <a:r>
              <a:rPr lang="en-US" sz="3500" dirty="0" smtClean="0">
                <a:solidFill>
                  <a:srgbClr val="FF0000"/>
                </a:solidFill>
              </a:rPr>
              <a:t> </a:t>
            </a:r>
            <a:r>
              <a:rPr lang="en-US" sz="3500" dirty="0" err="1">
                <a:solidFill>
                  <a:srgbClr val="FF0000"/>
                </a:solidFill>
              </a:rPr>
              <a:t>chỉ</a:t>
            </a:r>
            <a:r>
              <a:rPr lang="en-US" sz="3500" dirty="0">
                <a:solidFill>
                  <a:srgbClr val="FF0000"/>
                </a:solidFill>
              </a:rPr>
              <a:t> </a:t>
            </a:r>
            <a:r>
              <a:rPr lang="en-US" sz="3500" dirty="0" err="1">
                <a:solidFill>
                  <a:srgbClr val="FF0000"/>
                </a:solidFill>
              </a:rPr>
              <a:t>định</a:t>
            </a:r>
            <a:r>
              <a:rPr lang="en-US" sz="3500" dirty="0">
                <a:solidFill>
                  <a:srgbClr val="FF0000"/>
                </a:solidFill>
              </a:rPr>
              <a:t>: </a:t>
            </a:r>
            <a:r>
              <a:rPr lang="de-DE" sz="3500" dirty="0">
                <a:solidFill>
                  <a:srgbClr val="FF0000"/>
                </a:solidFill>
              </a:rPr>
              <a:t>Người mẫn cảm với thuốc, suy gan </a:t>
            </a:r>
            <a:r>
              <a:rPr lang="de-DE" sz="3500" dirty="0" smtClean="0">
                <a:solidFill>
                  <a:srgbClr val="FF0000"/>
                </a:solidFill>
              </a:rPr>
              <a:t>nặng.</a:t>
            </a:r>
            <a:endParaRPr lang="en-US" sz="3500"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US" b="1" dirty="0" err="1">
                <a:solidFill>
                  <a:srgbClr val="FF0000"/>
                </a:solidFill>
              </a:rPr>
              <a:t>Nhóm</a:t>
            </a:r>
            <a:r>
              <a:rPr lang="en-US" b="1" dirty="0">
                <a:solidFill>
                  <a:srgbClr val="FF0000"/>
                </a:solidFill>
              </a:rPr>
              <a:t> </a:t>
            </a:r>
            <a:r>
              <a:rPr lang="en-US" b="1" dirty="0" err="1">
                <a:solidFill>
                  <a:srgbClr val="FF0000"/>
                </a:solidFill>
              </a:rPr>
              <a:t>lincosamid</a:t>
            </a:r>
            <a:endParaRPr lang="en-US" sz="4000" b="1" dirty="0">
              <a:solidFill>
                <a:srgbClr val="FF0000"/>
              </a:solidFill>
            </a:endParaRPr>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en-US" dirty="0">
                <a:solidFill>
                  <a:srgbClr val="008000"/>
                </a:solidFill>
              </a:rPr>
              <a:t>T</a:t>
            </a:r>
            <a:r>
              <a:rPr lang="vi-VN" dirty="0">
                <a:solidFill>
                  <a:srgbClr val="008000"/>
                </a:solidFill>
              </a:rPr>
              <a:t>ác dụng với phần lớn vi khuẩn Gr (+)</a:t>
            </a:r>
            <a:r>
              <a:rPr lang="en-US" dirty="0">
                <a:solidFill>
                  <a:srgbClr val="008000"/>
                </a:solidFill>
              </a:rPr>
              <a:t>,</a:t>
            </a:r>
            <a:r>
              <a:rPr lang="vi-VN" dirty="0">
                <a:solidFill>
                  <a:srgbClr val="008000"/>
                </a:solidFill>
              </a:rPr>
              <a:t> </a:t>
            </a:r>
            <a:r>
              <a:rPr lang="en-US" dirty="0" err="1">
                <a:solidFill>
                  <a:srgbClr val="008000"/>
                </a:solidFill>
              </a:rPr>
              <a:t>kể</a:t>
            </a:r>
            <a:r>
              <a:rPr lang="en-US" dirty="0">
                <a:solidFill>
                  <a:srgbClr val="008000"/>
                </a:solidFill>
              </a:rPr>
              <a:t> </a:t>
            </a:r>
            <a:r>
              <a:rPr lang="en-US" dirty="0" err="1">
                <a:solidFill>
                  <a:srgbClr val="008000"/>
                </a:solidFill>
              </a:rPr>
              <a:t>cả</a:t>
            </a:r>
            <a:r>
              <a:rPr lang="en-US" dirty="0">
                <a:solidFill>
                  <a:srgbClr val="008000"/>
                </a:solidFill>
              </a:rPr>
              <a:t> vi </a:t>
            </a:r>
            <a:r>
              <a:rPr lang="en-US" dirty="0" err="1">
                <a:solidFill>
                  <a:srgbClr val="008000"/>
                </a:solidFill>
              </a:rPr>
              <a:t>khuẩn</a:t>
            </a:r>
            <a:r>
              <a:rPr lang="en-US" dirty="0">
                <a:solidFill>
                  <a:srgbClr val="008000"/>
                </a:solidFill>
              </a:rPr>
              <a:t> </a:t>
            </a:r>
            <a:r>
              <a:rPr lang="en-US" dirty="0" err="1">
                <a:solidFill>
                  <a:srgbClr val="008000"/>
                </a:solidFill>
              </a:rPr>
              <a:t>kỵ</a:t>
            </a:r>
            <a:r>
              <a:rPr lang="en-US" dirty="0">
                <a:solidFill>
                  <a:srgbClr val="008000"/>
                </a:solidFill>
              </a:rPr>
              <a:t> </a:t>
            </a:r>
            <a:r>
              <a:rPr lang="en-US" dirty="0" err="1" smtClean="0">
                <a:solidFill>
                  <a:srgbClr val="008000"/>
                </a:solidFill>
              </a:rPr>
              <a:t>khí</a:t>
            </a:r>
            <a:r>
              <a:rPr lang="en-US" dirty="0" smtClean="0">
                <a:solidFill>
                  <a:srgbClr val="008000"/>
                </a:solidFill>
              </a:rPr>
              <a:t>.</a:t>
            </a:r>
            <a:endParaRPr lang="en-US" dirty="0">
              <a:solidFill>
                <a:srgbClr val="008000"/>
              </a:solidFill>
            </a:endParaRPr>
          </a:p>
          <a:p>
            <a:pPr algn="just">
              <a:buFont typeface="Wingdings" panose="05000000000000000000" pitchFamily="2" charset="2"/>
              <a:buChar char="Ø"/>
            </a:pPr>
            <a:r>
              <a:rPr lang="en-US" dirty="0">
                <a:solidFill>
                  <a:srgbClr val="0070C0"/>
                </a:solidFill>
              </a:rPr>
              <a:t>V</a:t>
            </a:r>
            <a:r>
              <a:rPr lang="vi-VN" dirty="0">
                <a:solidFill>
                  <a:srgbClr val="0070C0"/>
                </a:solidFill>
              </a:rPr>
              <a:t>i khuẩn</a:t>
            </a:r>
            <a:r>
              <a:rPr lang="en-US" dirty="0">
                <a:solidFill>
                  <a:srgbClr val="0070C0"/>
                </a:solidFill>
              </a:rPr>
              <a:t> </a:t>
            </a:r>
            <a:r>
              <a:rPr lang="vi-VN" dirty="0">
                <a:solidFill>
                  <a:srgbClr val="0070C0"/>
                </a:solidFill>
              </a:rPr>
              <a:t>kháng clindamycin: các trực khuẩn Gr (-) ưa khí; Streptococcus faecalis; Nocardia sp; Neisseria meningitidis; Haemophilus influenzae</a:t>
            </a:r>
            <a:r>
              <a:rPr lang="en-US" dirty="0">
                <a:solidFill>
                  <a:srgbClr val="0070C0"/>
                </a:solidFill>
              </a:rPr>
              <a:t>;</a:t>
            </a:r>
            <a:r>
              <a:rPr lang="vi-VN" dirty="0">
                <a:solidFill>
                  <a:srgbClr val="0070C0"/>
                </a:solidFill>
              </a:rPr>
              <a:t> Staphylococcus aureus kháng </a:t>
            </a:r>
            <a:r>
              <a:rPr lang="vi-VN" dirty="0" smtClean="0">
                <a:solidFill>
                  <a:srgbClr val="0070C0"/>
                </a:solidFill>
              </a:rPr>
              <a:t>methicillin</a:t>
            </a:r>
            <a:r>
              <a:rPr lang="en-US" dirty="0" smtClean="0">
                <a:solidFill>
                  <a:srgbClr val="0070C0"/>
                </a:solidFill>
              </a:rPr>
              <a:t>.</a:t>
            </a:r>
            <a:endParaRPr lang="vi-VN" dirty="0">
              <a:solidFill>
                <a:srgbClr val="0070C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US" b="1" dirty="0" err="1">
                <a:solidFill>
                  <a:srgbClr val="FF0000"/>
                </a:solidFill>
              </a:rPr>
              <a:t>Nhóm</a:t>
            </a:r>
            <a:r>
              <a:rPr lang="en-US" b="1" dirty="0">
                <a:solidFill>
                  <a:srgbClr val="FF0000"/>
                </a:solidFill>
              </a:rPr>
              <a:t> </a:t>
            </a:r>
            <a:r>
              <a:rPr lang="en-US" b="1" dirty="0" err="1">
                <a:solidFill>
                  <a:srgbClr val="FF0000"/>
                </a:solidFill>
              </a:rPr>
              <a:t>lincosamid</a:t>
            </a:r>
            <a:endParaRPr lang="en-US" sz="4000" b="1" dirty="0">
              <a:solidFill>
                <a:srgbClr val="FF0000"/>
              </a:solidFill>
            </a:endParaRPr>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en-US" dirty="0" err="1" smtClean="0">
                <a:solidFill>
                  <a:srgbClr val="0070C0"/>
                </a:solidFill>
              </a:rPr>
              <a:t>Chỉ</a:t>
            </a:r>
            <a:r>
              <a:rPr lang="en-US" dirty="0" smtClean="0">
                <a:solidFill>
                  <a:srgbClr val="0070C0"/>
                </a:solidFill>
              </a:rPr>
              <a:t> </a:t>
            </a:r>
            <a:r>
              <a:rPr lang="en-US" dirty="0" err="1" smtClean="0">
                <a:solidFill>
                  <a:srgbClr val="0070C0"/>
                </a:solidFill>
              </a:rPr>
              <a:t>định</a:t>
            </a:r>
            <a:endParaRPr lang="en-US" dirty="0" smtClean="0">
              <a:solidFill>
                <a:srgbClr val="0070C0"/>
              </a:solidFill>
            </a:endParaRPr>
          </a:p>
          <a:p>
            <a:pPr lvl="1" algn="just">
              <a:buFont typeface="Wingdings" panose="05000000000000000000" pitchFamily="2" charset="2"/>
              <a:buChar char="Ø"/>
            </a:pPr>
            <a:r>
              <a:rPr lang="de-DE" dirty="0">
                <a:solidFill>
                  <a:srgbClr val="CC0000"/>
                </a:solidFill>
              </a:rPr>
              <a:t>Nhiễm khuẩn nặng do các vi khuẩn nhạy cảm, đặc biệt </a:t>
            </a:r>
            <a:r>
              <a:rPr lang="de-DE" i="1" dirty="0">
                <a:solidFill>
                  <a:srgbClr val="CC0000"/>
                </a:solidFill>
              </a:rPr>
              <a:t>Staphylococcus, Streptococcus, Pneumococcus</a:t>
            </a:r>
            <a:r>
              <a:rPr lang="de-DE" dirty="0">
                <a:solidFill>
                  <a:srgbClr val="CC0000"/>
                </a:solidFill>
              </a:rPr>
              <a:t> ở người bệnh có dị ứng với </a:t>
            </a:r>
            <a:r>
              <a:rPr lang="de-DE" dirty="0" smtClean="0">
                <a:solidFill>
                  <a:srgbClr val="CC0000"/>
                </a:solidFill>
              </a:rPr>
              <a:t>penicilin; mụn nhọt biến chứng và loét do nhiễm khuẩn kỵ khí.</a:t>
            </a:r>
            <a:endParaRPr lang="de-DE" dirty="0" smtClean="0">
              <a:solidFill>
                <a:srgbClr val="CC0000"/>
              </a:solidFill>
            </a:endParaRPr>
          </a:p>
          <a:p>
            <a:pPr lvl="1" algn="just">
              <a:buFont typeface="Wingdings" panose="05000000000000000000" pitchFamily="2" charset="2"/>
              <a:buChar char="Ø"/>
            </a:pPr>
            <a:r>
              <a:rPr lang="de-DE" dirty="0" smtClean="0">
                <a:solidFill>
                  <a:srgbClr val="00B050"/>
                </a:solidFill>
              </a:rPr>
              <a:t>Nhiễm </a:t>
            </a:r>
            <a:r>
              <a:rPr lang="de-DE" dirty="0">
                <a:solidFill>
                  <a:srgbClr val="00B050"/>
                </a:solidFill>
              </a:rPr>
              <a:t>khuẩn ở các vị trí thuốc khác khó tới như viêm cốt tủy cấp tính và mạn tính, các nhiễm khuẩn do </a:t>
            </a:r>
            <a:r>
              <a:rPr lang="de-DE" i="1" dirty="0">
                <a:solidFill>
                  <a:srgbClr val="00B050"/>
                </a:solidFill>
              </a:rPr>
              <a:t>Bacteroides spp</a:t>
            </a:r>
            <a:r>
              <a:rPr lang="de-DE" dirty="0">
                <a:solidFill>
                  <a:srgbClr val="00B050"/>
                </a:solidFill>
              </a:rPr>
              <a:t>.</a:t>
            </a:r>
            <a:endParaRPr lang="en-US" dirty="0">
              <a:solidFill>
                <a:srgbClr val="00B050"/>
              </a:solidFill>
            </a:endParaRP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US" b="1" dirty="0" err="1">
                <a:solidFill>
                  <a:srgbClr val="FF0000"/>
                </a:solidFill>
              </a:rPr>
              <a:t>Nhóm</a:t>
            </a:r>
            <a:r>
              <a:rPr lang="en-US" b="1" dirty="0">
                <a:solidFill>
                  <a:srgbClr val="FF0000"/>
                </a:solidFill>
              </a:rPr>
              <a:t> </a:t>
            </a:r>
            <a:r>
              <a:rPr lang="en-US" b="1" dirty="0" err="1">
                <a:solidFill>
                  <a:srgbClr val="FF0000"/>
                </a:solidFill>
              </a:rPr>
              <a:t>lincosamid</a:t>
            </a:r>
            <a:endParaRPr lang="en-US" sz="4000" b="1" dirty="0">
              <a:solidFill>
                <a:srgbClr val="FF0000"/>
              </a:solidFill>
            </a:endParaRPr>
          </a:p>
        </p:txBody>
      </p:sp>
      <p:sp>
        <p:nvSpPr>
          <p:cNvPr id="3" name="Content Placeholder 2"/>
          <p:cNvSpPr>
            <a:spLocks noGrp="1"/>
          </p:cNvSpPr>
          <p:nvPr>
            <p:ph idx="1"/>
          </p:nvPr>
        </p:nvSpPr>
        <p:spPr>
          <a:xfrm>
            <a:off x="457200" y="1447800"/>
            <a:ext cx="8229600" cy="4525963"/>
          </a:xfrm>
        </p:spPr>
        <p:txBody>
          <a:bodyPr/>
          <a:lstStyle/>
          <a:p>
            <a:pPr algn="just">
              <a:buFont typeface="Wingdings" panose="05000000000000000000" pitchFamily="2" charset="2"/>
              <a:buChar char="Ø"/>
            </a:pPr>
            <a:r>
              <a:rPr lang="en-US" dirty="0" err="1" smtClean="0">
                <a:solidFill>
                  <a:srgbClr val="008000"/>
                </a:solidFill>
              </a:rPr>
              <a:t>Tác</a:t>
            </a:r>
            <a:r>
              <a:rPr lang="en-US" dirty="0" smtClean="0">
                <a:solidFill>
                  <a:srgbClr val="008000"/>
                </a:solidFill>
              </a:rPr>
              <a:t> </a:t>
            </a:r>
            <a:r>
              <a:rPr lang="en-US" dirty="0" err="1" smtClean="0">
                <a:solidFill>
                  <a:srgbClr val="008000"/>
                </a:solidFill>
              </a:rPr>
              <a:t>dụng</a:t>
            </a:r>
            <a:r>
              <a:rPr lang="en-US" dirty="0" smtClean="0">
                <a:solidFill>
                  <a:srgbClr val="008000"/>
                </a:solidFill>
              </a:rPr>
              <a:t> </a:t>
            </a:r>
            <a:r>
              <a:rPr lang="en-US" dirty="0" err="1" smtClean="0">
                <a:solidFill>
                  <a:srgbClr val="008000"/>
                </a:solidFill>
              </a:rPr>
              <a:t>không</a:t>
            </a:r>
            <a:r>
              <a:rPr lang="en-US" dirty="0" smtClean="0">
                <a:solidFill>
                  <a:srgbClr val="008000"/>
                </a:solidFill>
              </a:rPr>
              <a:t> </a:t>
            </a:r>
            <a:r>
              <a:rPr lang="en-US" dirty="0" err="1" smtClean="0">
                <a:solidFill>
                  <a:srgbClr val="008000"/>
                </a:solidFill>
              </a:rPr>
              <a:t>mong</a:t>
            </a:r>
            <a:r>
              <a:rPr lang="en-US" dirty="0" smtClean="0">
                <a:solidFill>
                  <a:srgbClr val="008000"/>
                </a:solidFill>
              </a:rPr>
              <a:t> </a:t>
            </a:r>
            <a:r>
              <a:rPr lang="en-US" dirty="0" err="1" smtClean="0">
                <a:solidFill>
                  <a:srgbClr val="008000"/>
                </a:solidFill>
              </a:rPr>
              <a:t>muốn</a:t>
            </a:r>
            <a:endParaRPr lang="en-US" dirty="0" smtClean="0">
              <a:solidFill>
                <a:srgbClr val="008000"/>
              </a:solidFill>
            </a:endParaRPr>
          </a:p>
          <a:p>
            <a:pPr lvl="1" algn="just">
              <a:buFont typeface="Wingdings" panose="05000000000000000000" pitchFamily="2" charset="2"/>
              <a:buChar char="Ø"/>
            </a:pPr>
            <a:r>
              <a:rPr lang="de-DE" sz="3000" dirty="0">
                <a:solidFill>
                  <a:srgbClr val="CC0000"/>
                </a:solidFill>
              </a:rPr>
              <a:t>Buồn nôn, nôn, ỉa chảy, đôi khi do phát triển quá nhiều </a:t>
            </a:r>
            <a:r>
              <a:rPr lang="de-DE" sz="3000" i="1" dirty="0">
                <a:solidFill>
                  <a:srgbClr val="CC0000"/>
                </a:solidFill>
              </a:rPr>
              <a:t>Clostridium difficile</a:t>
            </a:r>
            <a:r>
              <a:rPr lang="de-DE" sz="3000" dirty="0">
                <a:solidFill>
                  <a:srgbClr val="CC0000"/>
                </a:solidFill>
              </a:rPr>
              <a:t> gây nên.</a:t>
            </a:r>
            <a:endParaRPr lang="en-US" sz="3000" dirty="0">
              <a:solidFill>
                <a:srgbClr val="CC0000"/>
              </a:solidFill>
            </a:endParaRPr>
          </a:p>
          <a:p>
            <a:pPr lvl="1" algn="just">
              <a:buFont typeface="Wingdings" panose="05000000000000000000" pitchFamily="2" charset="2"/>
              <a:buChar char="Ø"/>
            </a:pPr>
            <a:r>
              <a:rPr lang="de-DE" sz="3000" dirty="0">
                <a:solidFill>
                  <a:srgbClr val="002060"/>
                </a:solidFill>
              </a:rPr>
              <a:t>Ít gặp các trường hợp mày đay, phát ban</a:t>
            </a:r>
            <a:r>
              <a:rPr lang="de-DE" sz="3000" dirty="0">
                <a:solidFill>
                  <a:srgbClr val="0070C0"/>
                </a:solidFill>
              </a:rPr>
              <a:t>.</a:t>
            </a:r>
            <a:endParaRPr lang="en-US" sz="3000" dirty="0">
              <a:solidFill>
                <a:srgbClr val="0070C0"/>
              </a:solidFill>
            </a:endParaRPr>
          </a:p>
          <a:p>
            <a:pPr lvl="1" algn="just">
              <a:buFont typeface="Wingdings" panose="05000000000000000000" pitchFamily="2" charset="2"/>
              <a:buChar char="Ø"/>
            </a:pPr>
            <a:r>
              <a:rPr lang="de-DE" sz="3000" dirty="0">
                <a:solidFill>
                  <a:schemeClr val="accent4">
                    <a:lumMod val="85000"/>
                    <a:lumOff val="15000"/>
                  </a:schemeClr>
                </a:solidFill>
              </a:rPr>
              <a:t>Phản ứng tại chỗ sau tiêm bắp, viêm tĩnh mạch huyết khối sau tiêm tĩnh mạch.</a:t>
            </a:r>
            <a:endParaRPr lang="en-US" sz="3000" dirty="0">
              <a:solidFill>
                <a:schemeClr val="accent4">
                  <a:lumMod val="85000"/>
                  <a:lumOff val="15000"/>
                </a:schemeClr>
              </a:solidFill>
            </a:endParaRPr>
          </a:p>
          <a:p>
            <a:pPr algn="just">
              <a:buFont typeface="Wingdings" panose="05000000000000000000" pitchFamily="2" charset="2"/>
              <a:buChar char="Ø"/>
            </a:pPr>
            <a:r>
              <a:rPr lang="en-US" sz="3500" dirty="0" smtClean="0">
                <a:solidFill>
                  <a:srgbClr val="CC00CC"/>
                </a:solidFill>
              </a:rPr>
              <a:t> </a:t>
            </a:r>
            <a:r>
              <a:rPr lang="en-US" dirty="0" err="1" smtClean="0">
                <a:solidFill>
                  <a:srgbClr val="CC00CC"/>
                </a:solidFill>
              </a:rPr>
              <a:t>Chống</a:t>
            </a:r>
            <a:r>
              <a:rPr lang="en-US" dirty="0" smtClean="0">
                <a:solidFill>
                  <a:srgbClr val="CC00CC"/>
                </a:solidFill>
              </a:rPr>
              <a:t> </a:t>
            </a:r>
            <a:r>
              <a:rPr lang="en-US" dirty="0" err="1" smtClean="0">
                <a:solidFill>
                  <a:srgbClr val="CC00CC"/>
                </a:solidFill>
              </a:rPr>
              <a:t>chỉ</a:t>
            </a:r>
            <a:r>
              <a:rPr lang="en-US" dirty="0" smtClean="0">
                <a:solidFill>
                  <a:srgbClr val="CC00CC"/>
                </a:solidFill>
              </a:rPr>
              <a:t> </a:t>
            </a:r>
            <a:r>
              <a:rPr lang="en-US" dirty="0" err="1" smtClean="0">
                <a:solidFill>
                  <a:srgbClr val="CC00CC"/>
                </a:solidFill>
              </a:rPr>
              <a:t>đinh</a:t>
            </a:r>
            <a:r>
              <a:rPr lang="en-US" dirty="0" smtClean="0">
                <a:solidFill>
                  <a:srgbClr val="CC00CC"/>
                </a:solidFill>
              </a:rPr>
              <a:t>: </a:t>
            </a:r>
            <a:r>
              <a:rPr lang="de-DE" dirty="0" smtClean="0">
                <a:solidFill>
                  <a:srgbClr val="CC00CC"/>
                </a:solidFill>
              </a:rPr>
              <a:t>Quá mẫn với lincomycin hoặc với các thuốc cùng họ với lincomycin.</a:t>
            </a:r>
            <a:endParaRPr lang="en-US" dirty="0" smtClean="0">
              <a:solidFill>
                <a:srgbClr val="CC00CC"/>
              </a:solidFill>
            </a:endParaRPr>
          </a:p>
          <a:p>
            <a:pPr algn="just">
              <a:buFont typeface="Wingdings" panose="05000000000000000000" pitchFamily="2" charset="2"/>
              <a:buChar char="Ø"/>
            </a:pPr>
            <a:endParaRPr lang="en-US" sz="3500" dirty="0">
              <a:solidFill>
                <a:srgbClr val="008000"/>
              </a:solidFill>
            </a:endParaRPr>
          </a:p>
          <a:p>
            <a:pPr algn="just">
              <a:buFont typeface="Wingdings" panose="05000000000000000000" pitchFamily="2" charset="2"/>
              <a:buChar char="Ø"/>
            </a:pPr>
            <a:endParaRPr lang="en-US" sz="3500" dirty="0" smtClean="0">
              <a:solidFill>
                <a:srgbClr val="008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US" b="1" dirty="0" err="1" smtClean="0">
                <a:solidFill>
                  <a:srgbClr val="FF0000"/>
                </a:solidFill>
              </a:rPr>
              <a:t>Nhóm</a:t>
            </a:r>
            <a:r>
              <a:rPr lang="en-US" b="1" dirty="0" smtClean="0">
                <a:solidFill>
                  <a:srgbClr val="FF0000"/>
                </a:solidFill>
              </a:rPr>
              <a:t> </a:t>
            </a:r>
            <a:r>
              <a:rPr lang="en-US" b="1" dirty="0" err="1" smtClean="0">
                <a:solidFill>
                  <a:srgbClr val="FF0000"/>
                </a:solidFill>
              </a:rPr>
              <a:t>cyclin</a:t>
            </a:r>
            <a:r>
              <a:rPr lang="en-US" b="1" dirty="0" smtClean="0">
                <a:solidFill>
                  <a:srgbClr val="FF0000"/>
                </a:solidFill>
              </a:rPr>
              <a:t> </a:t>
            </a:r>
            <a:endParaRPr lang="en-US" sz="4000" b="1" dirty="0">
              <a:solidFill>
                <a:srgbClr val="FF0000"/>
              </a:solidFill>
            </a:endParaRPr>
          </a:p>
        </p:txBody>
      </p:sp>
      <p:sp>
        <p:nvSpPr>
          <p:cNvPr id="3" name="Content Placeholder 2"/>
          <p:cNvSpPr>
            <a:spLocks noGrp="1"/>
          </p:cNvSpPr>
          <p:nvPr>
            <p:ph idx="1"/>
          </p:nvPr>
        </p:nvSpPr>
        <p:spPr>
          <a:xfrm>
            <a:off x="304800" y="1600202"/>
            <a:ext cx="8610600" cy="4525963"/>
          </a:xfrm>
        </p:spPr>
        <p:txBody>
          <a:bodyPr/>
          <a:lstStyle/>
          <a:p>
            <a:pPr algn="just">
              <a:buFont typeface="Wingdings" panose="05000000000000000000" pitchFamily="2" charset="2"/>
              <a:buChar char="Ø"/>
            </a:pPr>
            <a:r>
              <a:rPr lang="en-US" dirty="0" err="1" smtClean="0">
                <a:solidFill>
                  <a:srgbClr val="669900"/>
                </a:solidFill>
              </a:rPr>
              <a:t>Tác</a:t>
            </a:r>
            <a:r>
              <a:rPr lang="en-US" dirty="0" smtClean="0">
                <a:solidFill>
                  <a:srgbClr val="669900"/>
                </a:solidFill>
              </a:rPr>
              <a:t> </a:t>
            </a:r>
            <a:r>
              <a:rPr lang="en-US" dirty="0" err="1" smtClean="0">
                <a:solidFill>
                  <a:srgbClr val="669900"/>
                </a:solidFill>
              </a:rPr>
              <a:t>dụng</a:t>
            </a:r>
            <a:r>
              <a:rPr lang="en-US" dirty="0">
                <a:solidFill>
                  <a:srgbClr val="669900"/>
                </a:solidFill>
              </a:rPr>
              <a:t>:</a:t>
            </a:r>
            <a:endParaRPr lang="en-US" dirty="0">
              <a:solidFill>
                <a:srgbClr val="669900"/>
              </a:solidFill>
            </a:endParaRPr>
          </a:p>
          <a:p>
            <a:pPr lvl="1" algn="just">
              <a:buFont typeface="Wingdings" panose="05000000000000000000" pitchFamily="2" charset="2"/>
              <a:buChar char="Ø"/>
            </a:pPr>
            <a:r>
              <a:rPr lang="en-US" dirty="0" err="1" smtClean="0">
                <a:solidFill>
                  <a:srgbClr val="CC00CC"/>
                </a:solidFill>
              </a:rPr>
              <a:t>Phổ</a:t>
            </a:r>
            <a:r>
              <a:rPr lang="en-US" dirty="0" smtClean="0">
                <a:solidFill>
                  <a:srgbClr val="CC00CC"/>
                </a:solidFill>
              </a:rPr>
              <a:t> </a:t>
            </a:r>
            <a:r>
              <a:rPr lang="en-US" dirty="0" err="1" smtClean="0">
                <a:solidFill>
                  <a:srgbClr val="CC00CC"/>
                </a:solidFill>
              </a:rPr>
              <a:t>kháng</a:t>
            </a:r>
            <a:r>
              <a:rPr lang="en-US" dirty="0" smtClean="0">
                <a:solidFill>
                  <a:srgbClr val="CC00CC"/>
                </a:solidFill>
              </a:rPr>
              <a:t> </a:t>
            </a:r>
            <a:r>
              <a:rPr lang="en-US" dirty="0" err="1" smtClean="0">
                <a:solidFill>
                  <a:srgbClr val="CC00CC"/>
                </a:solidFill>
              </a:rPr>
              <a:t>khuẩn</a:t>
            </a:r>
            <a:r>
              <a:rPr lang="en-US" dirty="0" smtClean="0">
                <a:solidFill>
                  <a:srgbClr val="CC00CC"/>
                </a:solidFill>
              </a:rPr>
              <a:t> </a:t>
            </a:r>
            <a:r>
              <a:rPr lang="en-US" dirty="0" err="1" smtClean="0">
                <a:solidFill>
                  <a:srgbClr val="CC00CC"/>
                </a:solidFill>
              </a:rPr>
              <a:t>rộng</a:t>
            </a:r>
            <a:r>
              <a:rPr lang="en-US" dirty="0" smtClean="0">
                <a:solidFill>
                  <a:srgbClr val="CC00CC"/>
                </a:solidFill>
              </a:rPr>
              <a:t>, </a:t>
            </a:r>
            <a:r>
              <a:rPr lang="en-US" dirty="0" err="1" smtClean="0">
                <a:solidFill>
                  <a:srgbClr val="CC00CC"/>
                </a:solidFill>
              </a:rPr>
              <a:t>đặc</a:t>
            </a:r>
            <a:r>
              <a:rPr lang="en-US" dirty="0" smtClean="0">
                <a:solidFill>
                  <a:srgbClr val="CC00CC"/>
                </a:solidFill>
              </a:rPr>
              <a:t> </a:t>
            </a:r>
            <a:r>
              <a:rPr lang="en-US" dirty="0" err="1" smtClean="0">
                <a:solidFill>
                  <a:srgbClr val="CC00CC"/>
                </a:solidFill>
              </a:rPr>
              <a:t>hiệu</a:t>
            </a:r>
            <a:r>
              <a:rPr lang="en-US" dirty="0" smtClean="0">
                <a:solidFill>
                  <a:srgbClr val="CC00CC"/>
                </a:solidFill>
              </a:rPr>
              <a:t> </a:t>
            </a:r>
            <a:r>
              <a:rPr lang="en-US" dirty="0" err="1" smtClean="0">
                <a:solidFill>
                  <a:srgbClr val="CC00CC"/>
                </a:solidFill>
              </a:rPr>
              <a:t>với</a:t>
            </a:r>
            <a:r>
              <a:rPr lang="en-US" dirty="0" smtClean="0">
                <a:solidFill>
                  <a:srgbClr val="CC00CC"/>
                </a:solidFill>
              </a:rPr>
              <a:t> </a:t>
            </a:r>
            <a:r>
              <a:rPr lang="en-US" dirty="0" err="1" smtClean="0">
                <a:solidFill>
                  <a:srgbClr val="CC00CC"/>
                </a:solidFill>
              </a:rPr>
              <a:t>các</a:t>
            </a:r>
            <a:r>
              <a:rPr lang="en-US" dirty="0" smtClean="0">
                <a:solidFill>
                  <a:srgbClr val="CC00CC"/>
                </a:solidFill>
              </a:rPr>
              <a:t> vi </a:t>
            </a:r>
            <a:r>
              <a:rPr lang="en-US" dirty="0" err="1" smtClean="0">
                <a:solidFill>
                  <a:srgbClr val="CC00CC"/>
                </a:solidFill>
              </a:rPr>
              <a:t>khuẩn</a:t>
            </a:r>
            <a:r>
              <a:rPr lang="en-US" dirty="0" smtClean="0">
                <a:solidFill>
                  <a:srgbClr val="CC00CC"/>
                </a:solidFill>
              </a:rPr>
              <a:t> Gram </a:t>
            </a:r>
            <a:r>
              <a:rPr lang="en-US" dirty="0" err="1" smtClean="0">
                <a:solidFill>
                  <a:srgbClr val="CC00CC"/>
                </a:solidFill>
              </a:rPr>
              <a:t>âm</a:t>
            </a:r>
            <a:r>
              <a:rPr lang="en-US" dirty="0" smtClean="0">
                <a:solidFill>
                  <a:srgbClr val="CC00CC"/>
                </a:solidFill>
              </a:rPr>
              <a:t>, </a:t>
            </a:r>
            <a:r>
              <a:rPr lang="en-US" i="1" dirty="0" smtClean="0">
                <a:solidFill>
                  <a:srgbClr val="CC00CC"/>
                </a:solidFill>
              </a:rPr>
              <a:t>Rickettsia, </a:t>
            </a:r>
            <a:r>
              <a:rPr lang="en-US" dirty="0" err="1" smtClean="0">
                <a:solidFill>
                  <a:srgbClr val="CC00CC"/>
                </a:solidFill>
              </a:rPr>
              <a:t>xoắn</a:t>
            </a:r>
            <a:r>
              <a:rPr lang="en-US" dirty="0" smtClean="0">
                <a:solidFill>
                  <a:srgbClr val="CC00CC"/>
                </a:solidFill>
              </a:rPr>
              <a:t> </a:t>
            </a:r>
            <a:r>
              <a:rPr lang="en-US" dirty="0" err="1" smtClean="0">
                <a:solidFill>
                  <a:srgbClr val="CC00CC"/>
                </a:solidFill>
              </a:rPr>
              <a:t>khuẩn</a:t>
            </a:r>
            <a:r>
              <a:rPr lang="en-US" dirty="0" smtClean="0">
                <a:solidFill>
                  <a:srgbClr val="CC00CC"/>
                </a:solidFill>
              </a:rPr>
              <a:t>.</a:t>
            </a:r>
            <a:endParaRPr lang="en-US" dirty="0" smtClean="0">
              <a:solidFill>
                <a:srgbClr val="CC00CC"/>
              </a:solidFill>
            </a:endParaRPr>
          </a:p>
          <a:p>
            <a:pPr lvl="1" algn="just">
              <a:buFont typeface="Wingdings" panose="05000000000000000000" pitchFamily="2" charset="2"/>
              <a:buChar char="Ø"/>
            </a:pPr>
            <a:r>
              <a:rPr lang="en-US" dirty="0" err="1" smtClean="0">
                <a:solidFill>
                  <a:srgbClr val="CC00CC"/>
                </a:solidFill>
              </a:rPr>
              <a:t>Hầu</a:t>
            </a:r>
            <a:r>
              <a:rPr lang="en-US" dirty="0" smtClean="0">
                <a:solidFill>
                  <a:srgbClr val="CC00CC"/>
                </a:solidFill>
              </a:rPr>
              <a:t> </a:t>
            </a:r>
            <a:r>
              <a:rPr lang="en-US" dirty="0" err="1" smtClean="0">
                <a:solidFill>
                  <a:srgbClr val="CC00CC"/>
                </a:solidFill>
              </a:rPr>
              <a:t>hết</a:t>
            </a:r>
            <a:r>
              <a:rPr lang="en-US" dirty="0" smtClean="0">
                <a:solidFill>
                  <a:srgbClr val="CC00CC"/>
                </a:solidFill>
              </a:rPr>
              <a:t> </a:t>
            </a:r>
            <a:r>
              <a:rPr lang="en-US" dirty="0" err="1" smtClean="0">
                <a:solidFill>
                  <a:srgbClr val="CC00CC"/>
                </a:solidFill>
              </a:rPr>
              <a:t>các</a:t>
            </a:r>
            <a:r>
              <a:rPr lang="en-US" dirty="0" smtClean="0">
                <a:solidFill>
                  <a:srgbClr val="CC00CC"/>
                </a:solidFill>
              </a:rPr>
              <a:t> vi </a:t>
            </a:r>
            <a:r>
              <a:rPr lang="en-US" dirty="0" err="1" smtClean="0">
                <a:solidFill>
                  <a:srgbClr val="CC00CC"/>
                </a:solidFill>
              </a:rPr>
              <a:t>khuẩn</a:t>
            </a:r>
            <a:r>
              <a:rPr lang="en-US" dirty="0" smtClean="0">
                <a:solidFill>
                  <a:srgbClr val="CC00CC"/>
                </a:solidFill>
              </a:rPr>
              <a:t> </a:t>
            </a:r>
            <a:r>
              <a:rPr lang="en-US" dirty="0" err="1" smtClean="0">
                <a:solidFill>
                  <a:srgbClr val="CC00CC"/>
                </a:solidFill>
              </a:rPr>
              <a:t>đã</a:t>
            </a:r>
            <a:r>
              <a:rPr lang="en-US" dirty="0" smtClean="0">
                <a:solidFill>
                  <a:srgbClr val="CC00CC"/>
                </a:solidFill>
              </a:rPr>
              <a:t> </a:t>
            </a:r>
            <a:r>
              <a:rPr lang="en-US" dirty="0" err="1" smtClean="0">
                <a:solidFill>
                  <a:srgbClr val="CC00CC"/>
                </a:solidFill>
              </a:rPr>
              <a:t>kháng</a:t>
            </a:r>
            <a:r>
              <a:rPr lang="en-US" dirty="0" smtClean="0">
                <a:solidFill>
                  <a:srgbClr val="CC00CC"/>
                </a:solidFill>
              </a:rPr>
              <a:t> </a:t>
            </a:r>
            <a:r>
              <a:rPr lang="en-US" dirty="0" err="1" smtClean="0">
                <a:solidFill>
                  <a:srgbClr val="CC00CC"/>
                </a:solidFill>
              </a:rPr>
              <a:t>với</a:t>
            </a:r>
            <a:r>
              <a:rPr lang="en-US" dirty="0">
                <a:solidFill>
                  <a:srgbClr val="CC00CC"/>
                </a:solidFill>
              </a:rPr>
              <a:t> </a:t>
            </a:r>
            <a:r>
              <a:rPr lang="en-US" dirty="0" err="1" smtClean="0">
                <a:solidFill>
                  <a:srgbClr val="CC00CC"/>
                </a:solidFill>
              </a:rPr>
              <a:t>tertracyclin</a:t>
            </a:r>
            <a:r>
              <a:rPr lang="en-US" dirty="0" smtClean="0">
                <a:solidFill>
                  <a:srgbClr val="CC00CC"/>
                </a:solidFill>
              </a:rPr>
              <a:t>.</a:t>
            </a:r>
            <a:endParaRPr lang="en-US" dirty="0" smtClean="0">
              <a:solidFill>
                <a:srgbClr val="CC00CC"/>
              </a:solidFill>
            </a:endParaRPr>
          </a:p>
          <a:p>
            <a:pPr algn="just">
              <a:buFont typeface="Wingdings" panose="05000000000000000000" pitchFamily="2" charset="2"/>
              <a:buChar char="Ø"/>
            </a:pPr>
            <a:r>
              <a:rPr lang="en-US" dirty="0" err="1">
                <a:solidFill>
                  <a:srgbClr val="002060"/>
                </a:solidFill>
              </a:rPr>
              <a:t>Chỉ</a:t>
            </a:r>
            <a:r>
              <a:rPr lang="en-US" dirty="0">
                <a:solidFill>
                  <a:srgbClr val="002060"/>
                </a:solidFill>
              </a:rPr>
              <a:t> </a:t>
            </a:r>
            <a:r>
              <a:rPr lang="en-US" dirty="0" err="1">
                <a:solidFill>
                  <a:srgbClr val="002060"/>
                </a:solidFill>
              </a:rPr>
              <a:t>đinh</a:t>
            </a:r>
            <a:r>
              <a:rPr lang="en-US" dirty="0">
                <a:solidFill>
                  <a:srgbClr val="002060"/>
                </a:solidFill>
              </a:rPr>
              <a:t>:</a:t>
            </a:r>
            <a:endParaRPr lang="en-US" dirty="0">
              <a:solidFill>
                <a:srgbClr val="002060"/>
              </a:solidFill>
            </a:endParaRPr>
          </a:p>
          <a:p>
            <a:pPr lvl="1" algn="just">
              <a:buFont typeface="Wingdings" panose="05000000000000000000" pitchFamily="2" charset="2"/>
              <a:buChar char="Ø"/>
            </a:pPr>
            <a:r>
              <a:rPr lang="vi-VN" dirty="0">
                <a:solidFill>
                  <a:srgbClr val="0070C0"/>
                </a:solidFill>
              </a:rPr>
              <a:t>Bệnh do vi khuẩn nội bào, dịch hạch, dịch tả, Rickettsia, đau mắt hột và phối hợp trong phác đồ điều trị viêm loét dạ dày tá tràng do H. pylori.</a:t>
            </a:r>
            <a:endParaRPr lang="vi-VN" dirty="0">
              <a:solidFill>
                <a:srgbClr val="0070C0"/>
              </a:solidFill>
            </a:endParaRPr>
          </a:p>
          <a:p>
            <a:pPr lvl="1" algn="just">
              <a:buFont typeface="Wingdings" panose="05000000000000000000" pitchFamily="2" charset="2"/>
              <a:buChar char="Ø"/>
            </a:pPr>
            <a:r>
              <a:rPr lang="vi-VN" dirty="0">
                <a:solidFill>
                  <a:srgbClr val="0070C0"/>
                </a:solidFill>
              </a:rPr>
              <a:t>Ngoài ra còn được sử dụng điều trị nhiễm sinh vật đơn bào và sốt rét</a:t>
            </a:r>
            <a:r>
              <a:rPr lang="vi-VN" dirty="0" smtClean="0">
                <a:solidFill>
                  <a:srgbClr val="0070C0"/>
                </a:solidFill>
              </a:rPr>
              <a:t>.</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US" b="1" dirty="0" err="1" smtClean="0">
                <a:solidFill>
                  <a:srgbClr val="FF0000"/>
                </a:solidFill>
              </a:rPr>
              <a:t>Nhóm</a:t>
            </a:r>
            <a:r>
              <a:rPr lang="en-US" b="1" dirty="0" smtClean="0">
                <a:solidFill>
                  <a:srgbClr val="FF0000"/>
                </a:solidFill>
              </a:rPr>
              <a:t> </a:t>
            </a:r>
            <a:r>
              <a:rPr lang="en-US" b="1" dirty="0" err="1" smtClean="0">
                <a:solidFill>
                  <a:srgbClr val="FF0000"/>
                </a:solidFill>
              </a:rPr>
              <a:t>cyclin</a:t>
            </a:r>
            <a:r>
              <a:rPr lang="en-US" b="1" dirty="0" smtClean="0">
                <a:solidFill>
                  <a:srgbClr val="FF0000"/>
                </a:solidFill>
              </a:rPr>
              <a:t> </a:t>
            </a:r>
            <a:endParaRPr lang="en-US" sz="4000" b="1" dirty="0">
              <a:solidFill>
                <a:srgbClr val="FF0000"/>
              </a:solidFill>
            </a:endParaRPr>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en-US" dirty="0" err="1" smtClean="0">
                <a:solidFill>
                  <a:srgbClr val="0070C0"/>
                </a:solidFill>
              </a:rPr>
              <a:t>Chỉ</a:t>
            </a:r>
            <a:r>
              <a:rPr lang="en-US" dirty="0" smtClean="0">
                <a:solidFill>
                  <a:srgbClr val="0070C0"/>
                </a:solidFill>
              </a:rPr>
              <a:t> </a:t>
            </a:r>
            <a:r>
              <a:rPr lang="en-US" dirty="0" err="1" smtClean="0">
                <a:solidFill>
                  <a:srgbClr val="0070C0"/>
                </a:solidFill>
              </a:rPr>
              <a:t>đinh</a:t>
            </a:r>
            <a:r>
              <a:rPr lang="en-US" dirty="0" smtClean="0">
                <a:solidFill>
                  <a:srgbClr val="0070C0"/>
                </a:solidFill>
              </a:rPr>
              <a:t>:</a:t>
            </a:r>
            <a:endParaRPr lang="en-US" dirty="0">
              <a:solidFill>
                <a:srgbClr val="0070C0"/>
              </a:solidFill>
            </a:endParaRPr>
          </a:p>
          <a:p>
            <a:pPr lvl="1" algn="just">
              <a:buFont typeface="Wingdings" panose="05000000000000000000" pitchFamily="2" charset="2"/>
              <a:buChar char="Ø"/>
            </a:pPr>
            <a:r>
              <a:rPr lang="vi-VN" dirty="0">
                <a:solidFill>
                  <a:srgbClr val="669900"/>
                </a:solidFill>
              </a:rPr>
              <a:t>Bệnh do vi khuẩn nội bào, dịch hạch, dịch tả, Rickettsia, đau mắt hột và phối hợp trong phác đồ điều trị viêm loét dạ dày tá tràng do H. pylori.</a:t>
            </a:r>
            <a:endParaRPr lang="vi-VN" dirty="0">
              <a:solidFill>
                <a:srgbClr val="669900"/>
              </a:solidFill>
            </a:endParaRPr>
          </a:p>
          <a:p>
            <a:pPr lvl="1" algn="just">
              <a:buFont typeface="Wingdings" panose="05000000000000000000" pitchFamily="2" charset="2"/>
              <a:buChar char="Ø"/>
            </a:pPr>
            <a:r>
              <a:rPr lang="vi-VN" dirty="0">
                <a:solidFill>
                  <a:schemeClr val="accent4">
                    <a:lumMod val="75000"/>
                    <a:lumOff val="25000"/>
                  </a:schemeClr>
                </a:solidFill>
              </a:rPr>
              <a:t>Ngoài ra còn được sử dụng điều trị nhiễm sinh vật đơn bào và sốt rét</a:t>
            </a:r>
            <a:r>
              <a:rPr lang="vi-VN" dirty="0" smtClean="0">
                <a:solidFill>
                  <a:schemeClr val="accent4">
                    <a:lumMod val="75000"/>
                    <a:lumOff val="25000"/>
                  </a:schemeClr>
                </a:solidFill>
              </a:rPr>
              <a:t>.</a:t>
            </a:r>
            <a:endParaRPr lang="en-US" dirty="0" smtClean="0">
              <a:solidFill>
                <a:schemeClr val="accent4">
                  <a:lumMod val="75000"/>
                  <a:lumOff val="25000"/>
                </a:schemeClr>
              </a:solidFill>
            </a:endParaRPr>
          </a:p>
          <a:p>
            <a:pPr marL="0" indent="0">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098" name="Picture 2" descr="C:\Users\lenovo\Desktop\Flat Lay Pills And Syringe With Copy Space.jpg"/>
          <p:cNvPicPr>
            <a:picLocks noChangeAspect="1" noChangeArrowheads="1"/>
          </p:cNvPicPr>
          <p:nvPr/>
        </p:nvPicPr>
        <p:blipFill rotWithShape="1">
          <a:blip r:embed="rId1">
            <a:extLst>
              <a:ext uri="{28A0092B-C50C-407E-A947-70E740481C1C}">
                <a14:useLocalDpi xmlns:a14="http://schemas.microsoft.com/office/drawing/2010/main" val="0"/>
              </a:ext>
            </a:extLst>
          </a:blip>
          <a:srcRect l="12810" r="12217"/>
          <a:stretch>
            <a:fillRect/>
          </a:stretch>
        </p:blipFill>
        <p:spPr bwMode="auto">
          <a:xfrm>
            <a:off x="-6985" y="113665"/>
            <a:ext cx="9157970" cy="62122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6" y="2100263"/>
            <a:ext cx="6579870" cy="610870"/>
          </a:xfrm>
          <a:prstGeom prst="rect">
            <a:avLst/>
          </a:prstGeom>
        </p:spPr>
        <p:txBody>
          <a:bodyPr wrap="square">
            <a:spAutoFit/>
          </a:bodyPr>
          <a:lstStyle/>
          <a:p>
            <a:pPr>
              <a:defRPr/>
            </a:pPr>
            <a:r>
              <a:rPr lang="en-US" altLang="vi-VN" sz="3375" b="1" dirty="0">
                <a:solidFill>
                  <a:srgbClr val="000099"/>
                </a:solidFill>
              </a:rPr>
              <a:t>    </a:t>
            </a:r>
            <a:r>
              <a:rPr lang="vi-VN" altLang="en-US" sz="3375" b="1" dirty="0">
                <a:solidFill>
                  <a:srgbClr val="000099"/>
                </a:solidFill>
              </a:rPr>
              <a:t>THUỐC KHÁNG </a:t>
            </a:r>
            <a:r>
              <a:rPr lang="vi-VN" altLang="en-US" sz="3375" b="1" dirty="0">
                <a:solidFill>
                  <a:srgbClr val="000099"/>
                </a:solidFill>
              </a:rPr>
              <a:t>SINH</a:t>
            </a:r>
            <a:endParaRPr lang="vi-VN" altLang="en-US" sz="3375" b="1" dirty="0">
              <a:solidFill>
                <a:srgbClr val="000099"/>
              </a:solidFill>
            </a:endParaRPr>
          </a:p>
        </p:txBody>
      </p:sp>
      <p:sp>
        <p:nvSpPr>
          <p:cNvPr id="6" name="TextBox 5"/>
          <p:cNvSpPr txBox="1"/>
          <p:nvPr/>
        </p:nvSpPr>
        <p:spPr>
          <a:xfrm>
            <a:off x="1431617" y="4572000"/>
            <a:ext cx="2942590" cy="669290"/>
          </a:xfrm>
          <a:prstGeom prst="rect">
            <a:avLst/>
          </a:prstGeom>
          <a:noFill/>
        </p:spPr>
        <p:txBody>
          <a:bodyPr wrap="none" rtlCol="0">
            <a:spAutoFit/>
          </a:bodyPr>
          <a:lstStyle/>
          <a:p>
            <a:pPr algn="l"/>
            <a:r>
              <a:rPr lang="en-US" sz="1875" b="1" i="1" dirty="0">
                <a:solidFill>
                  <a:srgbClr val="84064E"/>
                </a:solidFill>
              </a:rPr>
              <a:t>GV : </a:t>
            </a:r>
            <a:r>
              <a:rPr lang="en-US" sz="1875" b="1" i="1" dirty="0" err="1">
                <a:solidFill>
                  <a:srgbClr val="84064E"/>
                </a:solidFill>
              </a:rPr>
              <a:t>Nguyễn</a:t>
            </a:r>
            <a:r>
              <a:rPr lang="en-US" sz="1875" b="1" i="1" dirty="0">
                <a:solidFill>
                  <a:srgbClr val="84064E"/>
                </a:solidFill>
              </a:rPr>
              <a:t> </a:t>
            </a:r>
            <a:r>
              <a:rPr lang="en-US" sz="1875" b="1" i="1" dirty="0" err="1">
                <a:solidFill>
                  <a:srgbClr val="84064E"/>
                </a:solidFill>
              </a:rPr>
              <a:t>Hồng</a:t>
            </a:r>
            <a:r>
              <a:rPr lang="en-US" sz="1875" b="1" i="1" dirty="0">
                <a:solidFill>
                  <a:srgbClr val="84064E"/>
                </a:solidFill>
              </a:rPr>
              <a:t> </a:t>
            </a:r>
            <a:r>
              <a:rPr lang="en-US" sz="1875" b="1" i="1" dirty="0" err="1">
                <a:solidFill>
                  <a:srgbClr val="84064E"/>
                </a:solidFill>
              </a:rPr>
              <a:t>Phúc</a:t>
            </a:r>
            <a:endParaRPr lang="vi-VN" sz="1875" b="1" i="1" dirty="0">
              <a:solidFill>
                <a:srgbClr val="84064E"/>
              </a:solidFill>
            </a:endParaRPr>
          </a:p>
          <a:p>
            <a:pPr algn="l"/>
            <a:endParaRPr lang="en-US" sz="1875" b="1" i="1" dirty="0">
              <a:solidFill>
                <a:srgbClr val="84064E"/>
              </a:solidFill>
            </a:endParaRPr>
          </a:p>
        </p:txBody>
      </p:sp>
    </p:spTree>
  </p:cSld>
  <p:clrMapOvr>
    <a:masterClrMapping/>
  </p:clrMapOvr>
  <p:transition>
    <p:blinds/>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US" b="1" dirty="0" err="1" smtClean="0">
                <a:solidFill>
                  <a:srgbClr val="FF0000"/>
                </a:solidFill>
              </a:rPr>
              <a:t>Nhóm</a:t>
            </a:r>
            <a:r>
              <a:rPr lang="en-US" b="1" dirty="0" smtClean="0">
                <a:solidFill>
                  <a:srgbClr val="FF0000"/>
                </a:solidFill>
              </a:rPr>
              <a:t> </a:t>
            </a:r>
            <a:r>
              <a:rPr lang="en-US" b="1" dirty="0" err="1" smtClean="0">
                <a:solidFill>
                  <a:srgbClr val="FF0000"/>
                </a:solidFill>
              </a:rPr>
              <a:t>cyclin</a:t>
            </a:r>
            <a:r>
              <a:rPr lang="en-US" b="1" dirty="0" smtClean="0">
                <a:solidFill>
                  <a:srgbClr val="FF0000"/>
                </a:solidFill>
              </a:rPr>
              <a:t> </a:t>
            </a:r>
            <a:endParaRPr lang="en-US" sz="4000" b="1" dirty="0">
              <a:solidFill>
                <a:srgbClr val="FF0000"/>
              </a:solidFill>
            </a:endParaRPr>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en-US" dirty="0" err="1" smtClean="0">
                <a:solidFill>
                  <a:srgbClr val="008000"/>
                </a:solidFill>
              </a:rPr>
              <a:t>Tác</a:t>
            </a:r>
            <a:r>
              <a:rPr lang="en-US" dirty="0" smtClean="0">
                <a:solidFill>
                  <a:srgbClr val="008000"/>
                </a:solidFill>
              </a:rPr>
              <a:t> </a:t>
            </a:r>
            <a:r>
              <a:rPr lang="en-US" dirty="0" err="1" smtClean="0">
                <a:solidFill>
                  <a:srgbClr val="008000"/>
                </a:solidFill>
              </a:rPr>
              <a:t>dụng</a:t>
            </a:r>
            <a:r>
              <a:rPr lang="en-US" dirty="0" smtClean="0">
                <a:solidFill>
                  <a:srgbClr val="008000"/>
                </a:solidFill>
              </a:rPr>
              <a:t> </a:t>
            </a:r>
            <a:r>
              <a:rPr lang="en-US" dirty="0" err="1" smtClean="0">
                <a:solidFill>
                  <a:srgbClr val="008000"/>
                </a:solidFill>
              </a:rPr>
              <a:t>không</a:t>
            </a:r>
            <a:r>
              <a:rPr lang="en-US" dirty="0" smtClean="0">
                <a:solidFill>
                  <a:srgbClr val="008000"/>
                </a:solidFill>
              </a:rPr>
              <a:t> </a:t>
            </a:r>
            <a:r>
              <a:rPr lang="en-US" dirty="0" err="1" smtClean="0">
                <a:solidFill>
                  <a:srgbClr val="008000"/>
                </a:solidFill>
              </a:rPr>
              <a:t>mong</a:t>
            </a:r>
            <a:r>
              <a:rPr lang="en-US" dirty="0" smtClean="0">
                <a:solidFill>
                  <a:srgbClr val="008000"/>
                </a:solidFill>
              </a:rPr>
              <a:t> </a:t>
            </a:r>
            <a:r>
              <a:rPr lang="en-US" dirty="0" err="1" smtClean="0">
                <a:solidFill>
                  <a:srgbClr val="008000"/>
                </a:solidFill>
              </a:rPr>
              <a:t>muốn</a:t>
            </a:r>
            <a:r>
              <a:rPr lang="en-US" dirty="0" smtClean="0">
                <a:solidFill>
                  <a:srgbClr val="008000"/>
                </a:solidFill>
              </a:rPr>
              <a:t>:</a:t>
            </a:r>
            <a:endParaRPr lang="en-US" dirty="0">
              <a:solidFill>
                <a:srgbClr val="008000"/>
              </a:solidFill>
            </a:endParaRPr>
          </a:p>
          <a:p>
            <a:pPr lvl="1" algn="just">
              <a:buFont typeface="Wingdings" panose="05000000000000000000" pitchFamily="2" charset="2"/>
              <a:buChar char="Ø"/>
            </a:pPr>
            <a:r>
              <a:rPr lang="vi-VN" dirty="0">
                <a:solidFill>
                  <a:srgbClr val="CC0000"/>
                </a:solidFill>
              </a:rPr>
              <a:t>Tiêu hóa: buồn nôn, nôn, đau thượng vị, kích ứng dạ dày ruột</a:t>
            </a:r>
            <a:endParaRPr lang="vi-VN" dirty="0">
              <a:solidFill>
                <a:srgbClr val="CC0000"/>
              </a:solidFill>
            </a:endParaRPr>
          </a:p>
          <a:p>
            <a:pPr lvl="1" algn="just">
              <a:buFont typeface="Wingdings" panose="05000000000000000000" pitchFamily="2" charset="2"/>
              <a:buChar char="Ø"/>
            </a:pPr>
            <a:r>
              <a:rPr lang="vi-VN" dirty="0">
                <a:solidFill>
                  <a:srgbClr val="002060"/>
                </a:solidFill>
              </a:rPr>
              <a:t>Sụn: ảnh hưởng đến phát triển sụn ở các khớp, có thể gây đứt gân Achilles ngay cả trong thời gian sử dụng rất ngắn.</a:t>
            </a:r>
            <a:endParaRPr lang="vi-VN" dirty="0">
              <a:solidFill>
                <a:srgbClr val="002060"/>
              </a:solidFill>
            </a:endParaRPr>
          </a:p>
          <a:p>
            <a:pPr lvl="1" algn="just">
              <a:buFont typeface="Wingdings" panose="05000000000000000000" pitchFamily="2" charset="2"/>
              <a:buChar char="Ø"/>
            </a:pPr>
            <a:r>
              <a:rPr lang="vi-VN" dirty="0">
                <a:solidFill>
                  <a:srgbClr val="00B050"/>
                </a:solidFill>
              </a:rPr>
              <a:t>Ngoài da</a:t>
            </a:r>
            <a:r>
              <a:rPr lang="vi-VN" dirty="0" smtClean="0">
                <a:solidFill>
                  <a:srgbClr val="00B050"/>
                </a:solidFill>
              </a:rPr>
              <a:t>:</a:t>
            </a:r>
            <a:r>
              <a:rPr lang="en-US" dirty="0" smtClean="0">
                <a:solidFill>
                  <a:srgbClr val="00B050"/>
                </a:solidFill>
              </a:rPr>
              <a:t> </a:t>
            </a:r>
            <a:r>
              <a:rPr lang="vi-VN" dirty="0" smtClean="0">
                <a:solidFill>
                  <a:srgbClr val="00B050"/>
                </a:solidFill>
              </a:rPr>
              <a:t>dị </a:t>
            </a:r>
            <a:r>
              <a:rPr lang="vi-VN" dirty="0">
                <a:solidFill>
                  <a:srgbClr val="00B050"/>
                </a:solidFill>
              </a:rPr>
              <a:t>ứng ngoài da, viêm da mọng </a:t>
            </a:r>
            <a:r>
              <a:rPr lang="vi-VN" dirty="0" smtClean="0">
                <a:solidFill>
                  <a:srgbClr val="00B050"/>
                </a:solidFill>
              </a:rPr>
              <a:t>nước</a:t>
            </a:r>
            <a:endParaRPr lang="vi-VN" dirty="0">
              <a:solidFill>
                <a:srgbClr val="00B05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US" b="1" dirty="0" err="1" smtClean="0">
                <a:solidFill>
                  <a:srgbClr val="FF0000"/>
                </a:solidFill>
              </a:rPr>
              <a:t>Nhóm</a:t>
            </a:r>
            <a:r>
              <a:rPr lang="en-US" b="1" dirty="0" smtClean="0">
                <a:solidFill>
                  <a:srgbClr val="FF0000"/>
                </a:solidFill>
              </a:rPr>
              <a:t> </a:t>
            </a:r>
            <a:r>
              <a:rPr lang="en-US" b="1" dirty="0" err="1" smtClean="0">
                <a:solidFill>
                  <a:srgbClr val="FF0000"/>
                </a:solidFill>
              </a:rPr>
              <a:t>cyclin</a:t>
            </a:r>
            <a:r>
              <a:rPr lang="en-US" b="1" dirty="0" smtClean="0">
                <a:solidFill>
                  <a:srgbClr val="FF0000"/>
                </a:solidFill>
              </a:rPr>
              <a:t> </a:t>
            </a:r>
            <a:endParaRPr lang="en-US" sz="4000" b="1" dirty="0">
              <a:solidFill>
                <a:srgbClr val="FF0000"/>
              </a:solidFill>
            </a:endParaRPr>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en-US" dirty="0" err="1" smtClean="0">
                <a:solidFill>
                  <a:srgbClr val="008000"/>
                </a:solidFill>
              </a:rPr>
              <a:t>Tác</a:t>
            </a:r>
            <a:r>
              <a:rPr lang="en-US" dirty="0" smtClean="0">
                <a:solidFill>
                  <a:srgbClr val="008000"/>
                </a:solidFill>
              </a:rPr>
              <a:t> </a:t>
            </a:r>
            <a:r>
              <a:rPr lang="en-US" dirty="0" err="1" smtClean="0">
                <a:solidFill>
                  <a:srgbClr val="008000"/>
                </a:solidFill>
              </a:rPr>
              <a:t>dụng</a:t>
            </a:r>
            <a:r>
              <a:rPr lang="en-US" dirty="0" smtClean="0">
                <a:solidFill>
                  <a:srgbClr val="008000"/>
                </a:solidFill>
              </a:rPr>
              <a:t> </a:t>
            </a:r>
            <a:r>
              <a:rPr lang="en-US" dirty="0" err="1" smtClean="0">
                <a:solidFill>
                  <a:srgbClr val="008000"/>
                </a:solidFill>
              </a:rPr>
              <a:t>không</a:t>
            </a:r>
            <a:r>
              <a:rPr lang="en-US" dirty="0" smtClean="0">
                <a:solidFill>
                  <a:srgbClr val="008000"/>
                </a:solidFill>
              </a:rPr>
              <a:t> </a:t>
            </a:r>
            <a:r>
              <a:rPr lang="en-US" dirty="0" err="1" smtClean="0">
                <a:solidFill>
                  <a:srgbClr val="008000"/>
                </a:solidFill>
              </a:rPr>
              <a:t>mong</a:t>
            </a:r>
            <a:r>
              <a:rPr lang="en-US" dirty="0" smtClean="0">
                <a:solidFill>
                  <a:srgbClr val="008000"/>
                </a:solidFill>
              </a:rPr>
              <a:t> </a:t>
            </a:r>
            <a:r>
              <a:rPr lang="en-US" dirty="0" err="1" smtClean="0">
                <a:solidFill>
                  <a:srgbClr val="008000"/>
                </a:solidFill>
              </a:rPr>
              <a:t>muốn</a:t>
            </a:r>
            <a:r>
              <a:rPr lang="en-US" dirty="0" smtClean="0">
                <a:solidFill>
                  <a:srgbClr val="008000"/>
                </a:solidFill>
              </a:rPr>
              <a:t>:</a:t>
            </a:r>
            <a:endParaRPr lang="en-US" dirty="0">
              <a:solidFill>
                <a:srgbClr val="008000"/>
              </a:solidFill>
            </a:endParaRPr>
          </a:p>
          <a:p>
            <a:pPr lvl="1" algn="just">
              <a:buFont typeface="Wingdings" panose="05000000000000000000" pitchFamily="2" charset="2"/>
              <a:buChar char="Ø"/>
            </a:pPr>
            <a:r>
              <a:rPr lang="vi-VN" dirty="0" smtClean="0">
                <a:solidFill>
                  <a:srgbClr val="CC00CC"/>
                </a:solidFill>
              </a:rPr>
              <a:t>Thần </a:t>
            </a:r>
            <a:r>
              <a:rPr lang="vi-VN" dirty="0">
                <a:solidFill>
                  <a:srgbClr val="CC00CC"/>
                </a:solidFill>
              </a:rPr>
              <a:t>kinh: nhức đầu, chóng mặt, ngủ gà, ảo giác, co giật... hay gặp hơn ở người cao tuổi, suy thận</a:t>
            </a:r>
            <a:endParaRPr lang="vi-VN" dirty="0">
              <a:solidFill>
                <a:srgbClr val="CC00CC"/>
              </a:solidFill>
            </a:endParaRPr>
          </a:p>
          <a:p>
            <a:pPr lvl="1" algn="just">
              <a:buFont typeface="Wingdings" panose="05000000000000000000" pitchFamily="2" charset="2"/>
              <a:buChar char="Ø"/>
            </a:pPr>
            <a:r>
              <a:rPr lang="vi-VN" dirty="0">
                <a:solidFill>
                  <a:srgbClr val="00B050"/>
                </a:solidFill>
              </a:rPr>
              <a:t>Trên tuỷ xương: giảm bạch cầu, thiếu máu</a:t>
            </a:r>
            <a:endParaRPr lang="vi-VN" dirty="0">
              <a:solidFill>
                <a:srgbClr val="00B050"/>
              </a:solidFill>
            </a:endParaRPr>
          </a:p>
          <a:p>
            <a:pPr lvl="1" algn="just">
              <a:buFont typeface="Wingdings" panose="05000000000000000000" pitchFamily="2" charset="2"/>
              <a:buChar char="Ø"/>
            </a:pPr>
            <a:r>
              <a:rPr lang="vi-VN" dirty="0">
                <a:solidFill>
                  <a:srgbClr val="0070C0"/>
                </a:solidFill>
              </a:rPr>
              <a:t>Rối loạn thị giác, mẫn cảm với ánh </a:t>
            </a:r>
            <a:r>
              <a:rPr lang="vi-VN" dirty="0" smtClean="0">
                <a:solidFill>
                  <a:srgbClr val="0070C0"/>
                </a:solidFill>
              </a:rPr>
              <a:t>sáng</a:t>
            </a:r>
            <a:endParaRPr lang="vi-VN" dirty="0">
              <a:solidFill>
                <a:srgbClr val="0070C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US" b="1" dirty="0" err="1" smtClean="0">
                <a:solidFill>
                  <a:srgbClr val="FF0000"/>
                </a:solidFill>
              </a:rPr>
              <a:t>Nhóm</a:t>
            </a:r>
            <a:r>
              <a:rPr lang="en-US" b="1" dirty="0" smtClean="0">
                <a:solidFill>
                  <a:srgbClr val="FF0000"/>
                </a:solidFill>
              </a:rPr>
              <a:t> </a:t>
            </a:r>
            <a:r>
              <a:rPr lang="en-US" b="1" dirty="0" err="1" smtClean="0">
                <a:solidFill>
                  <a:srgbClr val="FF0000"/>
                </a:solidFill>
              </a:rPr>
              <a:t>cyclin</a:t>
            </a:r>
            <a:r>
              <a:rPr lang="en-US" b="1" dirty="0" smtClean="0">
                <a:solidFill>
                  <a:srgbClr val="FF0000"/>
                </a:solidFill>
              </a:rPr>
              <a:t> </a:t>
            </a:r>
            <a:endParaRPr lang="en-US" sz="4000" b="1" dirty="0">
              <a:solidFill>
                <a:srgbClr val="FF0000"/>
              </a:solidFill>
            </a:endParaRPr>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en-US" dirty="0" err="1" smtClean="0">
                <a:solidFill>
                  <a:srgbClr val="CC00CC"/>
                </a:solidFill>
              </a:rPr>
              <a:t>Chống</a:t>
            </a:r>
            <a:r>
              <a:rPr lang="en-US" dirty="0" smtClean="0">
                <a:solidFill>
                  <a:srgbClr val="CC00CC"/>
                </a:solidFill>
              </a:rPr>
              <a:t> </a:t>
            </a:r>
            <a:r>
              <a:rPr lang="en-US" dirty="0" err="1" smtClean="0">
                <a:solidFill>
                  <a:srgbClr val="CC00CC"/>
                </a:solidFill>
              </a:rPr>
              <a:t>chỉ</a:t>
            </a:r>
            <a:r>
              <a:rPr lang="en-US" dirty="0" smtClean="0">
                <a:solidFill>
                  <a:srgbClr val="CC00CC"/>
                </a:solidFill>
              </a:rPr>
              <a:t> </a:t>
            </a:r>
            <a:r>
              <a:rPr lang="en-US" dirty="0" err="1" smtClean="0">
                <a:solidFill>
                  <a:srgbClr val="CC00CC"/>
                </a:solidFill>
              </a:rPr>
              <a:t>định</a:t>
            </a:r>
            <a:r>
              <a:rPr lang="en-US" dirty="0" smtClean="0">
                <a:solidFill>
                  <a:srgbClr val="CC00CC"/>
                </a:solidFill>
              </a:rPr>
              <a:t>:</a:t>
            </a:r>
            <a:endParaRPr lang="en-US" dirty="0">
              <a:solidFill>
                <a:srgbClr val="CC00CC"/>
              </a:solidFill>
            </a:endParaRPr>
          </a:p>
          <a:p>
            <a:pPr lvl="1" algn="just">
              <a:buFont typeface="Wingdings" panose="05000000000000000000" pitchFamily="2" charset="2"/>
              <a:buChar char="Ø"/>
            </a:pPr>
            <a:r>
              <a:rPr lang="vi-VN" dirty="0">
                <a:solidFill>
                  <a:srgbClr val="0070C0"/>
                </a:solidFill>
              </a:rPr>
              <a:t>Phụ nữ có thai, đang cho con bú</a:t>
            </a:r>
            <a:endParaRPr lang="vi-VN" dirty="0">
              <a:solidFill>
                <a:srgbClr val="0070C0"/>
              </a:solidFill>
            </a:endParaRPr>
          </a:p>
          <a:p>
            <a:pPr lvl="1" algn="just">
              <a:buFont typeface="Wingdings" panose="05000000000000000000" pitchFamily="2" charset="2"/>
              <a:buChar char="Ø"/>
            </a:pPr>
            <a:r>
              <a:rPr lang="vi-VN" dirty="0">
                <a:solidFill>
                  <a:srgbClr val="0070C0"/>
                </a:solidFill>
              </a:rPr>
              <a:t>Trẻ em dưới 16 tuổi</a:t>
            </a:r>
            <a:endParaRPr lang="vi-VN" dirty="0">
              <a:solidFill>
                <a:srgbClr val="0070C0"/>
              </a:solidFill>
            </a:endParaRPr>
          </a:p>
          <a:p>
            <a:pPr lvl="1" algn="just">
              <a:buFont typeface="Wingdings" panose="05000000000000000000" pitchFamily="2" charset="2"/>
              <a:buChar char="Ø"/>
            </a:pPr>
            <a:r>
              <a:rPr lang="vi-VN" dirty="0">
                <a:solidFill>
                  <a:schemeClr val="accent2">
                    <a:lumMod val="75000"/>
                  </a:schemeClr>
                </a:solidFill>
              </a:rPr>
              <a:t>Thận trọng ở người suy gan, suy thận</a:t>
            </a:r>
            <a:endParaRPr lang="vi-VN" dirty="0">
              <a:solidFill>
                <a:schemeClr val="accent2">
                  <a:lumMod val="75000"/>
                </a:schemeClr>
              </a:solidFill>
            </a:endParaRPr>
          </a:p>
          <a:p>
            <a:pPr lvl="1" algn="just">
              <a:buFont typeface="Wingdings" panose="05000000000000000000" pitchFamily="2" charset="2"/>
              <a:buChar char="Ø"/>
            </a:pPr>
            <a:r>
              <a:rPr lang="vi-VN" dirty="0">
                <a:solidFill>
                  <a:schemeClr val="accent2">
                    <a:lumMod val="75000"/>
                  </a:schemeClr>
                </a:solidFill>
              </a:rPr>
              <a:t>Người có tiền sử thần kinh, động </a:t>
            </a:r>
            <a:r>
              <a:rPr lang="vi-VN" dirty="0"/>
              <a:t>kinh</a:t>
            </a:r>
            <a:endParaRPr lang="vi-VN"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2971800" cy="914400"/>
          </a:xfrm>
        </p:spPr>
        <p:txBody>
          <a:bodyPr>
            <a:normAutofit fontScale="90000"/>
          </a:bodyPr>
          <a:lstStyle/>
          <a:p>
            <a:r>
              <a:rPr lang="en-US" b="1" dirty="0" err="1">
                <a:latin typeface="Arial" panose="020B0604020202020204" pitchFamily="34" charset="0"/>
                <a:cs typeface="Arial" panose="020B0604020202020204" pitchFamily="34" charset="0"/>
              </a:rPr>
              <a:t>Thuốc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số</a:t>
            </a:r>
            <a:r>
              <a:rPr lang="en-US" b="1" dirty="0">
                <a:latin typeface="Arial" panose="020B0604020202020204" pitchFamily="34" charset="0"/>
                <a:cs typeface="Arial" panose="020B0604020202020204" pitchFamily="34" charset="0"/>
              </a:rPr>
              <a:t> 1</a:t>
            </a:r>
            <a:endParaRPr lang="en-US"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381000" y="838200"/>
            <a:ext cx="8567184" cy="5029200"/>
          </a:xfrm>
        </p:spPr>
      </p:pic>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Metronidazol</a:t>
            </a:r>
            <a:endParaRPr lang="en-US" dirty="0"/>
          </a:p>
        </p:txBody>
      </p:sp>
      <p:sp>
        <p:nvSpPr>
          <p:cNvPr id="3" name="Content Placeholder 2"/>
          <p:cNvSpPr>
            <a:spLocks noGrp="1"/>
          </p:cNvSpPr>
          <p:nvPr>
            <p:ph idx="1"/>
          </p:nvPr>
        </p:nvSpPr>
        <p:spPr/>
        <p:txBody>
          <a:bodyPr/>
          <a:lstStyle/>
          <a:p>
            <a:r>
              <a:rPr lang="en-US" dirty="0" err="1" smtClean="0"/>
              <a:t>Thuộc</a:t>
            </a:r>
            <a:r>
              <a:rPr lang="en-US" dirty="0" smtClean="0"/>
              <a:t> </a:t>
            </a:r>
            <a:r>
              <a:rPr lang="en-US" dirty="0" err="1" smtClean="0"/>
              <a:t>nhóm</a:t>
            </a:r>
            <a:r>
              <a:rPr lang="en-US" dirty="0" smtClean="0"/>
              <a:t> </a:t>
            </a:r>
            <a:r>
              <a:rPr lang="en-US" dirty="0" err="1" smtClean="0"/>
              <a:t>nitromidazol</a:t>
            </a:r>
            <a:endParaRPr lang="en-US" dirty="0" smtClean="0"/>
          </a:p>
          <a:p>
            <a:r>
              <a:rPr lang="en-US" dirty="0" err="1" smtClean="0"/>
              <a:t>Tác</a:t>
            </a:r>
            <a:r>
              <a:rPr lang="en-US" dirty="0" smtClean="0"/>
              <a:t> </a:t>
            </a:r>
            <a:r>
              <a:rPr lang="en-US" dirty="0" err="1" smtClean="0"/>
              <a:t>dụng</a:t>
            </a:r>
            <a:r>
              <a:rPr lang="en-US" dirty="0" smtClean="0"/>
              <a:t> </a:t>
            </a:r>
            <a:r>
              <a:rPr lang="en-US" dirty="0" err="1" smtClean="0"/>
              <a:t>tốt</a:t>
            </a:r>
            <a:r>
              <a:rPr lang="en-US" dirty="0" smtClean="0"/>
              <a:t> </a:t>
            </a:r>
            <a:r>
              <a:rPr lang="en-US" dirty="0" err="1" smtClean="0"/>
              <a:t>trên</a:t>
            </a:r>
            <a:r>
              <a:rPr lang="en-US" dirty="0" smtClean="0"/>
              <a:t> vi </a:t>
            </a:r>
            <a:r>
              <a:rPr lang="en-US" dirty="0" err="1" smtClean="0"/>
              <a:t>khuẩn</a:t>
            </a:r>
            <a:r>
              <a:rPr lang="en-US" dirty="0" smtClean="0"/>
              <a:t> </a:t>
            </a:r>
            <a:r>
              <a:rPr lang="en-US" dirty="0" err="1" smtClean="0"/>
              <a:t>kỵ</a:t>
            </a:r>
            <a:r>
              <a:rPr lang="en-US" dirty="0" smtClean="0"/>
              <a:t> </a:t>
            </a:r>
            <a:r>
              <a:rPr lang="en-US" dirty="0" err="1" smtClean="0"/>
              <a:t>khí</a:t>
            </a:r>
            <a:endParaRPr lang="en-US" dirty="0" smtClean="0"/>
          </a:p>
          <a:p>
            <a:r>
              <a:rPr lang="en-US" dirty="0" err="1" smtClean="0"/>
              <a:t>Tác</a:t>
            </a:r>
            <a:r>
              <a:rPr lang="en-US" dirty="0" smtClean="0"/>
              <a:t> </a:t>
            </a:r>
            <a:r>
              <a:rPr lang="en-US" dirty="0" err="1" smtClean="0"/>
              <a:t>dụng</a:t>
            </a:r>
            <a:r>
              <a:rPr lang="en-US" dirty="0" smtClean="0"/>
              <a:t> </a:t>
            </a:r>
            <a:r>
              <a:rPr lang="en-US" dirty="0" err="1" smtClean="0"/>
              <a:t>trên</a:t>
            </a:r>
            <a:r>
              <a:rPr lang="en-US" dirty="0" smtClean="0"/>
              <a:t> </a:t>
            </a:r>
            <a:r>
              <a:rPr lang="en-US" dirty="0" err="1" smtClean="0"/>
              <a:t>một</a:t>
            </a:r>
            <a:r>
              <a:rPr lang="en-US" dirty="0" smtClean="0"/>
              <a:t> </a:t>
            </a:r>
            <a:r>
              <a:rPr lang="en-US" dirty="0" err="1" smtClean="0"/>
              <a:t>số</a:t>
            </a:r>
            <a:r>
              <a:rPr lang="en-US" dirty="0" smtClean="0"/>
              <a:t> </a:t>
            </a:r>
            <a:r>
              <a:rPr lang="en-US" dirty="0" err="1" smtClean="0"/>
              <a:t>nguyên</a:t>
            </a:r>
            <a:r>
              <a:rPr lang="en-US" dirty="0" smtClean="0"/>
              <a:t> </a:t>
            </a:r>
            <a:r>
              <a:rPr lang="en-US" dirty="0" err="1" smtClean="0"/>
              <a:t>sinh</a:t>
            </a:r>
            <a:r>
              <a:rPr lang="en-US" dirty="0" smtClean="0"/>
              <a:t> </a:t>
            </a:r>
            <a:r>
              <a:rPr lang="en-US" dirty="0" err="1" smtClean="0"/>
              <a:t>động</a:t>
            </a:r>
            <a:r>
              <a:rPr lang="en-US" dirty="0" smtClean="0"/>
              <a:t> </a:t>
            </a:r>
            <a:r>
              <a:rPr lang="en-US" dirty="0" err="1" smtClean="0"/>
              <a:t>vật</a:t>
            </a:r>
            <a:r>
              <a:rPr lang="en-US" dirty="0" smtClean="0"/>
              <a:t> </a:t>
            </a:r>
            <a:r>
              <a:rPr lang="en-US" dirty="0" err="1" smtClean="0"/>
              <a:t>như</a:t>
            </a:r>
            <a:r>
              <a:rPr lang="en-US" dirty="0" smtClean="0"/>
              <a:t> </a:t>
            </a:r>
            <a:r>
              <a:rPr lang="en-US" dirty="0" err="1" smtClean="0"/>
              <a:t>trùng</a:t>
            </a:r>
            <a:r>
              <a:rPr lang="en-US" dirty="0" smtClean="0"/>
              <a:t> </a:t>
            </a:r>
            <a:r>
              <a:rPr lang="en-US" dirty="0" err="1" smtClean="0"/>
              <a:t>roi</a:t>
            </a:r>
            <a:r>
              <a:rPr lang="en-US" dirty="0" smtClean="0"/>
              <a:t> </a:t>
            </a:r>
            <a:r>
              <a:rPr lang="en-US" dirty="0" err="1" smtClean="0"/>
              <a:t>âm</a:t>
            </a:r>
            <a:r>
              <a:rPr lang="en-US" dirty="0" smtClean="0"/>
              <a:t> </a:t>
            </a:r>
            <a:r>
              <a:rPr lang="en-US" dirty="0" err="1" smtClean="0"/>
              <a:t>đạo</a:t>
            </a:r>
            <a:r>
              <a:rPr lang="en-US" dirty="0" smtClean="0"/>
              <a:t>, </a:t>
            </a:r>
            <a:r>
              <a:rPr lang="en-US" dirty="0" err="1" smtClean="0"/>
              <a:t>lỵ</a:t>
            </a:r>
            <a:r>
              <a:rPr lang="en-US" dirty="0" smtClean="0"/>
              <a:t> </a:t>
            </a:r>
            <a:r>
              <a:rPr lang="en-US" dirty="0" err="1" smtClean="0"/>
              <a:t>amip</a:t>
            </a:r>
            <a:r>
              <a:rPr lang="en-US" dirty="0" smtClean="0"/>
              <a:t>…</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95600" cy="1020762"/>
          </a:xfrm>
        </p:spPr>
        <p:txBody>
          <a:bodyPr>
            <a:normAutofit fontScale="90000"/>
          </a:bodyPr>
          <a:lstStyle/>
          <a:p>
            <a:r>
              <a:rPr lang="en-US" b="1" dirty="0" err="1">
                <a:latin typeface="Arial" panose="020B0604020202020204" pitchFamily="34" charset="0"/>
                <a:cs typeface="Arial" panose="020B0604020202020204" pitchFamily="34" charset="0"/>
              </a:rPr>
              <a:t>Thuốc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số</a:t>
            </a:r>
            <a:r>
              <a:rPr lang="en-US" b="1" dirty="0">
                <a:latin typeface="Arial" panose="020B0604020202020204" pitchFamily="34" charset="0"/>
                <a:cs typeface="Arial" panose="020B0604020202020204" pitchFamily="34" charset="0"/>
              </a:rPr>
              <a:t> 2</a:t>
            </a:r>
            <a:endParaRPr lang="en-US"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42203" y="1295400"/>
            <a:ext cx="8413192" cy="4876800"/>
          </a:xfrm>
        </p:spPr>
      </p:pic>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Tetracyclin</a:t>
            </a:r>
            <a:endParaRPr lang="en-US" dirty="0"/>
          </a:p>
        </p:txBody>
      </p:sp>
      <p:sp>
        <p:nvSpPr>
          <p:cNvPr id="3" name="Content Placeholder 2"/>
          <p:cNvSpPr>
            <a:spLocks noGrp="1"/>
          </p:cNvSpPr>
          <p:nvPr>
            <p:ph idx="1"/>
          </p:nvPr>
        </p:nvSpPr>
        <p:spPr/>
        <p:txBody>
          <a:bodyPr/>
          <a:lstStyle/>
          <a:p>
            <a:pPr algn="just"/>
            <a:r>
              <a:rPr lang="en-US" dirty="0" err="1" smtClean="0"/>
              <a:t>Thuộc</a:t>
            </a:r>
            <a:r>
              <a:rPr lang="en-US" dirty="0" smtClean="0"/>
              <a:t> </a:t>
            </a:r>
            <a:r>
              <a:rPr lang="en-US" dirty="0" err="1" smtClean="0"/>
              <a:t>nhóm</a:t>
            </a:r>
            <a:r>
              <a:rPr lang="en-US" dirty="0" smtClean="0"/>
              <a:t> </a:t>
            </a:r>
            <a:r>
              <a:rPr lang="en-US" dirty="0" err="1" smtClean="0"/>
              <a:t>cyclin</a:t>
            </a:r>
            <a:endParaRPr lang="en-US" dirty="0" smtClean="0"/>
          </a:p>
          <a:p>
            <a:pPr algn="just"/>
            <a:r>
              <a:rPr lang="en-US" dirty="0" err="1" smtClean="0"/>
              <a:t>Phổ</a:t>
            </a:r>
            <a:r>
              <a:rPr lang="en-US" dirty="0" smtClean="0"/>
              <a:t> </a:t>
            </a:r>
            <a:r>
              <a:rPr lang="en-US" dirty="0" err="1" smtClean="0"/>
              <a:t>kháng</a:t>
            </a:r>
            <a:r>
              <a:rPr lang="en-US" dirty="0" smtClean="0"/>
              <a:t> </a:t>
            </a:r>
            <a:r>
              <a:rPr lang="en-US" dirty="0" err="1" smtClean="0"/>
              <a:t>khuẩn</a:t>
            </a:r>
            <a:r>
              <a:rPr lang="en-US" dirty="0" smtClean="0"/>
              <a:t> </a:t>
            </a:r>
            <a:r>
              <a:rPr lang="en-US" dirty="0" err="1" smtClean="0"/>
              <a:t>rộng</a:t>
            </a:r>
            <a:r>
              <a:rPr lang="en-US" dirty="0" smtClean="0"/>
              <a:t>, </a:t>
            </a:r>
            <a:r>
              <a:rPr lang="en-US" dirty="0" err="1" smtClean="0"/>
              <a:t>đặc</a:t>
            </a:r>
            <a:r>
              <a:rPr lang="en-US" dirty="0" smtClean="0"/>
              <a:t> </a:t>
            </a:r>
            <a:r>
              <a:rPr lang="en-US" dirty="0" err="1" smtClean="0"/>
              <a:t>hiệu</a:t>
            </a:r>
            <a:r>
              <a:rPr lang="en-US" dirty="0" smtClean="0"/>
              <a:t> </a:t>
            </a:r>
            <a:r>
              <a:rPr lang="en-US" dirty="0" err="1" smtClean="0"/>
              <a:t>với</a:t>
            </a:r>
            <a:r>
              <a:rPr lang="en-US" dirty="0" smtClean="0"/>
              <a:t> vi </a:t>
            </a:r>
            <a:r>
              <a:rPr lang="en-US" dirty="0" err="1" smtClean="0"/>
              <a:t>khuẩn</a:t>
            </a:r>
            <a:r>
              <a:rPr lang="en-US" dirty="0" smtClean="0"/>
              <a:t> Gram </a:t>
            </a:r>
            <a:r>
              <a:rPr lang="en-US" dirty="0" err="1" smtClean="0"/>
              <a:t>âm</a:t>
            </a:r>
            <a:r>
              <a:rPr lang="en-US" dirty="0" smtClean="0"/>
              <a:t>.</a:t>
            </a:r>
            <a:endParaRPr lang="en-US" dirty="0" smtClean="0"/>
          </a:p>
          <a:p>
            <a:pPr algn="just"/>
            <a:r>
              <a:rPr lang="en-US" dirty="0" err="1" smtClean="0"/>
              <a:t>Hiệu</a:t>
            </a:r>
            <a:r>
              <a:rPr lang="en-US" dirty="0" smtClean="0"/>
              <a:t> </a:t>
            </a:r>
            <a:r>
              <a:rPr lang="en-US" dirty="0" err="1" smtClean="0"/>
              <a:t>quả</a:t>
            </a:r>
            <a:r>
              <a:rPr lang="en-US" dirty="0" smtClean="0"/>
              <a:t> </a:t>
            </a:r>
            <a:r>
              <a:rPr lang="en-US" dirty="0" err="1" smtClean="0"/>
              <a:t>trong</a:t>
            </a:r>
            <a:r>
              <a:rPr lang="en-US" dirty="0" smtClean="0"/>
              <a:t> </a:t>
            </a:r>
            <a:r>
              <a:rPr lang="en-US" dirty="0" err="1" smtClean="0"/>
              <a:t>điều</a:t>
            </a:r>
            <a:r>
              <a:rPr lang="en-US" dirty="0" smtClean="0"/>
              <a:t> </a:t>
            </a:r>
            <a:r>
              <a:rPr lang="en-US" dirty="0" err="1" smtClean="0"/>
              <a:t>trị</a:t>
            </a:r>
            <a:r>
              <a:rPr lang="en-US" dirty="0" smtClean="0"/>
              <a:t> </a:t>
            </a:r>
            <a:r>
              <a:rPr lang="en-US" dirty="0" err="1" smtClean="0"/>
              <a:t>nhiễm</a:t>
            </a:r>
            <a:r>
              <a:rPr lang="en-US" dirty="0" smtClean="0"/>
              <a:t> </a:t>
            </a:r>
            <a:r>
              <a:rPr lang="en-US" dirty="0" err="1" smtClean="0"/>
              <a:t>khuẩn</a:t>
            </a:r>
            <a:r>
              <a:rPr lang="en-US" dirty="0" smtClean="0"/>
              <a:t> do </a:t>
            </a:r>
            <a:r>
              <a:rPr lang="en-US" i="1" dirty="0" smtClean="0"/>
              <a:t>Rickettsia</a:t>
            </a:r>
            <a:r>
              <a:rPr lang="en-US" dirty="0" smtClean="0"/>
              <a:t>, </a:t>
            </a:r>
            <a:r>
              <a:rPr lang="en-US" dirty="0" err="1" smtClean="0"/>
              <a:t>các</a:t>
            </a:r>
            <a:r>
              <a:rPr lang="en-US" dirty="0" smtClean="0"/>
              <a:t> </a:t>
            </a:r>
            <a:r>
              <a:rPr lang="en-US" dirty="0" err="1" smtClean="0"/>
              <a:t>xoắn</a:t>
            </a:r>
            <a:r>
              <a:rPr lang="en-US" dirty="0" smtClean="0"/>
              <a:t> </a:t>
            </a:r>
            <a:r>
              <a:rPr lang="en-US" dirty="0" err="1" smtClean="0"/>
              <a:t>khuẩn</a:t>
            </a:r>
            <a:endParaRPr lang="en-US" dirty="0" smtClean="0"/>
          </a:p>
          <a:p>
            <a:pPr algn="just"/>
            <a:r>
              <a:rPr lang="en-US" dirty="0" err="1" smtClean="0"/>
              <a:t>Hiện</a:t>
            </a:r>
            <a:r>
              <a:rPr lang="en-US" dirty="0" smtClean="0"/>
              <a:t> nay </a:t>
            </a:r>
            <a:r>
              <a:rPr lang="en-US" dirty="0" err="1" smtClean="0"/>
              <a:t>hầu</a:t>
            </a:r>
            <a:r>
              <a:rPr lang="en-US" dirty="0" smtClean="0"/>
              <a:t> </a:t>
            </a:r>
            <a:r>
              <a:rPr lang="en-US" dirty="0" err="1" smtClean="0"/>
              <a:t>kết</a:t>
            </a:r>
            <a:r>
              <a:rPr lang="en-US" dirty="0" smtClean="0"/>
              <a:t> </a:t>
            </a:r>
            <a:r>
              <a:rPr lang="en-US" dirty="0" err="1" smtClean="0"/>
              <a:t>các</a:t>
            </a:r>
            <a:r>
              <a:rPr lang="en-US" dirty="0" smtClean="0"/>
              <a:t> vi </a:t>
            </a:r>
            <a:r>
              <a:rPr lang="en-US" dirty="0" err="1" smtClean="0"/>
              <a:t>khuẩn</a:t>
            </a:r>
            <a:r>
              <a:rPr lang="en-US" dirty="0" smtClean="0"/>
              <a:t> </a:t>
            </a:r>
            <a:r>
              <a:rPr lang="en-US" dirty="0" err="1" smtClean="0"/>
              <a:t>đã</a:t>
            </a:r>
            <a:r>
              <a:rPr lang="en-US" dirty="0" smtClean="0"/>
              <a:t> </a:t>
            </a:r>
            <a:r>
              <a:rPr lang="en-US" dirty="0" err="1" smtClean="0"/>
              <a:t>kháng</a:t>
            </a:r>
            <a:r>
              <a:rPr lang="en-US" dirty="0" smtClean="0"/>
              <a:t> </a:t>
            </a:r>
            <a:r>
              <a:rPr lang="en-US" dirty="0" err="1" smtClean="0"/>
              <a:t>với</a:t>
            </a:r>
            <a:r>
              <a:rPr lang="en-US" dirty="0" smtClean="0"/>
              <a:t> </a:t>
            </a:r>
            <a:r>
              <a:rPr lang="en-US" dirty="0" err="1" smtClean="0"/>
              <a:t>tetracylin</a:t>
            </a:r>
            <a:endParaRPr lang="en-US" dirty="0" smtClean="0"/>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24200" cy="1143000"/>
          </a:xfrm>
        </p:spPr>
        <p:txBody>
          <a:bodyPr>
            <a:normAutofit fontScale="90000"/>
          </a:bodyPr>
          <a:lstStyle/>
          <a:p>
            <a:r>
              <a:rPr lang="en-US" b="1" dirty="0" err="1">
                <a:latin typeface="Arial" panose="020B0604020202020204" pitchFamily="34" charset="0"/>
                <a:cs typeface="Arial" panose="020B0604020202020204" pitchFamily="34" charset="0"/>
              </a:rPr>
              <a:t>Thuốc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số</a:t>
            </a:r>
            <a:r>
              <a:rPr lang="en-US" b="1" dirty="0">
                <a:latin typeface="Arial" panose="020B0604020202020204" pitchFamily="34" charset="0"/>
                <a:cs typeface="Arial" panose="020B0604020202020204" pitchFamily="34" charset="0"/>
              </a:rPr>
              <a:t> 3</a:t>
            </a:r>
            <a:endParaRPr lang="en-US"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524000" y="1143002"/>
            <a:ext cx="7493428" cy="5554585"/>
          </a:xfrm>
        </p:spPr>
      </p:pic>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Ciprofloxacin</a:t>
            </a:r>
            <a:endParaRPr lang="en-US" dirty="0"/>
          </a:p>
        </p:txBody>
      </p:sp>
      <p:sp>
        <p:nvSpPr>
          <p:cNvPr id="3" name="Content Placeholder 2"/>
          <p:cNvSpPr>
            <a:spLocks noGrp="1"/>
          </p:cNvSpPr>
          <p:nvPr>
            <p:ph idx="1"/>
          </p:nvPr>
        </p:nvSpPr>
        <p:spPr/>
        <p:txBody>
          <a:bodyPr/>
          <a:lstStyle/>
          <a:p>
            <a:pPr algn="just"/>
            <a:r>
              <a:rPr lang="en-US" dirty="0" err="1" smtClean="0"/>
              <a:t>Thuộc</a:t>
            </a:r>
            <a:r>
              <a:rPr lang="en-US" dirty="0" smtClean="0"/>
              <a:t> </a:t>
            </a:r>
            <a:r>
              <a:rPr lang="en-US" dirty="0" err="1" smtClean="0"/>
              <a:t>nhóm</a:t>
            </a:r>
            <a:r>
              <a:rPr lang="en-US" dirty="0" smtClean="0"/>
              <a:t> </a:t>
            </a:r>
            <a:r>
              <a:rPr lang="en-US" dirty="0" err="1" smtClean="0"/>
              <a:t>quinolon</a:t>
            </a:r>
            <a:r>
              <a:rPr lang="en-US" dirty="0" smtClean="0"/>
              <a:t> </a:t>
            </a:r>
            <a:r>
              <a:rPr lang="en-US" dirty="0" err="1" smtClean="0"/>
              <a:t>thế</a:t>
            </a:r>
            <a:r>
              <a:rPr lang="en-US" dirty="0" smtClean="0"/>
              <a:t> </a:t>
            </a:r>
            <a:r>
              <a:rPr lang="en-US" dirty="0" err="1" smtClean="0"/>
              <a:t>hệ</a:t>
            </a:r>
            <a:r>
              <a:rPr lang="en-US" dirty="0" smtClean="0"/>
              <a:t> </a:t>
            </a:r>
            <a:r>
              <a:rPr lang="en-US" dirty="0" err="1" smtClean="0"/>
              <a:t>thứ</a:t>
            </a:r>
            <a:r>
              <a:rPr lang="en-US" dirty="0" smtClean="0"/>
              <a:t> 2</a:t>
            </a:r>
            <a:endParaRPr lang="en-US" dirty="0" smtClean="0"/>
          </a:p>
          <a:p>
            <a:pPr algn="just"/>
            <a:r>
              <a:rPr lang="en-US" dirty="0" err="1" smtClean="0"/>
              <a:t>Phổ</a:t>
            </a:r>
            <a:r>
              <a:rPr lang="en-US" dirty="0" smtClean="0"/>
              <a:t> </a:t>
            </a:r>
            <a:r>
              <a:rPr lang="en-US" dirty="0" err="1" smtClean="0"/>
              <a:t>kháng</a:t>
            </a:r>
            <a:r>
              <a:rPr lang="en-US" dirty="0" smtClean="0"/>
              <a:t> </a:t>
            </a:r>
            <a:r>
              <a:rPr lang="en-US" dirty="0" err="1" smtClean="0"/>
              <a:t>khuẩn</a:t>
            </a:r>
            <a:r>
              <a:rPr lang="en-US" dirty="0" smtClean="0"/>
              <a:t> </a:t>
            </a:r>
            <a:r>
              <a:rPr lang="en-US" dirty="0" err="1" smtClean="0"/>
              <a:t>rộng</a:t>
            </a:r>
            <a:endParaRPr lang="en-US" dirty="0" smtClean="0"/>
          </a:p>
          <a:p>
            <a:pPr algn="just"/>
            <a:r>
              <a:rPr lang="en-US" dirty="0" err="1" smtClean="0"/>
              <a:t>Chỉ</a:t>
            </a:r>
            <a:r>
              <a:rPr lang="en-US" dirty="0" smtClean="0"/>
              <a:t> </a:t>
            </a:r>
            <a:r>
              <a:rPr lang="en-US" dirty="0" err="1" smtClean="0"/>
              <a:t>định</a:t>
            </a:r>
            <a:r>
              <a:rPr lang="en-US" dirty="0" smtClean="0"/>
              <a:t> </a:t>
            </a:r>
            <a:r>
              <a:rPr lang="en-US" dirty="0" err="1" smtClean="0"/>
              <a:t>nhiễm</a:t>
            </a:r>
            <a:r>
              <a:rPr lang="en-US" dirty="0" smtClean="0"/>
              <a:t> </a:t>
            </a:r>
            <a:r>
              <a:rPr lang="en-US" dirty="0" err="1" smtClean="0"/>
              <a:t>khuẩn</a:t>
            </a:r>
            <a:r>
              <a:rPr lang="en-US" dirty="0" smtClean="0"/>
              <a:t> </a:t>
            </a:r>
            <a:r>
              <a:rPr lang="vi-VN" dirty="0">
                <a:latin typeface="Calibri" panose="020F0502020204030204" pitchFamily="34" charset="0"/>
              </a:rPr>
              <a:t>đường sinh dục, tiết niệu, hô hấp, tiêu hóa, xương khớp ở người lớn, nhiễm khuẩn nặng mắc trong bệnh </a:t>
            </a:r>
            <a:r>
              <a:rPr lang="vi-VN" dirty="0" smtClean="0">
                <a:latin typeface="Calibri" panose="020F0502020204030204" pitchFamily="34" charset="0"/>
              </a:rPr>
              <a:t>viện</a:t>
            </a:r>
            <a:r>
              <a:rPr lang="en-US" dirty="0" smtClean="0">
                <a:latin typeface="Calibri" panose="020F0502020204030204" pitchFamily="34" charset="0"/>
              </a:rPr>
              <a:t>.</a:t>
            </a:r>
            <a:endParaRPr lang="en-US" dirty="0" smtClean="0">
              <a:latin typeface="Calibri" panose="020F0502020204030204" pitchFamily="34" charset="0"/>
            </a:endParaRPr>
          </a:p>
          <a:p>
            <a:pPr algn="just"/>
            <a:r>
              <a:rPr lang="en-US" dirty="0" err="1" smtClean="0">
                <a:latin typeface="Calibri" panose="020F0502020204030204" pitchFamily="34" charset="0"/>
              </a:rPr>
              <a:t>Gây</a:t>
            </a:r>
            <a:r>
              <a:rPr lang="en-US" dirty="0" smtClean="0">
                <a:latin typeface="Calibri" panose="020F0502020204030204" pitchFamily="34" charset="0"/>
              </a:rPr>
              <a:t> </a:t>
            </a:r>
            <a:r>
              <a:rPr lang="en-US" dirty="0" err="1" smtClean="0">
                <a:latin typeface="Calibri" panose="020F0502020204030204" pitchFamily="34" charset="0"/>
              </a:rPr>
              <a:t>ra</a:t>
            </a:r>
            <a:r>
              <a:rPr lang="en-US" dirty="0" smtClean="0">
                <a:latin typeface="Calibri" panose="020F0502020204030204" pitchFamily="34" charset="0"/>
              </a:rPr>
              <a:t> </a:t>
            </a:r>
            <a:r>
              <a:rPr lang="en-US" dirty="0" err="1" smtClean="0">
                <a:latin typeface="Calibri" panose="020F0502020204030204" pitchFamily="34" charset="0"/>
              </a:rPr>
              <a:t>nhiều</a:t>
            </a:r>
            <a:r>
              <a:rPr lang="en-US" dirty="0" smtClean="0">
                <a:latin typeface="Calibri" panose="020F0502020204030204" pitchFamily="34" charset="0"/>
              </a:rPr>
              <a:t> </a:t>
            </a:r>
            <a:r>
              <a:rPr lang="en-US" dirty="0" err="1" smtClean="0">
                <a:latin typeface="Calibri" panose="020F0502020204030204" pitchFamily="34" charset="0"/>
              </a:rPr>
              <a:t>tác</a:t>
            </a:r>
            <a:r>
              <a:rPr lang="en-US" dirty="0" smtClean="0">
                <a:latin typeface="Calibri" panose="020F0502020204030204" pitchFamily="34" charset="0"/>
              </a:rPr>
              <a:t> </a:t>
            </a:r>
            <a:r>
              <a:rPr lang="en-US" dirty="0" err="1" smtClean="0">
                <a:latin typeface="Calibri" panose="020F0502020204030204" pitchFamily="34" charset="0"/>
              </a:rPr>
              <a:t>dụng</a:t>
            </a:r>
            <a:r>
              <a:rPr lang="en-US" dirty="0" smtClean="0">
                <a:latin typeface="Calibri" panose="020F0502020204030204" pitchFamily="34" charset="0"/>
              </a:rPr>
              <a:t> </a:t>
            </a:r>
            <a:r>
              <a:rPr lang="en-US" dirty="0" err="1" smtClean="0">
                <a:latin typeface="Calibri" panose="020F0502020204030204" pitchFamily="34" charset="0"/>
              </a:rPr>
              <a:t>không</a:t>
            </a:r>
            <a:r>
              <a:rPr lang="en-US" dirty="0" smtClean="0">
                <a:latin typeface="Calibri" panose="020F0502020204030204" pitchFamily="34" charset="0"/>
              </a:rPr>
              <a:t> </a:t>
            </a:r>
            <a:r>
              <a:rPr lang="en-US" dirty="0" err="1" smtClean="0">
                <a:latin typeface="Calibri" panose="020F0502020204030204" pitchFamily="34" charset="0"/>
              </a:rPr>
              <a:t>mong</a:t>
            </a:r>
            <a:r>
              <a:rPr lang="en-US" dirty="0" smtClean="0">
                <a:latin typeface="Calibri" panose="020F0502020204030204" pitchFamily="34" charset="0"/>
              </a:rPr>
              <a:t> </a:t>
            </a:r>
            <a:r>
              <a:rPr lang="en-US" dirty="0" err="1" smtClean="0">
                <a:latin typeface="Calibri" panose="020F0502020204030204" pitchFamily="34" charset="0"/>
              </a:rPr>
              <a:t>muốn</a:t>
            </a:r>
            <a:endParaRPr 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28600" y="381000"/>
            <a:ext cx="8719458" cy="6172200"/>
          </a:xfrm>
        </p:spPr>
      </p:pic>
      <p:sp>
        <p:nvSpPr>
          <p:cNvPr id="3" name="TextBox 2"/>
          <p:cNvSpPr txBox="1"/>
          <p:nvPr/>
        </p:nvSpPr>
        <p:spPr>
          <a:xfrm>
            <a:off x="685800" y="990600"/>
            <a:ext cx="2888932" cy="707886"/>
          </a:xfrm>
          <a:prstGeom prst="rect">
            <a:avLst/>
          </a:prstGeom>
          <a:noFill/>
        </p:spPr>
        <p:txBody>
          <a:bodyPr wrap="none" rtlCol="0">
            <a:spAutoFit/>
          </a:bodyPr>
          <a:lstStyle/>
          <a:p>
            <a:r>
              <a:rPr lang="en-US" sz="4000" b="1" dirty="0" err="1">
                <a:solidFill>
                  <a:srgbClr val="FFFF00"/>
                </a:solidFill>
                <a:latin typeface="Arial" panose="020B0604020202020204" pitchFamily="34" charset="0"/>
                <a:cs typeface="Arial" panose="020B0604020202020204" pitchFamily="34" charset="0"/>
              </a:rPr>
              <a:t>Thuốc</a:t>
            </a:r>
            <a:r>
              <a:rPr lang="en-US" sz="4000" b="1" dirty="0">
                <a:solidFill>
                  <a:srgbClr val="FFFF00"/>
                </a:solidFill>
                <a:latin typeface="Arial" panose="020B0604020202020204" pitchFamily="34" charset="0"/>
                <a:cs typeface="Arial" panose="020B0604020202020204" pitchFamily="34" charset="0"/>
              </a:rPr>
              <a:t> </a:t>
            </a:r>
            <a:r>
              <a:rPr lang="en-US" sz="4000" b="1" dirty="0" err="1">
                <a:solidFill>
                  <a:srgbClr val="FFFF00"/>
                </a:solidFill>
                <a:latin typeface="Arial" panose="020B0604020202020204" pitchFamily="34" charset="0"/>
                <a:cs typeface="Arial" panose="020B0604020202020204" pitchFamily="34" charset="0"/>
              </a:rPr>
              <a:t>số</a:t>
            </a:r>
            <a:r>
              <a:rPr lang="en-US" sz="4000" b="1" dirty="0">
                <a:solidFill>
                  <a:srgbClr val="FFFF00"/>
                </a:solidFill>
                <a:latin typeface="Arial" panose="020B0604020202020204" pitchFamily="34" charset="0"/>
                <a:cs typeface="Arial" panose="020B0604020202020204" pitchFamily="34" charset="0"/>
              </a:rPr>
              <a:t> 4</a:t>
            </a:r>
            <a:endParaRPr lang="en-US" sz="4000" b="1" dirty="0">
              <a:solidFill>
                <a:srgbClr val="FFFF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D:\Thao\DSTH\Hoa duoc - Duoc ly\Hoa duoc II\Giao an\Khang sinh\Anh khang sinh\khangsinh.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7315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3276600" y="-152400"/>
            <a:ext cx="5867400" cy="2884488"/>
          </a:xfrm>
          <a:prstGeom prst="rect">
            <a:avLst/>
          </a:prstGeom>
          <a:noFill/>
          <a:ln w="9525">
            <a:noFill/>
            <a:miter lim="800000"/>
          </a:ln>
        </p:spPr>
        <p:txBody>
          <a:bodyPr anchor="ctr"/>
          <a:lstStyle/>
          <a:p>
            <a:pPr algn="ctr" fontAlgn="base">
              <a:lnSpc>
                <a:spcPct val="120000"/>
              </a:lnSpc>
              <a:spcBef>
                <a:spcPct val="0"/>
              </a:spcBef>
              <a:spcAft>
                <a:spcPct val="0"/>
              </a:spcAft>
              <a:defRPr/>
            </a:pPr>
            <a:r>
              <a:rPr lang="en-US" sz="6600" b="1" kern="0" dirty="0">
                <a:solidFill>
                  <a:srgbClr val="FF0000"/>
                </a:solidFill>
              </a:rPr>
              <a:t>THUỐC KHÁNG SINH</a:t>
            </a:r>
            <a:endParaRPr lang="en-US" sz="6600" b="1" kern="0"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Cefixime</a:t>
            </a:r>
            <a:endParaRPr lang="en-US" dirty="0"/>
          </a:p>
        </p:txBody>
      </p:sp>
      <p:sp>
        <p:nvSpPr>
          <p:cNvPr id="3" name="Content Placeholder 2"/>
          <p:cNvSpPr>
            <a:spLocks noGrp="1"/>
          </p:cNvSpPr>
          <p:nvPr>
            <p:ph idx="1"/>
          </p:nvPr>
        </p:nvSpPr>
        <p:spPr/>
        <p:txBody>
          <a:bodyPr/>
          <a:lstStyle/>
          <a:p>
            <a:r>
              <a:rPr lang="en-US" dirty="0" err="1" smtClean="0"/>
              <a:t>Thuộc</a:t>
            </a:r>
            <a:r>
              <a:rPr lang="en-US" dirty="0" smtClean="0"/>
              <a:t> </a:t>
            </a:r>
            <a:r>
              <a:rPr lang="en-US" dirty="0" err="1" smtClean="0"/>
              <a:t>nhóm</a:t>
            </a:r>
            <a:r>
              <a:rPr lang="en-US" dirty="0" smtClean="0"/>
              <a:t> cephalosporin </a:t>
            </a:r>
            <a:r>
              <a:rPr lang="en-US" dirty="0" err="1" smtClean="0"/>
              <a:t>thế</a:t>
            </a:r>
            <a:r>
              <a:rPr lang="en-US" dirty="0" smtClean="0"/>
              <a:t> </a:t>
            </a:r>
            <a:r>
              <a:rPr lang="en-US" dirty="0" err="1" smtClean="0"/>
              <a:t>hệ</a:t>
            </a:r>
            <a:r>
              <a:rPr lang="en-US" dirty="0" smtClean="0"/>
              <a:t> </a:t>
            </a:r>
            <a:r>
              <a:rPr lang="en-US" dirty="0" err="1" smtClean="0"/>
              <a:t>thứ</a:t>
            </a:r>
            <a:r>
              <a:rPr lang="en-US" dirty="0" smtClean="0"/>
              <a:t> 3</a:t>
            </a:r>
            <a:endParaRPr lang="en-US" dirty="0" smtClean="0"/>
          </a:p>
          <a:p>
            <a:r>
              <a:rPr lang="en-US" dirty="0" err="1" smtClean="0"/>
              <a:t>Phổ</a:t>
            </a:r>
            <a:r>
              <a:rPr lang="en-US" dirty="0" smtClean="0"/>
              <a:t> </a:t>
            </a:r>
            <a:r>
              <a:rPr lang="en-US" dirty="0" err="1" smtClean="0"/>
              <a:t>kháng</a:t>
            </a:r>
            <a:r>
              <a:rPr lang="en-US" dirty="0" smtClean="0"/>
              <a:t> </a:t>
            </a:r>
            <a:r>
              <a:rPr lang="en-US" dirty="0" err="1" smtClean="0"/>
              <a:t>khuẩn</a:t>
            </a:r>
            <a:r>
              <a:rPr lang="en-US" dirty="0" smtClean="0"/>
              <a:t> </a:t>
            </a:r>
            <a:r>
              <a:rPr lang="en-US" dirty="0" err="1" smtClean="0"/>
              <a:t>rộng</a:t>
            </a:r>
            <a:endParaRPr lang="en-US" dirty="0" smtClean="0"/>
          </a:p>
          <a:p>
            <a:r>
              <a:rPr lang="en-US" dirty="0" err="1" smtClean="0"/>
              <a:t>Chỉ</a:t>
            </a:r>
            <a:r>
              <a:rPr lang="en-US" dirty="0" smtClean="0"/>
              <a:t> </a:t>
            </a:r>
            <a:r>
              <a:rPr lang="en-US" dirty="0" err="1" smtClean="0"/>
              <a:t>đinh</a:t>
            </a:r>
            <a:r>
              <a:rPr lang="en-US" dirty="0" smtClean="0"/>
              <a:t> </a:t>
            </a:r>
            <a:r>
              <a:rPr lang="en-US" dirty="0" err="1" smtClean="0"/>
              <a:t>trong</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nhiễm</a:t>
            </a:r>
            <a:r>
              <a:rPr lang="en-US" dirty="0" smtClean="0"/>
              <a:t> </a:t>
            </a:r>
            <a:r>
              <a:rPr lang="en-US" dirty="0" err="1" smtClean="0"/>
              <a:t>khuẩn</a:t>
            </a:r>
            <a:r>
              <a:rPr lang="en-US" dirty="0" smtClean="0"/>
              <a:t> </a:t>
            </a:r>
            <a:r>
              <a:rPr lang="en-US" dirty="0" err="1" smtClean="0"/>
              <a:t>nặng</a:t>
            </a:r>
            <a:r>
              <a:rPr lang="en-US" dirty="0" smtClean="0"/>
              <a:t> </a:t>
            </a:r>
            <a:r>
              <a:rPr lang="en-US" dirty="0" err="1" smtClean="0"/>
              <a:t>đã</a:t>
            </a:r>
            <a:r>
              <a:rPr lang="en-US" dirty="0" smtClean="0"/>
              <a:t> </a:t>
            </a:r>
            <a:r>
              <a:rPr lang="en-US" dirty="0" err="1" smtClean="0"/>
              <a:t>kháng</a:t>
            </a:r>
            <a:r>
              <a:rPr lang="en-US" dirty="0" smtClean="0"/>
              <a:t> </a:t>
            </a:r>
            <a:r>
              <a:rPr lang="en-US" dirty="0" err="1" smtClean="0"/>
              <a:t>với</a:t>
            </a:r>
            <a:r>
              <a:rPr lang="en-US" dirty="0" smtClean="0"/>
              <a:t> </a:t>
            </a:r>
            <a:r>
              <a:rPr lang="en-US" dirty="0" err="1" smtClean="0"/>
              <a:t>các</a:t>
            </a:r>
            <a:r>
              <a:rPr lang="en-US" dirty="0" smtClean="0"/>
              <a:t> cephalosporin </a:t>
            </a:r>
            <a:r>
              <a:rPr lang="en-US" dirty="0" err="1" smtClean="0"/>
              <a:t>thế</a:t>
            </a:r>
            <a:r>
              <a:rPr lang="en-US" dirty="0" smtClean="0"/>
              <a:t> </a:t>
            </a:r>
            <a:r>
              <a:rPr lang="en-US" dirty="0" err="1" smtClean="0"/>
              <a:t>hệ</a:t>
            </a:r>
            <a:r>
              <a:rPr lang="en-US" dirty="0" smtClean="0"/>
              <a:t> </a:t>
            </a:r>
            <a:r>
              <a:rPr lang="en-US" dirty="0" err="1" smtClean="0"/>
              <a:t>thứ</a:t>
            </a:r>
            <a:r>
              <a:rPr lang="en-US" dirty="0" smtClean="0"/>
              <a:t> 1 </a:t>
            </a:r>
            <a:r>
              <a:rPr lang="en-US" dirty="0" err="1" smtClean="0"/>
              <a:t>và</a:t>
            </a:r>
            <a:r>
              <a:rPr lang="en-US" dirty="0"/>
              <a:t> 2: </a:t>
            </a:r>
            <a:r>
              <a:rPr lang="en-US" dirty="0" err="1"/>
              <a:t>nhiễm</a:t>
            </a:r>
            <a:r>
              <a:rPr lang="en-US" dirty="0"/>
              <a:t> </a:t>
            </a:r>
            <a:r>
              <a:rPr lang="en-US" dirty="0" err="1"/>
              <a:t>trùng</a:t>
            </a:r>
            <a:r>
              <a:rPr lang="en-US" dirty="0"/>
              <a:t> </a:t>
            </a:r>
            <a:r>
              <a:rPr lang="en-US" dirty="0" err="1"/>
              <a:t>huyết</a:t>
            </a:r>
            <a:r>
              <a:rPr lang="en-US" dirty="0"/>
              <a:t>, </a:t>
            </a:r>
            <a:r>
              <a:rPr lang="en-US" dirty="0" err="1"/>
              <a:t>viêm</a:t>
            </a:r>
            <a:r>
              <a:rPr lang="en-US" dirty="0"/>
              <a:t> </a:t>
            </a:r>
            <a:r>
              <a:rPr lang="en-US" dirty="0" err="1"/>
              <a:t>màng</a:t>
            </a:r>
            <a:r>
              <a:rPr lang="en-US" dirty="0"/>
              <a:t> </a:t>
            </a:r>
            <a:r>
              <a:rPr lang="en-US" dirty="0" err="1"/>
              <a:t>trong</a:t>
            </a:r>
            <a:r>
              <a:rPr lang="en-US" dirty="0"/>
              <a:t> </a:t>
            </a:r>
            <a:r>
              <a:rPr lang="en-US" dirty="0" err="1"/>
              <a:t>tim</a:t>
            </a:r>
            <a:r>
              <a:rPr lang="en-US" dirty="0"/>
              <a:t>, </a:t>
            </a:r>
            <a:r>
              <a:rPr lang="en-US" dirty="0" err="1"/>
              <a:t>viêm</a:t>
            </a:r>
            <a:r>
              <a:rPr lang="en-US" dirty="0"/>
              <a:t> </a:t>
            </a:r>
            <a:r>
              <a:rPr lang="en-US" dirty="0" err="1"/>
              <a:t>màng</a:t>
            </a:r>
            <a:r>
              <a:rPr lang="en-US" dirty="0"/>
              <a:t> </a:t>
            </a:r>
            <a:r>
              <a:rPr lang="en-US" dirty="0" err="1"/>
              <a:t>não</a:t>
            </a:r>
            <a:r>
              <a:rPr lang="en-US" dirty="0"/>
              <a:t>, </a:t>
            </a:r>
            <a:r>
              <a:rPr lang="en-US" dirty="0" err="1"/>
              <a:t>viêm</a:t>
            </a:r>
            <a:r>
              <a:rPr lang="en-US" dirty="0"/>
              <a:t> </a:t>
            </a:r>
            <a:r>
              <a:rPr lang="en-US" dirty="0" err="1"/>
              <a:t>phổi</a:t>
            </a:r>
            <a:r>
              <a:rPr lang="en-US" dirty="0"/>
              <a:t>, </a:t>
            </a:r>
            <a:r>
              <a:rPr lang="en-US" dirty="0" err="1"/>
              <a:t>nhiễm</a:t>
            </a:r>
            <a:r>
              <a:rPr lang="en-US" dirty="0"/>
              <a:t> </a:t>
            </a:r>
            <a:r>
              <a:rPr lang="en-US" dirty="0" err="1"/>
              <a:t>khuẩn</a:t>
            </a:r>
            <a:r>
              <a:rPr lang="en-US" dirty="0"/>
              <a:t> </a:t>
            </a:r>
            <a:r>
              <a:rPr lang="en-US" dirty="0" err="1"/>
              <a:t>hô</a:t>
            </a:r>
            <a:r>
              <a:rPr lang="en-US" dirty="0"/>
              <a:t> </a:t>
            </a:r>
            <a:r>
              <a:rPr lang="en-US" dirty="0" err="1"/>
              <a:t>hấp</a:t>
            </a:r>
            <a:r>
              <a:rPr lang="en-US" dirty="0"/>
              <a:t> </a:t>
            </a:r>
            <a:r>
              <a:rPr lang="en-US" dirty="0" err="1"/>
              <a:t>nặng</a:t>
            </a:r>
            <a:r>
              <a:rPr lang="en-US" dirty="0"/>
              <a:t>, </a:t>
            </a:r>
            <a:r>
              <a:rPr lang="en-US" dirty="0" err="1"/>
              <a:t>nhiễm</a:t>
            </a:r>
            <a:r>
              <a:rPr lang="en-US" dirty="0"/>
              <a:t> </a:t>
            </a:r>
            <a:r>
              <a:rPr lang="en-US" dirty="0" err="1"/>
              <a:t>khuẩn</a:t>
            </a:r>
            <a:r>
              <a:rPr lang="en-US" dirty="0"/>
              <a:t> </a:t>
            </a:r>
            <a:r>
              <a:rPr lang="en-US" dirty="0" err="1"/>
              <a:t>tiết</a:t>
            </a:r>
            <a:r>
              <a:rPr lang="en-US" dirty="0"/>
              <a:t> </a:t>
            </a:r>
            <a:r>
              <a:rPr lang="en-US" dirty="0" err="1"/>
              <a:t>niệu</a:t>
            </a:r>
            <a:r>
              <a:rPr lang="en-US" dirty="0"/>
              <a:t>, </a:t>
            </a:r>
            <a:r>
              <a:rPr lang="en-US" dirty="0" err="1"/>
              <a:t>sinh</a:t>
            </a:r>
            <a:r>
              <a:rPr lang="en-US" dirty="0"/>
              <a:t> </a:t>
            </a:r>
            <a:r>
              <a:rPr lang="en-US" dirty="0" err="1"/>
              <a:t>dục</a:t>
            </a:r>
            <a:r>
              <a:rPr lang="en-US" dirty="0"/>
              <a:t>.</a:t>
            </a:r>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3505200" cy="1143000"/>
          </a:xfrm>
        </p:spPr>
        <p:txBody>
          <a:bodyPr/>
          <a:lstStyle/>
          <a:p>
            <a:r>
              <a:rPr lang="en-US" b="1" dirty="0" err="1">
                <a:latin typeface="Arial" panose="020B0604020202020204" pitchFamily="34" charset="0"/>
                <a:cs typeface="Arial" panose="020B0604020202020204" pitchFamily="34" charset="0"/>
              </a:rPr>
              <a:t>Thuốc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số</a:t>
            </a:r>
            <a:r>
              <a:rPr lang="en-US" b="1" dirty="0">
                <a:latin typeface="Arial" panose="020B0604020202020204" pitchFamily="34" charset="0"/>
                <a:cs typeface="Arial" panose="020B0604020202020204" pitchFamily="34" charset="0"/>
              </a:rPr>
              <a:t> 5</a:t>
            </a:r>
            <a:endParaRPr lang="en-US"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2964" y="914402"/>
            <a:ext cx="8627805" cy="5943599"/>
          </a:xfrm>
        </p:spPr>
      </p:pic>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Erythromycin</a:t>
            </a:r>
            <a:endParaRPr lang="en-US" dirty="0"/>
          </a:p>
        </p:txBody>
      </p:sp>
      <p:sp>
        <p:nvSpPr>
          <p:cNvPr id="3" name="Content Placeholder 2"/>
          <p:cNvSpPr>
            <a:spLocks noGrp="1"/>
          </p:cNvSpPr>
          <p:nvPr>
            <p:ph idx="1"/>
          </p:nvPr>
        </p:nvSpPr>
        <p:spPr>
          <a:xfrm>
            <a:off x="457200" y="1371600"/>
            <a:ext cx="8229600" cy="4525963"/>
          </a:xfrm>
        </p:spPr>
        <p:txBody>
          <a:bodyPr>
            <a:noAutofit/>
          </a:bodyPr>
          <a:lstStyle/>
          <a:p>
            <a:r>
              <a:rPr lang="en-US" sz="3000" dirty="0" err="1" smtClean="0"/>
              <a:t>Thuộc</a:t>
            </a:r>
            <a:r>
              <a:rPr lang="en-US" sz="3000" dirty="0" smtClean="0"/>
              <a:t> </a:t>
            </a:r>
            <a:r>
              <a:rPr lang="en-US" sz="3000" dirty="0" err="1" smtClean="0"/>
              <a:t>nhóm</a:t>
            </a:r>
            <a:r>
              <a:rPr lang="en-US" sz="3000" dirty="0" smtClean="0"/>
              <a:t> macrolide</a:t>
            </a:r>
            <a:endParaRPr lang="en-US" sz="3000" dirty="0" smtClean="0"/>
          </a:p>
          <a:p>
            <a:pPr algn="just"/>
            <a:r>
              <a:rPr lang="en-US" sz="3000" dirty="0" err="1" smtClean="0"/>
              <a:t>Có</a:t>
            </a:r>
            <a:r>
              <a:rPr lang="en-US" sz="3000" dirty="0" smtClean="0"/>
              <a:t> </a:t>
            </a:r>
            <a:r>
              <a:rPr lang="en-US" sz="3000" dirty="0" err="1" smtClean="0"/>
              <a:t>tác</a:t>
            </a:r>
            <a:r>
              <a:rPr lang="en-US" sz="3000" dirty="0" smtClean="0"/>
              <a:t> </a:t>
            </a:r>
            <a:r>
              <a:rPr lang="en-US" sz="3000" dirty="0" err="1" smtClean="0"/>
              <a:t>dụng</a:t>
            </a:r>
            <a:r>
              <a:rPr lang="en-US" sz="3000" dirty="0" smtClean="0"/>
              <a:t> </a:t>
            </a:r>
            <a:r>
              <a:rPr lang="en-US" sz="3000" dirty="0" err="1" smtClean="0"/>
              <a:t>kìm</a:t>
            </a:r>
            <a:r>
              <a:rPr lang="en-US" sz="3000" dirty="0" smtClean="0"/>
              <a:t> </a:t>
            </a:r>
            <a:r>
              <a:rPr lang="en-US" sz="3000" dirty="0" err="1" smtClean="0"/>
              <a:t>khuẩn</a:t>
            </a:r>
            <a:r>
              <a:rPr lang="en-US" sz="3000" dirty="0" smtClean="0"/>
              <a:t> </a:t>
            </a:r>
            <a:r>
              <a:rPr lang="en-US" sz="3000" dirty="0" err="1" smtClean="0"/>
              <a:t>đối</a:t>
            </a:r>
            <a:r>
              <a:rPr lang="en-US" sz="3000" dirty="0" smtClean="0"/>
              <a:t> </a:t>
            </a:r>
            <a:r>
              <a:rPr lang="en-US" sz="3000" dirty="0" err="1" smtClean="0"/>
              <a:t>với</a:t>
            </a:r>
            <a:r>
              <a:rPr lang="en-US" sz="3000" dirty="0" smtClean="0"/>
              <a:t> vi </a:t>
            </a:r>
            <a:r>
              <a:rPr lang="en-US" sz="3000" dirty="0" err="1" smtClean="0"/>
              <a:t>khuẩn</a:t>
            </a:r>
            <a:r>
              <a:rPr lang="en-US" sz="3000" dirty="0" smtClean="0"/>
              <a:t> Gram </a:t>
            </a:r>
            <a:r>
              <a:rPr lang="en-US" sz="3000" dirty="0" err="1" smtClean="0"/>
              <a:t>dương</a:t>
            </a:r>
            <a:r>
              <a:rPr lang="en-US" sz="3000" dirty="0" smtClean="0"/>
              <a:t>, Gram </a:t>
            </a:r>
            <a:r>
              <a:rPr lang="en-US" sz="3000" dirty="0" err="1" smtClean="0"/>
              <a:t>âm</a:t>
            </a:r>
            <a:r>
              <a:rPr lang="en-US" sz="3000" dirty="0" smtClean="0"/>
              <a:t>, </a:t>
            </a:r>
            <a:r>
              <a:rPr lang="en-US" sz="3000" i="1" dirty="0" smtClean="0"/>
              <a:t>Mycoplasma, </a:t>
            </a:r>
            <a:r>
              <a:rPr lang="en-US" sz="3000" i="1" dirty="0" err="1" smtClean="0"/>
              <a:t>Chamydia</a:t>
            </a:r>
            <a:r>
              <a:rPr lang="en-US" sz="3000" i="1" dirty="0" smtClean="0"/>
              <a:t>, Rickettsia</a:t>
            </a:r>
            <a:endParaRPr lang="en-US" sz="3000" i="1" dirty="0" smtClean="0"/>
          </a:p>
          <a:p>
            <a:pPr algn="just"/>
            <a:r>
              <a:rPr lang="en-US" sz="3000" dirty="0" err="1" smtClean="0"/>
              <a:t>Chỉ</a:t>
            </a:r>
            <a:r>
              <a:rPr lang="en-US" sz="3000" dirty="0" smtClean="0"/>
              <a:t> </a:t>
            </a:r>
            <a:r>
              <a:rPr lang="en-US" sz="3000" dirty="0" err="1" smtClean="0"/>
              <a:t>định</a:t>
            </a:r>
            <a:r>
              <a:rPr lang="en-US" sz="3000" dirty="0" smtClean="0"/>
              <a:t>: </a:t>
            </a:r>
            <a:r>
              <a:rPr lang="vi-VN" sz="3000" dirty="0">
                <a:latin typeface="Calibri" panose="020F0502020204030204" pitchFamily="34" charset="0"/>
              </a:rPr>
              <a:t>viêm phế quản, viêm ruột do Campy- lobacter, bạch hầu, viêm phổi, các nhiễm khuẩn do Legionella, viêm kết mạc trẻ sơ sinh và viêm kết mạc do Chlamydia, viêm phổi (do Mycoplasma, Chlamydia, các loại viêm phổi không điển hình và cả do Streptococcus), viêm xoang.</a:t>
            </a:r>
            <a:endParaRPr lang="en-US" sz="30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600200" y="838200"/>
            <a:ext cx="6553200" cy="6019800"/>
          </a:xfrm>
        </p:spPr>
      </p:pic>
      <p:sp>
        <p:nvSpPr>
          <p:cNvPr id="3" name="TextBox 2"/>
          <p:cNvSpPr txBox="1"/>
          <p:nvPr/>
        </p:nvSpPr>
        <p:spPr>
          <a:xfrm>
            <a:off x="381000" y="609600"/>
            <a:ext cx="2888932" cy="707886"/>
          </a:xfrm>
          <a:prstGeom prst="rect">
            <a:avLst/>
          </a:prstGeom>
          <a:noFill/>
        </p:spPr>
        <p:txBody>
          <a:bodyPr wrap="none" rtlCol="0">
            <a:spAutoFit/>
          </a:bodyPr>
          <a:lstStyle/>
          <a:p>
            <a:r>
              <a:rPr lang="en-US" sz="4000" b="1" dirty="0" err="1">
                <a:latin typeface="Arial" panose="020B0604020202020204" pitchFamily="34" charset="0"/>
                <a:cs typeface="Arial" panose="020B0604020202020204" pitchFamily="34" charset="0"/>
              </a:rPr>
              <a:t>Thuốc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6</a:t>
            </a:r>
            <a:endParaRPr lang="en-US" sz="40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000" advClick="0" advTm="10000"/>
    </mc:Choice>
    <mc:Fallback>
      <p:transition spd="slow" advClick="0" advTm="1000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Clindamycin</a:t>
            </a:r>
            <a:endParaRPr lang="en-US" dirty="0"/>
          </a:p>
        </p:txBody>
      </p:sp>
      <p:sp>
        <p:nvSpPr>
          <p:cNvPr id="3" name="Content Placeholder 2"/>
          <p:cNvSpPr>
            <a:spLocks noGrp="1"/>
          </p:cNvSpPr>
          <p:nvPr>
            <p:ph idx="1"/>
          </p:nvPr>
        </p:nvSpPr>
        <p:spPr/>
        <p:txBody>
          <a:bodyPr/>
          <a:lstStyle/>
          <a:p>
            <a:r>
              <a:rPr lang="en-US" dirty="0" err="1" smtClean="0"/>
              <a:t>Thuộc</a:t>
            </a:r>
            <a:r>
              <a:rPr lang="en-US" dirty="0" smtClean="0"/>
              <a:t> </a:t>
            </a:r>
            <a:r>
              <a:rPr lang="en-US" dirty="0" err="1" smtClean="0"/>
              <a:t>nhóm</a:t>
            </a:r>
            <a:r>
              <a:rPr lang="en-US" dirty="0" smtClean="0"/>
              <a:t> </a:t>
            </a:r>
            <a:r>
              <a:rPr lang="en-US" dirty="0" err="1" smtClean="0"/>
              <a:t>lincosamid</a:t>
            </a:r>
            <a:endParaRPr lang="en-US" dirty="0" smtClean="0"/>
          </a:p>
          <a:p>
            <a:r>
              <a:rPr lang="en-US" dirty="0" err="1" smtClean="0"/>
              <a:t>Phổ</a:t>
            </a:r>
            <a:r>
              <a:rPr lang="en-US" dirty="0" smtClean="0"/>
              <a:t> </a:t>
            </a:r>
            <a:r>
              <a:rPr lang="en-US" dirty="0" err="1" smtClean="0"/>
              <a:t>kháng</a:t>
            </a:r>
            <a:r>
              <a:rPr lang="en-US" dirty="0" smtClean="0"/>
              <a:t> </a:t>
            </a:r>
            <a:r>
              <a:rPr lang="en-US" dirty="0" err="1" smtClean="0"/>
              <a:t>khuẩn</a:t>
            </a:r>
            <a:r>
              <a:rPr lang="en-US" dirty="0" smtClean="0"/>
              <a:t> </a:t>
            </a:r>
            <a:r>
              <a:rPr lang="en-US" dirty="0" err="1" smtClean="0"/>
              <a:t>rộng</a:t>
            </a:r>
            <a:r>
              <a:rPr lang="en-US" dirty="0" smtClean="0"/>
              <a:t>: </a:t>
            </a:r>
            <a:r>
              <a:rPr lang="en-US" dirty="0" err="1" smtClean="0"/>
              <a:t>cầu</a:t>
            </a:r>
            <a:r>
              <a:rPr lang="en-US" dirty="0" smtClean="0"/>
              <a:t> </a:t>
            </a:r>
            <a:r>
              <a:rPr lang="en-US" dirty="0" err="1" smtClean="0"/>
              <a:t>khuẩn</a:t>
            </a:r>
            <a:r>
              <a:rPr lang="en-US" dirty="0" smtClean="0"/>
              <a:t> Gram </a:t>
            </a:r>
            <a:r>
              <a:rPr lang="en-US" dirty="0" err="1" smtClean="0"/>
              <a:t>dương</a:t>
            </a:r>
            <a:r>
              <a:rPr lang="en-US" dirty="0" smtClean="0"/>
              <a:t> </a:t>
            </a:r>
            <a:r>
              <a:rPr lang="en-US" dirty="0" err="1" smtClean="0"/>
              <a:t>ưa</a:t>
            </a:r>
            <a:r>
              <a:rPr lang="en-US" dirty="0" smtClean="0"/>
              <a:t> </a:t>
            </a:r>
            <a:r>
              <a:rPr lang="en-US" dirty="0" err="1" smtClean="0"/>
              <a:t>khí</a:t>
            </a:r>
            <a:r>
              <a:rPr lang="en-US" dirty="0" smtClean="0"/>
              <a:t>, </a:t>
            </a:r>
            <a:r>
              <a:rPr lang="en-US" dirty="0" err="1" smtClean="0"/>
              <a:t>trực</a:t>
            </a:r>
            <a:r>
              <a:rPr lang="en-US" dirty="0" smtClean="0"/>
              <a:t> </a:t>
            </a:r>
            <a:r>
              <a:rPr lang="en-US" dirty="0" err="1" smtClean="0"/>
              <a:t>khuẩn</a:t>
            </a:r>
            <a:r>
              <a:rPr lang="en-US" dirty="0" smtClean="0"/>
              <a:t> Gram </a:t>
            </a:r>
            <a:r>
              <a:rPr lang="en-US" dirty="0" err="1" smtClean="0"/>
              <a:t>âm</a:t>
            </a:r>
            <a:r>
              <a:rPr lang="en-US" dirty="0" smtClean="0"/>
              <a:t> </a:t>
            </a:r>
            <a:r>
              <a:rPr lang="en-US" dirty="0" err="1" smtClean="0"/>
              <a:t>kỵ</a:t>
            </a:r>
            <a:r>
              <a:rPr lang="en-US" dirty="0" smtClean="0"/>
              <a:t> </a:t>
            </a:r>
            <a:r>
              <a:rPr lang="en-US" dirty="0" err="1" smtClean="0"/>
              <a:t>khí</a:t>
            </a:r>
            <a:r>
              <a:rPr lang="en-US" dirty="0" smtClean="0"/>
              <a:t>, </a:t>
            </a:r>
            <a:r>
              <a:rPr lang="en-US" dirty="0" err="1" smtClean="0"/>
              <a:t>cầu</a:t>
            </a:r>
            <a:r>
              <a:rPr lang="en-US" dirty="0" smtClean="0"/>
              <a:t> </a:t>
            </a:r>
            <a:r>
              <a:rPr lang="en-US" dirty="0" err="1" smtClean="0"/>
              <a:t>khuản</a:t>
            </a:r>
            <a:r>
              <a:rPr lang="en-US" dirty="0" smtClean="0"/>
              <a:t> Gram </a:t>
            </a:r>
            <a:r>
              <a:rPr lang="en-US" dirty="0" err="1" smtClean="0"/>
              <a:t>dương</a:t>
            </a:r>
            <a:r>
              <a:rPr lang="en-US" dirty="0" smtClean="0"/>
              <a:t> </a:t>
            </a:r>
            <a:r>
              <a:rPr lang="en-US" dirty="0" err="1" smtClean="0"/>
              <a:t>kỵ</a:t>
            </a:r>
            <a:r>
              <a:rPr lang="en-US" dirty="0" smtClean="0"/>
              <a:t> </a:t>
            </a:r>
            <a:r>
              <a:rPr lang="en-US" dirty="0" err="1" smtClean="0"/>
              <a:t>khí</a:t>
            </a:r>
            <a:r>
              <a:rPr lang="en-US" dirty="0" smtClean="0"/>
              <a:t>, …</a:t>
            </a:r>
            <a:endParaRPr lang="en-US" dirty="0" smtClean="0"/>
          </a:p>
          <a:p>
            <a:r>
              <a:rPr lang="en-US" dirty="0" err="1" smtClean="0"/>
              <a:t>Dùng</a:t>
            </a:r>
            <a:r>
              <a:rPr lang="en-US" dirty="0" smtClean="0"/>
              <a:t> </a:t>
            </a:r>
            <a:r>
              <a:rPr lang="en-US" dirty="0" err="1" smtClean="0"/>
              <a:t>trong</a:t>
            </a:r>
            <a:r>
              <a:rPr lang="en-US" dirty="0" smtClean="0"/>
              <a:t> </a:t>
            </a:r>
            <a:r>
              <a:rPr lang="en-US" dirty="0" err="1" smtClean="0"/>
              <a:t>trường</a:t>
            </a:r>
            <a:r>
              <a:rPr lang="en-US" dirty="0" smtClean="0"/>
              <a:t> </a:t>
            </a:r>
            <a:r>
              <a:rPr lang="en-US" dirty="0" err="1" smtClean="0"/>
              <a:t>hợp</a:t>
            </a:r>
            <a:r>
              <a:rPr lang="en-US" dirty="0" smtClean="0"/>
              <a:t> vi </a:t>
            </a:r>
            <a:r>
              <a:rPr lang="en-US" dirty="0" err="1" smtClean="0"/>
              <a:t>khuẩn</a:t>
            </a:r>
            <a:r>
              <a:rPr lang="en-US" dirty="0" smtClean="0"/>
              <a:t> </a:t>
            </a:r>
            <a:r>
              <a:rPr lang="en-US" dirty="0" err="1" smtClean="0"/>
              <a:t>nhạy</a:t>
            </a:r>
            <a:r>
              <a:rPr lang="en-US" dirty="0" smtClean="0"/>
              <a:t> </a:t>
            </a:r>
            <a:r>
              <a:rPr lang="en-US" dirty="0" err="1" smtClean="0"/>
              <a:t>cảm</a:t>
            </a:r>
            <a:r>
              <a:rPr lang="en-US" dirty="0" smtClean="0"/>
              <a:t> </a:t>
            </a:r>
            <a:r>
              <a:rPr lang="en-US" dirty="0" err="1" smtClean="0"/>
              <a:t>như</a:t>
            </a:r>
            <a:r>
              <a:rPr lang="en-US" dirty="0" smtClean="0"/>
              <a:t> </a:t>
            </a:r>
            <a:r>
              <a:rPr lang="fr-FR" i="1" dirty="0" err="1"/>
              <a:t>Bacteroides</a:t>
            </a:r>
            <a:r>
              <a:rPr lang="fr-FR" i="1" dirty="0"/>
              <a:t> </a:t>
            </a:r>
            <a:r>
              <a:rPr lang="fr-FR" i="1" dirty="0" err="1"/>
              <a:t>fragilis</a:t>
            </a:r>
            <a:r>
              <a:rPr lang="fr-FR" i="1" dirty="0"/>
              <a:t> </a:t>
            </a:r>
            <a:r>
              <a:rPr lang="fr-FR" dirty="0" err="1"/>
              <a:t>và</a:t>
            </a:r>
            <a:r>
              <a:rPr lang="fr-FR" i="1" dirty="0"/>
              <a:t> Staphylococcus </a:t>
            </a:r>
            <a:r>
              <a:rPr lang="fr-FR" i="1" dirty="0" smtClean="0"/>
              <a:t>aureus, </a:t>
            </a:r>
            <a:r>
              <a:rPr lang="fr-FR" dirty="0" err="1" smtClean="0"/>
              <a:t>người</a:t>
            </a:r>
            <a:r>
              <a:rPr lang="fr-FR" dirty="0" smtClean="0"/>
              <a:t> </a:t>
            </a:r>
            <a:r>
              <a:rPr lang="fr-FR" dirty="0" err="1" smtClean="0"/>
              <a:t>dị</a:t>
            </a:r>
            <a:r>
              <a:rPr lang="fr-FR" dirty="0" smtClean="0"/>
              <a:t> </a:t>
            </a:r>
            <a:r>
              <a:rPr lang="fr-FR" dirty="0" err="1" smtClean="0"/>
              <a:t>ứng</a:t>
            </a:r>
            <a:r>
              <a:rPr lang="fr-FR" dirty="0" smtClean="0"/>
              <a:t> </a:t>
            </a:r>
            <a:r>
              <a:rPr lang="fr-FR" dirty="0" err="1" smtClean="0"/>
              <a:t>với</a:t>
            </a:r>
            <a:r>
              <a:rPr lang="fr-FR" dirty="0" smtClean="0"/>
              <a:t> </a:t>
            </a:r>
            <a:r>
              <a:rPr lang="fr-FR" dirty="0" err="1" smtClean="0"/>
              <a:t>penicilin</a:t>
            </a:r>
            <a:endParaRPr lang="en-US" i="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85800" y="228600"/>
            <a:ext cx="7467600" cy="6477000"/>
          </a:xfrm>
        </p:spPr>
      </p:pic>
      <p:sp>
        <p:nvSpPr>
          <p:cNvPr id="3" name="TextBox 2"/>
          <p:cNvSpPr txBox="1"/>
          <p:nvPr/>
        </p:nvSpPr>
        <p:spPr>
          <a:xfrm>
            <a:off x="457200" y="211816"/>
            <a:ext cx="2888932" cy="707886"/>
          </a:xfrm>
          <a:prstGeom prst="rect">
            <a:avLst/>
          </a:prstGeom>
          <a:noFill/>
        </p:spPr>
        <p:txBody>
          <a:bodyPr wrap="none" rtlCol="0">
            <a:spAutoFit/>
          </a:bodyPr>
          <a:lstStyle/>
          <a:p>
            <a:r>
              <a:rPr lang="en-US" sz="4000" b="1" dirty="0" err="1">
                <a:latin typeface="Arial" panose="020B0604020202020204" pitchFamily="34" charset="0"/>
                <a:cs typeface="Arial" panose="020B0604020202020204" pitchFamily="34" charset="0"/>
              </a:rPr>
              <a:t>Thuốc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7</a:t>
            </a:r>
            <a:endParaRPr lang="en-US" sz="40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Cotrimoxazole</a:t>
            </a:r>
            <a:endParaRPr lang="en-US" dirty="0"/>
          </a:p>
        </p:txBody>
      </p:sp>
      <p:sp>
        <p:nvSpPr>
          <p:cNvPr id="3" name="Content Placeholder 2"/>
          <p:cNvSpPr>
            <a:spLocks noGrp="1"/>
          </p:cNvSpPr>
          <p:nvPr>
            <p:ph idx="1"/>
          </p:nvPr>
        </p:nvSpPr>
        <p:spPr/>
        <p:txBody>
          <a:bodyPr/>
          <a:lstStyle/>
          <a:p>
            <a:pPr algn="just"/>
            <a:r>
              <a:rPr lang="en-US" dirty="0" err="1" smtClean="0"/>
              <a:t>Thuộc</a:t>
            </a:r>
            <a:r>
              <a:rPr lang="en-US" dirty="0" smtClean="0"/>
              <a:t> </a:t>
            </a:r>
            <a:r>
              <a:rPr lang="en-US" dirty="0" err="1" smtClean="0"/>
              <a:t>phân</a:t>
            </a:r>
            <a:r>
              <a:rPr lang="en-US" dirty="0" smtClean="0"/>
              <a:t> </a:t>
            </a:r>
            <a:r>
              <a:rPr lang="en-US" dirty="0" err="1" smtClean="0"/>
              <a:t>nhóm</a:t>
            </a:r>
            <a:r>
              <a:rPr lang="en-US" dirty="0" smtClean="0"/>
              <a:t> </a:t>
            </a:r>
            <a:r>
              <a:rPr lang="en-US" dirty="0" err="1" smtClean="0"/>
              <a:t>sulphonamid</a:t>
            </a:r>
            <a:endParaRPr lang="en-US" dirty="0" smtClean="0"/>
          </a:p>
          <a:p>
            <a:pPr algn="just"/>
            <a:r>
              <a:rPr lang="en-US" dirty="0" err="1" smtClean="0"/>
              <a:t>Đây</a:t>
            </a:r>
            <a:r>
              <a:rPr lang="en-US" dirty="0" smtClean="0"/>
              <a:t> </a:t>
            </a:r>
            <a:r>
              <a:rPr lang="en-US" dirty="0" err="1" smtClean="0"/>
              <a:t>là</a:t>
            </a:r>
            <a:r>
              <a:rPr lang="en-US" dirty="0" smtClean="0"/>
              <a:t> </a:t>
            </a:r>
            <a:r>
              <a:rPr lang="en-US" dirty="0" err="1" smtClean="0"/>
              <a:t>thuốc</a:t>
            </a:r>
            <a:r>
              <a:rPr lang="en-US" dirty="0" smtClean="0"/>
              <a:t> </a:t>
            </a:r>
            <a:r>
              <a:rPr lang="en-US" dirty="0" err="1" smtClean="0"/>
              <a:t>kết</a:t>
            </a:r>
            <a:r>
              <a:rPr lang="en-US" dirty="0" smtClean="0"/>
              <a:t> </a:t>
            </a:r>
            <a:r>
              <a:rPr lang="en-US" dirty="0" err="1" smtClean="0"/>
              <a:t>hợp</a:t>
            </a:r>
            <a:r>
              <a:rPr lang="en-US" dirty="0" smtClean="0"/>
              <a:t> </a:t>
            </a:r>
            <a:r>
              <a:rPr lang="en-US" dirty="0" err="1" smtClean="0"/>
              <a:t>gồm</a:t>
            </a:r>
            <a:r>
              <a:rPr lang="en-US" dirty="0" smtClean="0"/>
              <a:t> </a:t>
            </a:r>
            <a:r>
              <a:rPr lang="en-US" dirty="0" err="1" smtClean="0"/>
              <a:t>có</a:t>
            </a:r>
            <a:r>
              <a:rPr lang="en-US" dirty="0" smtClean="0"/>
              <a:t>: </a:t>
            </a:r>
            <a:r>
              <a:rPr lang="en-US" dirty="0"/>
              <a:t>trimethoprim </a:t>
            </a:r>
            <a:r>
              <a:rPr lang="en-US" dirty="0" err="1"/>
              <a:t>và</a:t>
            </a:r>
            <a:r>
              <a:rPr lang="en-US" dirty="0"/>
              <a:t> </a:t>
            </a:r>
            <a:r>
              <a:rPr lang="en-US" dirty="0" err="1" smtClean="0"/>
              <a:t>sulfamethoxazol</a:t>
            </a:r>
            <a:endParaRPr lang="en-US" dirty="0"/>
          </a:p>
          <a:p>
            <a:pPr algn="just"/>
            <a:r>
              <a:rPr lang="en-US" dirty="0" err="1" smtClean="0"/>
              <a:t>Dùng</a:t>
            </a:r>
            <a:r>
              <a:rPr lang="en-US" dirty="0" smtClean="0"/>
              <a:t> </a:t>
            </a:r>
            <a:r>
              <a:rPr lang="en-US" dirty="0" err="1" smtClean="0"/>
              <a:t>trong</a:t>
            </a:r>
            <a:r>
              <a:rPr lang="en-US" dirty="0" smtClean="0"/>
              <a:t> </a:t>
            </a:r>
            <a:r>
              <a:rPr lang="en-US" dirty="0" err="1" smtClean="0"/>
              <a:t>một</a:t>
            </a:r>
            <a:r>
              <a:rPr lang="en-US" dirty="0" smtClean="0"/>
              <a:t> </a:t>
            </a:r>
            <a:r>
              <a:rPr lang="en-US" dirty="0" err="1" smtClean="0"/>
              <a:t>số</a:t>
            </a:r>
            <a:r>
              <a:rPr lang="en-US" dirty="0" smtClean="0"/>
              <a:t> </a:t>
            </a:r>
            <a:r>
              <a:rPr lang="en-US" dirty="0" err="1" smtClean="0"/>
              <a:t>bệnh</a:t>
            </a:r>
            <a:r>
              <a:rPr lang="en-US" dirty="0" smtClean="0"/>
              <a:t> </a:t>
            </a:r>
            <a:r>
              <a:rPr lang="en-US" dirty="0" err="1" smtClean="0"/>
              <a:t>nhiễm</a:t>
            </a:r>
            <a:r>
              <a:rPr lang="en-US" dirty="0" smtClean="0"/>
              <a:t> </a:t>
            </a:r>
            <a:r>
              <a:rPr lang="en-US" dirty="0" err="1" smtClean="0"/>
              <a:t>khuẩn</a:t>
            </a:r>
            <a:r>
              <a:rPr lang="en-US" dirty="0" smtClean="0"/>
              <a:t> </a:t>
            </a:r>
            <a:r>
              <a:rPr lang="en-US" dirty="0" err="1" smtClean="0"/>
              <a:t>như</a:t>
            </a:r>
            <a:r>
              <a:rPr lang="en-US" dirty="0" smtClean="0"/>
              <a:t> </a:t>
            </a:r>
            <a:r>
              <a:rPr lang="vi-VN" dirty="0">
                <a:latin typeface="Calibri" panose="020F0502020204030204" pitchFamily="34" charset="0"/>
              </a:rPr>
              <a:t>viêm phổi, </a:t>
            </a:r>
            <a:r>
              <a:rPr lang="en-US" dirty="0" err="1" smtClean="0">
                <a:latin typeface="Calibri" panose="020F0502020204030204" pitchFamily="34" charset="0"/>
              </a:rPr>
              <a:t>viêm</a:t>
            </a:r>
            <a:r>
              <a:rPr lang="en-US" dirty="0" smtClean="0">
                <a:latin typeface="Calibri" panose="020F0502020204030204" pitchFamily="34" charset="0"/>
              </a:rPr>
              <a:t> </a:t>
            </a:r>
            <a:r>
              <a:rPr lang="en-US" dirty="0" err="1" smtClean="0">
                <a:latin typeface="Calibri" panose="020F0502020204030204" pitchFamily="34" charset="0"/>
              </a:rPr>
              <a:t>phế</a:t>
            </a:r>
            <a:r>
              <a:rPr lang="en-US" dirty="0" smtClean="0">
                <a:latin typeface="Calibri" panose="020F0502020204030204" pitchFamily="34" charset="0"/>
              </a:rPr>
              <a:t> </a:t>
            </a:r>
            <a:r>
              <a:rPr lang="en-US" dirty="0" err="1" smtClean="0">
                <a:latin typeface="Calibri" panose="020F0502020204030204" pitchFamily="34" charset="0"/>
              </a:rPr>
              <a:t>quản</a:t>
            </a:r>
            <a:r>
              <a:rPr lang="en-US" dirty="0" smtClean="0">
                <a:latin typeface="Calibri" panose="020F0502020204030204" pitchFamily="34" charset="0"/>
              </a:rPr>
              <a:t> </a:t>
            </a:r>
            <a:r>
              <a:rPr lang="vi-VN" dirty="0" smtClean="0">
                <a:latin typeface="Calibri" panose="020F0502020204030204" pitchFamily="34" charset="0"/>
              </a:rPr>
              <a:t>và </a:t>
            </a:r>
            <a:r>
              <a:rPr lang="en-US" dirty="0" err="1" smtClean="0">
                <a:latin typeface="Calibri" panose="020F0502020204030204" pitchFamily="34" charset="0"/>
              </a:rPr>
              <a:t>nhiễm</a:t>
            </a:r>
            <a:r>
              <a:rPr lang="en-US" dirty="0" smtClean="0">
                <a:latin typeface="Calibri" panose="020F0502020204030204" pitchFamily="34" charset="0"/>
              </a:rPr>
              <a:t> </a:t>
            </a:r>
            <a:r>
              <a:rPr lang="en-US" dirty="0" err="1" smtClean="0">
                <a:latin typeface="Calibri" panose="020F0502020204030204" pitchFamily="34" charset="0"/>
              </a:rPr>
              <a:t>trùng</a:t>
            </a:r>
            <a:r>
              <a:rPr lang="en-US" dirty="0" smtClean="0">
                <a:latin typeface="Calibri" panose="020F0502020204030204" pitchFamily="34" charset="0"/>
              </a:rPr>
              <a:t> </a:t>
            </a:r>
            <a:r>
              <a:rPr lang="en-US" dirty="0" err="1" smtClean="0">
                <a:latin typeface="Calibri" panose="020F0502020204030204" pitchFamily="34" charset="0"/>
              </a:rPr>
              <a:t>tiết</a:t>
            </a:r>
            <a:r>
              <a:rPr lang="en-US" dirty="0" smtClean="0">
                <a:latin typeface="Calibri" panose="020F0502020204030204" pitchFamily="34" charset="0"/>
              </a:rPr>
              <a:t> </a:t>
            </a:r>
            <a:r>
              <a:rPr lang="en-US" dirty="0" err="1" smtClean="0">
                <a:latin typeface="Calibri" panose="020F0502020204030204" pitchFamily="34" charset="0"/>
              </a:rPr>
              <a:t>niệu</a:t>
            </a:r>
            <a:r>
              <a:rPr lang="vi-VN" dirty="0" smtClean="0">
                <a:latin typeface="Calibri" panose="020F0502020204030204" pitchFamily="34" charset="0"/>
              </a:rPr>
              <a:t>, </a:t>
            </a:r>
            <a:r>
              <a:rPr lang="vi-VN" dirty="0">
                <a:latin typeface="Calibri" panose="020F0502020204030204" pitchFamily="34" charset="0"/>
              </a:rPr>
              <a:t>nhiễm trùng tai và nhiễm trùng ruột. </a:t>
            </a:r>
            <a:endParaRPr 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2895600" cy="1143000"/>
          </a:xfrm>
        </p:spPr>
        <p:txBody>
          <a:bodyPr>
            <a:normAutofit fontScale="90000"/>
          </a:bodyPr>
          <a:lstStyle/>
          <a:p>
            <a:r>
              <a:rPr lang="en-US" b="1" dirty="0" err="1">
                <a:latin typeface="Arial" panose="020B0604020202020204" pitchFamily="34" charset="0"/>
                <a:cs typeface="Arial" panose="020B0604020202020204" pitchFamily="34" charset="0"/>
              </a:rPr>
              <a:t>Thuốc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số</a:t>
            </a:r>
            <a:r>
              <a:rPr lang="en-US" b="1" dirty="0">
                <a:latin typeface="Arial" panose="020B0604020202020204" pitchFamily="34" charset="0"/>
                <a:cs typeface="Arial" panose="020B0604020202020204" pitchFamily="34" charset="0"/>
              </a:rPr>
              <a:t> 8</a:t>
            </a:r>
            <a:endParaRPr lang="en-US"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3200400" y="381000"/>
            <a:ext cx="5105400" cy="6200454"/>
          </a:xfrm>
        </p:spPr>
      </p:pic>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Gentamicin</a:t>
            </a:r>
            <a:endParaRPr lang="en-US" dirty="0"/>
          </a:p>
        </p:txBody>
      </p:sp>
      <p:sp>
        <p:nvSpPr>
          <p:cNvPr id="3" name="Content Placeholder 2"/>
          <p:cNvSpPr>
            <a:spLocks noGrp="1"/>
          </p:cNvSpPr>
          <p:nvPr>
            <p:ph idx="1"/>
          </p:nvPr>
        </p:nvSpPr>
        <p:spPr/>
        <p:txBody>
          <a:bodyPr/>
          <a:lstStyle/>
          <a:p>
            <a:pPr algn="just"/>
            <a:r>
              <a:rPr lang="en-US" dirty="0" err="1" smtClean="0"/>
              <a:t>Thuộc</a:t>
            </a:r>
            <a:r>
              <a:rPr lang="en-US" dirty="0" smtClean="0"/>
              <a:t> </a:t>
            </a:r>
            <a:r>
              <a:rPr lang="en-US" dirty="0" err="1" smtClean="0"/>
              <a:t>nhóm</a:t>
            </a:r>
            <a:r>
              <a:rPr lang="en-US" dirty="0" smtClean="0"/>
              <a:t> aminoglycoside</a:t>
            </a:r>
            <a:endParaRPr lang="en-US" dirty="0" smtClean="0"/>
          </a:p>
          <a:p>
            <a:pPr algn="just"/>
            <a:r>
              <a:rPr lang="en-US" dirty="0" err="1" smtClean="0"/>
              <a:t>Phổ</a:t>
            </a:r>
            <a:r>
              <a:rPr lang="en-US" dirty="0" smtClean="0"/>
              <a:t> </a:t>
            </a:r>
            <a:r>
              <a:rPr lang="en-US" dirty="0" err="1" smtClean="0"/>
              <a:t>diệt</a:t>
            </a:r>
            <a:r>
              <a:rPr lang="en-US" dirty="0" smtClean="0"/>
              <a:t> </a:t>
            </a:r>
            <a:r>
              <a:rPr lang="en-US" dirty="0" err="1" smtClean="0"/>
              <a:t>khuẩn</a:t>
            </a:r>
            <a:r>
              <a:rPr lang="en-US" dirty="0" smtClean="0"/>
              <a:t>: </a:t>
            </a:r>
            <a:r>
              <a:rPr lang="en-US" dirty="0" err="1" smtClean="0"/>
              <a:t>các</a:t>
            </a:r>
            <a:r>
              <a:rPr lang="en-US" dirty="0" smtClean="0"/>
              <a:t> vi </a:t>
            </a:r>
            <a:r>
              <a:rPr lang="en-US" dirty="0" err="1" smtClean="0"/>
              <a:t>khuẩn</a:t>
            </a:r>
            <a:r>
              <a:rPr lang="en-US" dirty="0" smtClean="0"/>
              <a:t> </a:t>
            </a:r>
            <a:r>
              <a:rPr lang="en-US" dirty="0" err="1" smtClean="0"/>
              <a:t>hiếu</a:t>
            </a:r>
            <a:r>
              <a:rPr lang="en-US" dirty="0" smtClean="0"/>
              <a:t> </a:t>
            </a:r>
            <a:r>
              <a:rPr lang="en-US" dirty="0" err="1" smtClean="0"/>
              <a:t>khí</a:t>
            </a:r>
            <a:r>
              <a:rPr lang="en-US" dirty="0" smtClean="0"/>
              <a:t> Gram </a:t>
            </a:r>
            <a:r>
              <a:rPr lang="en-US" dirty="0" err="1" smtClean="0"/>
              <a:t>âm</a:t>
            </a:r>
            <a:r>
              <a:rPr lang="en-US" dirty="0" smtClean="0"/>
              <a:t> </a:t>
            </a:r>
            <a:r>
              <a:rPr lang="en-US" dirty="0" err="1" smtClean="0"/>
              <a:t>và</a:t>
            </a:r>
            <a:r>
              <a:rPr lang="en-US" dirty="0" smtClean="0"/>
              <a:t> </a:t>
            </a:r>
            <a:r>
              <a:rPr lang="en-US" dirty="0" err="1" smtClean="0"/>
              <a:t>các</a:t>
            </a:r>
            <a:r>
              <a:rPr lang="en-US" dirty="0" smtClean="0"/>
              <a:t> </a:t>
            </a:r>
            <a:r>
              <a:rPr lang="en-US" dirty="0" err="1" smtClean="0"/>
              <a:t>tụ</a:t>
            </a:r>
            <a:r>
              <a:rPr lang="en-US" dirty="0" smtClean="0"/>
              <a:t> </a:t>
            </a:r>
            <a:r>
              <a:rPr lang="en-US" dirty="0" err="1" smtClean="0"/>
              <a:t>cầu</a:t>
            </a:r>
            <a:r>
              <a:rPr lang="en-US" dirty="0" smtClean="0"/>
              <a:t>, </a:t>
            </a:r>
            <a:r>
              <a:rPr lang="en-US" dirty="0" err="1" smtClean="0"/>
              <a:t>kể</a:t>
            </a:r>
            <a:r>
              <a:rPr lang="en-US" dirty="0" smtClean="0"/>
              <a:t> </a:t>
            </a:r>
            <a:r>
              <a:rPr lang="en-US" dirty="0" err="1" smtClean="0"/>
              <a:t>cả</a:t>
            </a:r>
            <a:r>
              <a:rPr lang="en-US" dirty="0" smtClean="0"/>
              <a:t> </a:t>
            </a:r>
            <a:r>
              <a:rPr lang="en-US" dirty="0" err="1" smtClean="0"/>
              <a:t>chủng</a:t>
            </a:r>
            <a:r>
              <a:rPr lang="en-US" dirty="0"/>
              <a:t> </a:t>
            </a:r>
            <a:r>
              <a:rPr lang="en-US" dirty="0" err="1" smtClean="0"/>
              <a:t>sinh</a:t>
            </a:r>
            <a:r>
              <a:rPr lang="en-US" dirty="0" smtClean="0"/>
              <a:t> </a:t>
            </a:r>
            <a:r>
              <a:rPr lang="en-US" dirty="0" err="1" smtClean="0"/>
              <a:t>penicillinase</a:t>
            </a:r>
            <a:r>
              <a:rPr lang="en-US" dirty="0" smtClean="0"/>
              <a:t> </a:t>
            </a:r>
            <a:r>
              <a:rPr lang="en-US" dirty="0" err="1" smtClean="0"/>
              <a:t>và</a:t>
            </a:r>
            <a:r>
              <a:rPr lang="en-US" dirty="0" smtClean="0"/>
              <a:t> </a:t>
            </a:r>
            <a:r>
              <a:rPr lang="en-US" dirty="0" err="1" smtClean="0"/>
              <a:t>kháng</a:t>
            </a:r>
            <a:r>
              <a:rPr lang="en-US" dirty="0" smtClean="0"/>
              <a:t> methicillin</a:t>
            </a:r>
            <a:endParaRPr lang="en-US" dirty="0" smtClean="0"/>
          </a:p>
          <a:p>
            <a:pPr algn="just"/>
            <a:r>
              <a:rPr lang="en-US" dirty="0" err="1" smtClean="0"/>
              <a:t>Được</a:t>
            </a:r>
            <a:r>
              <a:rPr lang="en-US" dirty="0" smtClean="0"/>
              <a:t> </a:t>
            </a:r>
            <a:r>
              <a:rPr lang="en-US" dirty="0" err="1" smtClean="0"/>
              <a:t>chỉ</a:t>
            </a:r>
            <a:r>
              <a:rPr lang="en-US" dirty="0" smtClean="0"/>
              <a:t> </a:t>
            </a:r>
            <a:r>
              <a:rPr lang="en-US" dirty="0" err="1" smtClean="0"/>
              <a:t>định</a:t>
            </a:r>
            <a:r>
              <a:rPr lang="en-US" dirty="0" smtClean="0"/>
              <a:t> </a:t>
            </a:r>
            <a:r>
              <a:rPr lang="en-US" dirty="0" err="1" smtClean="0"/>
              <a:t>phối</a:t>
            </a:r>
            <a:r>
              <a:rPr lang="en-US" dirty="0" smtClean="0"/>
              <a:t> </a:t>
            </a:r>
            <a:r>
              <a:rPr lang="en-US" dirty="0" err="1" smtClean="0"/>
              <a:t>hợp</a:t>
            </a:r>
            <a:r>
              <a:rPr lang="en-US" dirty="0" smtClean="0"/>
              <a:t> </a:t>
            </a:r>
            <a:r>
              <a:rPr lang="en-US" dirty="0" err="1" smtClean="0"/>
              <a:t>với</a:t>
            </a:r>
            <a:r>
              <a:rPr lang="en-US" dirty="0" smtClean="0"/>
              <a:t> </a:t>
            </a:r>
            <a:r>
              <a:rPr lang="en-US" dirty="0" err="1" smtClean="0"/>
              <a:t>các</a:t>
            </a:r>
            <a:r>
              <a:rPr lang="en-US" dirty="0" smtClean="0"/>
              <a:t> beta – lactam </a:t>
            </a:r>
            <a:r>
              <a:rPr lang="en-US" dirty="0" err="1" smtClean="0"/>
              <a:t>khác</a:t>
            </a:r>
            <a:r>
              <a:rPr lang="en-US" dirty="0" smtClean="0"/>
              <a:t> </a:t>
            </a:r>
            <a:r>
              <a:rPr lang="en-US" dirty="0" err="1" smtClean="0"/>
              <a:t>để</a:t>
            </a:r>
            <a:r>
              <a:rPr lang="en-US" dirty="0" smtClean="0"/>
              <a:t> </a:t>
            </a:r>
            <a:r>
              <a:rPr lang="en-US" dirty="0" err="1" smtClean="0"/>
              <a:t>điều</a:t>
            </a:r>
            <a:r>
              <a:rPr lang="en-US" dirty="0" smtClean="0"/>
              <a:t> </a:t>
            </a:r>
            <a:r>
              <a:rPr lang="en-US" dirty="0" err="1" smtClean="0"/>
              <a:t>trị</a:t>
            </a:r>
            <a:r>
              <a:rPr lang="en-US" dirty="0" smtClean="0"/>
              <a:t> </a:t>
            </a:r>
            <a:r>
              <a:rPr lang="en-US" dirty="0" err="1" smtClean="0"/>
              <a:t>các</a:t>
            </a:r>
            <a:r>
              <a:rPr lang="en-US" dirty="0" smtClean="0"/>
              <a:t> </a:t>
            </a:r>
            <a:r>
              <a:rPr lang="en-US" dirty="0" err="1" smtClean="0"/>
              <a:t>bệnh</a:t>
            </a:r>
            <a:r>
              <a:rPr lang="en-US" dirty="0" smtClean="0"/>
              <a:t> </a:t>
            </a:r>
            <a:r>
              <a:rPr lang="en-US" dirty="0" err="1" smtClean="0"/>
              <a:t>toàn</a:t>
            </a:r>
            <a:r>
              <a:rPr lang="en-US" dirty="0" smtClean="0"/>
              <a:t> </a:t>
            </a:r>
            <a:r>
              <a:rPr lang="en-US" dirty="0" err="1" smtClean="0"/>
              <a:t>thân</a:t>
            </a:r>
            <a:r>
              <a:rPr lang="en-US" dirty="0" smtClean="0"/>
              <a:t> </a:t>
            </a:r>
            <a:r>
              <a:rPr lang="en-US" dirty="0" err="1" smtClean="0"/>
              <a:t>gây</a:t>
            </a:r>
            <a:r>
              <a:rPr lang="en-US" dirty="0" smtClean="0"/>
              <a:t> </a:t>
            </a:r>
            <a:r>
              <a:rPr lang="en-US" dirty="0" err="1" smtClean="0"/>
              <a:t>ra</a:t>
            </a:r>
            <a:r>
              <a:rPr lang="en-US" dirty="0" smtClean="0"/>
              <a:t> </a:t>
            </a:r>
            <a:r>
              <a:rPr lang="en-US" dirty="0" err="1" smtClean="0"/>
              <a:t>bới</a:t>
            </a:r>
            <a:r>
              <a:rPr lang="en-US" dirty="0" smtClean="0"/>
              <a:t> vi </a:t>
            </a:r>
            <a:r>
              <a:rPr lang="en-US" dirty="0" err="1" smtClean="0"/>
              <a:t>khuẩn</a:t>
            </a:r>
            <a:r>
              <a:rPr lang="en-US" dirty="0" smtClean="0"/>
              <a:t> vi </a:t>
            </a:r>
            <a:r>
              <a:rPr lang="en-US" dirty="0" err="1" smtClean="0"/>
              <a:t>khuẩn</a:t>
            </a:r>
            <a:r>
              <a:rPr lang="en-US" dirty="0" smtClean="0"/>
              <a:t> Gram </a:t>
            </a:r>
            <a:r>
              <a:rPr lang="en-US" dirty="0" err="1" smtClean="0"/>
              <a:t>âm</a:t>
            </a:r>
            <a:r>
              <a:rPr lang="en-US" dirty="0" smtClean="0"/>
              <a:t> </a:t>
            </a:r>
            <a:r>
              <a:rPr lang="en-US" dirty="0" err="1" smtClean="0"/>
              <a:t>và</a:t>
            </a:r>
            <a:r>
              <a:rPr lang="en-US" dirty="0" smtClean="0"/>
              <a:t> </a:t>
            </a:r>
            <a:r>
              <a:rPr lang="en-US" dirty="0" err="1" smtClean="0"/>
              <a:t>các</a:t>
            </a:r>
            <a:r>
              <a:rPr lang="en-US" dirty="0" smtClean="0"/>
              <a:t> vi </a:t>
            </a:r>
            <a:r>
              <a:rPr lang="en-US" dirty="0" err="1" smtClean="0"/>
              <a:t>khuẩn</a:t>
            </a:r>
            <a:r>
              <a:rPr lang="en-US" dirty="0" smtClean="0"/>
              <a:t> </a:t>
            </a:r>
            <a:r>
              <a:rPr lang="en-US" dirty="0" err="1" smtClean="0"/>
              <a:t>khác</a:t>
            </a:r>
            <a:r>
              <a:rPr lang="en-US" dirty="0" smtClean="0"/>
              <a:t> </a:t>
            </a:r>
            <a:r>
              <a:rPr lang="en-US" dirty="0" err="1" smtClean="0"/>
              <a:t>còn</a:t>
            </a:r>
            <a:r>
              <a:rPr lang="en-US" dirty="0" smtClean="0"/>
              <a:t> </a:t>
            </a:r>
            <a:r>
              <a:rPr lang="en-US" dirty="0" err="1" smtClean="0"/>
              <a:t>nhạy</a:t>
            </a:r>
            <a:r>
              <a:rPr lang="en-US" dirty="0" smtClean="0"/>
              <a:t> </a:t>
            </a:r>
            <a:r>
              <a:rPr lang="en-US" dirty="0" err="1" smtClean="0"/>
              <a:t>cảm</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24864" y="533402"/>
            <a:ext cx="8519137" cy="5998493"/>
          </a:xfrm>
        </p:spPr>
      </p:pic>
      <p:sp>
        <p:nvSpPr>
          <p:cNvPr id="3" name="TextBox 2"/>
          <p:cNvSpPr txBox="1"/>
          <p:nvPr/>
        </p:nvSpPr>
        <p:spPr>
          <a:xfrm>
            <a:off x="381000" y="304800"/>
            <a:ext cx="2888932" cy="707886"/>
          </a:xfrm>
          <a:prstGeom prst="rect">
            <a:avLst/>
          </a:prstGeom>
          <a:noFill/>
        </p:spPr>
        <p:txBody>
          <a:bodyPr wrap="none" rtlCol="0">
            <a:spAutoFit/>
          </a:bodyPr>
          <a:lstStyle/>
          <a:p>
            <a:r>
              <a:rPr lang="en-US" sz="4000" b="1" dirty="0" err="1">
                <a:latin typeface="Arial" panose="020B0604020202020204" pitchFamily="34" charset="0"/>
                <a:cs typeface="Arial" panose="020B0604020202020204" pitchFamily="34" charset="0"/>
              </a:rPr>
              <a:t>Thuốc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9</a:t>
            </a:r>
            <a:endParaRPr lang="en-US" sz="40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solidFill>
                  <a:srgbClr val="FF0000"/>
                </a:solidFill>
              </a:rPr>
              <a:t>MỤC TIÊU</a:t>
            </a:r>
            <a:endParaRPr lang="en-US" b="1" dirty="0">
              <a:solidFill>
                <a:srgbClr val="FF0000"/>
              </a:solidFill>
            </a:endParaRPr>
          </a:p>
        </p:txBody>
      </p:sp>
      <p:graphicFrame>
        <p:nvGraphicFramePr>
          <p:cNvPr id="4" name="Content Placeholder 3"/>
          <p:cNvGraphicFramePr>
            <a:graphicFrameLocks noGrp="1"/>
          </p:cNvGraphicFramePr>
          <p:nvPr>
            <p:ph idx="1"/>
          </p:nvPr>
        </p:nvGraphicFramePr>
        <p:xfrm>
          <a:off x="228600" y="1295400"/>
          <a:ext cx="8763000" cy="533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Amoxicillin</a:t>
            </a:r>
            <a:endParaRPr lang="en-US" dirty="0"/>
          </a:p>
        </p:txBody>
      </p:sp>
      <p:sp>
        <p:nvSpPr>
          <p:cNvPr id="3" name="Content Placeholder 2"/>
          <p:cNvSpPr>
            <a:spLocks noGrp="1"/>
          </p:cNvSpPr>
          <p:nvPr>
            <p:ph idx="1"/>
          </p:nvPr>
        </p:nvSpPr>
        <p:spPr/>
        <p:txBody>
          <a:bodyPr/>
          <a:lstStyle/>
          <a:p>
            <a:pPr algn="just"/>
            <a:r>
              <a:rPr lang="en-US" dirty="0" err="1" smtClean="0"/>
              <a:t>Thuộc</a:t>
            </a:r>
            <a:r>
              <a:rPr lang="en-US" dirty="0" smtClean="0"/>
              <a:t> </a:t>
            </a:r>
            <a:r>
              <a:rPr lang="en-US" dirty="0" err="1" smtClean="0"/>
              <a:t>phân</a:t>
            </a:r>
            <a:r>
              <a:rPr lang="en-US" dirty="0" smtClean="0"/>
              <a:t> </a:t>
            </a:r>
            <a:r>
              <a:rPr lang="en-US" dirty="0" err="1" smtClean="0"/>
              <a:t>nhóm</a:t>
            </a:r>
            <a:r>
              <a:rPr lang="en-US" dirty="0" smtClean="0"/>
              <a:t> penicillin, </a:t>
            </a:r>
            <a:r>
              <a:rPr lang="en-US" dirty="0" err="1" smtClean="0"/>
              <a:t>nhóm</a:t>
            </a:r>
            <a:r>
              <a:rPr lang="en-US" dirty="0" smtClean="0"/>
              <a:t> beta – lactam</a:t>
            </a:r>
            <a:endParaRPr lang="en-US" dirty="0" smtClean="0"/>
          </a:p>
          <a:p>
            <a:pPr algn="just"/>
            <a:r>
              <a:rPr lang="en-US" dirty="0" err="1" smtClean="0"/>
              <a:t>Phổ</a:t>
            </a:r>
            <a:r>
              <a:rPr lang="en-US" dirty="0" smtClean="0"/>
              <a:t> </a:t>
            </a:r>
            <a:r>
              <a:rPr lang="en-US" dirty="0" err="1" smtClean="0"/>
              <a:t>kháng</a:t>
            </a:r>
            <a:r>
              <a:rPr lang="en-US" dirty="0" smtClean="0"/>
              <a:t> </a:t>
            </a:r>
            <a:r>
              <a:rPr lang="en-US" dirty="0" err="1" smtClean="0"/>
              <a:t>khuẩn</a:t>
            </a:r>
            <a:r>
              <a:rPr lang="en-US" dirty="0" smtClean="0"/>
              <a:t> </a:t>
            </a:r>
            <a:r>
              <a:rPr lang="en-US" dirty="0" err="1" smtClean="0"/>
              <a:t>rộng</a:t>
            </a:r>
            <a:r>
              <a:rPr lang="en-US" dirty="0" smtClean="0"/>
              <a:t>, </a:t>
            </a:r>
            <a:r>
              <a:rPr lang="en-US" dirty="0" err="1" smtClean="0"/>
              <a:t>đặc</a:t>
            </a:r>
            <a:r>
              <a:rPr lang="en-US" dirty="0" smtClean="0"/>
              <a:t> </a:t>
            </a:r>
            <a:r>
              <a:rPr lang="en-US" dirty="0" err="1" smtClean="0"/>
              <a:t>biệt</a:t>
            </a:r>
            <a:r>
              <a:rPr lang="en-US" dirty="0" smtClean="0"/>
              <a:t> </a:t>
            </a:r>
            <a:r>
              <a:rPr lang="en-US" dirty="0" err="1" smtClean="0"/>
              <a:t>trên</a:t>
            </a:r>
            <a:r>
              <a:rPr lang="en-US" dirty="0" smtClean="0"/>
              <a:t> </a:t>
            </a:r>
            <a:r>
              <a:rPr lang="en-US" dirty="0" err="1" smtClean="0"/>
              <a:t>các</a:t>
            </a:r>
            <a:r>
              <a:rPr lang="en-US" dirty="0" smtClean="0"/>
              <a:t> </a:t>
            </a:r>
            <a:r>
              <a:rPr lang="en-US" dirty="0" err="1" smtClean="0"/>
              <a:t>trực</a:t>
            </a:r>
            <a:r>
              <a:rPr lang="en-US" dirty="0" smtClean="0"/>
              <a:t> </a:t>
            </a:r>
            <a:r>
              <a:rPr lang="en-US" dirty="0" err="1" smtClean="0"/>
              <a:t>khẩn</a:t>
            </a:r>
            <a:r>
              <a:rPr lang="en-US" dirty="0" smtClean="0"/>
              <a:t> Gram </a:t>
            </a:r>
            <a:r>
              <a:rPr lang="en-US" dirty="0" err="1" smtClean="0"/>
              <a:t>âm</a:t>
            </a:r>
            <a:r>
              <a:rPr lang="en-US" dirty="0" smtClean="0"/>
              <a:t>.</a:t>
            </a:r>
            <a:endParaRPr lang="en-US" dirty="0" smtClean="0"/>
          </a:p>
          <a:p>
            <a:pPr algn="just"/>
            <a:r>
              <a:rPr lang="en-US" dirty="0" err="1" smtClean="0"/>
              <a:t>Chỉ</a:t>
            </a:r>
            <a:r>
              <a:rPr lang="en-US" dirty="0" smtClean="0"/>
              <a:t> </a:t>
            </a:r>
            <a:r>
              <a:rPr lang="en-US" dirty="0" err="1" smtClean="0"/>
              <a:t>định</a:t>
            </a:r>
            <a:r>
              <a:rPr lang="en-US" dirty="0" smtClean="0"/>
              <a:t>: </a:t>
            </a:r>
            <a:r>
              <a:rPr lang="en-US" dirty="0" err="1" smtClean="0"/>
              <a:t>nhiễm</a:t>
            </a:r>
            <a:r>
              <a:rPr lang="en-US" dirty="0" smtClean="0"/>
              <a:t> </a:t>
            </a:r>
            <a:r>
              <a:rPr lang="en-US" dirty="0" err="1" smtClean="0"/>
              <a:t>khuẩn</a:t>
            </a:r>
            <a:r>
              <a:rPr lang="en-US" dirty="0" smtClean="0"/>
              <a:t> </a:t>
            </a:r>
            <a:r>
              <a:rPr lang="en-US" dirty="0" err="1" smtClean="0"/>
              <a:t>hô</a:t>
            </a:r>
            <a:r>
              <a:rPr lang="en-US" dirty="0" smtClean="0"/>
              <a:t> </a:t>
            </a:r>
            <a:r>
              <a:rPr lang="en-US" dirty="0" err="1" smtClean="0"/>
              <a:t>hấp</a:t>
            </a:r>
            <a:r>
              <a:rPr lang="en-US" dirty="0" smtClean="0"/>
              <a:t> </a:t>
            </a:r>
            <a:r>
              <a:rPr lang="en-US" dirty="0" err="1" smtClean="0"/>
              <a:t>đường</a:t>
            </a:r>
            <a:r>
              <a:rPr lang="en-US" dirty="0" smtClean="0"/>
              <a:t> </a:t>
            </a:r>
            <a:r>
              <a:rPr lang="en-US" dirty="0" err="1" smtClean="0"/>
              <a:t>trên</a:t>
            </a:r>
            <a:r>
              <a:rPr lang="en-US" dirty="0" smtClean="0"/>
              <a:t>, </a:t>
            </a:r>
            <a:r>
              <a:rPr lang="en-US" dirty="0" err="1" smtClean="0"/>
              <a:t>nhiễm</a:t>
            </a:r>
            <a:r>
              <a:rPr lang="en-US" dirty="0" smtClean="0"/>
              <a:t> </a:t>
            </a:r>
            <a:r>
              <a:rPr lang="en-US" dirty="0" err="1" smtClean="0"/>
              <a:t>khuẩn</a:t>
            </a:r>
            <a:r>
              <a:rPr lang="en-US" dirty="0" smtClean="0"/>
              <a:t> </a:t>
            </a:r>
            <a:r>
              <a:rPr lang="en-US" dirty="0" err="1" smtClean="0"/>
              <a:t>đường</a:t>
            </a:r>
            <a:r>
              <a:rPr lang="en-US" dirty="0" smtClean="0"/>
              <a:t> </a:t>
            </a:r>
            <a:r>
              <a:rPr lang="en-US" dirty="0" err="1" smtClean="0"/>
              <a:t>hô</a:t>
            </a:r>
            <a:r>
              <a:rPr lang="en-US" dirty="0" smtClean="0"/>
              <a:t> </a:t>
            </a:r>
            <a:r>
              <a:rPr lang="en-US" dirty="0" err="1" smtClean="0"/>
              <a:t>hấp</a:t>
            </a:r>
            <a:r>
              <a:rPr lang="en-US" dirty="0" smtClean="0"/>
              <a:t> </a:t>
            </a:r>
            <a:r>
              <a:rPr lang="en-US" dirty="0" err="1" smtClean="0"/>
              <a:t>dưới</a:t>
            </a:r>
            <a:r>
              <a:rPr lang="en-US" dirty="0" smtClean="0"/>
              <a:t> do </a:t>
            </a:r>
            <a:r>
              <a:rPr lang="en-US" dirty="0" err="1" smtClean="0"/>
              <a:t>liên</a:t>
            </a:r>
            <a:r>
              <a:rPr lang="en-US" dirty="0" smtClean="0"/>
              <a:t> </a:t>
            </a:r>
            <a:r>
              <a:rPr lang="en-US" dirty="0" err="1" smtClean="0"/>
              <a:t>cầu</a:t>
            </a:r>
            <a:r>
              <a:rPr lang="en-US" dirty="0" smtClean="0"/>
              <a:t>, </a:t>
            </a:r>
            <a:r>
              <a:rPr lang="en-US" dirty="0" err="1" smtClean="0"/>
              <a:t>phế</a:t>
            </a:r>
            <a:r>
              <a:rPr lang="en-US" dirty="0" smtClean="0"/>
              <a:t> </a:t>
            </a:r>
            <a:r>
              <a:rPr lang="en-US" dirty="0" err="1" smtClean="0"/>
              <a:t>cầu</a:t>
            </a:r>
            <a:r>
              <a:rPr lang="en-US" dirty="0" smtClean="0"/>
              <a:t>…, </a:t>
            </a:r>
            <a:r>
              <a:rPr lang="en-US" dirty="0" err="1" smtClean="0"/>
              <a:t>nhiễm</a:t>
            </a:r>
            <a:r>
              <a:rPr lang="en-US" dirty="0" smtClean="0"/>
              <a:t> </a:t>
            </a:r>
            <a:r>
              <a:rPr lang="en-US" dirty="0" err="1" smtClean="0"/>
              <a:t>khuẩn</a:t>
            </a:r>
            <a:r>
              <a:rPr lang="en-US" dirty="0" smtClean="0"/>
              <a:t> </a:t>
            </a:r>
            <a:r>
              <a:rPr lang="en-US" dirty="0" err="1" smtClean="0"/>
              <a:t>tiết</a:t>
            </a:r>
            <a:r>
              <a:rPr lang="en-US" dirty="0" smtClean="0"/>
              <a:t> </a:t>
            </a:r>
            <a:r>
              <a:rPr lang="en-US" dirty="0" err="1" smtClean="0"/>
              <a:t>niệu</a:t>
            </a:r>
            <a:r>
              <a:rPr lang="en-US" dirty="0" smtClean="0"/>
              <a:t>, </a:t>
            </a:r>
            <a:r>
              <a:rPr lang="en-US" dirty="0" err="1" smtClean="0"/>
              <a:t>lậu</a:t>
            </a:r>
            <a:r>
              <a:rPr lang="en-US" dirty="0" smtClean="0"/>
              <a:t>, </a:t>
            </a:r>
            <a:r>
              <a:rPr lang="en-US" dirty="0" err="1" smtClean="0"/>
              <a:t>nhiễm</a:t>
            </a:r>
            <a:r>
              <a:rPr lang="en-US" dirty="0" smtClean="0"/>
              <a:t> </a:t>
            </a:r>
            <a:r>
              <a:rPr lang="en-US" dirty="0" err="1" smtClean="0"/>
              <a:t>khuẩn</a:t>
            </a:r>
            <a:r>
              <a:rPr lang="en-US" dirty="0" smtClean="0"/>
              <a:t> da, </a:t>
            </a:r>
            <a:r>
              <a:rPr lang="en-US" dirty="0" err="1" smtClean="0"/>
              <a:t>cơ</a:t>
            </a:r>
            <a:r>
              <a:rPr lang="en-US" dirty="0" smtClean="0"/>
              <a:t> do </a:t>
            </a:r>
            <a:r>
              <a:rPr lang="en-US" dirty="0" err="1" smtClean="0"/>
              <a:t>liên</a:t>
            </a:r>
            <a:r>
              <a:rPr lang="en-US" dirty="0" smtClean="0"/>
              <a:t> </a:t>
            </a:r>
            <a:r>
              <a:rPr lang="en-US" dirty="0" err="1" smtClean="0"/>
              <a:t>cầu</a:t>
            </a:r>
            <a:r>
              <a:rPr lang="en-US" dirty="0" smtClean="0"/>
              <a:t>, </a:t>
            </a:r>
            <a:r>
              <a:rPr lang="en-US" dirty="0" err="1" smtClean="0"/>
              <a:t>tụ</a:t>
            </a:r>
            <a:r>
              <a:rPr lang="en-US" dirty="0" smtClean="0"/>
              <a:t> </a:t>
            </a:r>
            <a:r>
              <a:rPr lang="en-US" dirty="0" err="1" smtClean="0"/>
              <a:t>cầu</a:t>
            </a:r>
            <a:r>
              <a:rPr lang="en-US" dirty="0" smtClean="0"/>
              <a:t>.</a:t>
            </a:r>
            <a:endParaRPr lang="en-US"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09600" y="304800"/>
            <a:ext cx="8153400" cy="6248400"/>
          </a:xfrm>
        </p:spPr>
      </p:pic>
      <p:sp>
        <p:nvSpPr>
          <p:cNvPr id="3" name="TextBox 2"/>
          <p:cNvSpPr txBox="1"/>
          <p:nvPr/>
        </p:nvSpPr>
        <p:spPr>
          <a:xfrm>
            <a:off x="457200" y="417720"/>
            <a:ext cx="32004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Thuốc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10</a:t>
            </a:r>
            <a:endParaRPr lang="en-US" sz="40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Chloramphenicol</a:t>
            </a:r>
            <a:endParaRPr lang="en-US" dirty="0"/>
          </a:p>
        </p:txBody>
      </p:sp>
      <p:sp>
        <p:nvSpPr>
          <p:cNvPr id="3" name="Content Placeholder 2"/>
          <p:cNvSpPr>
            <a:spLocks noGrp="1"/>
          </p:cNvSpPr>
          <p:nvPr>
            <p:ph idx="1"/>
          </p:nvPr>
        </p:nvSpPr>
        <p:spPr/>
        <p:txBody>
          <a:bodyPr/>
          <a:lstStyle/>
          <a:p>
            <a:pPr algn="just"/>
            <a:r>
              <a:rPr lang="en-US" dirty="0" err="1" smtClean="0"/>
              <a:t>Thuộc</a:t>
            </a:r>
            <a:r>
              <a:rPr lang="en-US" dirty="0" smtClean="0"/>
              <a:t> </a:t>
            </a:r>
            <a:r>
              <a:rPr lang="en-US" dirty="0" err="1" smtClean="0"/>
              <a:t>nhóm</a:t>
            </a:r>
            <a:r>
              <a:rPr lang="en-US" dirty="0" smtClean="0"/>
              <a:t> </a:t>
            </a:r>
            <a:r>
              <a:rPr lang="en-US" dirty="0" err="1" smtClean="0"/>
              <a:t>phenicol</a:t>
            </a:r>
            <a:endParaRPr lang="en-US" dirty="0" smtClean="0"/>
          </a:p>
          <a:p>
            <a:pPr algn="just"/>
            <a:r>
              <a:rPr lang="en-US" dirty="0" err="1" smtClean="0"/>
              <a:t>Là</a:t>
            </a:r>
            <a:r>
              <a:rPr lang="en-US" dirty="0" smtClean="0"/>
              <a:t> </a:t>
            </a:r>
            <a:r>
              <a:rPr lang="en-US" dirty="0" err="1" smtClean="0"/>
              <a:t>kháng</a:t>
            </a:r>
            <a:r>
              <a:rPr lang="en-US" dirty="0" smtClean="0"/>
              <a:t> </a:t>
            </a:r>
            <a:r>
              <a:rPr lang="en-US" dirty="0" err="1" smtClean="0"/>
              <a:t>sinh</a:t>
            </a:r>
            <a:r>
              <a:rPr lang="en-US" dirty="0" smtClean="0"/>
              <a:t> </a:t>
            </a:r>
            <a:r>
              <a:rPr lang="en-US" dirty="0" err="1" smtClean="0"/>
              <a:t>tự</a:t>
            </a:r>
            <a:r>
              <a:rPr lang="en-US" dirty="0" smtClean="0"/>
              <a:t> </a:t>
            </a:r>
            <a:r>
              <a:rPr lang="en-US" dirty="0" err="1" smtClean="0"/>
              <a:t>nhiên</a:t>
            </a:r>
            <a:endParaRPr lang="en-US" dirty="0" smtClean="0"/>
          </a:p>
          <a:p>
            <a:pPr algn="just"/>
            <a:r>
              <a:rPr lang="en-US" dirty="0" err="1" smtClean="0"/>
              <a:t>Phổ</a:t>
            </a:r>
            <a:r>
              <a:rPr lang="en-US" dirty="0" smtClean="0"/>
              <a:t> </a:t>
            </a:r>
            <a:r>
              <a:rPr lang="en-US" dirty="0" err="1" smtClean="0"/>
              <a:t>kháng</a:t>
            </a:r>
            <a:r>
              <a:rPr lang="en-US" dirty="0" smtClean="0"/>
              <a:t> </a:t>
            </a:r>
            <a:r>
              <a:rPr lang="en-US" dirty="0" err="1" smtClean="0"/>
              <a:t>khuẩn</a:t>
            </a:r>
            <a:r>
              <a:rPr lang="en-US" dirty="0" smtClean="0"/>
              <a:t> </a:t>
            </a:r>
            <a:r>
              <a:rPr lang="en-US" dirty="0" err="1" smtClean="0"/>
              <a:t>rộng</a:t>
            </a:r>
            <a:r>
              <a:rPr lang="en-US" dirty="0" smtClean="0"/>
              <a:t>: vi </a:t>
            </a:r>
            <a:r>
              <a:rPr lang="en-US" dirty="0" err="1" smtClean="0"/>
              <a:t>khuẩn</a:t>
            </a:r>
            <a:r>
              <a:rPr lang="en-US" dirty="0" smtClean="0"/>
              <a:t> Gram </a:t>
            </a:r>
            <a:r>
              <a:rPr lang="en-US" dirty="0" err="1" smtClean="0"/>
              <a:t>dương</a:t>
            </a:r>
            <a:r>
              <a:rPr lang="en-US" dirty="0" smtClean="0"/>
              <a:t>, Gram </a:t>
            </a:r>
            <a:r>
              <a:rPr lang="en-US" dirty="0" err="1" smtClean="0"/>
              <a:t>âm</a:t>
            </a:r>
            <a:r>
              <a:rPr lang="en-US" dirty="0" smtClean="0"/>
              <a:t>, </a:t>
            </a:r>
            <a:r>
              <a:rPr lang="en-US" dirty="0" err="1" smtClean="0"/>
              <a:t>các</a:t>
            </a:r>
            <a:r>
              <a:rPr lang="en-US" dirty="0" smtClean="0"/>
              <a:t> vi </a:t>
            </a:r>
            <a:r>
              <a:rPr lang="en-US" dirty="0" err="1" smtClean="0"/>
              <a:t>khuẩn</a:t>
            </a:r>
            <a:r>
              <a:rPr lang="en-US" dirty="0" smtClean="0"/>
              <a:t> </a:t>
            </a:r>
            <a:r>
              <a:rPr lang="en-US" dirty="0" err="1" smtClean="0"/>
              <a:t>hiếu</a:t>
            </a:r>
            <a:r>
              <a:rPr lang="en-US" dirty="0" smtClean="0"/>
              <a:t> </a:t>
            </a:r>
            <a:r>
              <a:rPr lang="en-US" dirty="0" err="1" smtClean="0"/>
              <a:t>khí</a:t>
            </a:r>
            <a:r>
              <a:rPr lang="en-US" dirty="0" smtClean="0"/>
              <a:t> </a:t>
            </a:r>
            <a:r>
              <a:rPr lang="en-US" dirty="0" err="1" smtClean="0"/>
              <a:t>và</a:t>
            </a:r>
            <a:r>
              <a:rPr lang="en-US" dirty="0" smtClean="0"/>
              <a:t> </a:t>
            </a:r>
            <a:r>
              <a:rPr lang="en-US" dirty="0" err="1" smtClean="0"/>
              <a:t>kỵ</a:t>
            </a:r>
            <a:r>
              <a:rPr lang="en-US" dirty="0" smtClean="0"/>
              <a:t> </a:t>
            </a:r>
            <a:r>
              <a:rPr lang="en-US" dirty="0" err="1" smtClean="0"/>
              <a:t>khí</a:t>
            </a:r>
            <a:r>
              <a:rPr lang="en-US" dirty="0" smtClean="0"/>
              <a:t>, </a:t>
            </a:r>
            <a:r>
              <a:rPr lang="en-US" i="1" dirty="0" smtClean="0"/>
              <a:t>Mycoplasma, Chlamydia, Rickettsia</a:t>
            </a:r>
            <a:endParaRPr lang="en-US" dirty="0" smtClean="0"/>
          </a:p>
          <a:p>
            <a:pPr algn="just"/>
            <a:r>
              <a:rPr lang="en-US" dirty="0" err="1" smtClean="0"/>
              <a:t>Hiện</a:t>
            </a:r>
            <a:r>
              <a:rPr lang="en-US" dirty="0" smtClean="0"/>
              <a:t> nay vi </a:t>
            </a:r>
            <a:r>
              <a:rPr lang="en-US" dirty="0" err="1" smtClean="0"/>
              <a:t>khuẩn</a:t>
            </a:r>
            <a:r>
              <a:rPr lang="en-US" dirty="0" smtClean="0"/>
              <a:t> </a:t>
            </a:r>
            <a:r>
              <a:rPr lang="en-US" dirty="0" err="1" smtClean="0"/>
              <a:t>đã</a:t>
            </a:r>
            <a:r>
              <a:rPr lang="en-US" dirty="0" smtClean="0"/>
              <a:t> </a:t>
            </a:r>
            <a:r>
              <a:rPr lang="en-US" dirty="0" err="1" smtClean="0"/>
              <a:t>kháng</a:t>
            </a:r>
            <a:r>
              <a:rPr lang="en-US" dirty="0" smtClean="0"/>
              <a:t> </a:t>
            </a:r>
            <a:r>
              <a:rPr lang="en-US" dirty="0" err="1" smtClean="0"/>
              <a:t>với</a:t>
            </a:r>
            <a:r>
              <a:rPr lang="en-US" dirty="0" smtClean="0"/>
              <a:t> </a:t>
            </a:r>
            <a:r>
              <a:rPr lang="en-US" dirty="0" err="1" smtClean="0"/>
              <a:t>tỷ</a:t>
            </a:r>
            <a:r>
              <a:rPr lang="en-US" dirty="0" smtClean="0"/>
              <a:t> </a:t>
            </a:r>
            <a:r>
              <a:rPr lang="en-US" dirty="0" err="1" smtClean="0"/>
              <a:t>lệ</a:t>
            </a:r>
            <a:r>
              <a:rPr lang="en-US" dirty="0" smtClean="0"/>
              <a:t> </a:t>
            </a:r>
            <a:r>
              <a:rPr lang="en-US" dirty="0" err="1" smtClean="0"/>
              <a:t>cao</a:t>
            </a:r>
            <a:r>
              <a:rPr lang="en-US" dirty="0" smtClean="0"/>
              <a:t>, </a:t>
            </a:r>
            <a:r>
              <a:rPr lang="en-US" dirty="0" err="1" smtClean="0"/>
              <a:t>và</a:t>
            </a:r>
            <a:r>
              <a:rPr lang="en-US" dirty="0" smtClean="0"/>
              <a:t> </a:t>
            </a:r>
            <a:r>
              <a:rPr lang="en-US" dirty="0" err="1" smtClean="0"/>
              <a:t>thuốc</a:t>
            </a:r>
            <a:r>
              <a:rPr lang="en-US" dirty="0" smtClean="0"/>
              <a:t> </a:t>
            </a:r>
            <a:r>
              <a:rPr lang="en-US" dirty="0" err="1" smtClean="0"/>
              <a:t>có</a:t>
            </a:r>
            <a:r>
              <a:rPr lang="en-US" dirty="0" smtClean="0"/>
              <a:t> </a:t>
            </a:r>
            <a:r>
              <a:rPr lang="en-US" dirty="0" err="1" smtClean="0"/>
              <a:t>độc</a:t>
            </a:r>
            <a:r>
              <a:rPr lang="en-US" dirty="0" smtClean="0"/>
              <a:t> </a:t>
            </a:r>
            <a:r>
              <a:rPr lang="en-US" dirty="0" err="1" smtClean="0"/>
              <a:t>tính</a:t>
            </a:r>
            <a:r>
              <a:rPr lang="en-US" dirty="0" smtClean="0"/>
              <a:t> </a:t>
            </a:r>
            <a:r>
              <a:rPr lang="en-US" dirty="0" err="1" smtClean="0"/>
              <a:t>cao</a:t>
            </a:r>
            <a:r>
              <a:rPr lang="en-US" dirty="0" smtClean="0"/>
              <a:t> </a:t>
            </a:r>
            <a:r>
              <a:rPr lang="en-US" dirty="0" err="1" smtClean="0"/>
              <a:t>nên</a:t>
            </a:r>
            <a:r>
              <a:rPr lang="en-US" dirty="0" smtClean="0"/>
              <a:t> </a:t>
            </a:r>
            <a:r>
              <a:rPr lang="en-US" dirty="0" err="1" smtClean="0"/>
              <a:t>ít</a:t>
            </a:r>
            <a:r>
              <a:rPr lang="en-US" dirty="0" smtClean="0"/>
              <a:t> </a:t>
            </a:r>
            <a:r>
              <a:rPr lang="en-US" dirty="0" err="1" smtClean="0"/>
              <a:t>được</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trên</a:t>
            </a:r>
            <a:r>
              <a:rPr lang="en-US" dirty="0" smtClean="0"/>
              <a:t> </a:t>
            </a:r>
            <a:r>
              <a:rPr lang="en-US" dirty="0" err="1" smtClean="0"/>
              <a:t>lâm</a:t>
            </a:r>
            <a:r>
              <a:rPr lang="en-US" dirty="0" smtClean="0"/>
              <a:t> </a:t>
            </a:r>
            <a:r>
              <a:rPr lang="en-US" dirty="0" err="1" smtClean="0"/>
              <a:t>sàng</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04800" y="28577"/>
            <a:ext cx="8534400" cy="1495425"/>
          </a:xfrm>
        </p:spPr>
        <p:txBody>
          <a:bodyPr/>
          <a:lstStyle/>
          <a:p>
            <a:pPr eaLnBrk="1" hangingPunct="1"/>
            <a:r>
              <a:rPr lang="en-US" b="1">
                <a:solidFill>
                  <a:srgbClr val="FF3300"/>
                </a:solidFill>
              </a:rPr>
              <a:t>NGUYÊN TẮC SỬ DỤNG KHÁNG SINH HỢP LÝ</a:t>
            </a:r>
            <a:endParaRPr lang="en-US" b="1">
              <a:solidFill>
                <a:srgbClr val="FF3300"/>
              </a:solidFill>
            </a:endParaRPr>
          </a:p>
        </p:txBody>
      </p:sp>
      <p:grpSp>
        <p:nvGrpSpPr>
          <p:cNvPr id="2" name="Group 88"/>
          <p:cNvGrpSpPr/>
          <p:nvPr/>
        </p:nvGrpSpPr>
        <p:grpSpPr bwMode="auto">
          <a:xfrm>
            <a:off x="838200" y="1475936"/>
            <a:ext cx="8077200" cy="1444966"/>
            <a:chOff x="1728" y="1680"/>
            <a:chExt cx="4560" cy="653"/>
          </a:xfrm>
          <a:solidFill>
            <a:schemeClr val="accent5"/>
          </a:solidFill>
        </p:grpSpPr>
        <p:sp>
          <p:nvSpPr>
            <p:cNvPr id="8" name="AutoShape 62"/>
            <p:cNvSpPr>
              <a:spLocks noChangeArrowheads="1"/>
            </p:cNvSpPr>
            <p:nvPr/>
          </p:nvSpPr>
          <p:spPr bwMode="gray">
            <a:xfrm>
              <a:off x="2096" y="1793"/>
              <a:ext cx="4192" cy="436"/>
            </a:xfrm>
            <a:prstGeom prst="roundRect">
              <a:avLst>
                <a:gd name="adj" fmla="val 16667"/>
              </a:avLst>
            </a:prstGeom>
            <a:grpFill/>
            <a:ln w="12700" algn="ctr">
              <a:solidFill>
                <a:schemeClr val="bg1"/>
              </a:solidFill>
              <a:round/>
            </a:ln>
            <a:effectLst>
              <a:outerShdw dist="99190" dir="2388334" algn="ctr" rotWithShape="0">
                <a:srgbClr val="333333">
                  <a:alpha val="50000"/>
                </a:srgbClr>
              </a:outerShdw>
            </a:effectLst>
          </p:spPr>
          <p:txBody>
            <a:bodyPr wrap="none" anchor="ctr"/>
            <a:lstStyle/>
            <a:p>
              <a:pPr fontAlgn="base">
                <a:spcBef>
                  <a:spcPct val="0"/>
                </a:spcBef>
                <a:spcAft>
                  <a:spcPct val="0"/>
                </a:spcAft>
                <a:defRPr/>
              </a:pPr>
              <a:endParaRPr lang="vi-VN" sz="2800">
                <a:solidFill>
                  <a:srgbClr val="FFFFFF"/>
                </a:solidFill>
              </a:endParaRPr>
            </a:p>
          </p:txBody>
        </p:sp>
        <p:sp>
          <p:nvSpPr>
            <p:cNvPr id="9" name="AutoShape 63"/>
            <p:cNvSpPr>
              <a:spLocks noChangeArrowheads="1"/>
            </p:cNvSpPr>
            <p:nvPr/>
          </p:nvSpPr>
          <p:spPr bwMode="gray">
            <a:xfrm>
              <a:off x="1728" y="1680"/>
              <a:ext cx="662" cy="653"/>
            </a:xfrm>
            <a:prstGeom prst="diamond">
              <a:avLst/>
            </a:prstGeom>
            <a:grpFill/>
            <a:ln w="25400" algn="ctr">
              <a:solidFill>
                <a:schemeClr val="bg1"/>
              </a:solidFill>
              <a:miter lim="800000"/>
            </a:ln>
            <a:effectLst>
              <a:outerShdw dist="63500" dir="2212194" algn="ctr" rotWithShape="0">
                <a:srgbClr val="333333">
                  <a:alpha val="50000"/>
                </a:srgbClr>
              </a:outerShdw>
            </a:effectLst>
          </p:spPr>
          <p:txBody>
            <a:bodyPr wrap="none" anchor="ctr"/>
            <a:lstStyle/>
            <a:p>
              <a:pPr fontAlgn="base">
                <a:spcBef>
                  <a:spcPct val="0"/>
                </a:spcBef>
                <a:spcAft>
                  <a:spcPct val="0"/>
                </a:spcAft>
                <a:defRPr/>
              </a:pPr>
              <a:endParaRPr lang="vi-VN" sz="2800">
                <a:solidFill>
                  <a:srgbClr val="FFFFFF"/>
                </a:solidFill>
              </a:endParaRPr>
            </a:p>
          </p:txBody>
        </p:sp>
        <p:sp>
          <p:nvSpPr>
            <p:cNvPr id="12309" name="Text Box 64"/>
            <p:cNvSpPr txBox="1">
              <a:spLocks noChangeArrowheads="1"/>
            </p:cNvSpPr>
            <p:nvPr/>
          </p:nvSpPr>
          <p:spPr bwMode="gray">
            <a:xfrm>
              <a:off x="2414" y="1901"/>
              <a:ext cx="3636" cy="226"/>
            </a:xfrm>
            <a:prstGeom prst="rect">
              <a:avLst/>
            </a:prstGeom>
            <a:grpFill/>
            <a:ln w="9525" algn="ctr">
              <a:noFill/>
              <a:miter lim="800000"/>
            </a:ln>
          </p:spPr>
          <p:txBody>
            <a:bodyPr lIns="68415" tIns="34208" rIns="68415" bIns="34208">
              <a:spAutoFit/>
            </a:bodyPr>
            <a:lstStyle/>
            <a:p>
              <a:pPr algn="ctr" defTabSz="684530" eaLnBrk="0" fontAlgn="base" hangingPunct="0">
                <a:spcBef>
                  <a:spcPct val="0"/>
                </a:spcBef>
                <a:spcAft>
                  <a:spcPct val="0"/>
                </a:spcAft>
                <a:defRPr/>
              </a:pPr>
              <a:r>
                <a:rPr lang="en-US" sz="2800" b="1" dirty="0" err="1">
                  <a:solidFill>
                    <a:srgbClr val="000000"/>
                  </a:solidFill>
                </a:rPr>
                <a:t>Chỉ</a:t>
              </a:r>
              <a:r>
                <a:rPr lang="en-US" sz="2800" b="1" dirty="0">
                  <a:solidFill>
                    <a:srgbClr val="000000"/>
                  </a:solidFill>
                </a:rPr>
                <a:t> </a:t>
              </a:r>
              <a:r>
                <a:rPr lang="en-US" sz="2800" b="1" dirty="0" err="1">
                  <a:solidFill>
                    <a:srgbClr val="000000"/>
                  </a:solidFill>
                </a:rPr>
                <a:t>sử</a:t>
              </a:r>
              <a:r>
                <a:rPr lang="en-US" sz="2800" b="1" dirty="0">
                  <a:solidFill>
                    <a:srgbClr val="000000"/>
                  </a:solidFill>
                </a:rPr>
                <a:t> dụng KS </a:t>
              </a:r>
              <a:r>
                <a:rPr lang="en-US" sz="2800" b="1" dirty="0" err="1">
                  <a:solidFill>
                    <a:srgbClr val="000000"/>
                  </a:solidFill>
                </a:rPr>
                <a:t>khi</a:t>
              </a:r>
              <a:r>
                <a:rPr lang="en-US" sz="2800" b="1" dirty="0">
                  <a:solidFill>
                    <a:srgbClr val="000000"/>
                  </a:solidFill>
                </a:rPr>
                <a:t> </a:t>
              </a:r>
              <a:r>
                <a:rPr lang="en-US" sz="2800" b="1" dirty="0" err="1">
                  <a:solidFill>
                    <a:srgbClr val="000000"/>
                  </a:solidFill>
                </a:rPr>
                <a:t>có</a:t>
              </a:r>
              <a:r>
                <a:rPr lang="en-US" sz="2800" b="1" dirty="0">
                  <a:solidFill>
                    <a:srgbClr val="000000"/>
                  </a:solidFill>
                </a:rPr>
                <a:t> </a:t>
              </a:r>
              <a:r>
                <a:rPr lang="en-US" sz="2800" b="1" dirty="0" err="1">
                  <a:solidFill>
                    <a:srgbClr val="000000"/>
                  </a:solidFill>
                </a:rPr>
                <a:t>nhiễm</a:t>
              </a:r>
              <a:r>
                <a:rPr lang="en-US" sz="2800" b="1" dirty="0">
                  <a:solidFill>
                    <a:srgbClr val="000000"/>
                  </a:solidFill>
                </a:rPr>
                <a:t> </a:t>
              </a:r>
              <a:r>
                <a:rPr lang="en-US" sz="2800" b="1" dirty="0" err="1">
                  <a:solidFill>
                    <a:srgbClr val="000000"/>
                  </a:solidFill>
                </a:rPr>
                <a:t>khuẩn</a:t>
              </a:r>
              <a:endParaRPr lang="en-US" sz="2800" b="1" dirty="0">
                <a:solidFill>
                  <a:srgbClr val="000000"/>
                </a:solidFill>
              </a:endParaRPr>
            </a:p>
          </p:txBody>
        </p:sp>
        <p:sp>
          <p:nvSpPr>
            <p:cNvPr id="12310" name="Text Box 65"/>
            <p:cNvSpPr txBox="1">
              <a:spLocks noChangeArrowheads="1"/>
            </p:cNvSpPr>
            <p:nvPr/>
          </p:nvSpPr>
          <p:spPr bwMode="gray">
            <a:xfrm>
              <a:off x="1944" y="1895"/>
              <a:ext cx="191" cy="226"/>
            </a:xfrm>
            <a:prstGeom prst="rect">
              <a:avLst/>
            </a:prstGeom>
            <a:grpFill/>
            <a:ln w="9525" algn="ctr">
              <a:noFill/>
              <a:miter lim="800000"/>
            </a:ln>
          </p:spPr>
          <p:txBody>
            <a:bodyPr wrap="none" lIns="68415" tIns="34208" rIns="68415" bIns="34208">
              <a:spAutoFit/>
            </a:bodyPr>
            <a:lstStyle/>
            <a:p>
              <a:pPr algn="ctr" defTabSz="684530" eaLnBrk="0" fontAlgn="base" hangingPunct="0">
                <a:spcBef>
                  <a:spcPct val="0"/>
                </a:spcBef>
                <a:spcAft>
                  <a:spcPct val="0"/>
                </a:spcAft>
                <a:defRPr/>
              </a:pPr>
              <a:r>
                <a:rPr lang="en-US" sz="2800" b="1" dirty="0">
                  <a:solidFill>
                    <a:srgbClr val="000000"/>
                  </a:solidFill>
                </a:rPr>
                <a:t>1</a:t>
              </a:r>
              <a:endParaRPr lang="en-US" sz="2800" b="1" dirty="0">
                <a:solidFill>
                  <a:srgbClr val="000000"/>
                </a:solidFill>
              </a:endParaRPr>
            </a:p>
          </p:txBody>
        </p:sp>
      </p:grpSp>
      <p:grpSp>
        <p:nvGrpSpPr>
          <p:cNvPr id="3" name="Group 87"/>
          <p:cNvGrpSpPr/>
          <p:nvPr/>
        </p:nvGrpSpPr>
        <p:grpSpPr bwMode="auto">
          <a:xfrm>
            <a:off x="685800" y="2481265"/>
            <a:ext cx="8077200" cy="1444625"/>
            <a:chOff x="1728" y="2478"/>
            <a:chExt cx="4560" cy="653"/>
          </a:xfrm>
        </p:grpSpPr>
        <p:sp>
          <p:nvSpPr>
            <p:cNvPr id="64520" name="AutoShape 67"/>
            <p:cNvSpPr>
              <a:spLocks noChangeArrowheads="1"/>
            </p:cNvSpPr>
            <p:nvPr/>
          </p:nvSpPr>
          <p:spPr bwMode="gray">
            <a:xfrm>
              <a:off x="2096" y="2591"/>
              <a:ext cx="4192" cy="436"/>
            </a:xfrm>
            <a:prstGeom prst="roundRect">
              <a:avLst>
                <a:gd name="adj" fmla="val 16667"/>
              </a:avLst>
            </a:prstGeom>
            <a:solidFill>
              <a:srgbClr val="660066"/>
            </a:solidFill>
            <a:ln w="12700" algn="ctr">
              <a:solidFill>
                <a:schemeClr val="bg1"/>
              </a:solidFill>
              <a:rou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vi-VN" sz="2800">
                <a:solidFill>
                  <a:srgbClr val="FFFFFF"/>
                </a:solidFill>
              </a:endParaRPr>
            </a:p>
          </p:txBody>
        </p:sp>
        <p:sp>
          <p:nvSpPr>
            <p:cNvPr id="64521" name="AutoShape 68"/>
            <p:cNvSpPr>
              <a:spLocks noChangeArrowheads="1"/>
            </p:cNvSpPr>
            <p:nvPr/>
          </p:nvSpPr>
          <p:spPr bwMode="gray">
            <a:xfrm>
              <a:off x="1728" y="2478"/>
              <a:ext cx="662" cy="653"/>
            </a:xfrm>
            <a:prstGeom prst="diamond">
              <a:avLst/>
            </a:prstGeom>
            <a:solidFill>
              <a:srgbClr val="660066"/>
            </a:solidFill>
            <a:ln w="25400" algn="ctr">
              <a:solidFill>
                <a:schemeClr val="bg1"/>
              </a:solidFill>
              <a:miter lim="800000"/>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vi-VN" sz="2800">
                <a:solidFill>
                  <a:srgbClr val="FFFFFF"/>
                </a:solidFill>
              </a:endParaRPr>
            </a:p>
          </p:txBody>
        </p:sp>
        <p:sp>
          <p:nvSpPr>
            <p:cNvPr id="64522" name="Text Box 69"/>
            <p:cNvSpPr txBox="1">
              <a:spLocks noChangeArrowheads="1"/>
            </p:cNvSpPr>
            <p:nvPr/>
          </p:nvSpPr>
          <p:spPr bwMode="gray">
            <a:xfrm>
              <a:off x="1804" y="2700"/>
              <a:ext cx="3310"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15" tIns="34208" rIns="68415" bIns="34208">
              <a:spAutoFit/>
            </a:bodyPr>
            <a:lstStyle>
              <a:lvl1pPr defTabSz="684530" eaLnBrk="0" hangingPunct="0">
                <a:defRPr sz="1400">
                  <a:solidFill>
                    <a:schemeClr val="tx1"/>
                  </a:solidFill>
                  <a:latin typeface="Arial" panose="020B0604020202020204" pitchFamily="34" charset="0"/>
                  <a:cs typeface="Arial" panose="020B0604020202020204" pitchFamily="34" charset="0"/>
                </a:defRPr>
              </a:lvl1pPr>
              <a:lvl2pPr marL="742950" indent="-285750" defTabSz="684530" eaLnBrk="0" hangingPunct="0">
                <a:defRPr sz="1400">
                  <a:solidFill>
                    <a:schemeClr val="tx1"/>
                  </a:solidFill>
                  <a:latin typeface="Arial" panose="020B0604020202020204" pitchFamily="34" charset="0"/>
                  <a:cs typeface="Arial" panose="020B0604020202020204" pitchFamily="34" charset="0"/>
                </a:defRPr>
              </a:lvl2pPr>
              <a:lvl3pPr marL="1143000" indent="-228600" defTabSz="684530" eaLnBrk="0" hangingPunct="0">
                <a:defRPr sz="1400">
                  <a:solidFill>
                    <a:schemeClr val="tx1"/>
                  </a:solidFill>
                  <a:latin typeface="Arial" panose="020B0604020202020204" pitchFamily="34" charset="0"/>
                  <a:cs typeface="Arial" panose="020B0604020202020204" pitchFamily="34" charset="0"/>
                </a:defRPr>
              </a:lvl3pPr>
              <a:lvl4pPr marL="1600200" indent="-228600" defTabSz="684530" eaLnBrk="0" hangingPunct="0">
                <a:defRPr sz="1400">
                  <a:solidFill>
                    <a:schemeClr val="tx1"/>
                  </a:solidFill>
                  <a:latin typeface="Arial" panose="020B0604020202020204" pitchFamily="34" charset="0"/>
                  <a:cs typeface="Arial" panose="020B0604020202020204" pitchFamily="34" charset="0"/>
                </a:defRPr>
              </a:lvl4pPr>
              <a:lvl5pPr marL="2057400" indent="-228600" defTabSz="684530" eaLnBrk="0" hangingPunct="0">
                <a:defRPr sz="1400">
                  <a:solidFill>
                    <a:schemeClr val="tx1"/>
                  </a:solidFill>
                  <a:latin typeface="Arial" panose="020B0604020202020204" pitchFamily="34" charset="0"/>
                  <a:cs typeface="Arial" panose="020B0604020202020204" pitchFamily="34" charset="0"/>
                </a:defRPr>
              </a:lvl5pPr>
              <a:lvl6pPr marL="2514600" indent="-228600" defTabSz="68453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68453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68453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68453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2800" b="1">
                  <a:solidFill>
                    <a:srgbClr val="FFFFFF"/>
                  </a:solidFill>
                </a:rPr>
                <a:t>Lựa chọn KS hợp lý</a:t>
              </a:r>
              <a:endParaRPr lang="en-US" sz="2800" b="1">
                <a:solidFill>
                  <a:srgbClr val="FFFFFF"/>
                </a:solidFill>
              </a:endParaRPr>
            </a:p>
          </p:txBody>
        </p:sp>
        <p:sp>
          <p:nvSpPr>
            <p:cNvPr id="64523" name="Text Box 82"/>
            <p:cNvSpPr txBox="1">
              <a:spLocks noChangeArrowheads="1"/>
            </p:cNvSpPr>
            <p:nvPr/>
          </p:nvSpPr>
          <p:spPr bwMode="gray">
            <a:xfrm>
              <a:off x="1967" y="2692"/>
              <a:ext cx="19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15" tIns="34208" rIns="68415" bIns="34208">
              <a:spAutoFit/>
            </a:bodyPr>
            <a:lstStyle>
              <a:lvl1pPr defTabSz="684530" eaLnBrk="0" hangingPunct="0">
                <a:defRPr sz="1400">
                  <a:solidFill>
                    <a:schemeClr val="tx1"/>
                  </a:solidFill>
                  <a:latin typeface="Arial" panose="020B0604020202020204" pitchFamily="34" charset="0"/>
                  <a:cs typeface="Arial" panose="020B0604020202020204" pitchFamily="34" charset="0"/>
                </a:defRPr>
              </a:lvl1pPr>
              <a:lvl2pPr marL="742950" indent="-285750" defTabSz="684530" eaLnBrk="0" hangingPunct="0">
                <a:defRPr sz="1400">
                  <a:solidFill>
                    <a:schemeClr val="tx1"/>
                  </a:solidFill>
                  <a:latin typeface="Arial" panose="020B0604020202020204" pitchFamily="34" charset="0"/>
                  <a:cs typeface="Arial" panose="020B0604020202020204" pitchFamily="34" charset="0"/>
                </a:defRPr>
              </a:lvl2pPr>
              <a:lvl3pPr marL="1143000" indent="-228600" defTabSz="684530" eaLnBrk="0" hangingPunct="0">
                <a:defRPr sz="1400">
                  <a:solidFill>
                    <a:schemeClr val="tx1"/>
                  </a:solidFill>
                  <a:latin typeface="Arial" panose="020B0604020202020204" pitchFamily="34" charset="0"/>
                  <a:cs typeface="Arial" panose="020B0604020202020204" pitchFamily="34" charset="0"/>
                </a:defRPr>
              </a:lvl3pPr>
              <a:lvl4pPr marL="1600200" indent="-228600" defTabSz="684530" eaLnBrk="0" hangingPunct="0">
                <a:defRPr sz="1400">
                  <a:solidFill>
                    <a:schemeClr val="tx1"/>
                  </a:solidFill>
                  <a:latin typeface="Arial" panose="020B0604020202020204" pitchFamily="34" charset="0"/>
                  <a:cs typeface="Arial" panose="020B0604020202020204" pitchFamily="34" charset="0"/>
                </a:defRPr>
              </a:lvl4pPr>
              <a:lvl5pPr marL="2057400" indent="-228600" defTabSz="684530" eaLnBrk="0" hangingPunct="0">
                <a:defRPr sz="1400">
                  <a:solidFill>
                    <a:schemeClr val="tx1"/>
                  </a:solidFill>
                  <a:latin typeface="Arial" panose="020B0604020202020204" pitchFamily="34" charset="0"/>
                  <a:cs typeface="Arial" panose="020B0604020202020204" pitchFamily="34" charset="0"/>
                </a:defRPr>
              </a:lvl5pPr>
              <a:lvl6pPr marL="2514600" indent="-228600" defTabSz="68453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68453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68453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68453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2800" b="1">
                  <a:solidFill>
                    <a:srgbClr val="FFFFFF"/>
                  </a:solidFill>
                </a:rPr>
                <a:t>2</a:t>
              </a:r>
              <a:endParaRPr lang="en-US" sz="2800" b="1">
                <a:solidFill>
                  <a:srgbClr val="FFFFFF"/>
                </a:solidFill>
              </a:endParaRPr>
            </a:p>
          </p:txBody>
        </p:sp>
      </p:grpSp>
      <p:grpSp>
        <p:nvGrpSpPr>
          <p:cNvPr id="4" name="Group 86"/>
          <p:cNvGrpSpPr/>
          <p:nvPr/>
        </p:nvGrpSpPr>
        <p:grpSpPr bwMode="auto">
          <a:xfrm>
            <a:off x="457200" y="3520147"/>
            <a:ext cx="8077200" cy="1444966"/>
            <a:chOff x="1728" y="3276"/>
            <a:chExt cx="4560" cy="653"/>
          </a:xfrm>
          <a:solidFill>
            <a:srgbClr val="FFCCCC"/>
          </a:solidFill>
        </p:grpSpPr>
        <p:sp>
          <p:nvSpPr>
            <p:cNvPr id="18" name="AutoShape 72"/>
            <p:cNvSpPr>
              <a:spLocks noChangeArrowheads="1"/>
            </p:cNvSpPr>
            <p:nvPr/>
          </p:nvSpPr>
          <p:spPr bwMode="gray">
            <a:xfrm>
              <a:off x="2096" y="3389"/>
              <a:ext cx="4192" cy="436"/>
            </a:xfrm>
            <a:prstGeom prst="roundRect">
              <a:avLst>
                <a:gd name="adj" fmla="val 16667"/>
              </a:avLst>
            </a:prstGeom>
            <a:grpFill/>
            <a:ln w="12700" algn="ctr">
              <a:solidFill>
                <a:schemeClr val="bg1"/>
              </a:solidFill>
              <a:round/>
            </a:ln>
            <a:effectLst>
              <a:outerShdw dist="99190" dir="2388334" algn="ctr" rotWithShape="0">
                <a:srgbClr val="333333">
                  <a:alpha val="50000"/>
                </a:srgbClr>
              </a:outerShdw>
            </a:effectLst>
          </p:spPr>
          <p:txBody>
            <a:bodyPr wrap="none" anchor="ctr"/>
            <a:lstStyle/>
            <a:p>
              <a:pPr fontAlgn="base">
                <a:spcBef>
                  <a:spcPct val="0"/>
                </a:spcBef>
                <a:spcAft>
                  <a:spcPct val="0"/>
                </a:spcAft>
                <a:defRPr/>
              </a:pPr>
              <a:endParaRPr lang="vi-VN" sz="2800">
                <a:solidFill>
                  <a:srgbClr val="FFFFFF"/>
                </a:solidFill>
              </a:endParaRPr>
            </a:p>
          </p:txBody>
        </p:sp>
        <p:sp>
          <p:nvSpPr>
            <p:cNvPr id="19" name="AutoShape 73"/>
            <p:cNvSpPr>
              <a:spLocks noChangeArrowheads="1"/>
            </p:cNvSpPr>
            <p:nvPr/>
          </p:nvSpPr>
          <p:spPr bwMode="gray">
            <a:xfrm>
              <a:off x="1728" y="3276"/>
              <a:ext cx="662" cy="653"/>
            </a:xfrm>
            <a:prstGeom prst="diamond">
              <a:avLst/>
            </a:prstGeom>
            <a:grpFill/>
            <a:ln w="25400" algn="ctr">
              <a:solidFill>
                <a:schemeClr val="bg1"/>
              </a:solidFill>
              <a:miter lim="800000"/>
            </a:ln>
            <a:effectLst>
              <a:outerShdw dist="63500" dir="2212194" algn="ctr" rotWithShape="0">
                <a:srgbClr val="333333">
                  <a:alpha val="50000"/>
                </a:srgbClr>
              </a:outerShdw>
            </a:effectLst>
          </p:spPr>
          <p:txBody>
            <a:bodyPr wrap="none" anchor="ctr"/>
            <a:lstStyle/>
            <a:p>
              <a:pPr fontAlgn="base">
                <a:spcBef>
                  <a:spcPct val="0"/>
                </a:spcBef>
                <a:spcAft>
                  <a:spcPct val="0"/>
                </a:spcAft>
                <a:defRPr/>
              </a:pPr>
              <a:endParaRPr lang="vi-VN" sz="2800">
                <a:solidFill>
                  <a:srgbClr val="FFFFFF"/>
                </a:solidFill>
              </a:endParaRPr>
            </a:p>
          </p:txBody>
        </p:sp>
        <p:sp>
          <p:nvSpPr>
            <p:cNvPr id="12301" name="Text Box 74"/>
            <p:cNvSpPr txBox="1">
              <a:spLocks noChangeArrowheads="1"/>
            </p:cNvSpPr>
            <p:nvPr/>
          </p:nvSpPr>
          <p:spPr bwMode="gray">
            <a:xfrm>
              <a:off x="2459" y="3493"/>
              <a:ext cx="3310" cy="226"/>
            </a:xfrm>
            <a:prstGeom prst="rect">
              <a:avLst/>
            </a:prstGeom>
            <a:grpFill/>
            <a:ln w="9525" algn="ctr">
              <a:noFill/>
              <a:miter lim="800000"/>
            </a:ln>
          </p:spPr>
          <p:txBody>
            <a:bodyPr lIns="68415" tIns="34208" rIns="68415" bIns="34208">
              <a:spAutoFit/>
            </a:bodyPr>
            <a:lstStyle/>
            <a:p>
              <a:pPr defTabSz="684530" eaLnBrk="0" fontAlgn="base" hangingPunct="0">
                <a:spcBef>
                  <a:spcPct val="0"/>
                </a:spcBef>
                <a:spcAft>
                  <a:spcPct val="0"/>
                </a:spcAft>
                <a:defRPr/>
              </a:pPr>
              <a:r>
                <a:rPr lang="en-US" sz="2800" b="1" dirty="0" err="1">
                  <a:solidFill>
                    <a:srgbClr val="000000"/>
                  </a:solidFill>
                </a:rPr>
                <a:t>Phối</a:t>
              </a:r>
              <a:r>
                <a:rPr lang="en-US" sz="2800" b="1" dirty="0">
                  <a:solidFill>
                    <a:srgbClr val="000000"/>
                  </a:solidFill>
                </a:rPr>
                <a:t> </a:t>
              </a:r>
              <a:r>
                <a:rPr lang="en-US" sz="2800" b="1" dirty="0" err="1">
                  <a:solidFill>
                    <a:srgbClr val="000000"/>
                  </a:solidFill>
                </a:rPr>
                <a:t>hợp</a:t>
              </a:r>
              <a:r>
                <a:rPr lang="en-US" sz="2800" b="1" dirty="0">
                  <a:solidFill>
                    <a:srgbClr val="000000"/>
                  </a:solidFill>
                </a:rPr>
                <a:t> KS </a:t>
              </a:r>
              <a:r>
                <a:rPr lang="en-US" sz="2800" b="1" dirty="0" err="1">
                  <a:solidFill>
                    <a:srgbClr val="000000"/>
                  </a:solidFill>
                </a:rPr>
                <a:t>hợp</a:t>
              </a:r>
              <a:r>
                <a:rPr lang="en-US" sz="2800" b="1" dirty="0">
                  <a:solidFill>
                    <a:srgbClr val="000000"/>
                  </a:solidFill>
                </a:rPr>
                <a:t> </a:t>
              </a:r>
              <a:r>
                <a:rPr lang="en-US" sz="2800" b="1" dirty="0" err="1">
                  <a:solidFill>
                    <a:srgbClr val="000000"/>
                  </a:solidFill>
                </a:rPr>
                <a:t>lý</a:t>
              </a:r>
              <a:endParaRPr lang="en-US" sz="2800" b="1" dirty="0">
                <a:solidFill>
                  <a:srgbClr val="000000"/>
                </a:solidFill>
              </a:endParaRPr>
            </a:p>
          </p:txBody>
        </p:sp>
        <p:sp>
          <p:nvSpPr>
            <p:cNvPr id="12302" name="Text Box 83"/>
            <p:cNvSpPr txBox="1">
              <a:spLocks noChangeArrowheads="1"/>
            </p:cNvSpPr>
            <p:nvPr/>
          </p:nvSpPr>
          <p:spPr bwMode="gray">
            <a:xfrm>
              <a:off x="1967" y="3482"/>
              <a:ext cx="191" cy="226"/>
            </a:xfrm>
            <a:prstGeom prst="rect">
              <a:avLst/>
            </a:prstGeom>
            <a:grpFill/>
            <a:ln w="9525" algn="ctr">
              <a:noFill/>
              <a:miter lim="800000"/>
            </a:ln>
          </p:spPr>
          <p:txBody>
            <a:bodyPr wrap="none" lIns="68415" tIns="34208" rIns="68415" bIns="34208">
              <a:spAutoFit/>
            </a:bodyPr>
            <a:lstStyle/>
            <a:p>
              <a:pPr algn="ctr" defTabSz="684530" eaLnBrk="0" fontAlgn="base" hangingPunct="0">
                <a:spcBef>
                  <a:spcPct val="0"/>
                </a:spcBef>
                <a:spcAft>
                  <a:spcPct val="0"/>
                </a:spcAft>
                <a:defRPr/>
              </a:pPr>
              <a:r>
                <a:rPr lang="en-US" sz="2800" b="1" dirty="0">
                  <a:solidFill>
                    <a:srgbClr val="000000"/>
                  </a:solidFill>
                </a:rPr>
                <a:t>3</a:t>
              </a:r>
              <a:endParaRPr lang="en-US" sz="2800" b="1" dirty="0">
                <a:solidFill>
                  <a:srgbClr val="000000"/>
                </a:solidFill>
              </a:endParaRPr>
            </a:p>
          </p:txBody>
        </p:sp>
      </p:grpSp>
      <p:grpSp>
        <p:nvGrpSpPr>
          <p:cNvPr id="5" name="Group 85"/>
          <p:cNvGrpSpPr/>
          <p:nvPr/>
        </p:nvGrpSpPr>
        <p:grpSpPr bwMode="auto">
          <a:xfrm>
            <a:off x="228600" y="4529798"/>
            <a:ext cx="8077200" cy="1447799"/>
            <a:chOff x="1728" y="4147"/>
            <a:chExt cx="4560" cy="653"/>
          </a:xfrm>
          <a:solidFill>
            <a:srgbClr val="006600"/>
          </a:solidFill>
        </p:grpSpPr>
        <p:sp>
          <p:nvSpPr>
            <p:cNvPr id="23" name="AutoShape 77"/>
            <p:cNvSpPr>
              <a:spLocks noChangeArrowheads="1"/>
            </p:cNvSpPr>
            <p:nvPr/>
          </p:nvSpPr>
          <p:spPr bwMode="gray">
            <a:xfrm>
              <a:off x="2096" y="4260"/>
              <a:ext cx="4192" cy="436"/>
            </a:xfrm>
            <a:prstGeom prst="roundRect">
              <a:avLst>
                <a:gd name="adj" fmla="val 16667"/>
              </a:avLst>
            </a:prstGeom>
            <a:grpFill/>
            <a:ln w="12700" algn="ctr">
              <a:solidFill>
                <a:schemeClr val="bg1"/>
              </a:solidFill>
              <a:round/>
            </a:ln>
            <a:effectLst>
              <a:outerShdw dist="99190" dir="2388334" algn="ctr" rotWithShape="0">
                <a:srgbClr val="333333">
                  <a:alpha val="50000"/>
                </a:srgbClr>
              </a:outerShdw>
            </a:effectLst>
          </p:spPr>
          <p:txBody>
            <a:bodyPr wrap="none" anchor="ctr"/>
            <a:lstStyle/>
            <a:p>
              <a:pPr fontAlgn="base">
                <a:spcBef>
                  <a:spcPct val="0"/>
                </a:spcBef>
                <a:spcAft>
                  <a:spcPct val="0"/>
                </a:spcAft>
                <a:defRPr/>
              </a:pPr>
              <a:endParaRPr lang="vi-VN" sz="2800">
                <a:solidFill>
                  <a:srgbClr val="FFFFFF"/>
                </a:solidFill>
              </a:endParaRPr>
            </a:p>
          </p:txBody>
        </p:sp>
        <p:sp>
          <p:nvSpPr>
            <p:cNvPr id="24" name="AutoShape 78"/>
            <p:cNvSpPr>
              <a:spLocks noChangeArrowheads="1"/>
            </p:cNvSpPr>
            <p:nvPr/>
          </p:nvSpPr>
          <p:spPr bwMode="gray">
            <a:xfrm>
              <a:off x="1728" y="4147"/>
              <a:ext cx="662" cy="653"/>
            </a:xfrm>
            <a:prstGeom prst="diamond">
              <a:avLst/>
            </a:prstGeom>
            <a:grpFill/>
            <a:ln w="25400" algn="ctr">
              <a:solidFill>
                <a:schemeClr val="bg1"/>
              </a:solidFill>
              <a:miter lim="800000"/>
            </a:ln>
            <a:effectLst>
              <a:outerShdw dist="63500" dir="2212194" algn="ctr" rotWithShape="0">
                <a:srgbClr val="333333">
                  <a:alpha val="50000"/>
                </a:srgbClr>
              </a:outerShdw>
            </a:effectLst>
          </p:spPr>
          <p:txBody>
            <a:bodyPr wrap="none" anchor="ctr"/>
            <a:lstStyle/>
            <a:p>
              <a:pPr fontAlgn="base">
                <a:spcBef>
                  <a:spcPct val="0"/>
                </a:spcBef>
                <a:spcAft>
                  <a:spcPct val="0"/>
                </a:spcAft>
                <a:defRPr/>
              </a:pPr>
              <a:endParaRPr lang="vi-VN" sz="2800">
                <a:solidFill>
                  <a:srgbClr val="FFFFFF"/>
                </a:solidFill>
              </a:endParaRPr>
            </a:p>
          </p:txBody>
        </p:sp>
        <p:sp>
          <p:nvSpPr>
            <p:cNvPr id="12297" name="Text Box 79"/>
            <p:cNvSpPr txBox="1">
              <a:spLocks noChangeArrowheads="1"/>
            </p:cNvSpPr>
            <p:nvPr/>
          </p:nvSpPr>
          <p:spPr bwMode="gray">
            <a:xfrm>
              <a:off x="2445" y="4375"/>
              <a:ext cx="3800" cy="226"/>
            </a:xfrm>
            <a:prstGeom prst="rect">
              <a:avLst/>
            </a:prstGeom>
            <a:grpFill/>
            <a:ln w="9525" algn="ctr">
              <a:noFill/>
              <a:miter lim="800000"/>
            </a:ln>
          </p:spPr>
          <p:txBody>
            <a:bodyPr lIns="68415" tIns="34208" rIns="68415" bIns="34208">
              <a:spAutoFit/>
            </a:bodyPr>
            <a:lstStyle/>
            <a:p>
              <a:pPr defTabSz="684530" eaLnBrk="0" fontAlgn="base" hangingPunct="0">
                <a:spcBef>
                  <a:spcPct val="0"/>
                </a:spcBef>
                <a:spcAft>
                  <a:spcPct val="0"/>
                </a:spcAft>
                <a:defRPr/>
              </a:pPr>
              <a:r>
                <a:rPr lang="en-US" sz="2800" b="1" dirty="0" err="1">
                  <a:solidFill>
                    <a:srgbClr val="FFFFFF"/>
                  </a:solidFill>
                </a:rPr>
                <a:t>Sử</a:t>
              </a:r>
              <a:r>
                <a:rPr lang="en-US" sz="2800" b="1" dirty="0">
                  <a:solidFill>
                    <a:srgbClr val="FFFFFF"/>
                  </a:solidFill>
                </a:rPr>
                <a:t> dụng KS </a:t>
              </a:r>
              <a:r>
                <a:rPr lang="en-US" sz="2800" b="1" dirty="0" err="1">
                  <a:solidFill>
                    <a:srgbClr val="FFFFFF"/>
                  </a:solidFill>
                </a:rPr>
                <a:t>đúng</a:t>
              </a:r>
              <a:r>
                <a:rPr lang="en-US" sz="2800" b="1" dirty="0">
                  <a:solidFill>
                    <a:srgbClr val="FFFFFF"/>
                  </a:solidFill>
                </a:rPr>
                <a:t> </a:t>
              </a:r>
              <a:r>
                <a:rPr lang="en-US" sz="2800" b="1" dirty="0" err="1">
                  <a:solidFill>
                    <a:srgbClr val="FFFFFF"/>
                  </a:solidFill>
                </a:rPr>
                <a:t>thời</a:t>
              </a:r>
              <a:r>
                <a:rPr lang="en-US" sz="2800" b="1" dirty="0">
                  <a:solidFill>
                    <a:srgbClr val="FFFFFF"/>
                  </a:solidFill>
                </a:rPr>
                <a:t> </a:t>
              </a:r>
              <a:r>
                <a:rPr lang="en-US" sz="2800" b="1" dirty="0" err="1">
                  <a:solidFill>
                    <a:srgbClr val="FFFFFF"/>
                  </a:solidFill>
                </a:rPr>
                <a:t>gian</a:t>
              </a:r>
              <a:r>
                <a:rPr lang="en-US" sz="2800" b="1" dirty="0">
                  <a:solidFill>
                    <a:srgbClr val="FFFFFF"/>
                  </a:solidFill>
                </a:rPr>
                <a:t> </a:t>
              </a:r>
              <a:r>
                <a:rPr lang="en-US" sz="2800" b="1" dirty="0" err="1">
                  <a:solidFill>
                    <a:srgbClr val="FFFFFF"/>
                  </a:solidFill>
                </a:rPr>
                <a:t>quy</a:t>
              </a:r>
              <a:r>
                <a:rPr lang="en-US" sz="2800" b="1" dirty="0">
                  <a:solidFill>
                    <a:srgbClr val="FFFFFF"/>
                  </a:solidFill>
                </a:rPr>
                <a:t> </a:t>
              </a:r>
              <a:r>
                <a:rPr lang="en-US" sz="2800" b="1" dirty="0" err="1">
                  <a:solidFill>
                    <a:srgbClr val="FFFFFF"/>
                  </a:solidFill>
                </a:rPr>
                <a:t>định</a:t>
              </a:r>
              <a:endParaRPr lang="en-US" sz="2800" b="1" dirty="0">
                <a:solidFill>
                  <a:srgbClr val="FFFFFF"/>
                </a:solidFill>
              </a:endParaRPr>
            </a:p>
          </p:txBody>
        </p:sp>
        <p:sp>
          <p:nvSpPr>
            <p:cNvPr id="12298" name="Text Box 84"/>
            <p:cNvSpPr txBox="1">
              <a:spLocks noChangeArrowheads="1"/>
            </p:cNvSpPr>
            <p:nvPr/>
          </p:nvSpPr>
          <p:spPr bwMode="gray">
            <a:xfrm>
              <a:off x="1967" y="4375"/>
              <a:ext cx="191" cy="226"/>
            </a:xfrm>
            <a:prstGeom prst="rect">
              <a:avLst/>
            </a:prstGeom>
            <a:grpFill/>
            <a:ln w="9525" algn="ctr">
              <a:noFill/>
              <a:miter lim="800000"/>
            </a:ln>
          </p:spPr>
          <p:txBody>
            <a:bodyPr wrap="none" lIns="68415" tIns="34208" rIns="68415" bIns="34208">
              <a:spAutoFit/>
            </a:bodyPr>
            <a:lstStyle/>
            <a:p>
              <a:pPr algn="ctr" defTabSz="684530" eaLnBrk="0" fontAlgn="base" hangingPunct="0">
                <a:spcBef>
                  <a:spcPct val="0"/>
                </a:spcBef>
                <a:spcAft>
                  <a:spcPct val="0"/>
                </a:spcAft>
                <a:defRPr/>
              </a:pPr>
              <a:r>
                <a:rPr lang="en-US" sz="2800" b="1" dirty="0">
                  <a:solidFill>
                    <a:srgbClr val="FFFFFF"/>
                  </a:solidFill>
                </a:rPr>
                <a:t>4</a:t>
              </a:r>
              <a:endParaRPr lang="en-US" sz="2800" b="1" dirty="0">
                <a:solidFill>
                  <a:srgbClr val="FFFFFF"/>
                </a:solidFill>
              </a:endParaRPr>
            </a:p>
          </p:txBody>
        </p:sp>
      </p:grpSp>
      <p:grpSp>
        <p:nvGrpSpPr>
          <p:cNvPr id="6" name="Group 85"/>
          <p:cNvGrpSpPr/>
          <p:nvPr/>
        </p:nvGrpSpPr>
        <p:grpSpPr bwMode="auto">
          <a:xfrm>
            <a:off x="0" y="5562603"/>
            <a:ext cx="8077200" cy="1447799"/>
            <a:chOff x="1728" y="4147"/>
            <a:chExt cx="4560" cy="653"/>
          </a:xfrm>
          <a:solidFill>
            <a:srgbClr val="FFFF00"/>
          </a:solidFill>
        </p:grpSpPr>
        <p:sp>
          <p:nvSpPr>
            <p:cNvPr id="26" name="AutoShape 77"/>
            <p:cNvSpPr>
              <a:spLocks noChangeArrowheads="1"/>
            </p:cNvSpPr>
            <p:nvPr/>
          </p:nvSpPr>
          <p:spPr bwMode="gray">
            <a:xfrm>
              <a:off x="2096" y="4260"/>
              <a:ext cx="4192" cy="436"/>
            </a:xfrm>
            <a:prstGeom prst="roundRect">
              <a:avLst>
                <a:gd name="adj" fmla="val 16667"/>
              </a:avLst>
            </a:prstGeom>
            <a:grpFill/>
            <a:ln w="12700" algn="ctr">
              <a:solidFill>
                <a:schemeClr val="bg1"/>
              </a:solidFill>
              <a:round/>
            </a:ln>
            <a:effectLst>
              <a:outerShdw dist="99190" dir="2388334" algn="ctr" rotWithShape="0">
                <a:srgbClr val="333333">
                  <a:alpha val="50000"/>
                </a:srgbClr>
              </a:outerShdw>
            </a:effectLst>
          </p:spPr>
          <p:txBody>
            <a:bodyPr wrap="none" anchor="ctr"/>
            <a:lstStyle/>
            <a:p>
              <a:pPr fontAlgn="base">
                <a:spcBef>
                  <a:spcPct val="0"/>
                </a:spcBef>
                <a:spcAft>
                  <a:spcPct val="0"/>
                </a:spcAft>
                <a:defRPr/>
              </a:pPr>
              <a:endParaRPr lang="vi-VN" sz="2800">
                <a:solidFill>
                  <a:srgbClr val="FFFFFF"/>
                </a:solidFill>
              </a:endParaRPr>
            </a:p>
          </p:txBody>
        </p:sp>
        <p:sp>
          <p:nvSpPr>
            <p:cNvPr id="27" name="AutoShape 78"/>
            <p:cNvSpPr>
              <a:spLocks noChangeArrowheads="1"/>
            </p:cNvSpPr>
            <p:nvPr/>
          </p:nvSpPr>
          <p:spPr bwMode="gray">
            <a:xfrm>
              <a:off x="1728" y="4147"/>
              <a:ext cx="662" cy="653"/>
            </a:xfrm>
            <a:prstGeom prst="diamond">
              <a:avLst/>
            </a:prstGeom>
            <a:grpFill/>
            <a:ln w="25400" algn="ctr">
              <a:solidFill>
                <a:schemeClr val="bg1"/>
              </a:solidFill>
              <a:miter lim="800000"/>
            </a:ln>
            <a:effectLst>
              <a:outerShdw dist="63500" dir="2212194" algn="ctr" rotWithShape="0">
                <a:srgbClr val="333333">
                  <a:alpha val="50000"/>
                </a:srgbClr>
              </a:outerShdw>
            </a:effectLst>
          </p:spPr>
          <p:txBody>
            <a:bodyPr wrap="none" anchor="ctr"/>
            <a:lstStyle/>
            <a:p>
              <a:pPr fontAlgn="base">
                <a:spcBef>
                  <a:spcPct val="0"/>
                </a:spcBef>
                <a:spcAft>
                  <a:spcPct val="0"/>
                </a:spcAft>
                <a:defRPr/>
              </a:pPr>
              <a:endParaRPr lang="vi-VN" sz="2800">
                <a:solidFill>
                  <a:srgbClr val="FFFFFF"/>
                </a:solidFill>
              </a:endParaRPr>
            </a:p>
          </p:txBody>
        </p:sp>
        <p:sp>
          <p:nvSpPr>
            <p:cNvPr id="28" name="Text Box 79"/>
            <p:cNvSpPr txBox="1">
              <a:spLocks noChangeArrowheads="1"/>
            </p:cNvSpPr>
            <p:nvPr/>
          </p:nvSpPr>
          <p:spPr bwMode="gray">
            <a:xfrm>
              <a:off x="2472" y="4375"/>
              <a:ext cx="3800" cy="226"/>
            </a:xfrm>
            <a:prstGeom prst="rect">
              <a:avLst/>
            </a:prstGeom>
            <a:grpFill/>
            <a:ln w="9525" algn="ctr">
              <a:noFill/>
              <a:miter lim="800000"/>
            </a:ln>
          </p:spPr>
          <p:txBody>
            <a:bodyPr lIns="68415" tIns="34208" rIns="68415" bIns="34208">
              <a:spAutoFit/>
            </a:bodyPr>
            <a:lstStyle/>
            <a:p>
              <a:pPr defTabSz="684530" eaLnBrk="0" fontAlgn="base" hangingPunct="0">
                <a:spcBef>
                  <a:spcPct val="0"/>
                </a:spcBef>
                <a:spcAft>
                  <a:spcPct val="0"/>
                </a:spcAft>
                <a:defRPr/>
              </a:pPr>
              <a:r>
                <a:rPr lang="en-US" sz="2800" b="1" dirty="0" err="1">
                  <a:solidFill>
                    <a:srgbClr val="000000"/>
                  </a:solidFill>
                </a:rPr>
                <a:t>Sử</a:t>
              </a:r>
              <a:r>
                <a:rPr lang="en-US" sz="2800" b="1" dirty="0">
                  <a:solidFill>
                    <a:srgbClr val="000000"/>
                  </a:solidFill>
                </a:rPr>
                <a:t> dụng KS </a:t>
              </a:r>
              <a:r>
                <a:rPr lang="en-US" sz="2800" b="1" dirty="0" err="1">
                  <a:solidFill>
                    <a:srgbClr val="000000"/>
                  </a:solidFill>
                </a:rPr>
                <a:t>dự</a:t>
              </a:r>
              <a:r>
                <a:rPr lang="en-US" sz="2800" b="1" dirty="0">
                  <a:solidFill>
                    <a:srgbClr val="000000"/>
                  </a:solidFill>
                </a:rPr>
                <a:t> </a:t>
              </a:r>
              <a:r>
                <a:rPr lang="en-US" sz="2800" b="1" dirty="0" err="1">
                  <a:solidFill>
                    <a:srgbClr val="000000"/>
                  </a:solidFill>
                </a:rPr>
                <a:t>phòng</a:t>
              </a:r>
              <a:r>
                <a:rPr lang="en-US" sz="2800" b="1" dirty="0">
                  <a:solidFill>
                    <a:srgbClr val="000000"/>
                  </a:solidFill>
                </a:rPr>
                <a:t> </a:t>
              </a:r>
              <a:r>
                <a:rPr lang="en-US" sz="2800" b="1" dirty="0" err="1">
                  <a:solidFill>
                    <a:srgbClr val="000000"/>
                  </a:solidFill>
                </a:rPr>
                <a:t>hợp</a:t>
              </a:r>
              <a:r>
                <a:rPr lang="en-US" sz="2800" b="1" dirty="0">
                  <a:solidFill>
                    <a:srgbClr val="000000"/>
                  </a:solidFill>
                </a:rPr>
                <a:t> </a:t>
              </a:r>
              <a:r>
                <a:rPr lang="en-US" sz="2800" b="1" dirty="0" err="1">
                  <a:solidFill>
                    <a:srgbClr val="000000"/>
                  </a:solidFill>
                </a:rPr>
                <a:t>lý</a:t>
              </a:r>
              <a:endParaRPr lang="en-US" sz="2800" b="1" dirty="0">
                <a:solidFill>
                  <a:srgbClr val="000000"/>
                </a:solidFill>
              </a:endParaRPr>
            </a:p>
          </p:txBody>
        </p:sp>
        <p:sp>
          <p:nvSpPr>
            <p:cNvPr id="29" name="Text Box 84"/>
            <p:cNvSpPr txBox="1">
              <a:spLocks noChangeArrowheads="1"/>
            </p:cNvSpPr>
            <p:nvPr/>
          </p:nvSpPr>
          <p:spPr bwMode="gray">
            <a:xfrm>
              <a:off x="1967" y="4375"/>
              <a:ext cx="191" cy="226"/>
            </a:xfrm>
            <a:prstGeom prst="rect">
              <a:avLst/>
            </a:prstGeom>
            <a:grpFill/>
            <a:ln w="9525" algn="ctr">
              <a:noFill/>
              <a:miter lim="800000"/>
            </a:ln>
          </p:spPr>
          <p:txBody>
            <a:bodyPr wrap="none" lIns="68415" tIns="34208" rIns="68415" bIns="34208">
              <a:spAutoFit/>
            </a:bodyPr>
            <a:lstStyle/>
            <a:p>
              <a:pPr algn="ctr" defTabSz="684530" eaLnBrk="0" fontAlgn="base" hangingPunct="0">
                <a:spcBef>
                  <a:spcPct val="0"/>
                </a:spcBef>
                <a:spcAft>
                  <a:spcPct val="0"/>
                </a:spcAft>
                <a:defRPr/>
              </a:pPr>
              <a:r>
                <a:rPr lang="en-US" sz="2800" b="1" dirty="0">
                  <a:solidFill>
                    <a:srgbClr val="000000"/>
                  </a:solidFill>
                </a:rPr>
                <a:t>5</a:t>
              </a:r>
              <a:endParaRPr lang="en-US" sz="2800" b="1" dirty="0">
                <a:solidFill>
                  <a:srgbClr val="000000"/>
                </a:solidFill>
              </a:endParaRPr>
            </a:p>
          </p:txBody>
        </p:sp>
      </p:gr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edg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325562"/>
          </a:xfrm>
        </p:spPr>
        <p:txBody>
          <a:bodyPr>
            <a:normAutofit fontScale="90000"/>
          </a:bodyPr>
          <a:lstStyle/>
          <a:p>
            <a:r>
              <a:rPr lang="en-US" b="1" dirty="0">
                <a:solidFill>
                  <a:srgbClr val="FF0000"/>
                </a:solidFill>
                <a:latin typeface="Arial" panose="020B0604020202020204" pitchFamily="34" charset="0"/>
                <a:cs typeface="Arial" panose="020B0604020202020204" pitchFamily="34" charset="0"/>
              </a:rPr>
              <a:t>2. </a:t>
            </a:r>
            <a:r>
              <a:rPr lang="en-US" b="1" dirty="0" err="1">
                <a:solidFill>
                  <a:srgbClr val="FF0000"/>
                </a:solidFill>
                <a:latin typeface="Arial" panose="020B0604020202020204" pitchFamily="34" charset="0"/>
                <a:cs typeface="Arial" panose="020B0604020202020204" pitchFamily="34" charset="0"/>
              </a:rPr>
              <a:t>CÁC</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THUỐC</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KHÁNG</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SINH</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THƯỜNG</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DÙNG</a:t>
            </a:r>
            <a:endParaRPr lang="en-US" b="1" dirty="0">
              <a:solidFill>
                <a:srgbClr val="FF000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066800" y="1676400"/>
            <a:ext cx="7162800" cy="4766518"/>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latin typeface="Arial" panose="020B0604020202020204" pitchFamily="34" charset="0"/>
                <a:cs typeface="Arial" panose="020B0604020202020204" pitchFamily="34" charset="0"/>
              </a:rPr>
              <a:t>NHÓM</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PENICILIN</a:t>
            </a:r>
            <a:endParaRPr lang="en-US" b="1" dirty="0">
              <a:solidFill>
                <a:srgbClr val="FF000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nvPr>
        </p:nvGraphicFramePr>
        <p:xfrm>
          <a:off x="457200" y="1371602"/>
          <a:ext cx="8229600" cy="4986451"/>
        </p:xfrm>
        <a:graphic>
          <a:graphicData uri="http://schemas.openxmlformats.org/drawingml/2006/table">
            <a:tbl>
              <a:tblPr firstRow="1" bandRow="1">
                <a:tableStyleId>{10A1B5D5-9B99-4C35-A422-299274C87663}</a:tableStyleId>
              </a:tblPr>
              <a:tblGrid>
                <a:gridCol w="2237854"/>
                <a:gridCol w="5991746"/>
              </a:tblGrid>
              <a:tr h="1125973">
                <a:tc>
                  <a:txBody>
                    <a:bodyPr/>
                    <a:lstStyle/>
                    <a:p>
                      <a:r>
                        <a:rPr lang="en-US" sz="2400" b="0" dirty="0" err="1">
                          <a:solidFill>
                            <a:schemeClr val="tx1"/>
                          </a:solidFill>
                          <a:latin typeface="Arial" panose="020B0604020202020204" pitchFamily="34" charset="0"/>
                          <a:cs typeface="Arial" panose="020B0604020202020204" pitchFamily="34" charset="0"/>
                        </a:rPr>
                        <a:t>Cơ</a:t>
                      </a:r>
                      <a:r>
                        <a:rPr lang="en-US" sz="2400" b="0" baseline="0" dirty="0">
                          <a:solidFill>
                            <a:schemeClr val="tx1"/>
                          </a:solidFill>
                          <a:latin typeface="Arial" panose="020B0604020202020204" pitchFamily="34" charset="0"/>
                          <a:cs typeface="Arial" panose="020B0604020202020204" pitchFamily="34" charset="0"/>
                        </a:rPr>
                        <a:t> </a:t>
                      </a:r>
                      <a:r>
                        <a:rPr lang="en-US" sz="2400" b="0" baseline="0" dirty="0" err="1">
                          <a:solidFill>
                            <a:schemeClr val="tx1"/>
                          </a:solidFill>
                          <a:latin typeface="Arial" panose="020B0604020202020204" pitchFamily="34" charset="0"/>
                          <a:cs typeface="Arial" panose="020B0604020202020204" pitchFamily="34" charset="0"/>
                        </a:rPr>
                        <a:t>chế</a:t>
                      </a:r>
                      <a:r>
                        <a:rPr lang="en-US" sz="2400" b="0" baseline="0" dirty="0">
                          <a:solidFill>
                            <a:schemeClr val="tx1"/>
                          </a:solidFill>
                          <a:latin typeface="Arial" panose="020B0604020202020204" pitchFamily="34" charset="0"/>
                          <a:cs typeface="Arial" panose="020B0604020202020204" pitchFamily="34" charset="0"/>
                        </a:rPr>
                        <a:t> TD</a:t>
                      </a: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err="1">
                          <a:solidFill>
                            <a:schemeClr val="tx1"/>
                          </a:solidFill>
                          <a:latin typeface="Arial" panose="020B0604020202020204" pitchFamily="34" charset="0"/>
                          <a:cs typeface="Arial" panose="020B0604020202020204" pitchFamily="34" charset="0"/>
                        </a:rPr>
                        <a:t>Ức</a:t>
                      </a:r>
                      <a:r>
                        <a:rPr lang="en-US" sz="2400" b="0" baseline="0" dirty="0">
                          <a:solidFill>
                            <a:schemeClr val="tx1"/>
                          </a:solidFill>
                          <a:latin typeface="Arial" panose="020B0604020202020204" pitchFamily="34" charset="0"/>
                          <a:cs typeface="Arial" panose="020B0604020202020204" pitchFamily="34" charset="0"/>
                        </a:rPr>
                        <a:t> </a:t>
                      </a:r>
                      <a:r>
                        <a:rPr lang="en-US" sz="2400" b="0" baseline="0" dirty="0" err="1">
                          <a:solidFill>
                            <a:schemeClr val="tx1"/>
                          </a:solidFill>
                          <a:latin typeface="Arial" panose="020B0604020202020204" pitchFamily="34" charset="0"/>
                          <a:cs typeface="Arial" panose="020B0604020202020204" pitchFamily="34" charset="0"/>
                        </a:rPr>
                        <a:t>chế</a:t>
                      </a:r>
                      <a:r>
                        <a:rPr lang="en-US" sz="2400" b="0" baseline="0" dirty="0">
                          <a:solidFill>
                            <a:schemeClr val="tx1"/>
                          </a:solidFill>
                          <a:latin typeface="Arial" panose="020B0604020202020204" pitchFamily="34" charset="0"/>
                          <a:cs typeface="Arial" panose="020B0604020202020204" pitchFamily="34" charset="0"/>
                        </a:rPr>
                        <a:t> </a:t>
                      </a:r>
                      <a:r>
                        <a:rPr lang="en-US" sz="2400" b="0" baseline="0" dirty="0" err="1">
                          <a:solidFill>
                            <a:schemeClr val="tx1"/>
                          </a:solidFill>
                          <a:latin typeface="Arial" panose="020B0604020202020204" pitchFamily="34" charset="0"/>
                          <a:cs typeface="Arial" panose="020B0604020202020204" pitchFamily="34" charset="0"/>
                        </a:rPr>
                        <a:t>quá</a:t>
                      </a:r>
                      <a:r>
                        <a:rPr lang="en-US" sz="2400" b="0" baseline="0" dirty="0">
                          <a:solidFill>
                            <a:schemeClr val="tx1"/>
                          </a:solidFill>
                          <a:latin typeface="Arial" panose="020B0604020202020204" pitchFamily="34" charset="0"/>
                          <a:cs typeface="Arial" panose="020B0604020202020204" pitchFamily="34" charset="0"/>
                        </a:rPr>
                        <a:t> </a:t>
                      </a:r>
                      <a:r>
                        <a:rPr lang="en-US" sz="2400" b="0" baseline="0" dirty="0" err="1">
                          <a:solidFill>
                            <a:schemeClr val="tx1"/>
                          </a:solidFill>
                          <a:latin typeface="Arial" panose="020B0604020202020204" pitchFamily="34" charset="0"/>
                          <a:cs typeface="Arial" panose="020B0604020202020204" pitchFamily="34" charset="0"/>
                        </a:rPr>
                        <a:t>trình</a:t>
                      </a:r>
                      <a:r>
                        <a:rPr lang="en-US" sz="2400" b="0" baseline="0" dirty="0">
                          <a:solidFill>
                            <a:schemeClr val="tx1"/>
                          </a:solidFill>
                          <a:latin typeface="Arial" panose="020B0604020202020204" pitchFamily="34" charset="0"/>
                          <a:cs typeface="Arial" panose="020B0604020202020204" pitchFamily="34" charset="0"/>
                        </a:rPr>
                        <a:t> </a:t>
                      </a:r>
                      <a:r>
                        <a:rPr lang="en-US" sz="2400" b="0" baseline="0" dirty="0" err="1">
                          <a:solidFill>
                            <a:schemeClr val="tx1"/>
                          </a:solidFill>
                          <a:latin typeface="Arial" panose="020B0604020202020204" pitchFamily="34" charset="0"/>
                          <a:cs typeface="Arial" panose="020B0604020202020204" pitchFamily="34" charset="0"/>
                        </a:rPr>
                        <a:t>tổng</a:t>
                      </a:r>
                      <a:r>
                        <a:rPr lang="en-US" sz="2400" b="0" baseline="0" dirty="0">
                          <a:solidFill>
                            <a:schemeClr val="tx1"/>
                          </a:solidFill>
                          <a:latin typeface="Arial" panose="020B0604020202020204" pitchFamily="34" charset="0"/>
                          <a:cs typeface="Arial" panose="020B0604020202020204" pitchFamily="34" charset="0"/>
                        </a:rPr>
                        <a:t> </a:t>
                      </a:r>
                      <a:r>
                        <a:rPr lang="en-US" sz="2400" b="0" baseline="0" dirty="0" err="1">
                          <a:solidFill>
                            <a:schemeClr val="tx1"/>
                          </a:solidFill>
                          <a:latin typeface="Arial" panose="020B0604020202020204" pitchFamily="34" charset="0"/>
                          <a:cs typeface="Arial" panose="020B0604020202020204" pitchFamily="34" charset="0"/>
                        </a:rPr>
                        <a:t>hợp</a:t>
                      </a:r>
                      <a:r>
                        <a:rPr lang="en-US" sz="2400" b="0" baseline="0" dirty="0">
                          <a:solidFill>
                            <a:schemeClr val="tx1"/>
                          </a:solidFill>
                          <a:latin typeface="Arial" panose="020B0604020202020204" pitchFamily="34" charset="0"/>
                          <a:cs typeface="Arial" panose="020B0604020202020204" pitchFamily="34" charset="0"/>
                        </a:rPr>
                        <a:t> </a:t>
                      </a:r>
                      <a:r>
                        <a:rPr lang="en-US" sz="2400" b="0" baseline="0" dirty="0" err="1">
                          <a:solidFill>
                            <a:schemeClr val="tx1"/>
                          </a:solidFill>
                          <a:latin typeface="Arial" panose="020B0604020202020204" pitchFamily="34" charset="0"/>
                          <a:cs typeface="Arial" panose="020B0604020202020204" pitchFamily="34" charset="0"/>
                        </a:rPr>
                        <a:t>vách</a:t>
                      </a:r>
                      <a:r>
                        <a:rPr lang="en-US" sz="2400" b="0" baseline="0" dirty="0">
                          <a:solidFill>
                            <a:schemeClr val="tx1"/>
                          </a:solidFill>
                          <a:latin typeface="Arial" panose="020B0604020202020204" pitchFamily="34" charset="0"/>
                          <a:cs typeface="Arial" panose="020B0604020202020204" pitchFamily="34" charset="0"/>
                        </a:rPr>
                        <a:t> </a:t>
                      </a:r>
                      <a:r>
                        <a:rPr lang="en-US" sz="2400" b="0" baseline="0" dirty="0" err="1">
                          <a:solidFill>
                            <a:schemeClr val="tx1"/>
                          </a:solidFill>
                          <a:latin typeface="Arial" panose="020B0604020202020204" pitchFamily="34" charset="0"/>
                          <a:cs typeface="Arial" panose="020B0604020202020204" pitchFamily="34" charset="0"/>
                        </a:rPr>
                        <a:t>tế</a:t>
                      </a:r>
                      <a:r>
                        <a:rPr lang="en-US" sz="2400" b="0" baseline="0" dirty="0">
                          <a:solidFill>
                            <a:schemeClr val="tx1"/>
                          </a:solidFill>
                          <a:latin typeface="Arial" panose="020B0604020202020204" pitchFamily="34" charset="0"/>
                          <a:cs typeface="Arial" panose="020B0604020202020204" pitchFamily="34" charset="0"/>
                        </a:rPr>
                        <a:t> </a:t>
                      </a:r>
                      <a:r>
                        <a:rPr lang="en-US" sz="2400" b="0" baseline="0" dirty="0" err="1">
                          <a:solidFill>
                            <a:schemeClr val="tx1"/>
                          </a:solidFill>
                          <a:latin typeface="Arial" panose="020B0604020202020204" pitchFamily="34" charset="0"/>
                          <a:cs typeface="Arial" panose="020B0604020202020204" pitchFamily="34" charset="0"/>
                        </a:rPr>
                        <a:t>bào</a:t>
                      </a:r>
                      <a:r>
                        <a:rPr lang="en-US" sz="2400" b="0" baseline="0" dirty="0">
                          <a:solidFill>
                            <a:schemeClr val="tx1"/>
                          </a:solidFill>
                          <a:latin typeface="Arial" panose="020B0604020202020204" pitchFamily="34" charset="0"/>
                          <a:cs typeface="Arial" panose="020B0604020202020204" pitchFamily="34" charset="0"/>
                        </a:rPr>
                        <a:t> </a:t>
                      </a:r>
                      <a:r>
                        <a:rPr lang="en-US" sz="2400" b="0" baseline="0" dirty="0" err="1">
                          <a:solidFill>
                            <a:schemeClr val="tx1"/>
                          </a:solidFill>
                          <a:latin typeface="Arial" panose="020B0604020202020204" pitchFamily="34" charset="0"/>
                          <a:cs typeface="Arial" panose="020B0604020202020204" pitchFamily="34" charset="0"/>
                        </a:rPr>
                        <a:t>của</a:t>
                      </a:r>
                      <a:r>
                        <a:rPr lang="en-US" sz="2400" b="0" baseline="0" dirty="0">
                          <a:solidFill>
                            <a:schemeClr val="tx1"/>
                          </a:solidFill>
                          <a:latin typeface="Arial" panose="020B0604020202020204" pitchFamily="34" charset="0"/>
                          <a:cs typeface="Arial" panose="020B0604020202020204" pitchFamily="34" charset="0"/>
                        </a:rPr>
                        <a:t> vi </a:t>
                      </a:r>
                      <a:r>
                        <a:rPr lang="en-US" sz="2400" b="0" baseline="0" dirty="0" err="1">
                          <a:solidFill>
                            <a:schemeClr val="tx1"/>
                          </a:solidFill>
                          <a:latin typeface="Arial" panose="020B0604020202020204" pitchFamily="34" charset="0"/>
                          <a:cs typeface="Arial" panose="020B0604020202020204" pitchFamily="34" charset="0"/>
                        </a:rPr>
                        <a:t>khuẩn</a:t>
                      </a: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25973">
                <a:tc>
                  <a:txBody>
                    <a:bodyPr/>
                    <a:lstStyle/>
                    <a:p>
                      <a:r>
                        <a:rPr lang="en-US" sz="2400" dirty="0" err="1">
                          <a:latin typeface="Arial" panose="020B0604020202020204" pitchFamily="34" charset="0"/>
                          <a:cs typeface="Arial" panose="020B0604020202020204" pitchFamily="34" charset="0"/>
                        </a:rPr>
                        <a:t>Phổ</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tác</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dụng</a:t>
                      </a:r>
                      <a:endParaRPr 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err="1">
                          <a:latin typeface="Arial" panose="020B0604020202020204" pitchFamily="34" charset="0"/>
                          <a:cs typeface="Arial" panose="020B0604020202020204" pitchFamily="34" charset="0"/>
                        </a:rPr>
                        <a:t>Tác</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dụng</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chủ</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yếu</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trên</a:t>
                      </a:r>
                      <a:r>
                        <a:rPr lang="en-US" sz="2400" baseline="0" dirty="0">
                          <a:latin typeface="Arial" panose="020B0604020202020204" pitchFamily="34" charset="0"/>
                          <a:cs typeface="Arial" panose="020B0604020202020204" pitchFamily="34" charset="0"/>
                        </a:rPr>
                        <a:t> vi </a:t>
                      </a:r>
                      <a:r>
                        <a:rPr lang="en-US" sz="2400" baseline="0" dirty="0" err="1">
                          <a:latin typeface="Arial" panose="020B0604020202020204" pitchFamily="34" charset="0"/>
                          <a:cs typeface="Arial" panose="020B0604020202020204" pitchFamily="34" charset="0"/>
                        </a:rPr>
                        <a:t>khuẩn</a:t>
                      </a:r>
                      <a:r>
                        <a:rPr lang="en-US" sz="2400" baseline="0" dirty="0">
                          <a:latin typeface="Arial" panose="020B0604020202020204" pitchFamily="34" charset="0"/>
                          <a:cs typeface="Arial" panose="020B0604020202020204" pitchFamily="34" charset="0"/>
                        </a:rPr>
                        <a:t> G(+) </a:t>
                      </a:r>
                      <a:r>
                        <a:rPr lang="en-US" sz="2400" baseline="0" dirty="0" err="1">
                          <a:latin typeface="Arial" panose="020B0604020202020204" pitchFamily="34" charset="0"/>
                          <a:cs typeface="Arial" panose="020B0604020202020204" pitchFamily="34" charset="0"/>
                        </a:rPr>
                        <a:t>và</a:t>
                      </a:r>
                      <a:r>
                        <a:rPr lang="en-US" sz="2400" baseline="0" dirty="0">
                          <a:latin typeface="Arial" panose="020B0604020202020204" pitchFamily="34" charset="0"/>
                          <a:cs typeface="Arial" panose="020B0604020202020204" pitchFamily="34" charset="0"/>
                        </a:rPr>
                        <a:t> 1 </a:t>
                      </a:r>
                      <a:r>
                        <a:rPr lang="en-US" sz="2400" baseline="0" dirty="0" err="1">
                          <a:latin typeface="Arial" panose="020B0604020202020204" pitchFamily="34" charset="0"/>
                          <a:cs typeface="Arial" panose="020B0604020202020204" pitchFamily="34" charset="0"/>
                        </a:rPr>
                        <a:t>vài</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vk</a:t>
                      </a:r>
                      <a:r>
                        <a:rPr lang="en-US" sz="2400" baseline="0" dirty="0">
                          <a:latin typeface="Arial" panose="020B0604020202020204" pitchFamily="34" charset="0"/>
                          <a:cs typeface="Arial" panose="020B0604020202020204" pitchFamily="34" charset="0"/>
                        </a:rPr>
                        <a:t> G(-)</a:t>
                      </a:r>
                      <a:endParaRPr 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08532">
                <a:tc>
                  <a:txBody>
                    <a:bodyPr/>
                    <a:lstStyle/>
                    <a:p>
                      <a:r>
                        <a:rPr lang="en-US" sz="2400" dirty="0" err="1">
                          <a:latin typeface="Arial" panose="020B0604020202020204" pitchFamily="34" charset="0"/>
                          <a:cs typeface="Arial" panose="020B0604020202020204" pitchFamily="34" charset="0"/>
                        </a:rPr>
                        <a:t>Chỉ</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định</a:t>
                      </a:r>
                      <a:endParaRPr 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err="1">
                          <a:latin typeface="Arial" panose="020B0604020202020204" pitchFamily="34" charset="0"/>
                          <a:cs typeface="Arial" panose="020B0604020202020204" pitchFamily="34" charset="0"/>
                        </a:rPr>
                        <a:t>NK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hô</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hấp</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NK</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huyết</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viêm</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màng</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trong</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tim</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viêm</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xương</a:t>
                      </a:r>
                      <a:r>
                        <a:rPr lang="en-US" sz="2400" baseline="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5973">
                <a:tc>
                  <a:txBody>
                    <a:bodyPr/>
                    <a:lstStyle/>
                    <a:p>
                      <a:r>
                        <a:rPr lang="en-US" sz="2400" dirty="0" err="1">
                          <a:latin typeface="Arial" panose="020B0604020202020204" pitchFamily="34" charset="0"/>
                          <a:cs typeface="Arial" panose="020B0604020202020204" pitchFamily="34" charset="0"/>
                        </a:rPr>
                        <a:t>TDKMM</a:t>
                      </a:r>
                      <a:endParaRPr 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RLTH</a:t>
                      </a:r>
                      <a:r>
                        <a:rPr lang="en-US" sz="24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ỉa</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chảy</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buồn</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nôn</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nôn</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đau</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bụng</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D</a:t>
                      </a:r>
                      <a:r>
                        <a:rPr lang="en-US" sz="2400" dirty="0" err="1">
                          <a:latin typeface="Arial" panose="020B0604020202020204" pitchFamily="34" charset="0"/>
                          <a:cs typeface="Arial" panose="020B0604020202020204" pitchFamily="34" charset="0"/>
                        </a:rPr>
                        <a:t>ị</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ứng</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mày</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đay</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sốc</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phản</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vệ</a:t>
                      </a:r>
                      <a:endParaRPr 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latin typeface="Arial" panose="020B0604020202020204" pitchFamily="34" charset="0"/>
                <a:cs typeface="Arial" panose="020B0604020202020204" pitchFamily="34" charset="0"/>
              </a:rPr>
              <a:t>NHÓM</a:t>
            </a:r>
            <a:r>
              <a:rPr lang="en-US" b="1" dirty="0">
                <a:solidFill>
                  <a:srgbClr val="FF0000"/>
                </a:solidFill>
                <a:latin typeface="Arial" panose="020B0604020202020204" pitchFamily="34" charset="0"/>
                <a:cs typeface="Arial" panose="020B0604020202020204" pitchFamily="34" charset="0"/>
              </a:rPr>
              <a:t> CEPHALOSPORIN</a:t>
            </a:r>
            <a:endParaRPr lang="en-US" b="1" dirty="0">
              <a:solidFill>
                <a:srgbClr val="FF000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nvPr>
        </p:nvGraphicFramePr>
        <p:xfrm>
          <a:off x="304800" y="1371599"/>
          <a:ext cx="8610600" cy="5257802"/>
        </p:xfrm>
        <a:graphic>
          <a:graphicData uri="http://schemas.openxmlformats.org/drawingml/2006/table">
            <a:tbl>
              <a:tblPr firstRow="1" bandRow="1">
                <a:tableStyleId>{5A111915-BE36-4E01-A7E5-04B1672EAD32}</a:tableStyleId>
              </a:tblPr>
              <a:tblGrid>
                <a:gridCol w="1913467"/>
                <a:gridCol w="1530773"/>
                <a:gridCol w="1584960"/>
                <a:gridCol w="1859280"/>
                <a:gridCol w="1722120"/>
              </a:tblGrid>
              <a:tr h="706392">
                <a:tc rowSpan="2">
                  <a:txBody>
                    <a:bodyPr/>
                    <a:lstStyle/>
                    <a:p>
                      <a:r>
                        <a:rPr lang="en-US" sz="2800" dirty="0">
                          <a:latin typeface="Arial" panose="020B0604020202020204" pitchFamily="34" charset="0"/>
                          <a:cs typeface="Arial" panose="020B0604020202020204" pitchFamily="34" charset="0"/>
                        </a:rPr>
                        <a:t>CEPHALOSPORIN</a:t>
                      </a:r>
                      <a:endParaRPr lang="en-US"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r>
                        <a:rPr lang="en-US" sz="2400" b="1" dirty="0" err="1">
                          <a:latin typeface="Arial" panose="020B0604020202020204" pitchFamily="34" charset="0"/>
                          <a:cs typeface="Arial" panose="020B0604020202020204" pitchFamily="34" charset="0"/>
                        </a:rPr>
                        <a:t>Phổ</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tác</a:t>
                      </a:r>
                      <a:r>
                        <a:rPr lang="en-US" sz="2400" b="1" baseline="0" dirty="0">
                          <a:latin typeface="Arial" panose="020B0604020202020204" pitchFamily="34" charset="0"/>
                          <a:cs typeface="Arial" panose="020B0604020202020204" pitchFamily="34" charset="0"/>
                        </a:rPr>
                        <a:t> </a:t>
                      </a:r>
                      <a:r>
                        <a:rPr lang="en-US" sz="2400" b="1" baseline="0" dirty="0" err="1">
                          <a:latin typeface="Arial" panose="020B0604020202020204" pitchFamily="34" charset="0"/>
                          <a:cs typeface="Arial" panose="020B0604020202020204" pitchFamily="34" charset="0"/>
                        </a:rPr>
                        <a:t>dụng</a:t>
                      </a:r>
                      <a:endParaRPr lang="en-US" sz="2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hMerge="1">
                  <a:tcPr/>
                </a:tc>
                <a:tc rowSpan="2">
                  <a:txBody>
                    <a:bodyPr/>
                    <a:lstStyle/>
                    <a:p>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Chỉ</a:t>
                      </a:r>
                      <a:r>
                        <a:rPr lang="en-US" sz="2400" b="1" baseline="0" dirty="0">
                          <a:latin typeface="Arial" panose="020B0604020202020204" pitchFamily="34" charset="0"/>
                          <a:cs typeface="Arial" panose="020B0604020202020204" pitchFamily="34" charset="0"/>
                        </a:rPr>
                        <a:t> </a:t>
                      </a:r>
                      <a:r>
                        <a:rPr lang="en-US" sz="2400" b="1" baseline="0" dirty="0" err="1">
                          <a:latin typeface="Arial" panose="020B0604020202020204" pitchFamily="34" charset="0"/>
                          <a:cs typeface="Arial" panose="020B0604020202020204" pitchFamily="34" charset="0"/>
                        </a:rPr>
                        <a:t>định</a:t>
                      </a:r>
                      <a:endParaRPr lang="en-US" sz="2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r>
                        <a:rPr lang="en-US" sz="2400" b="1" dirty="0" err="1">
                          <a:latin typeface="Arial" panose="020B0604020202020204" pitchFamily="34" charset="0"/>
                          <a:cs typeface="Arial" panose="020B0604020202020204" pitchFamily="34" charset="0"/>
                        </a:rPr>
                        <a:t>TDKMM</a:t>
                      </a:r>
                      <a:endParaRPr lang="en-US" sz="2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730474">
                <a:tc vMerge="1">
                  <a:tcPr/>
                </a:tc>
                <a:tc>
                  <a:txBody>
                    <a:bodyPr/>
                    <a:lstStyle/>
                    <a:p>
                      <a:r>
                        <a:rPr lang="en-US" sz="2400" b="1" dirty="0">
                          <a:solidFill>
                            <a:schemeClr val="bg1"/>
                          </a:solidFill>
                          <a:latin typeface="Arial" panose="020B0604020202020204" pitchFamily="34" charset="0"/>
                          <a:cs typeface="Arial" panose="020B0604020202020204" pitchFamily="34" charset="0"/>
                        </a:rPr>
                        <a:t>Gram (+)</a:t>
                      </a:r>
                      <a:endParaRPr lang="en-US" sz="24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en-US" sz="2400" b="1" dirty="0">
                          <a:solidFill>
                            <a:schemeClr val="bg1"/>
                          </a:solidFill>
                          <a:latin typeface="Arial" panose="020B0604020202020204" pitchFamily="34" charset="0"/>
                          <a:cs typeface="Arial" panose="020B0604020202020204" pitchFamily="34" charset="0"/>
                        </a:rPr>
                        <a:t>Gram (-)</a:t>
                      </a:r>
                      <a:endParaRPr lang="en-US" sz="24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55234">
                <a:tc>
                  <a:txBody>
                    <a:bodyPr/>
                    <a:lstStyle/>
                    <a:p>
                      <a:r>
                        <a:rPr lang="en-US" sz="2800" dirty="0" err="1">
                          <a:latin typeface="Arial" panose="020B0604020202020204" pitchFamily="34" charset="0"/>
                          <a:cs typeface="Arial" panose="020B0604020202020204" pitchFamily="34" charset="0"/>
                        </a:rPr>
                        <a:t>THẾ</a:t>
                      </a:r>
                      <a:r>
                        <a:rPr lang="en-US" sz="2800" baseline="0" dirty="0">
                          <a:latin typeface="Arial" panose="020B0604020202020204" pitchFamily="34" charset="0"/>
                          <a:cs typeface="Arial" panose="020B0604020202020204" pitchFamily="34" charset="0"/>
                        </a:rPr>
                        <a:t> </a:t>
                      </a:r>
                      <a:r>
                        <a:rPr lang="en-US" sz="2800" baseline="0" dirty="0" err="1">
                          <a:latin typeface="Arial" panose="020B0604020202020204" pitchFamily="34" charset="0"/>
                          <a:cs typeface="Arial" panose="020B0604020202020204" pitchFamily="34" charset="0"/>
                        </a:rPr>
                        <a:t>HỆ</a:t>
                      </a:r>
                      <a:r>
                        <a:rPr lang="en-US" sz="2800" baseline="0" dirty="0">
                          <a:latin typeface="Arial" panose="020B0604020202020204" pitchFamily="34" charset="0"/>
                          <a:cs typeface="Arial" panose="020B0604020202020204" pitchFamily="34" charset="0"/>
                        </a:rPr>
                        <a:t> 1</a:t>
                      </a:r>
                      <a:endParaRPr lang="en-US"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55234">
                <a:tc>
                  <a:txBody>
                    <a:bodyPr/>
                    <a:lstStyle/>
                    <a:p>
                      <a:r>
                        <a:rPr lang="en-US" sz="2800" dirty="0" err="1">
                          <a:latin typeface="Arial" panose="020B0604020202020204" pitchFamily="34" charset="0"/>
                          <a:cs typeface="Arial" panose="020B0604020202020204" pitchFamily="34" charset="0"/>
                        </a:rPr>
                        <a:t>THẾ</a:t>
                      </a:r>
                      <a:r>
                        <a:rPr lang="en-US" sz="2800" baseline="0" dirty="0">
                          <a:latin typeface="Arial" panose="020B0604020202020204" pitchFamily="34" charset="0"/>
                          <a:cs typeface="Arial" panose="020B0604020202020204" pitchFamily="34" charset="0"/>
                        </a:rPr>
                        <a:t> </a:t>
                      </a:r>
                      <a:r>
                        <a:rPr lang="en-US" sz="2800" baseline="0" dirty="0" err="1">
                          <a:latin typeface="Arial" panose="020B0604020202020204" pitchFamily="34" charset="0"/>
                          <a:cs typeface="Arial" panose="020B0604020202020204" pitchFamily="34" charset="0"/>
                        </a:rPr>
                        <a:t>HỆ</a:t>
                      </a:r>
                      <a:r>
                        <a:rPr lang="en-US" sz="2800" baseline="0" dirty="0">
                          <a:latin typeface="Arial" panose="020B0604020202020204" pitchFamily="34" charset="0"/>
                          <a:cs typeface="Arial" panose="020B0604020202020204" pitchFamily="34" charset="0"/>
                        </a:rPr>
                        <a:t> 2</a:t>
                      </a:r>
                      <a:endParaRPr lang="en-US"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955234">
                <a:tc>
                  <a:txBody>
                    <a:bodyPr/>
                    <a:lstStyle/>
                    <a:p>
                      <a:r>
                        <a:rPr lang="en-US" sz="2800" dirty="0" err="1">
                          <a:latin typeface="Arial" panose="020B0604020202020204" pitchFamily="34" charset="0"/>
                          <a:cs typeface="Arial" panose="020B0604020202020204" pitchFamily="34" charset="0"/>
                        </a:rPr>
                        <a:t>THẾ</a:t>
                      </a:r>
                      <a:r>
                        <a:rPr lang="en-US" sz="2800" baseline="0" dirty="0">
                          <a:latin typeface="Arial" panose="020B0604020202020204" pitchFamily="34" charset="0"/>
                          <a:cs typeface="Arial" panose="020B0604020202020204" pitchFamily="34" charset="0"/>
                        </a:rPr>
                        <a:t> </a:t>
                      </a:r>
                      <a:r>
                        <a:rPr lang="en-US" sz="2800" baseline="0" dirty="0" err="1">
                          <a:latin typeface="Arial" panose="020B0604020202020204" pitchFamily="34" charset="0"/>
                          <a:cs typeface="Arial" panose="020B0604020202020204" pitchFamily="34" charset="0"/>
                        </a:rPr>
                        <a:t>HỆ</a:t>
                      </a:r>
                      <a:r>
                        <a:rPr lang="en-US" sz="2800" baseline="0" dirty="0">
                          <a:latin typeface="Arial" panose="020B0604020202020204" pitchFamily="34" charset="0"/>
                          <a:cs typeface="Arial" panose="020B0604020202020204" pitchFamily="34" charset="0"/>
                        </a:rPr>
                        <a:t> 3</a:t>
                      </a:r>
                      <a:endParaRPr lang="en-US"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55234">
                <a:tc>
                  <a:txBody>
                    <a:bodyPr/>
                    <a:lstStyle/>
                    <a:p>
                      <a:r>
                        <a:rPr lang="en-US" sz="2800" dirty="0" err="1">
                          <a:latin typeface="Arial" panose="020B0604020202020204" pitchFamily="34" charset="0"/>
                          <a:cs typeface="Arial" panose="020B0604020202020204" pitchFamily="34" charset="0"/>
                        </a:rPr>
                        <a:t>THẾ</a:t>
                      </a:r>
                      <a:r>
                        <a:rPr lang="en-US" sz="2800" baseline="0" dirty="0">
                          <a:latin typeface="Arial" panose="020B0604020202020204" pitchFamily="34" charset="0"/>
                          <a:cs typeface="Arial" panose="020B0604020202020204" pitchFamily="34" charset="0"/>
                        </a:rPr>
                        <a:t> </a:t>
                      </a:r>
                      <a:r>
                        <a:rPr lang="en-US" sz="2800" baseline="0" dirty="0" err="1">
                          <a:latin typeface="Arial" panose="020B0604020202020204" pitchFamily="34" charset="0"/>
                          <a:cs typeface="Arial" panose="020B0604020202020204" pitchFamily="34" charset="0"/>
                        </a:rPr>
                        <a:t>HỆ</a:t>
                      </a:r>
                      <a:r>
                        <a:rPr lang="en-US" sz="2800" baseline="0" dirty="0">
                          <a:latin typeface="Arial" panose="020B0604020202020204" pitchFamily="34" charset="0"/>
                          <a:cs typeface="Arial" panose="020B0604020202020204" pitchFamily="34" charset="0"/>
                        </a:rPr>
                        <a:t> 4</a:t>
                      </a:r>
                      <a:endParaRPr lang="en-US"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nvPr>
        </p:nvGraphicFramePr>
        <p:xfrm>
          <a:off x="457200" y="533400"/>
          <a:ext cx="8229600" cy="5821680"/>
        </p:xfrm>
        <a:graphic>
          <a:graphicData uri="http://schemas.openxmlformats.org/drawingml/2006/table">
            <a:tbl>
              <a:tblPr firstRow="1" bandRow="1">
                <a:tableStyleId>{1FECB4D8-DB02-4DC6-A0A2-4F2EBAE1DC90}</a:tableStyleId>
              </a:tblPr>
              <a:tblGrid>
                <a:gridCol w="1676400"/>
                <a:gridCol w="3429000"/>
                <a:gridCol w="3124200"/>
              </a:tblGrid>
              <a:tr h="370840">
                <a:tc>
                  <a:txBody>
                    <a:bodyPr/>
                    <a:lstStyle/>
                    <a:p>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err="1">
                          <a:latin typeface="Arial" panose="020B0604020202020204" pitchFamily="34" charset="0"/>
                          <a:cs typeface="Arial" panose="020B0604020202020204" pitchFamily="34" charset="0"/>
                        </a:rPr>
                        <a:t>AMINOSID</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200" dirty="0" err="1">
                          <a:solidFill>
                            <a:schemeClr val="bg1"/>
                          </a:solidFill>
                          <a:latin typeface="Arial" panose="020B0604020202020204" pitchFamily="34" charset="0"/>
                          <a:cs typeface="Arial" panose="020B0604020202020204" pitchFamily="34" charset="0"/>
                        </a:rPr>
                        <a:t>CARBAPENEM</a:t>
                      </a:r>
                      <a:endParaRPr lang="en-US" sz="22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200" dirty="0" err="1">
                          <a:latin typeface="Arial" panose="020B0604020202020204" pitchFamily="34" charset="0"/>
                          <a:cs typeface="Arial" panose="020B0604020202020204" pitchFamily="34" charset="0"/>
                        </a:rPr>
                        <a:t>Cơ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chế</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tác</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dụng</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err="1">
                          <a:latin typeface="Arial" panose="020B0604020202020204" pitchFamily="34" charset="0"/>
                          <a:cs typeface="Arial" panose="020B0604020202020204" pitchFamily="34" charset="0"/>
                        </a:rPr>
                        <a:t>Ức</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chế</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quá</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trình</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tổng</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hợp</a:t>
                      </a:r>
                      <a:r>
                        <a:rPr lang="en-US" sz="2200" baseline="0" dirty="0">
                          <a:latin typeface="Arial" panose="020B0604020202020204" pitchFamily="34" charset="0"/>
                          <a:cs typeface="Arial" panose="020B0604020202020204" pitchFamily="34" charset="0"/>
                        </a:rPr>
                        <a:t> protein </a:t>
                      </a:r>
                      <a:r>
                        <a:rPr lang="en-US" sz="2200" baseline="0" dirty="0" err="1">
                          <a:latin typeface="Arial" panose="020B0604020202020204" pitchFamily="34" charset="0"/>
                          <a:cs typeface="Arial" panose="020B0604020202020204" pitchFamily="34" charset="0"/>
                        </a:rPr>
                        <a:t>của</a:t>
                      </a:r>
                      <a:r>
                        <a:rPr lang="en-US" sz="2200" baseline="0" dirty="0">
                          <a:latin typeface="Arial" panose="020B0604020202020204" pitchFamily="34" charset="0"/>
                          <a:cs typeface="Arial" panose="020B0604020202020204" pitchFamily="34" charset="0"/>
                        </a:rPr>
                        <a:t> vi </a:t>
                      </a:r>
                      <a:r>
                        <a:rPr lang="en-US" sz="2200" baseline="0" dirty="0" err="1">
                          <a:latin typeface="Arial" panose="020B0604020202020204" pitchFamily="34" charset="0"/>
                          <a:cs typeface="Arial" panose="020B0604020202020204" pitchFamily="34" charset="0"/>
                        </a:rPr>
                        <a:t>khuẩn</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200" dirty="0" err="1">
                          <a:latin typeface="Arial" panose="020B0604020202020204" pitchFamily="34" charset="0"/>
                          <a:cs typeface="Arial" panose="020B0604020202020204" pitchFamily="34" charset="0"/>
                        </a:rPr>
                        <a:t>Ức</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chế</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quá</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trình</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tổng</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hợp</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vách</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tế</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bào</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của</a:t>
                      </a:r>
                      <a:r>
                        <a:rPr lang="en-US" sz="2200" baseline="0" dirty="0">
                          <a:latin typeface="Arial" panose="020B0604020202020204" pitchFamily="34" charset="0"/>
                          <a:cs typeface="Arial" panose="020B0604020202020204" pitchFamily="34" charset="0"/>
                        </a:rPr>
                        <a:t> vi </a:t>
                      </a:r>
                      <a:r>
                        <a:rPr lang="en-US" sz="2200" baseline="0" dirty="0" err="1">
                          <a:latin typeface="Arial" panose="020B0604020202020204" pitchFamily="34" charset="0"/>
                          <a:cs typeface="Arial" panose="020B0604020202020204" pitchFamily="34" charset="0"/>
                        </a:rPr>
                        <a:t>khuẩn</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200" dirty="0" err="1">
                          <a:latin typeface="Arial" panose="020B0604020202020204" pitchFamily="34" charset="0"/>
                          <a:cs typeface="Arial" panose="020B0604020202020204" pitchFamily="34" charset="0"/>
                        </a:rPr>
                        <a:t>Phổ</a:t>
                      </a:r>
                      <a:r>
                        <a:rPr lang="en-US" sz="2200" baseline="0" dirty="0">
                          <a:latin typeface="Arial" panose="020B0604020202020204" pitchFamily="34" charset="0"/>
                          <a:cs typeface="Arial" panose="020B0604020202020204" pitchFamily="34" charset="0"/>
                        </a:rPr>
                        <a:t> td</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err="1">
                          <a:latin typeface="Arial" panose="020B0604020202020204" pitchFamily="34" charset="0"/>
                          <a:cs typeface="Arial" panose="020B0604020202020204" pitchFamily="34" charset="0"/>
                        </a:rPr>
                        <a:t>Tác</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dụng</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hầu</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hết</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trên</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vk</a:t>
                      </a:r>
                      <a:r>
                        <a:rPr lang="en-US" sz="2200" baseline="0" dirty="0">
                          <a:latin typeface="Arial" panose="020B0604020202020204" pitchFamily="34" charset="0"/>
                          <a:cs typeface="Arial" panose="020B0604020202020204" pitchFamily="34" charset="0"/>
                        </a:rPr>
                        <a:t> G(-), </a:t>
                      </a:r>
                      <a:r>
                        <a:rPr lang="en-US" sz="2200" baseline="0" dirty="0" err="1">
                          <a:latin typeface="Arial" panose="020B0604020202020204" pitchFamily="34" charset="0"/>
                          <a:cs typeface="Arial" panose="020B0604020202020204" pitchFamily="34" charset="0"/>
                        </a:rPr>
                        <a:t>TKMX</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và</a:t>
                      </a:r>
                      <a:r>
                        <a:rPr lang="en-US" sz="2200" baseline="0" dirty="0">
                          <a:latin typeface="Arial" panose="020B0604020202020204" pitchFamily="34" charset="0"/>
                          <a:cs typeface="Arial" panose="020B0604020202020204" pitchFamily="34" charset="0"/>
                        </a:rPr>
                        <a:t> 1 </a:t>
                      </a:r>
                      <a:r>
                        <a:rPr lang="en-US" sz="2200" baseline="0" dirty="0" err="1">
                          <a:latin typeface="Arial" panose="020B0604020202020204" pitchFamily="34" charset="0"/>
                          <a:cs typeface="Arial" panose="020B0604020202020204" pitchFamily="34" charset="0"/>
                        </a:rPr>
                        <a:t>số</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ít</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vk</a:t>
                      </a:r>
                      <a:r>
                        <a:rPr lang="en-US" sz="2200" baseline="0" dirty="0">
                          <a:latin typeface="Arial" panose="020B0604020202020204" pitchFamily="34" charset="0"/>
                          <a:cs typeface="Arial" panose="020B0604020202020204" pitchFamily="34" charset="0"/>
                        </a:rPr>
                        <a:t> G(+)</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200" baseline="0" dirty="0" err="1">
                          <a:latin typeface="Arial" panose="020B0604020202020204" pitchFamily="34" charset="0"/>
                          <a:cs typeface="Arial" panose="020B0604020202020204" pitchFamily="34" charset="0"/>
                        </a:rPr>
                        <a:t>Có</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phổ</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kháng</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khuẩn</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rộng</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đặc</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biệt</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trên</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các</a:t>
                      </a:r>
                      <a:r>
                        <a:rPr lang="en-US" sz="2200" baseline="0" dirty="0">
                          <a:latin typeface="Arial" panose="020B0604020202020204" pitchFamily="34" charset="0"/>
                          <a:cs typeface="Arial" panose="020B0604020202020204" pitchFamily="34" charset="0"/>
                        </a:rPr>
                        <a:t> vi </a:t>
                      </a:r>
                      <a:r>
                        <a:rPr lang="en-US" sz="2200" baseline="0" dirty="0" err="1">
                          <a:latin typeface="Arial" panose="020B0604020202020204" pitchFamily="34" charset="0"/>
                          <a:cs typeface="Arial" panose="020B0604020202020204" pitchFamily="34" charset="0"/>
                        </a:rPr>
                        <a:t>khuẩn</a:t>
                      </a:r>
                      <a:r>
                        <a:rPr lang="en-US" sz="2200" baseline="0" dirty="0">
                          <a:latin typeface="Arial" panose="020B0604020202020204" pitchFamily="34" charset="0"/>
                          <a:cs typeface="Arial" panose="020B0604020202020204" pitchFamily="34" charset="0"/>
                        </a:rPr>
                        <a:t> G(-)</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200" dirty="0" err="1">
                          <a:latin typeface="Arial" panose="020B0604020202020204" pitchFamily="34" charset="0"/>
                          <a:cs typeface="Arial" panose="020B0604020202020204" pitchFamily="34" charset="0"/>
                        </a:rPr>
                        <a:t>CĐ</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err="1">
                          <a:latin typeface="Arial" panose="020B0604020202020204" pitchFamily="34" charset="0"/>
                          <a:cs typeface="Arial" panose="020B0604020202020204" pitchFamily="34" charset="0"/>
                        </a:rPr>
                        <a:t>NK</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nặng</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toàn</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thân</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gây</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ra</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bởi</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vk</a:t>
                      </a:r>
                      <a:r>
                        <a:rPr lang="en-US" sz="2200" baseline="0" dirty="0">
                          <a:latin typeface="Arial" panose="020B0604020202020204" pitchFamily="34" charset="0"/>
                          <a:cs typeface="Arial" panose="020B0604020202020204" pitchFamily="34" charset="0"/>
                        </a:rPr>
                        <a:t> G(-): </a:t>
                      </a:r>
                      <a:r>
                        <a:rPr lang="en-US" sz="2200" baseline="0" dirty="0" err="1">
                          <a:latin typeface="Arial" panose="020B0604020202020204" pitchFamily="34" charset="0"/>
                          <a:cs typeface="Arial" panose="020B0604020202020204" pitchFamily="34" charset="0"/>
                        </a:rPr>
                        <a:t>NK</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huyết</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NK</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tiết</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niệu</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đường</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mật</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200" dirty="0" err="1">
                          <a:latin typeface="Arial" panose="020B0604020202020204" pitchFamily="34" charset="0"/>
                          <a:cs typeface="Arial" panose="020B0604020202020204" pitchFamily="34" charset="0"/>
                        </a:rPr>
                        <a:t>Nk</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nặng</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và</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vừa</a:t>
                      </a:r>
                      <a:r>
                        <a:rPr lang="en-US" sz="2200" baseline="0" dirty="0">
                          <a:latin typeface="Arial" panose="020B0604020202020204" pitchFamily="34" charset="0"/>
                          <a:cs typeface="Arial" panose="020B0604020202020204" pitchFamily="34" charset="0"/>
                        </a:rPr>
                        <a:t> do </a:t>
                      </a:r>
                      <a:r>
                        <a:rPr lang="en-US" sz="2200" baseline="0" dirty="0" err="1">
                          <a:latin typeface="Arial" panose="020B0604020202020204" pitchFamily="34" charset="0"/>
                          <a:cs typeface="Arial" panose="020B0604020202020204" pitchFamily="34" charset="0"/>
                        </a:rPr>
                        <a:t>cả</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vk</a:t>
                      </a:r>
                      <a:r>
                        <a:rPr lang="en-US" sz="2200" baseline="0" dirty="0">
                          <a:latin typeface="Arial" panose="020B0604020202020204" pitchFamily="34" charset="0"/>
                          <a:cs typeface="Arial" panose="020B0604020202020204" pitchFamily="34" charset="0"/>
                        </a:rPr>
                        <a:t> G(-) </a:t>
                      </a:r>
                      <a:r>
                        <a:rPr lang="en-US" sz="2200" baseline="0" dirty="0" err="1">
                          <a:latin typeface="Arial" panose="020B0604020202020204" pitchFamily="34" charset="0"/>
                          <a:cs typeface="Arial" panose="020B0604020202020204" pitchFamily="34" charset="0"/>
                        </a:rPr>
                        <a:t>và</a:t>
                      </a:r>
                      <a:r>
                        <a:rPr lang="en-US" sz="2200" baseline="0" dirty="0">
                          <a:latin typeface="Arial" panose="020B0604020202020204" pitchFamily="34" charset="0"/>
                          <a:cs typeface="Arial" panose="020B0604020202020204" pitchFamily="34" charset="0"/>
                        </a:rPr>
                        <a:t> G(+): </a:t>
                      </a:r>
                      <a:r>
                        <a:rPr lang="en-US" sz="2200" baseline="0" dirty="0" err="1">
                          <a:latin typeface="Arial" panose="020B0604020202020204" pitchFamily="34" charset="0"/>
                          <a:cs typeface="Arial" panose="020B0604020202020204" pitchFamily="34" charset="0"/>
                        </a:rPr>
                        <a:t>NK</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tiết</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niệu</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NK</a:t>
                      </a:r>
                      <a:r>
                        <a:rPr lang="en-US" sz="2200" baseline="0" dirty="0">
                          <a:latin typeface="Arial" panose="020B0604020202020204" pitchFamily="34" charset="0"/>
                          <a:cs typeface="Arial" panose="020B0604020202020204" pitchFamily="34" charset="0"/>
                        </a:rPr>
                        <a:t> da </a:t>
                      </a:r>
                      <a:r>
                        <a:rPr lang="en-US" sz="2200" baseline="0" dirty="0" err="1">
                          <a:latin typeface="Arial" panose="020B0604020202020204" pitchFamily="34" charset="0"/>
                          <a:cs typeface="Arial" panose="020B0604020202020204" pitchFamily="34" charset="0"/>
                        </a:rPr>
                        <a:t>và</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mô</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mềm</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NK</a:t>
                      </a:r>
                      <a:r>
                        <a:rPr lang="en-US" sz="2200" baseline="0" dirty="0">
                          <a:latin typeface="Arial" panose="020B0604020202020204" pitchFamily="34" charset="0"/>
                          <a:cs typeface="Arial" panose="020B0604020202020204" pitchFamily="34" charset="0"/>
                        </a:rPr>
                        <a:t> ổ </a:t>
                      </a:r>
                      <a:r>
                        <a:rPr lang="en-US" sz="2200" baseline="0" dirty="0" err="1">
                          <a:latin typeface="Arial" panose="020B0604020202020204" pitchFamily="34" charset="0"/>
                          <a:cs typeface="Arial" panose="020B0604020202020204" pitchFamily="34" charset="0"/>
                        </a:rPr>
                        <a:t>bụng</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có</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biến</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chứng</a:t>
                      </a:r>
                      <a:r>
                        <a:rPr lang="en-US" sz="2200" baseline="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200" dirty="0" err="1">
                          <a:latin typeface="Arial" panose="020B0604020202020204" pitchFamily="34" charset="0"/>
                          <a:cs typeface="Arial" panose="020B0604020202020204" pitchFamily="34" charset="0"/>
                        </a:rPr>
                        <a:t>TDKMM</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kern="1200" dirty="0" err="1">
                          <a:effectLst/>
                          <a:latin typeface="Arial" panose="020B0604020202020204" pitchFamily="34" charset="0"/>
                          <a:cs typeface="Arial" panose="020B0604020202020204" pitchFamily="34" charset="0"/>
                        </a:rPr>
                        <a:t>Gây</a:t>
                      </a:r>
                      <a:r>
                        <a:rPr lang="en-US" sz="2200" kern="1200" dirty="0">
                          <a:effectLst/>
                          <a:latin typeface="Arial" panose="020B0604020202020204" pitchFamily="34" charset="0"/>
                          <a:cs typeface="Arial" panose="020B0604020202020204" pitchFamily="34" charset="0"/>
                        </a:rPr>
                        <a:t> </a:t>
                      </a:r>
                      <a:r>
                        <a:rPr lang="en-US" sz="2200" kern="1200" dirty="0" err="1">
                          <a:effectLst/>
                          <a:latin typeface="Arial" panose="020B0604020202020204" pitchFamily="34" charset="0"/>
                          <a:cs typeface="Arial" panose="020B0604020202020204" pitchFamily="34" charset="0"/>
                        </a:rPr>
                        <a:t>điếc</a:t>
                      </a:r>
                      <a:r>
                        <a:rPr lang="en-US" sz="2200" kern="1200" dirty="0">
                          <a:effectLst/>
                          <a:latin typeface="Arial" panose="020B0604020202020204" pitchFamily="34" charset="0"/>
                          <a:cs typeface="Arial" panose="020B0604020202020204" pitchFamily="34" charset="0"/>
                        </a:rPr>
                        <a:t> </a:t>
                      </a:r>
                      <a:r>
                        <a:rPr lang="en-US" sz="2200" kern="1200" dirty="0" err="1">
                          <a:effectLst/>
                          <a:latin typeface="Arial" panose="020B0604020202020204" pitchFamily="34" charset="0"/>
                          <a:cs typeface="Arial" panose="020B0604020202020204" pitchFamily="34" charset="0"/>
                        </a:rPr>
                        <a:t>không</a:t>
                      </a:r>
                      <a:r>
                        <a:rPr lang="en-US" sz="2200" kern="1200" dirty="0">
                          <a:effectLst/>
                          <a:latin typeface="Arial" panose="020B0604020202020204" pitchFamily="34" charset="0"/>
                          <a:cs typeface="Arial" panose="020B0604020202020204" pitchFamily="34" charset="0"/>
                        </a:rPr>
                        <a:t> </a:t>
                      </a:r>
                      <a:r>
                        <a:rPr lang="en-US" sz="2200" kern="1200" dirty="0" err="1">
                          <a:effectLst/>
                          <a:latin typeface="Arial" panose="020B0604020202020204" pitchFamily="34" charset="0"/>
                          <a:cs typeface="Arial" panose="020B0604020202020204" pitchFamily="34" charset="0"/>
                        </a:rPr>
                        <a:t>hồi</a:t>
                      </a:r>
                      <a:r>
                        <a:rPr lang="en-US" sz="2200" kern="1200" dirty="0">
                          <a:effectLst/>
                          <a:latin typeface="Arial" panose="020B0604020202020204" pitchFamily="34" charset="0"/>
                          <a:cs typeface="Arial" panose="020B0604020202020204" pitchFamily="34" charset="0"/>
                        </a:rPr>
                        <a:t> </a:t>
                      </a:r>
                      <a:r>
                        <a:rPr lang="en-US" sz="2200" kern="1200" dirty="0" err="1">
                          <a:effectLst/>
                          <a:latin typeface="Arial" panose="020B0604020202020204" pitchFamily="34" charset="0"/>
                          <a:cs typeface="Arial" panose="020B0604020202020204" pitchFamily="34" charset="0"/>
                        </a:rPr>
                        <a:t>phục</a:t>
                      </a:r>
                      <a:endParaRPr lang="en-US" sz="2200" kern="1200" dirty="0">
                        <a:effectLst/>
                        <a:latin typeface="Arial" panose="020B0604020202020204" pitchFamily="34" charset="0"/>
                        <a:cs typeface="Arial" panose="020B0604020202020204" pitchFamily="34" charset="0"/>
                      </a:endParaRPr>
                    </a:p>
                    <a:p>
                      <a:r>
                        <a:rPr lang="en-US" sz="2200" kern="1200" dirty="0" err="1">
                          <a:effectLst/>
                          <a:latin typeface="Arial" panose="020B0604020202020204" pitchFamily="34" charset="0"/>
                          <a:cs typeface="Arial" panose="020B0604020202020204" pitchFamily="34" charset="0"/>
                        </a:rPr>
                        <a:t>Nhiễm</a:t>
                      </a:r>
                      <a:r>
                        <a:rPr lang="en-US" sz="2200" kern="1200" dirty="0">
                          <a:effectLst/>
                          <a:latin typeface="Arial" panose="020B0604020202020204" pitchFamily="34" charset="0"/>
                          <a:cs typeface="Arial" panose="020B0604020202020204" pitchFamily="34" charset="0"/>
                        </a:rPr>
                        <a:t> </a:t>
                      </a:r>
                      <a:r>
                        <a:rPr lang="en-US" sz="2200" kern="1200" dirty="0" err="1">
                          <a:effectLst/>
                          <a:latin typeface="Arial" panose="020B0604020202020204" pitchFamily="34" charset="0"/>
                          <a:cs typeface="Arial" panose="020B0604020202020204" pitchFamily="34" charset="0"/>
                        </a:rPr>
                        <a:t>độc</a:t>
                      </a:r>
                      <a:r>
                        <a:rPr lang="en-US" sz="2200" kern="1200" dirty="0">
                          <a:effectLst/>
                          <a:latin typeface="Arial" panose="020B0604020202020204" pitchFamily="34" charset="0"/>
                          <a:cs typeface="Arial" panose="020B0604020202020204" pitchFamily="34" charset="0"/>
                        </a:rPr>
                        <a:t> </a:t>
                      </a:r>
                      <a:r>
                        <a:rPr lang="en-US" sz="2200" kern="1200" dirty="0" err="1">
                          <a:effectLst/>
                          <a:latin typeface="Arial" panose="020B0604020202020204" pitchFamily="34" charset="0"/>
                          <a:cs typeface="Arial" panose="020B0604020202020204" pitchFamily="34" charset="0"/>
                        </a:rPr>
                        <a:t>thận</a:t>
                      </a:r>
                      <a:r>
                        <a:rPr lang="en-US" sz="2200" kern="1200" dirty="0">
                          <a:effectLst/>
                          <a:latin typeface="Arial" panose="020B0604020202020204" pitchFamily="34" charset="0"/>
                          <a:cs typeface="Arial" panose="020B0604020202020204" pitchFamily="34" charset="0"/>
                        </a:rPr>
                        <a:t> </a:t>
                      </a:r>
                      <a:r>
                        <a:rPr lang="en-US" sz="2200" kern="1200" dirty="0" err="1">
                          <a:effectLst/>
                          <a:latin typeface="Arial" panose="020B0604020202020204" pitchFamily="34" charset="0"/>
                          <a:cs typeface="Arial" panose="020B0604020202020204" pitchFamily="34" charset="0"/>
                        </a:rPr>
                        <a:t>có</a:t>
                      </a:r>
                      <a:r>
                        <a:rPr lang="en-US" sz="2200" kern="1200" dirty="0">
                          <a:effectLst/>
                          <a:latin typeface="Arial" panose="020B0604020202020204" pitchFamily="34" charset="0"/>
                          <a:cs typeface="Arial" panose="020B0604020202020204" pitchFamily="34" charset="0"/>
                        </a:rPr>
                        <a:t> </a:t>
                      </a:r>
                      <a:r>
                        <a:rPr lang="en-US" sz="2200" kern="1200" dirty="0" err="1">
                          <a:effectLst/>
                          <a:latin typeface="Arial" panose="020B0604020202020204" pitchFamily="34" charset="0"/>
                          <a:cs typeface="Arial" panose="020B0604020202020204" pitchFamily="34" charset="0"/>
                        </a:rPr>
                        <a:t>hồi</a:t>
                      </a:r>
                      <a:r>
                        <a:rPr lang="en-US" sz="2200" kern="1200" dirty="0">
                          <a:effectLst/>
                          <a:latin typeface="Arial" panose="020B0604020202020204" pitchFamily="34" charset="0"/>
                          <a:cs typeface="Arial" panose="020B0604020202020204" pitchFamily="34" charset="0"/>
                        </a:rPr>
                        <a:t> </a:t>
                      </a:r>
                      <a:r>
                        <a:rPr lang="en-US" sz="2200" kern="1200" dirty="0" err="1">
                          <a:effectLst/>
                          <a:latin typeface="Arial" panose="020B0604020202020204" pitchFamily="34" charset="0"/>
                          <a:cs typeface="Arial" panose="020B0604020202020204" pitchFamily="34" charset="0"/>
                        </a:rPr>
                        <a:t>phục</a:t>
                      </a:r>
                      <a:r>
                        <a:rPr lang="en-US" sz="2200" kern="1200" dirty="0">
                          <a:effectLst/>
                          <a:latin typeface="Arial" panose="020B0604020202020204" pitchFamily="34" charset="0"/>
                          <a:cs typeface="Arial" panose="020B0604020202020204" pitchFamily="34" charset="0"/>
                        </a:rPr>
                        <a:t>, </a:t>
                      </a:r>
                      <a:r>
                        <a:rPr lang="en-US" sz="2200" kern="1200" dirty="0" err="1">
                          <a:effectLst/>
                          <a:latin typeface="Arial" panose="020B0604020202020204" pitchFamily="34" charset="0"/>
                          <a:cs typeface="Arial" panose="020B0604020202020204" pitchFamily="34" charset="0"/>
                        </a:rPr>
                        <a:t>suy</a:t>
                      </a:r>
                      <a:r>
                        <a:rPr lang="en-US" sz="2200" kern="1200" dirty="0">
                          <a:effectLst/>
                          <a:latin typeface="Arial" panose="020B0604020202020204" pitchFamily="34" charset="0"/>
                          <a:cs typeface="Arial" panose="020B0604020202020204" pitchFamily="34" charset="0"/>
                        </a:rPr>
                        <a:t> </a:t>
                      </a:r>
                      <a:r>
                        <a:rPr lang="en-US" sz="2200" kern="1200" dirty="0" err="1">
                          <a:effectLst/>
                          <a:latin typeface="Arial" panose="020B0604020202020204" pitchFamily="34" charset="0"/>
                          <a:cs typeface="Arial" panose="020B0604020202020204" pitchFamily="34" charset="0"/>
                        </a:rPr>
                        <a:t>thận</a:t>
                      </a:r>
                      <a:r>
                        <a:rPr lang="en-US" sz="2200" kern="1200" dirty="0">
                          <a:effectLst/>
                          <a:latin typeface="Arial" panose="020B0604020202020204" pitchFamily="34" charset="0"/>
                          <a:cs typeface="Arial" panose="020B0604020202020204" pitchFamily="34" charset="0"/>
                        </a:rPr>
                        <a:t> </a:t>
                      </a:r>
                      <a:r>
                        <a:rPr lang="en-US" sz="2200" kern="1200" dirty="0" err="1">
                          <a:effectLst/>
                          <a:latin typeface="Arial" panose="020B0604020202020204" pitchFamily="34" charset="0"/>
                          <a:cs typeface="Arial" panose="020B0604020202020204" pitchFamily="34" charset="0"/>
                        </a:rPr>
                        <a:t>cấp</a:t>
                      </a:r>
                      <a:r>
                        <a:rPr lang="en-US" sz="2200" kern="1200" dirty="0">
                          <a:effectLst/>
                          <a:latin typeface="Arial" panose="020B0604020202020204" pitchFamily="34" charset="0"/>
                          <a:cs typeface="Arial" panose="020B0604020202020204" pitchFamily="34" charset="0"/>
                        </a:rPr>
                        <a:t>. </a:t>
                      </a:r>
                      <a:endParaRPr lang="en-US" sz="2200" kern="1200" dirty="0">
                        <a:effectLst/>
                        <a:latin typeface="Arial" panose="020B0604020202020204" pitchFamily="34" charset="0"/>
                        <a:cs typeface="Arial" panose="020B0604020202020204" pitchFamily="34" charset="0"/>
                      </a:endParaRPr>
                    </a:p>
                    <a:p>
                      <a:r>
                        <a:rPr lang="en-US" sz="2200" kern="1200" dirty="0" err="1">
                          <a:effectLst/>
                          <a:latin typeface="Arial" panose="020B0604020202020204" pitchFamily="34" charset="0"/>
                          <a:cs typeface="Arial" panose="020B0604020202020204" pitchFamily="34" charset="0"/>
                        </a:rPr>
                        <a:t>Gây</a:t>
                      </a:r>
                      <a:r>
                        <a:rPr lang="en-US" sz="2200" kern="1200" dirty="0">
                          <a:effectLst/>
                          <a:latin typeface="Arial" panose="020B0604020202020204" pitchFamily="34" charset="0"/>
                          <a:cs typeface="Arial" panose="020B0604020202020204" pitchFamily="34" charset="0"/>
                        </a:rPr>
                        <a:t> </a:t>
                      </a:r>
                      <a:r>
                        <a:rPr lang="en-US" sz="2200" kern="1200" dirty="0" err="1">
                          <a:effectLst/>
                          <a:latin typeface="Arial" panose="020B0604020202020204" pitchFamily="34" charset="0"/>
                          <a:cs typeface="Arial" panose="020B0604020202020204" pitchFamily="34" charset="0"/>
                        </a:rPr>
                        <a:t>nhược</a:t>
                      </a:r>
                      <a:r>
                        <a:rPr lang="en-US" sz="2200" kern="1200" dirty="0">
                          <a:effectLst/>
                          <a:latin typeface="Arial" panose="020B0604020202020204" pitchFamily="34" charset="0"/>
                          <a:cs typeface="Arial" panose="020B0604020202020204" pitchFamily="34" charset="0"/>
                        </a:rPr>
                        <a:t> </a:t>
                      </a:r>
                      <a:r>
                        <a:rPr lang="en-US" sz="2200" kern="1200" dirty="0" err="1">
                          <a:effectLst/>
                          <a:latin typeface="Arial" panose="020B0604020202020204" pitchFamily="34" charset="0"/>
                          <a:cs typeface="Arial" panose="020B0604020202020204" pitchFamily="34" charset="0"/>
                        </a:rPr>
                        <a:t>cơ</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RLTH</a:t>
                      </a:r>
                      <a:r>
                        <a:rPr lang="en-US" sz="2200" dirty="0">
                          <a:latin typeface="Arial" panose="020B0604020202020204" pitchFamily="34" charset="0"/>
                          <a:cs typeface="Arial" panose="020B0604020202020204" pitchFamily="34" charset="0"/>
                        </a:rPr>
                        <a:t>:</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ỉa</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chảy</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buồn</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nôn</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nôn</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đau</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bụng</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D</a:t>
                      </a:r>
                      <a:r>
                        <a:rPr lang="en-US" sz="2200" dirty="0" err="1">
                          <a:latin typeface="Arial" panose="020B0604020202020204" pitchFamily="34" charset="0"/>
                          <a:cs typeface="Arial" panose="020B0604020202020204" pitchFamily="34" charset="0"/>
                        </a:rPr>
                        <a:t>ị</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ứng</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mày</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đay</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sốc</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phản</a:t>
                      </a:r>
                      <a:r>
                        <a:rPr lang="en-US" sz="2200" baseline="0" dirty="0">
                          <a:latin typeface="Arial" panose="020B0604020202020204" pitchFamily="34" charset="0"/>
                          <a:cs typeface="Arial" panose="020B0604020202020204" pitchFamily="34" charset="0"/>
                        </a:rPr>
                        <a:t> </a:t>
                      </a:r>
                      <a:r>
                        <a:rPr lang="en-US" sz="2200" baseline="0" dirty="0" err="1">
                          <a:latin typeface="Arial" panose="020B0604020202020204" pitchFamily="34" charset="0"/>
                          <a:cs typeface="Arial" panose="020B0604020202020204" pitchFamily="34" charset="0"/>
                        </a:rPr>
                        <a:t>vệ</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381001" y="381002"/>
          <a:ext cx="8458201" cy="6096001"/>
        </p:xfrm>
        <a:graphic>
          <a:graphicData uri="http://schemas.openxmlformats.org/drawingml/2006/table">
            <a:tbl>
              <a:tblPr firstRow="1" bandRow="1">
                <a:tableStyleId>{7DF18680-E054-41AD-8BC1-D1AEF772440D}</a:tableStyleId>
              </a:tblPr>
              <a:tblGrid>
                <a:gridCol w="1488017"/>
                <a:gridCol w="3602567"/>
                <a:gridCol w="3367617"/>
              </a:tblGrid>
              <a:tr h="428368">
                <a:tc>
                  <a:txBody>
                    <a:bodyPr/>
                    <a:lstStyle/>
                    <a:p>
                      <a:endParaRPr lang="en-US" sz="2000" dirty="0">
                        <a:latin typeface="Arial" panose="020B0604020202020204" pitchFamily="34" charset="0"/>
                        <a:cs typeface="Arial" panose="020B0604020202020204" pitchFamily="34" charset="0"/>
                      </a:endParaRPr>
                    </a:p>
                  </a:txBody>
                  <a:tcPr/>
                </a:tc>
                <a:tc>
                  <a:txBody>
                    <a:bodyPr/>
                    <a:lstStyle/>
                    <a:p>
                      <a:r>
                        <a:rPr lang="en-US" sz="2000" dirty="0" err="1">
                          <a:latin typeface="Arial" panose="020B0604020202020204" pitchFamily="34" charset="0"/>
                          <a:cs typeface="Arial" panose="020B0604020202020204" pitchFamily="34" charset="0"/>
                        </a:rPr>
                        <a:t>LINCOSAMID</a:t>
                      </a:r>
                      <a:endParaRPr lang="en-US" sz="2000" dirty="0">
                        <a:latin typeface="Arial" panose="020B0604020202020204" pitchFamily="34" charset="0"/>
                        <a:cs typeface="Arial" panose="020B0604020202020204" pitchFamily="34" charset="0"/>
                      </a:endParaRPr>
                    </a:p>
                  </a:txBody>
                  <a:tcPr/>
                </a:tc>
                <a:tc>
                  <a:txBody>
                    <a:bodyPr/>
                    <a:lstStyle/>
                    <a:p>
                      <a:r>
                        <a:rPr lang="en-US" sz="2000" dirty="0" err="1"/>
                        <a:t>MACROLID</a:t>
                      </a:r>
                      <a:endParaRPr lang="en-US" sz="2000" dirty="0">
                        <a:latin typeface="Arial" panose="020B0604020202020204" pitchFamily="34" charset="0"/>
                        <a:cs typeface="Arial" panose="020B0604020202020204" pitchFamily="34" charset="0"/>
                      </a:endParaRPr>
                    </a:p>
                  </a:txBody>
                  <a:tcPr/>
                </a:tc>
              </a:tr>
              <a:tr h="757881">
                <a:tc>
                  <a:txBody>
                    <a:bodyPr/>
                    <a:lstStyle/>
                    <a:p>
                      <a:r>
                        <a:rPr lang="en-US" sz="2000" dirty="0" err="1">
                          <a:latin typeface="Arial" panose="020B0604020202020204" pitchFamily="34" charset="0"/>
                          <a:cs typeface="Arial" panose="020B0604020202020204" pitchFamily="34" charset="0"/>
                        </a:rPr>
                        <a:t>Cơ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chế</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tác</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dụng</a:t>
                      </a:r>
                      <a:endParaRPr lang="en-US" sz="2000" dirty="0">
                        <a:latin typeface="Arial" panose="020B0604020202020204" pitchFamily="34" charset="0"/>
                        <a:cs typeface="Arial" panose="020B0604020202020204" pitchFamily="34" charset="0"/>
                      </a:endParaRPr>
                    </a:p>
                  </a:txBody>
                  <a:tcPr/>
                </a:tc>
                <a:tc gridSpan="2">
                  <a:txBody>
                    <a:bodyPr/>
                    <a:lstStyle/>
                    <a:p>
                      <a:r>
                        <a:rPr lang="en-US" sz="2000" dirty="0" err="1">
                          <a:latin typeface="Arial" panose="020B0604020202020204" pitchFamily="34" charset="0"/>
                          <a:cs typeface="Arial" panose="020B0604020202020204" pitchFamily="34" charset="0"/>
                        </a:rPr>
                        <a:t>Ức</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chế</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quá</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trình</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tổng</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hợp</a:t>
                      </a:r>
                      <a:r>
                        <a:rPr lang="en-US" sz="2000" baseline="0" dirty="0">
                          <a:latin typeface="Arial" panose="020B0604020202020204" pitchFamily="34" charset="0"/>
                          <a:cs typeface="Arial" panose="020B0604020202020204" pitchFamily="34" charset="0"/>
                        </a:rPr>
                        <a:t> protein </a:t>
                      </a:r>
                      <a:r>
                        <a:rPr lang="en-US" sz="2000" baseline="0" dirty="0" err="1">
                          <a:latin typeface="Arial" panose="020B0604020202020204" pitchFamily="34" charset="0"/>
                          <a:cs typeface="Arial" panose="020B0604020202020204" pitchFamily="34" charset="0"/>
                        </a:rPr>
                        <a:t>của</a:t>
                      </a:r>
                      <a:r>
                        <a:rPr lang="en-US" sz="2000" baseline="0" dirty="0">
                          <a:latin typeface="Arial" panose="020B0604020202020204" pitchFamily="34" charset="0"/>
                          <a:cs typeface="Arial" panose="020B0604020202020204" pitchFamily="34" charset="0"/>
                        </a:rPr>
                        <a:t> vi </a:t>
                      </a:r>
                      <a:r>
                        <a:rPr lang="en-US" sz="2000" baseline="0" dirty="0" err="1">
                          <a:latin typeface="Arial" panose="020B0604020202020204" pitchFamily="34" charset="0"/>
                          <a:cs typeface="Arial" panose="020B0604020202020204" pitchFamily="34" charset="0"/>
                        </a:rPr>
                        <a:t>khuẩn</a:t>
                      </a:r>
                      <a:endParaRPr lang="en-US" sz="2000" dirty="0">
                        <a:latin typeface="Arial" panose="020B0604020202020204" pitchFamily="34" charset="0"/>
                        <a:cs typeface="Arial" panose="020B0604020202020204" pitchFamily="34" charset="0"/>
                      </a:endParaRPr>
                    </a:p>
                  </a:txBody>
                  <a:tcPr/>
                </a:tc>
                <a:tc hMerge="1">
                  <a:tcPr/>
                </a:tc>
              </a:tr>
              <a:tr h="1416908">
                <a:tc>
                  <a:txBody>
                    <a:bodyPr/>
                    <a:lstStyle/>
                    <a:p>
                      <a:r>
                        <a:rPr lang="en-US" sz="2000" dirty="0" err="1">
                          <a:latin typeface="Arial" panose="020B0604020202020204" pitchFamily="34" charset="0"/>
                          <a:cs typeface="Arial" panose="020B0604020202020204" pitchFamily="34" charset="0"/>
                        </a:rPr>
                        <a:t>Phổ</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tác</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dụng</a:t>
                      </a:r>
                      <a:endParaRPr lang="en-US" sz="2000" dirty="0">
                        <a:latin typeface="Arial" panose="020B0604020202020204" pitchFamily="34" charset="0"/>
                        <a:cs typeface="Arial" panose="020B0604020202020204" pitchFamily="34" charset="0"/>
                      </a:endParaRPr>
                    </a:p>
                  </a:txBody>
                  <a:tcPr/>
                </a:tc>
                <a:tc>
                  <a:txBody>
                    <a:bodyPr/>
                    <a:lstStyle/>
                    <a:p>
                      <a:r>
                        <a:rPr lang="en-US" sz="2000" kern="1200" dirty="0" err="1">
                          <a:effectLst/>
                          <a:latin typeface="Arial" panose="020B0604020202020204" pitchFamily="34" charset="0"/>
                          <a:cs typeface="Arial" panose="020B0604020202020204" pitchFamily="34" charset="0"/>
                        </a:rPr>
                        <a:t>phần</a:t>
                      </a:r>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lớn</a:t>
                      </a:r>
                      <a:r>
                        <a:rPr lang="en-US" sz="2000" kern="1200" dirty="0">
                          <a:effectLst/>
                          <a:latin typeface="Arial" panose="020B0604020202020204" pitchFamily="34" charset="0"/>
                          <a:cs typeface="Arial" panose="020B0604020202020204" pitchFamily="34" charset="0"/>
                        </a:rPr>
                        <a:t>  td </a:t>
                      </a:r>
                      <a:r>
                        <a:rPr lang="en-US" sz="2000" kern="1200" dirty="0" err="1">
                          <a:effectLst/>
                          <a:latin typeface="Arial" panose="020B0604020202020204" pitchFamily="34" charset="0"/>
                          <a:cs typeface="Arial" panose="020B0604020202020204" pitchFamily="34" charset="0"/>
                        </a:rPr>
                        <a:t>trê</a:t>
                      </a:r>
                      <a:r>
                        <a:rPr lang="en-US" sz="2000" kern="1200" baseline="0" dirty="0" err="1">
                          <a:effectLst/>
                          <a:latin typeface="Arial" panose="020B0604020202020204" pitchFamily="34" charset="0"/>
                          <a:cs typeface="Arial" panose="020B0604020202020204" pitchFamily="34" charset="0"/>
                        </a:rPr>
                        <a:t>n</a:t>
                      </a:r>
                      <a:r>
                        <a:rPr lang="en-US" sz="2000" kern="1200" baseline="0" dirty="0">
                          <a:effectLst/>
                          <a:latin typeface="Arial" panose="020B0604020202020204" pitchFamily="34" charset="0"/>
                          <a:cs typeface="Arial" panose="020B0604020202020204" pitchFamily="34" charset="0"/>
                        </a:rPr>
                        <a:t> </a:t>
                      </a:r>
                      <a:r>
                        <a:rPr lang="en-US" sz="2000" kern="1200" dirty="0">
                          <a:effectLst/>
                          <a:latin typeface="Arial" panose="020B0604020202020204" pitchFamily="34" charset="0"/>
                          <a:cs typeface="Arial" panose="020B0604020202020204" pitchFamily="34" charset="0"/>
                        </a:rPr>
                        <a:t>vi </a:t>
                      </a:r>
                      <a:r>
                        <a:rPr lang="en-US" sz="2000" kern="1200" dirty="0" err="1">
                          <a:effectLst/>
                          <a:latin typeface="Arial" panose="020B0604020202020204" pitchFamily="34" charset="0"/>
                          <a:cs typeface="Arial" panose="020B0604020202020204" pitchFamily="34" charset="0"/>
                        </a:rPr>
                        <a:t>khuẩn</a:t>
                      </a:r>
                      <a:r>
                        <a:rPr lang="en-US" sz="2000" kern="1200" dirty="0">
                          <a:effectLst/>
                          <a:latin typeface="Arial" panose="020B0604020202020204" pitchFamily="34" charset="0"/>
                          <a:cs typeface="Arial" panose="020B0604020202020204" pitchFamily="34" charset="0"/>
                        </a:rPr>
                        <a:t> Gr </a:t>
                      </a:r>
                      <a:r>
                        <a:rPr lang="vi-VN"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nhất</a:t>
                      </a:r>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là</a:t>
                      </a:r>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tụ</a:t>
                      </a:r>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cầu</a:t>
                      </a:r>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liên</a:t>
                      </a:r>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cầu</a:t>
                      </a:r>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trừ</a:t>
                      </a:r>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phế</a:t>
                      </a:r>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cầu</a:t>
                      </a:r>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và</a:t>
                      </a:r>
                      <a:r>
                        <a:rPr lang="en-US" sz="2000" kern="1200" baseline="0" dirty="0">
                          <a:effectLst/>
                          <a:latin typeface="Arial" panose="020B0604020202020204" pitchFamily="34" charset="0"/>
                          <a:cs typeface="Arial" panose="020B0604020202020204" pitchFamily="34" charset="0"/>
                        </a:rPr>
                        <a:t> 1 </a:t>
                      </a:r>
                      <a:r>
                        <a:rPr lang="en-US" sz="2000" kern="1200" baseline="0" dirty="0" err="1">
                          <a:effectLst/>
                          <a:latin typeface="Arial" panose="020B0604020202020204" pitchFamily="34" charset="0"/>
                          <a:cs typeface="Arial" panose="020B0604020202020204" pitchFamily="34" charset="0"/>
                        </a:rPr>
                        <a:t>vài</a:t>
                      </a:r>
                      <a:r>
                        <a:rPr lang="en-US" sz="2000" kern="1200" dirty="0">
                          <a:effectLst/>
                          <a:latin typeface="Arial" panose="020B0604020202020204" pitchFamily="34" charset="0"/>
                          <a:cs typeface="Arial" panose="020B0604020202020204" pitchFamily="34" charset="0"/>
                        </a:rPr>
                        <a:t> </a:t>
                      </a:r>
                      <a:r>
                        <a:rPr lang="vi-VN" sz="2000" kern="1200" dirty="0">
                          <a:effectLst/>
                          <a:latin typeface="Arial" panose="020B0604020202020204" pitchFamily="34" charset="0"/>
                          <a:cs typeface="Arial" panose="020B0604020202020204" pitchFamily="34" charset="0"/>
                        </a:rPr>
                        <a:t>t</a:t>
                      </a:r>
                      <a:r>
                        <a:rPr lang="en-US" sz="2000" kern="1200" dirty="0" err="1">
                          <a:effectLst/>
                          <a:latin typeface="Arial" panose="020B0604020202020204" pitchFamily="34" charset="0"/>
                          <a:cs typeface="Arial" panose="020B0604020202020204" pitchFamily="34" charset="0"/>
                        </a:rPr>
                        <a:t>rực</a:t>
                      </a:r>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khuẩn</a:t>
                      </a:r>
                      <a:r>
                        <a:rPr lang="en-US" sz="2000" kern="1200" dirty="0">
                          <a:effectLst/>
                          <a:latin typeface="Arial" panose="020B0604020202020204" pitchFamily="34" charset="0"/>
                          <a:cs typeface="Arial" panose="020B0604020202020204" pitchFamily="34" charset="0"/>
                        </a:rPr>
                        <a:t> Gr</a:t>
                      </a:r>
                      <a:r>
                        <a:rPr lang="vi-VN" sz="2000" kern="1200" dirty="0">
                          <a:effectLst/>
                          <a:latin typeface="Arial" panose="020B0604020202020204" pitchFamily="34" charset="0"/>
                          <a:cs typeface="Arial" panose="020B0604020202020204" pitchFamily="34" charset="0"/>
                        </a:rPr>
                        <a:t> (-) </a:t>
                      </a:r>
                      <a:r>
                        <a:rPr lang="en-US" sz="2000" kern="1200" dirty="0" err="1">
                          <a:effectLst/>
                          <a:latin typeface="Arial" panose="020B0604020202020204" pitchFamily="34" charset="0"/>
                          <a:cs typeface="Arial" panose="020B0604020202020204" pitchFamily="34" charset="0"/>
                        </a:rPr>
                        <a:t>kỵ</a:t>
                      </a:r>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khí</a:t>
                      </a:r>
                      <a:endParaRPr lang="en-US" sz="20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000" kern="1200" dirty="0" err="1">
                          <a:effectLst/>
                        </a:rPr>
                        <a:t>Tác</a:t>
                      </a:r>
                      <a:r>
                        <a:rPr lang="en-US" sz="2000" kern="1200" dirty="0">
                          <a:effectLst/>
                        </a:rPr>
                        <a:t> </a:t>
                      </a:r>
                      <a:r>
                        <a:rPr lang="en-US" sz="2000" kern="1200" dirty="0" err="1">
                          <a:effectLst/>
                        </a:rPr>
                        <a:t>dụng</a:t>
                      </a:r>
                      <a:r>
                        <a:rPr lang="en-US" sz="2000" kern="1200" dirty="0">
                          <a:effectLst/>
                        </a:rPr>
                        <a:t> </a:t>
                      </a:r>
                      <a:r>
                        <a:rPr lang="en-US" sz="2000" kern="1200" dirty="0" err="1">
                          <a:effectLst/>
                        </a:rPr>
                        <a:t>trung</a:t>
                      </a:r>
                      <a:r>
                        <a:rPr lang="en-US" sz="2000" kern="1200" dirty="0">
                          <a:effectLst/>
                        </a:rPr>
                        <a:t> </a:t>
                      </a:r>
                      <a:r>
                        <a:rPr lang="en-US" sz="2000" kern="1200" dirty="0" err="1">
                          <a:effectLst/>
                        </a:rPr>
                        <a:t>bình</a:t>
                      </a:r>
                      <a:r>
                        <a:rPr lang="en-US" sz="2000" kern="1200" dirty="0">
                          <a:effectLst/>
                        </a:rPr>
                        <a:t>, </a:t>
                      </a:r>
                      <a:r>
                        <a:rPr lang="en-US" sz="2000" kern="1200" dirty="0" err="1">
                          <a:effectLst/>
                        </a:rPr>
                        <a:t>chủ</a:t>
                      </a:r>
                      <a:r>
                        <a:rPr lang="en-US" sz="2000" kern="1200" dirty="0">
                          <a:effectLst/>
                        </a:rPr>
                        <a:t> </a:t>
                      </a:r>
                      <a:r>
                        <a:rPr lang="en-US" sz="2000" kern="1200" dirty="0" err="1">
                          <a:effectLst/>
                        </a:rPr>
                        <a:t>yếu</a:t>
                      </a:r>
                      <a:r>
                        <a:rPr lang="en-US" sz="2000" kern="1200" dirty="0">
                          <a:effectLst/>
                        </a:rPr>
                        <a:t> </a:t>
                      </a:r>
                      <a:r>
                        <a:rPr lang="en-US" sz="2000" kern="1200" dirty="0" err="1">
                          <a:effectLst/>
                        </a:rPr>
                        <a:t>trên</a:t>
                      </a:r>
                      <a:r>
                        <a:rPr lang="en-US" sz="2000" kern="1200" dirty="0">
                          <a:effectLst/>
                        </a:rPr>
                        <a:t> vi </a:t>
                      </a:r>
                      <a:r>
                        <a:rPr lang="en-US" sz="2000" kern="1200" dirty="0" err="1">
                          <a:effectLst/>
                        </a:rPr>
                        <a:t>khuẩn</a:t>
                      </a:r>
                      <a:r>
                        <a:rPr lang="en-US" sz="2000" kern="1200" dirty="0">
                          <a:effectLst/>
                        </a:rPr>
                        <a:t> Gr (+) </a:t>
                      </a:r>
                      <a:r>
                        <a:rPr lang="en-US" sz="2000" kern="1200" dirty="0" err="1">
                          <a:effectLst/>
                        </a:rPr>
                        <a:t>và</a:t>
                      </a:r>
                      <a:r>
                        <a:rPr lang="en-US" sz="2000" kern="1200" baseline="0" dirty="0">
                          <a:effectLst/>
                        </a:rPr>
                        <a:t> 1 </a:t>
                      </a:r>
                      <a:r>
                        <a:rPr lang="en-US" sz="2000" kern="1200" baseline="0" dirty="0" err="1">
                          <a:effectLst/>
                        </a:rPr>
                        <a:t>số</a:t>
                      </a:r>
                      <a:r>
                        <a:rPr lang="en-US" sz="2000" kern="1200" baseline="0" dirty="0">
                          <a:effectLst/>
                        </a:rPr>
                        <a:t> </a:t>
                      </a:r>
                      <a:r>
                        <a:rPr lang="en-US" sz="2000" kern="1200" baseline="0" dirty="0" err="1">
                          <a:effectLst/>
                        </a:rPr>
                        <a:t>ít</a:t>
                      </a:r>
                      <a:r>
                        <a:rPr lang="en-US" sz="2000" kern="1200" baseline="0" dirty="0">
                          <a:effectLst/>
                        </a:rPr>
                        <a:t> </a:t>
                      </a:r>
                      <a:r>
                        <a:rPr lang="en-US" sz="2000" kern="1200" baseline="0" dirty="0" err="1">
                          <a:effectLst/>
                        </a:rPr>
                        <a:t>vk</a:t>
                      </a:r>
                      <a:r>
                        <a:rPr lang="en-US" sz="2000" kern="1200" baseline="0" dirty="0">
                          <a:effectLst/>
                        </a:rPr>
                        <a:t> G(+)</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txBody>
                  <a:tcPr/>
                </a:tc>
              </a:tr>
              <a:tr h="1746422">
                <a:tc>
                  <a:txBody>
                    <a:bodyPr/>
                    <a:lstStyle/>
                    <a:p>
                      <a:r>
                        <a:rPr lang="en-US" sz="2000" dirty="0" err="1">
                          <a:latin typeface="Arial" panose="020B0604020202020204" pitchFamily="34" charset="0"/>
                          <a:cs typeface="Arial" panose="020B0604020202020204" pitchFamily="34" charset="0"/>
                        </a:rPr>
                        <a:t>Chỉ</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định</a:t>
                      </a:r>
                      <a:endParaRPr lang="en-US" sz="2000" dirty="0">
                        <a:latin typeface="Arial" panose="020B0604020202020204" pitchFamily="34" charset="0"/>
                        <a:cs typeface="Arial" panose="020B0604020202020204" pitchFamily="34" charset="0"/>
                      </a:endParaRPr>
                    </a:p>
                  </a:txBody>
                  <a:tcPr/>
                </a:tc>
                <a:tc>
                  <a:txBody>
                    <a:bodyPr/>
                    <a:lstStyle/>
                    <a:p>
                      <a:r>
                        <a:rPr lang="en-US" sz="2000" kern="1200" dirty="0" err="1">
                          <a:effectLst/>
                          <a:latin typeface="Arial" panose="020B0604020202020204" pitchFamily="34" charset="0"/>
                          <a:cs typeface="Arial" panose="020B0604020202020204" pitchFamily="34" charset="0"/>
                        </a:rPr>
                        <a:t>Nhiễm</a:t>
                      </a:r>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khuẩn</a:t>
                      </a:r>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nặng</a:t>
                      </a:r>
                      <a:r>
                        <a:rPr lang="en-US" sz="2000" kern="1200" dirty="0">
                          <a:effectLst/>
                          <a:latin typeface="Arial" panose="020B0604020202020204" pitchFamily="34" charset="0"/>
                          <a:cs typeface="Arial" panose="020B0604020202020204" pitchFamily="34" charset="0"/>
                        </a:rPr>
                        <a:t> do </a:t>
                      </a:r>
                      <a:r>
                        <a:rPr lang="en-US" sz="2000" kern="1200" dirty="0" err="1">
                          <a:effectLst/>
                          <a:latin typeface="Arial" panose="020B0604020202020204" pitchFamily="34" charset="0"/>
                          <a:cs typeface="Arial" panose="020B0604020202020204" pitchFamily="34" charset="0"/>
                        </a:rPr>
                        <a:t>các</a:t>
                      </a:r>
                      <a:r>
                        <a:rPr lang="en-US" sz="2000" kern="1200" dirty="0">
                          <a:effectLst/>
                          <a:latin typeface="Arial" panose="020B0604020202020204" pitchFamily="34" charset="0"/>
                          <a:cs typeface="Arial" panose="020B0604020202020204" pitchFamily="34" charset="0"/>
                        </a:rPr>
                        <a:t> vi </a:t>
                      </a:r>
                      <a:r>
                        <a:rPr lang="en-US" sz="2000" kern="1200" dirty="0" err="1">
                          <a:effectLst/>
                          <a:latin typeface="Arial" panose="020B0604020202020204" pitchFamily="34" charset="0"/>
                          <a:cs typeface="Arial" panose="020B0604020202020204" pitchFamily="34" charset="0"/>
                        </a:rPr>
                        <a:t>khuẩn</a:t>
                      </a:r>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nhạy</a:t>
                      </a:r>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cảm</a:t>
                      </a:r>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đặc</a:t>
                      </a:r>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biệt</a:t>
                      </a:r>
                      <a:r>
                        <a:rPr lang="en-US" sz="2000" kern="1200" dirty="0">
                          <a:effectLst/>
                          <a:latin typeface="Arial" panose="020B0604020202020204" pitchFamily="34" charset="0"/>
                          <a:cs typeface="Arial" panose="020B0604020202020204" pitchFamily="34" charset="0"/>
                        </a:rPr>
                        <a:t> Staphylococcus, Streptococcus, Pneumococcus</a:t>
                      </a:r>
                      <a:endParaRPr lang="en-US" sz="20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000" kern="1200" dirty="0" err="1">
                          <a:effectLst/>
                        </a:rPr>
                        <a:t>Nhiễm</a:t>
                      </a:r>
                      <a:r>
                        <a:rPr lang="en-US" sz="2000" kern="1200" dirty="0">
                          <a:effectLst/>
                        </a:rPr>
                        <a:t> </a:t>
                      </a:r>
                      <a:r>
                        <a:rPr lang="en-US" sz="2000" kern="1200" dirty="0" err="1">
                          <a:effectLst/>
                        </a:rPr>
                        <a:t>khuẩn</a:t>
                      </a:r>
                      <a:r>
                        <a:rPr lang="en-US" sz="2000" kern="1200" dirty="0">
                          <a:effectLst/>
                        </a:rPr>
                        <a:t> </a:t>
                      </a:r>
                      <a:r>
                        <a:rPr lang="en-US" sz="2000" kern="1200" dirty="0" err="1">
                          <a:effectLst/>
                        </a:rPr>
                        <a:t>đường</a:t>
                      </a:r>
                      <a:r>
                        <a:rPr lang="en-US" sz="2000" kern="1200" dirty="0">
                          <a:effectLst/>
                        </a:rPr>
                        <a:t> </a:t>
                      </a:r>
                      <a:r>
                        <a:rPr lang="en-US" sz="2000" kern="1200" dirty="0" err="1">
                          <a:effectLst/>
                        </a:rPr>
                        <a:t>hô</a:t>
                      </a:r>
                      <a:r>
                        <a:rPr lang="en-US" sz="2000" kern="1200" dirty="0">
                          <a:effectLst/>
                        </a:rPr>
                        <a:t> </a:t>
                      </a:r>
                      <a:r>
                        <a:rPr lang="en-US" sz="2000" kern="1200" dirty="0" err="1">
                          <a:effectLst/>
                        </a:rPr>
                        <a:t>hấp</a:t>
                      </a:r>
                      <a:r>
                        <a:rPr lang="en-US" sz="2000" kern="1200" dirty="0">
                          <a:effectLst/>
                        </a:rPr>
                        <a:t>,</a:t>
                      </a:r>
                      <a:r>
                        <a:rPr lang="en-US" sz="2000" kern="1200" baseline="0" dirty="0">
                          <a:effectLst/>
                        </a:rPr>
                        <a:t> </a:t>
                      </a:r>
                      <a:r>
                        <a:rPr lang="en-US" sz="2000" kern="1200" dirty="0" err="1">
                          <a:effectLst/>
                        </a:rPr>
                        <a:t>tiêu</a:t>
                      </a:r>
                      <a:r>
                        <a:rPr lang="en-US" sz="2000" kern="1200" dirty="0">
                          <a:effectLst/>
                        </a:rPr>
                        <a:t> </a:t>
                      </a:r>
                      <a:r>
                        <a:rPr lang="en-US" sz="2000" kern="1200" dirty="0" err="1">
                          <a:effectLst/>
                        </a:rPr>
                        <a:t>hóa</a:t>
                      </a:r>
                      <a:r>
                        <a:rPr lang="en-US" sz="2000" kern="1200" dirty="0">
                          <a:effectLst/>
                        </a:rPr>
                        <a:t>, </a:t>
                      </a:r>
                      <a:r>
                        <a:rPr lang="en-US" sz="2000" kern="1200" dirty="0" err="1">
                          <a:effectLst/>
                        </a:rPr>
                        <a:t>tiết</a:t>
                      </a:r>
                      <a:r>
                        <a:rPr lang="en-US" sz="2000" kern="1200" dirty="0">
                          <a:effectLst/>
                        </a:rPr>
                        <a:t> </a:t>
                      </a:r>
                      <a:r>
                        <a:rPr lang="en-US" sz="2000" kern="1200" dirty="0" err="1">
                          <a:effectLst/>
                        </a:rPr>
                        <a:t>niệu</a:t>
                      </a:r>
                      <a:r>
                        <a:rPr lang="en-US" sz="2000" kern="1200" dirty="0">
                          <a:effectLst/>
                        </a:rPr>
                        <a:t>, </a:t>
                      </a:r>
                      <a:r>
                        <a:rPr lang="en-US" sz="2000" kern="1200" dirty="0" err="1">
                          <a:effectLst/>
                        </a:rPr>
                        <a:t>sinh</a:t>
                      </a:r>
                      <a:r>
                        <a:rPr lang="en-US" sz="2000" kern="1200" dirty="0">
                          <a:effectLst/>
                        </a:rPr>
                        <a:t> </a:t>
                      </a:r>
                      <a:r>
                        <a:rPr lang="en-US" sz="2000" kern="1200" dirty="0" err="1">
                          <a:effectLst/>
                        </a:rPr>
                        <a:t>dục</a:t>
                      </a:r>
                      <a:r>
                        <a:rPr lang="en-US" sz="2000" kern="1200" dirty="0">
                          <a:effectLst/>
                        </a:rPr>
                        <a:t>, </a:t>
                      </a:r>
                      <a:r>
                        <a:rPr lang="en-US" sz="2000" kern="1200" dirty="0" err="1">
                          <a:effectLst/>
                        </a:rPr>
                        <a:t>ngoài</a:t>
                      </a:r>
                      <a:r>
                        <a:rPr lang="en-US" sz="2000" kern="1200" dirty="0">
                          <a:effectLst/>
                        </a:rPr>
                        <a:t> da</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txBody>
                  <a:tcPr/>
                </a:tc>
              </a:tr>
              <a:tr h="1746422">
                <a:tc>
                  <a:txBody>
                    <a:bodyPr/>
                    <a:lstStyle/>
                    <a:p>
                      <a:r>
                        <a:rPr lang="en-US" sz="2000" dirty="0" err="1">
                          <a:latin typeface="Arial" panose="020B0604020202020204" pitchFamily="34" charset="0"/>
                          <a:cs typeface="Arial" panose="020B0604020202020204" pitchFamily="34" charset="0"/>
                        </a:rPr>
                        <a:t>TDKMM</a:t>
                      </a:r>
                      <a:endParaRPr lang="en-US" sz="2000" dirty="0">
                        <a:latin typeface="Arial" panose="020B0604020202020204" pitchFamily="34" charset="0"/>
                        <a:cs typeface="Arial" panose="020B0604020202020204" pitchFamily="34" charset="0"/>
                      </a:endParaRPr>
                    </a:p>
                  </a:txBody>
                  <a:tcPr/>
                </a:tc>
                <a:tc>
                  <a:txBody>
                    <a:bodyPr/>
                    <a:lstStyle/>
                    <a:p>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RLTH</a:t>
                      </a:r>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buồn</a:t>
                      </a:r>
                      <a:r>
                        <a:rPr lang="en-US" sz="2000" kern="1200" baseline="0" dirty="0">
                          <a:effectLst/>
                          <a:latin typeface="Arial" panose="020B0604020202020204" pitchFamily="34" charset="0"/>
                          <a:cs typeface="Arial" panose="020B0604020202020204" pitchFamily="34" charset="0"/>
                        </a:rPr>
                        <a:t> </a:t>
                      </a:r>
                      <a:r>
                        <a:rPr lang="en-US" sz="2000" kern="1200" baseline="0" dirty="0" err="1">
                          <a:effectLst/>
                          <a:latin typeface="Arial" panose="020B0604020202020204" pitchFamily="34" charset="0"/>
                          <a:cs typeface="Arial" panose="020B0604020202020204" pitchFamily="34" charset="0"/>
                        </a:rPr>
                        <a:t>nôn</a:t>
                      </a:r>
                      <a:r>
                        <a:rPr lang="en-US" sz="2000" kern="1200" baseline="0" dirty="0">
                          <a:effectLst/>
                          <a:latin typeface="Arial" panose="020B0604020202020204" pitchFamily="34" charset="0"/>
                          <a:cs typeface="Arial" panose="020B0604020202020204" pitchFamily="34" charset="0"/>
                        </a:rPr>
                        <a:t>, </a:t>
                      </a:r>
                      <a:r>
                        <a:rPr lang="en-US" sz="2000" kern="1200" baseline="0" dirty="0" err="1">
                          <a:effectLst/>
                          <a:latin typeface="Arial" panose="020B0604020202020204" pitchFamily="34" charset="0"/>
                          <a:cs typeface="Arial" panose="020B0604020202020204" pitchFamily="34" charset="0"/>
                        </a:rPr>
                        <a:t>nôn</a:t>
                      </a:r>
                      <a:r>
                        <a:rPr lang="en-US" sz="2000" kern="1200" baseline="0" dirty="0">
                          <a:effectLst/>
                          <a:latin typeface="Arial" panose="020B0604020202020204" pitchFamily="34" charset="0"/>
                          <a:cs typeface="Arial" panose="020B0604020202020204" pitchFamily="34" charset="0"/>
                        </a:rPr>
                        <a:t>, </a:t>
                      </a:r>
                      <a:r>
                        <a:rPr lang="en-US" sz="2000" kern="1200" baseline="0" dirty="0" err="1">
                          <a:effectLst/>
                          <a:latin typeface="Arial" panose="020B0604020202020204" pitchFamily="34" charset="0"/>
                          <a:cs typeface="Arial" panose="020B0604020202020204" pitchFamily="34" charset="0"/>
                        </a:rPr>
                        <a:t>ỉa</a:t>
                      </a:r>
                      <a:r>
                        <a:rPr lang="en-US" sz="2000" kern="1200" baseline="0" dirty="0">
                          <a:effectLst/>
                          <a:latin typeface="Arial" panose="020B0604020202020204" pitchFamily="34" charset="0"/>
                          <a:cs typeface="Arial" panose="020B0604020202020204" pitchFamily="34" charset="0"/>
                        </a:rPr>
                        <a:t> </a:t>
                      </a:r>
                      <a:r>
                        <a:rPr lang="en-US" sz="2000" kern="1200" baseline="0" dirty="0" err="1">
                          <a:effectLst/>
                          <a:latin typeface="Arial" panose="020B0604020202020204" pitchFamily="34" charset="0"/>
                          <a:cs typeface="Arial" panose="020B0604020202020204" pitchFamily="34" charset="0"/>
                        </a:rPr>
                        <a:t>chảy</a:t>
                      </a:r>
                      <a:endParaRPr lang="en-US" sz="2000" kern="1200" dirty="0">
                        <a:effectLst/>
                        <a:latin typeface="Arial" panose="020B0604020202020204" pitchFamily="34" charset="0"/>
                        <a:cs typeface="Arial" panose="020B0604020202020204" pitchFamily="34" charset="0"/>
                      </a:endParaRPr>
                    </a:p>
                    <a:p>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Phản</a:t>
                      </a:r>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ứng</a:t>
                      </a:r>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tại</a:t>
                      </a:r>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chỗ</a:t>
                      </a:r>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tiêm</a:t>
                      </a:r>
                      <a:r>
                        <a:rPr lang="en-US" sz="2000" kern="1200" dirty="0">
                          <a:effectLst/>
                          <a:latin typeface="Arial" panose="020B0604020202020204" pitchFamily="34" charset="0"/>
                          <a:cs typeface="Arial" panose="020B0604020202020204" pitchFamily="34" charset="0"/>
                        </a:rPr>
                        <a:t>, </a:t>
                      </a:r>
                      <a:r>
                        <a:rPr lang="en-US" sz="2000" kern="1200" dirty="0" err="1">
                          <a:effectLst/>
                          <a:latin typeface="Arial" panose="020B0604020202020204" pitchFamily="34" charset="0"/>
                          <a:cs typeface="Arial" panose="020B0604020202020204" pitchFamily="34" charset="0"/>
                        </a:rPr>
                        <a:t>viêm</a:t>
                      </a:r>
                      <a:r>
                        <a:rPr lang="en-US" sz="2000" kern="1200" baseline="0" dirty="0">
                          <a:effectLst/>
                          <a:latin typeface="Arial" panose="020B0604020202020204" pitchFamily="34" charset="0"/>
                          <a:cs typeface="Arial" panose="020B0604020202020204" pitchFamily="34" charset="0"/>
                        </a:rPr>
                        <a:t> </a:t>
                      </a:r>
                      <a:r>
                        <a:rPr lang="en-US" sz="2000" kern="1200" baseline="0" dirty="0" err="1">
                          <a:effectLst/>
                          <a:latin typeface="Arial" panose="020B0604020202020204" pitchFamily="34" charset="0"/>
                          <a:cs typeface="Arial" panose="020B0604020202020204" pitchFamily="34" charset="0"/>
                        </a:rPr>
                        <a:t>kết</a:t>
                      </a:r>
                      <a:r>
                        <a:rPr lang="en-US" sz="2000" kern="1200" baseline="0" dirty="0">
                          <a:effectLst/>
                          <a:latin typeface="Arial" panose="020B0604020202020204" pitchFamily="34" charset="0"/>
                          <a:cs typeface="Arial" panose="020B0604020202020204" pitchFamily="34" charset="0"/>
                        </a:rPr>
                        <a:t> </a:t>
                      </a:r>
                      <a:r>
                        <a:rPr lang="en-US" sz="2000" kern="1200" baseline="0" dirty="0" err="1">
                          <a:effectLst/>
                          <a:latin typeface="Arial" panose="020B0604020202020204" pitchFamily="34" charset="0"/>
                          <a:cs typeface="Arial" panose="020B0604020202020204" pitchFamily="34" charset="0"/>
                        </a:rPr>
                        <a:t>tràng</a:t>
                      </a:r>
                      <a:r>
                        <a:rPr lang="en-US" sz="2000" kern="1200" baseline="0" dirty="0">
                          <a:effectLst/>
                          <a:latin typeface="Arial" panose="020B0604020202020204" pitchFamily="34" charset="0"/>
                          <a:cs typeface="Arial" panose="020B0604020202020204" pitchFamily="34" charset="0"/>
                        </a:rPr>
                        <a:t> </a:t>
                      </a:r>
                      <a:r>
                        <a:rPr lang="en-US" sz="2000" kern="1200" baseline="0" dirty="0" err="1">
                          <a:effectLst/>
                          <a:latin typeface="Arial" panose="020B0604020202020204" pitchFamily="34" charset="0"/>
                          <a:cs typeface="Arial" panose="020B0604020202020204" pitchFamily="34" charset="0"/>
                        </a:rPr>
                        <a:t>gỉa</a:t>
                      </a:r>
                      <a:r>
                        <a:rPr lang="en-US" sz="2000" kern="1200" baseline="0" dirty="0">
                          <a:effectLst/>
                          <a:latin typeface="Arial" panose="020B0604020202020204" pitchFamily="34" charset="0"/>
                          <a:cs typeface="Arial" panose="020B0604020202020204" pitchFamily="34" charset="0"/>
                        </a:rPr>
                        <a:t> </a:t>
                      </a:r>
                      <a:r>
                        <a:rPr lang="en-US" sz="2000" kern="1200" baseline="0" dirty="0" err="1">
                          <a:effectLst/>
                          <a:latin typeface="Arial" panose="020B0604020202020204" pitchFamily="34" charset="0"/>
                          <a:cs typeface="Arial" panose="020B0604020202020204" pitchFamily="34" charset="0"/>
                        </a:rPr>
                        <a:t>mạc</a:t>
                      </a:r>
                      <a:endParaRPr lang="en-US" sz="2000" dirty="0">
                        <a:latin typeface="Arial" panose="020B0604020202020204" pitchFamily="34" charset="0"/>
                        <a:cs typeface="Arial" panose="020B0604020202020204" pitchFamily="34" charset="0"/>
                      </a:endParaRPr>
                    </a:p>
                  </a:txBody>
                  <a:tcPr/>
                </a:tc>
                <a:tc>
                  <a:txBody>
                    <a:bodyPr/>
                    <a:lstStyle/>
                    <a:p>
                      <a:r>
                        <a:rPr lang="en-US" sz="2000" kern="1200" dirty="0" err="1">
                          <a:effectLst/>
                        </a:rPr>
                        <a:t>RLTH</a:t>
                      </a:r>
                      <a:r>
                        <a:rPr lang="en-US" sz="2000" kern="1200" dirty="0">
                          <a:effectLst/>
                        </a:rPr>
                        <a:t>: </a:t>
                      </a:r>
                      <a:r>
                        <a:rPr lang="en-US" sz="2000" kern="1200" dirty="0" err="1">
                          <a:effectLst/>
                        </a:rPr>
                        <a:t>buồn</a:t>
                      </a:r>
                      <a:r>
                        <a:rPr lang="en-US" sz="2000" kern="1200" dirty="0">
                          <a:effectLst/>
                        </a:rPr>
                        <a:t> </a:t>
                      </a:r>
                      <a:r>
                        <a:rPr lang="en-US" sz="2000" kern="1200" dirty="0" err="1">
                          <a:effectLst/>
                        </a:rPr>
                        <a:t>nôn</a:t>
                      </a:r>
                      <a:r>
                        <a:rPr lang="en-US" sz="2000" kern="1200" dirty="0">
                          <a:effectLst/>
                        </a:rPr>
                        <a:t>, </a:t>
                      </a:r>
                      <a:r>
                        <a:rPr lang="en-US" sz="2000" kern="1200" dirty="0" err="1">
                          <a:effectLst/>
                        </a:rPr>
                        <a:t>nôn</a:t>
                      </a:r>
                      <a:r>
                        <a:rPr lang="en-US" sz="2000" kern="1200" dirty="0">
                          <a:effectLst/>
                        </a:rPr>
                        <a:t>, </a:t>
                      </a:r>
                      <a:r>
                        <a:rPr lang="en-US" sz="2000" kern="1200" dirty="0" err="1">
                          <a:effectLst/>
                        </a:rPr>
                        <a:t>tiêu</a:t>
                      </a:r>
                      <a:r>
                        <a:rPr lang="en-US" sz="2000" kern="1200" dirty="0">
                          <a:effectLst/>
                        </a:rPr>
                        <a:t> </a:t>
                      </a:r>
                      <a:r>
                        <a:rPr lang="en-US" sz="2000" kern="1200" dirty="0" err="1">
                          <a:effectLst/>
                        </a:rPr>
                        <a:t>chảy</a:t>
                      </a:r>
                      <a:r>
                        <a:rPr lang="en-US" sz="2000" kern="1200" dirty="0">
                          <a:effectLst/>
                        </a:rPr>
                        <a:t>….</a:t>
                      </a:r>
                      <a:endParaRPr lang="en-US" sz="2000" kern="1200" dirty="0">
                        <a:effectLst/>
                      </a:endParaRPr>
                    </a:p>
                    <a:p>
                      <a:r>
                        <a:rPr lang="en-US" sz="2000" kern="1200" dirty="0">
                          <a:effectLst/>
                        </a:rPr>
                        <a:t>- </a:t>
                      </a:r>
                      <a:r>
                        <a:rPr lang="en-US" sz="2000" kern="1200" dirty="0" err="1">
                          <a:effectLst/>
                        </a:rPr>
                        <a:t>Dị</a:t>
                      </a:r>
                      <a:r>
                        <a:rPr lang="en-US" sz="2000" kern="1200" baseline="0" dirty="0">
                          <a:effectLst/>
                        </a:rPr>
                        <a:t> </a:t>
                      </a:r>
                      <a:r>
                        <a:rPr lang="en-US" sz="2000" kern="1200" baseline="0" dirty="0" err="1">
                          <a:effectLst/>
                        </a:rPr>
                        <a:t>ứng</a:t>
                      </a:r>
                      <a:endParaRPr lang="en-US" sz="20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sz="2000" dirty="0">
                        <a:latin typeface="Arial" panose="020B0604020202020204" pitchFamily="34" charset="0"/>
                        <a:cs typeface="Arial" panose="020B0604020202020204"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304800" y="91440"/>
          <a:ext cx="8534400" cy="6619538"/>
        </p:xfrm>
        <a:graphic>
          <a:graphicData uri="http://schemas.openxmlformats.org/drawingml/2006/table">
            <a:tbl>
              <a:tblPr firstRow="1" bandRow="1">
                <a:tableStyleId>{21E4AEA4-8DFA-4A89-87EB-49C32662AFE0}</a:tableStyleId>
              </a:tblPr>
              <a:tblGrid>
                <a:gridCol w="1264356"/>
                <a:gridCol w="3714044"/>
                <a:gridCol w="3556000"/>
              </a:tblGrid>
              <a:tr h="665181">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400" dirty="0" err="1">
                          <a:latin typeface="Arial" panose="020B0604020202020204" pitchFamily="34" charset="0"/>
                          <a:cs typeface="Arial" panose="020B0604020202020204" pitchFamily="34" charset="0"/>
                        </a:rPr>
                        <a:t>CYCLIN</a:t>
                      </a:r>
                      <a:endParaRPr lang="en-US"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Arial" panose="020B0604020202020204" pitchFamily="34" charset="0"/>
                          <a:cs typeface="Arial" panose="020B0604020202020204" pitchFamily="34" charset="0"/>
                        </a:rPr>
                        <a:t>QUINOLON</a:t>
                      </a:r>
                      <a:endParaRPr 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0259">
                <a:tc>
                  <a:txBody>
                    <a:bodyPr/>
                    <a:lstStyle/>
                    <a:p>
                      <a:r>
                        <a:rPr lang="en-US" b="1" dirty="0" err="1">
                          <a:latin typeface="Arial" panose="020B0604020202020204" pitchFamily="34" charset="0"/>
                          <a:cs typeface="Arial" panose="020B0604020202020204" pitchFamily="34" charset="0"/>
                        </a:rPr>
                        <a:t>Cơ</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chế</a:t>
                      </a:r>
                      <a:r>
                        <a:rPr lang="en-US" b="1" baseline="0" dirty="0">
                          <a:latin typeface="Arial" panose="020B0604020202020204" pitchFamily="34" charset="0"/>
                          <a:cs typeface="Arial" panose="020B0604020202020204" pitchFamily="34" charset="0"/>
                        </a:rPr>
                        <a:t> </a:t>
                      </a:r>
                      <a:r>
                        <a:rPr lang="en-US" b="1" baseline="0" dirty="0" err="1">
                          <a:latin typeface="Arial" panose="020B0604020202020204" pitchFamily="34" charset="0"/>
                          <a:cs typeface="Arial" panose="020B0604020202020204" pitchFamily="34" charset="0"/>
                        </a:rPr>
                        <a:t>tác</a:t>
                      </a:r>
                      <a:r>
                        <a:rPr lang="en-US" b="1" baseline="0" dirty="0">
                          <a:latin typeface="Arial" panose="020B0604020202020204" pitchFamily="34" charset="0"/>
                          <a:cs typeface="Arial" panose="020B0604020202020204" pitchFamily="34" charset="0"/>
                        </a:rPr>
                        <a:t> </a:t>
                      </a:r>
                      <a:r>
                        <a:rPr lang="en-US" b="1" baseline="0" dirty="0" err="1">
                          <a:latin typeface="Arial" panose="020B0604020202020204" pitchFamily="34" charset="0"/>
                          <a:cs typeface="Arial" panose="020B0604020202020204" pitchFamily="34" charset="0"/>
                        </a:rPr>
                        <a:t>dụng</a:t>
                      </a:r>
                      <a:endParaRPr lang="en-US"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b="1" dirty="0" err="1">
                          <a:latin typeface="Arial" panose="020B0604020202020204" pitchFamily="34" charset="0"/>
                          <a:cs typeface="Arial" panose="020B0604020202020204" pitchFamily="34" charset="0"/>
                        </a:rPr>
                        <a:t>Ức</a:t>
                      </a:r>
                      <a:r>
                        <a:rPr lang="en-US" sz="1800" b="1" baseline="0" dirty="0">
                          <a:latin typeface="Arial" panose="020B0604020202020204" pitchFamily="34" charset="0"/>
                          <a:cs typeface="Arial" panose="020B0604020202020204" pitchFamily="34" charset="0"/>
                        </a:rPr>
                        <a:t> </a:t>
                      </a:r>
                      <a:r>
                        <a:rPr lang="en-US" sz="1800" b="1" baseline="0" dirty="0" err="1">
                          <a:latin typeface="Arial" panose="020B0604020202020204" pitchFamily="34" charset="0"/>
                          <a:cs typeface="Arial" panose="020B0604020202020204" pitchFamily="34" charset="0"/>
                        </a:rPr>
                        <a:t>chế</a:t>
                      </a:r>
                      <a:r>
                        <a:rPr lang="en-US" sz="1800" b="1" baseline="0" dirty="0">
                          <a:latin typeface="Arial" panose="020B0604020202020204" pitchFamily="34" charset="0"/>
                          <a:cs typeface="Arial" panose="020B0604020202020204" pitchFamily="34" charset="0"/>
                        </a:rPr>
                        <a:t> </a:t>
                      </a:r>
                      <a:r>
                        <a:rPr lang="en-US" sz="1800" b="1" baseline="0" dirty="0" err="1">
                          <a:latin typeface="Arial" panose="020B0604020202020204" pitchFamily="34" charset="0"/>
                          <a:cs typeface="Arial" panose="020B0604020202020204" pitchFamily="34" charset="0"/>
                        </a:rPr>
                        <a:t>quá</a:t>
                      </a:r>
                      <a:r>
                        <a:rPr lang="en-US" sz="1800" b="1" baseline="0" dirty="0">
                          <a:latin typeface="Arial" panose="020B0604020202020204" pitchFamily="34" charset="0"/>
                          <a:cs typeface="Arial" panose="020B0604020202020204" pitchFamily="34" charset="0"/>
                        </a:rPr>
                        <a:t> </a:t>
                      </a:r>
                      <a:r>
                        <a:rPr lang="en-US" sz="1800" b="1" baseline="0" dirty="0" err="1">
                          <a:latin typeface="Arial" panose="020B0604020202020204" pitchFamily="34" charset="0"/>
                          <a:cs typeface="Arial" panose="020B0604020202020204" pitchFamily="34" charset="0"/>
                        </a:rPr>
                        <a:t>trình</a:t>
                      </a:r>
                      <a:r>
                        <a:rPr lang="en-US" sz="1800" b="1" baseline="0" dirty="0">
                          <a:latin typeface="Arial" panose="020B0604020202020204" pitchFamily="34" charset="0"/>
                          <a:cs typeface="Arial" panose="020B0604020202020204" pitchFamily="34" charset="0"/>
                        </a:rPr>
                        <a:t> </a:t>
                      </a:r>
                      <a:r>
                        <a:rPr lang="en-US" sz="1800" b="1" baseline="0" dirty="0" err="1">
                          <a:latin typeface="Arial" panose="020B0604020202020204" pitchFamily="34" charset="0"/>
                          <a:cs typeface="Arial" panose="020B0604020202020204" pitchFamily="34" charset="0"/>
                        </a:rPr>
                        <a:t>tổng</a:t>
                      </a:r>
                      <a:r>
                        <a:rPr lang="en-US" sz="1800" b="1" baseline="0" dirty="0">
                          <a:latin typeface="Arial" panose="020B0604020202020204" pitchFamily="34" charset="0"/>
                          <a:cs typeface="Arial" panose="020B0604020202020204" pitchFamily="34" charset="0"/>
                        </a:rPr>
                        <a:t> </a:t>
                      </a:r>
                      <a:r>
                        <a:rPr lang="en-US" sz="1800" b="1" baseline="0" dirty="0" err="1">
                          <a:latin typeface="Arial" panose="020B0604020202020204" pitchFamily="34" charset="0"/>
                          <a:cs typeface="Arial" panose="020B0604020202020204" pitchFamily="34" charset="0"/>
                        </a:rPr>
                        <a:t>hợp</a:t>
                      </a:r>
                      <a:r>
                        <a:rPr lang="en-US" sz="1800" b="1" baseline="0" dirty="0">
                          <a:latin typeface="Arial" panose="020B0604020202020204" pitchFamily="34" charset="0"/>
                          <a:cs typeface="Arial" panose="020B0604020202020204" pitchFamily="34" charset="0"/>
                        </a:rPr>
                        <a:t> protein </a:t>
                      </a:r>
                      <a:r>
                        <a:rPr lang="en-US" sz="1800" b="1" baseline="0" dirty="0" err="1">
                          <a:latin typeface="Arial" panose="020B0604020202020204" pitchFamily="34" charset="0"/>
                          <a:cs typeface="Arial" panose="020B0604020202020204" pitchFamily="34" charset="0"/>
                        </a:rPr>
                        <a:t>của</a:t>
                      </a:r>
                      <a:r>
                        <a:rPr lang="en-US" sz="1800" b="1" baseline="0" dirty="0">
                          <a:latin typeface="Arial" panose="020B0604020202020204" pitchFamily="34" charset="0"/>
                          <a:cs typeface="Arial" panose="020B0604020202020204" pitchFamily="34" charset="0"/>
                        </a:rPr>
                        <a:t> vi </a:t>
                      </a:r>
                      <a:r>
                        <a:rPr lang="en-US" sz="1800" b="1" baseline="0" dirty="0" err="1">
                          <a:latin typeface="Arial" panose="020B0604020202020204" pitchFamily="34" charset="0"/>
                          <a:cs typeface="Arial" panose="020B0604020202020204" pitchFamily="34" charset="0"/>
                        </a:rPr>
                        <a:t>khuẩn</a:t>
                      </a:r>
                      <a:endParaRPr lang="en-US" sz="1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err="1">
                          <a:latin typeface="Arial" panose="020B0604020202020204" pitchFamily="34" charset="0"/>
                          <a:cs typeface="Arial" panose="020B0604020202020204" pitchFamily="34" charset="0"/>
                        </a:rPr>
                        <a:t>Ức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chế</a:t>
                      </a:r>
                      <a:r>
                        <a:rPr lang="en-US" b="1" baseline="0" dirty="0">
                          <a:latin typeface="Arial" panose="020B0604020202020204" pitchFamily="34" charset="0"/>
                          <a:cs typeface="Arial" panose="020B0604020202020204" pitchFamily="34" charset="0"/>
                        </a:rPr>
                        <a:t> </a:t>
                      </a:r>
                      <a:r>
                        <a:rPr lang="en-US" b="1" baseline="0" dirty="0" err="1">
                          <a:latin typeface="Arial" panose="020B0604020202020204" pitchFamily="34" charset="0"/>
                          <a:cs typeface="Arial" panose="020B0604020202020204" pitchFamily="34" charset="0"/>
                        </a:rPr>
                        <a:t>tổng</a:t>
                      </a:r>
                      <a:r>
                        <a:rPr lang="en-US" b="1" baseline="0" dirty="0">
                          <a:latin typeface="Arial" panose="020B0604020202020204" pitchFamily="34" charset="0"/>
                          <a:cs typeface="Arial" panose="020B0604020202020204" pitchFamily="34" charset="0"/>
                        </a:rPr>
                        <a:t> </a:t>
                      </a:r>
                      <a:r>
                        <a:rPr lang="en-US" b="1" baseline="0" dirty="0" err="1">
                          <a:latin typeface="Arial" panose="020B0604020202020204" pitchFamily="34" charset="0"/>
                          <a:cs typeface="Arial" panose="020B0604020202020204" pitchFamily="34" charset="0"/>
                        </a:rPr>
                        <a:t>hợp</a:t>
                      </a:r>
                      <a:r>
                        <a:rPr lang="en-US" b="1" baseline="0" dirty="0">
                          <a:latin typeface="Arial" panose="020B0604020202020204" pitchFamily="34" charset="0"/>
                          <a:cs typeface="Arial" panose="020B0604020202020204" pitchFamily="34" charset="0"/>
                        </a:rPr>
                        <a:t> acid </a:t>
                      </a:r>
                      <a:r>
                        <a:rPr lang="en-US" b="1" baseline="0" dirty="0" err="1">
                          <a:latin typeface="Arial" panose="020B0604020202020204" pitchFamily="34" charset="0"/>
                          <a:cs typeface="Arial" panose="020B0604020202020204" pitchFamily="34" charset="0"/>
                        </a:rPr>
                        <a:t>nhân</a:t>
                      </a:r>
                      <a:r>
                        <a:rPr lang="en-US" b="1" baseline="0" dirty="0">
                          <a:latin typeface="Arial" panose="020B0604020202020204" pitchFamily="34" charset="0"/>
                          <a:cs typeface="Arial" panose="020B0604020202020204" pitchFamily="34" charset="0"/>
                        </a:rPr>
                        <a:t> </a:t>
                      </a:r>
                      <a:r>
                        <a:rPr lang="en-US" b="1" baseline="0" dirty="0" err="1">
                          <a:latin typeface="Arial" panose="020B0604020202020204" pitchFamily="34" charset="0"/>
                          <a:cs typeface="Arial" panose="020B0604020202020204" pitchFamily="34" charset="0"/>
                        </a:rPr>
                        <a:t>của</a:t>
                      </a:r>
                      <a:r>
                        <a:rPr lang="en-US" b="1" baseline="0" dirty="0">
                          <a:latin typeface="Arial" panose="020B0604020202020204" pitchFamily="34" charset="0"/>
                          <a:cs typeface="Arial" panose="020B0604020202020204" pitchFamily="34" charset="0"/>
                        </a:rPr>
                        <a:t> vi </a:t>
                      </a:r>
                      <a:r>
                        <a:rPr lang="en-US" b="1" baseline="0" dirty="0" err="1">
                          <a:latin typeface="Arial" panose="020B0604020202020204" pitchFamily="34" charset="0"/>
                          <a:cs typeface="Arial" panose="020B0604020202020204" pitchFamily="34" charset="0"/>
                        </a:rPr>
                        <a:t>khuẩn</a:t>
                      </a:r>
                      <a:endParaRPr lang="en-US"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5336">
                <a:tc>
                  <a:txBody>
                    <a:bodyPr/>
                    <a:lstStyle/>
                    <a:p>
                      <a:r>
                        <a:rPr lang="en-US" b="1" dirty="0" err="1">
                          <a:latin typeface="Arial" panose="020B0604020202020204" pitchFamily="34" charset="0"/>
                          <a:cs typeface="Arial" panose="020B0604020202020204" pitchFamily="34" charset="0"/>
                        </a:rPr>
                        <a:t>Phổ</a:t>
                      </a:r>
                      <a:r>
                        <a:rPr lang="en-US" b="1" baseline="0" dirty="0">
                          <a:latin typeface="Arial" panose="020B0604020202020204" pitchFamily="34" charset="0"/>
                          <a:cs typeface="Arial" panose="020B0604020202020204" pitchFamily="34" charset="0"/>
                        </a:rPr>
                        <a:t> td</a:t>
                      </a:r>
                      <a:endParaRPr lang="en-US"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b="1" kern="1200" dirty="0" err="1">
                          <a:effectLst/>
                          <a:latin typeface="Arial" panose="020B0604020202020204" pitchFamily="34" charset="0"/>
                          <a:cs typeface="Arial" panose="020B0604020202020204" pitchFamily="34" charset="0"/>
                        </a:rPr>
                        <a:t>phổ</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kháng</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khuẩn</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rộng</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đặc</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hiệu</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với</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các</a:t>
                      </a:r>
                      <a:r>
                        <a:rPr lang="en-US" sz="1800" b="1" kern="1200" dirty="0">
                          <a:effectLst/>
                          <a:latin typeface="Arial" panose="020B0604020202020204" pitchFamily="34" charset="0"/>
                          <a:cs typeface="Arial" panose="020B0604020202020204" pitchFamily="34" charset="0"/>
                        </a:rPr>
                        <a:t> vi </a:t>
                      </a:r>
                      <a:r>
                        <a:rPr lang="en-US" sz="1800" b="1" kern="1200" dirty="0" err="1">
                          <a:effectLst/>
                          <a:latin typeface="Arial" panose="020B0604020202020204" pitchFamily="34" charset="0"/>
                          <a:cs typeface="Arial" panose="020B0604020202020204" pitchFamily="34" charset="0"/>
                        </a:rPr>
                        <a:t>khuẩn</a:t>
                      </a:r>
                      <a:r>
                        <a:rPr lang="en-US" sz="1800" b="1" kern="1200" dirty="0">
                          <a:effectLst/>
                          <a:latin typeface="Arial" panose="020B0604020202020204" pitchFamily="34" charset="0"/>
                          <a:cs typeface="Arial" panose="020B0604020202020204" pitchFamily="34" charset="0"/>
                        </a:rPr>
                        <a:t> Gr (-), </a:t>
                      </a:r>
                      <a:r>
                        <a:rPr lang="en-US" sz="1800" b="1" kern="1200" dirty="0" err="1">
                          <a:effectLst/>
                          <a:latin typeface="Arial" panose="020B0604020202020204" pitchFamily="34" charset="0"/>
                          <a:cs typeface="Arial" panose="020B0604020202020204" pitchFamily="34" charset="0"/>
                        </a:rPr>
                        <a:t>nhất</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là</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các</a:t>
                      </a:r>
                      <a:r>
                        <a:rPr lang="en-US" sz="1800" b="1" kern="1200" dirty="0">
                          <a:effectLst/>
                          <a:latin typeface="Arial" panose="020B0604020202020204" pitchFamily="34" charset="0"/>
                          <a:cs typeface="Arial" panose="020B0604020202020204" pitchFamily="34" charset="0"/>
                        </a:rPr>
                        <a:t> vi </a:t>
                      </a:r>
                      <a:r>
                        <a:rPr lang="en-US" sz="1800" b="1" kern="1200" dirty="0" err="1">
                          <a:effectLst/>
                          <a:latin typeface="Arial" panose="020B0604020202020204" pitchFamily="34" charset="0"/>
                          <a:cs typeface="Arial" panose="020B0604020202020204" pitchFamily="34" charset="0"/>
                        </a:rPr>
                        <a:t>khuẩn</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gây</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bệnh</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đường</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ruột</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err="1">
                          <a:latin typeface="Arial" panose="020B0604020202020204" pitchFamily="34" charset="0"/>
                          <a:cs typeface="Arial" panose="020B0604020202020204" pitchFamily="34" charset="0"/>
                        </a:rPr>
                        <a:t>Tác</a:t>
                      </a:r>
                      <a:r>
                        <a:rPr lang="en-US" b="1" baseline="0" dirty="0">
                          <a:latin typeface="Arial" panose="020B0604020202020204" pitchFamily="34" charset="0"/>
                          <a:cs typeface="Arial" panose="020B0604020202020204" pitchFamily="34" charset="0"/>
                        </a:rPr>
                        <a:t> </a:t>
                      </a:r>
                      <a:r>
                        <a:rPr lang="en-US" b="1" baseline="0" dirty="0" err="1">
                          <a:latin typeface="Arial" panose="020B0604020202020204" pitchFamily="34" charset="0"/>
                          <a:cs typeface="Arial" panose="020B0604020202020204" pitchFamily="34" charset="0"/>
                        </a:rPr>
                        <a:t>dụng</a:t>
                      </a:r>
                      <a:r>
                        <a:rPr lang="en-US" b="1" baseline="0" dirty="0">
                          <a:latin typeface="Arial" panose="020B0604020202020204" pitchFamily="34" charset="0"/>
                          <a:cs typeface="Arial" panose="020B0604020202020204" pitchFamily="34" charset="0"/>
                        </a:rPr>
                        <a:t> </a:t>
                      </a:r>
                      <a:r>
                        <a:rPr lang="en-US" b="1" baseline="0" dirty="0" err="1">
                          <a:latin typeface="Arial" panose="020B0604020202020204" pitchFamily="34" charset="0"/>
                          <a:cs typeface="Arial" panose="020B0604020202020204" pitchFamily="34" charset="0"/>
                        </a:rPr>
                        <a:t>tốt</a:t>
                      </a:r>
                      <a:r>
                        <a:rPr lang="en-US" b="1" baseline="0" dirty="0">
                          <a:latin typeface="Arial" panose="020B0604020202020204" pitchFamily="34" charset="0"/>
                          <a:cs typeface="Arial" panose="020B0604020202020204" pitchFamily="34" charset="0"/>
                        </a:rPr>
                        <a:t> </a:t>
                      </a:r>
                      <a:r>
                        <a:rPr lang="en-US" b="1" baseline="0" dirty="0" err="1">
                          <a:latin typeface="Arial" panose="020B0604020202020204" pitchFamily="34" charset="0"/>
                          <a:cs typeface="Arial" panose="020B0604020202020204" pitchFamily="34" charset="0"/>
                        </a:rPr>
                        <a:t>trên</a:t>
                      </a:r>
                      <a:r>
                        <a:rPr lang="en-US" b="1" baseline="0" dirty="0">
                          <a:latin typeface="Arial" panose="020B0604020202020204" pitchFamily="34" charset="0"/>
                          <a:cs typeface="Arial" panose="020B0604020202020204" pitchFamily="34" charset="0"/>
                        </a:rPr>
                        <a:t> </a:t>
                      </a:r>
                      <a:r>
                        <a:rPr lang="en-US" b="1" baseline="0" dirty="0" err="1">
                          <a:latin typeface="Arial" panose="020B0604020202020204" pitchFamily="34" charset="0"/>
                          <a:cs typeface="Arial" panose="020B0604020202020204" pitchFamily="34" charset="0"/>
                        </a:rPr>
                        <a:t>các</a:t>
                      </a:r>
                      <a:r>
                        <a:rPr lang="en-US" b="1" baseline="0" dirty="0">
                          <a:latin typeface="Arial" panose="020B0604020202020204" pitchFamily="34" charset="0"/>
                          <a:cs typeface="Arial" panose="020B0604020202020204" pitchFamily="34" charset="0"/>
                        </a:rPr>
                        <a:t> vi </a:t>
                      </a:r>
                      <a:r>
                        <a:rPr lang="en-US" b="1" baseline="0" dirty="0" err="1">
                          <a:latin typeface="Arial" panose="020B0604020202020204" pitchFamily="34" charset="0"/>
                          <a:cs typeface="Arial" panose="020B0604020202020204" pitchFamily="34" charset="0"/>
                        </a:rPr>
                        <a:t>khuẩn</a:t>
                      </a:r>
                      <a:r>
                        <a:rPr lang="en-US" b="1" baseline="0" dirty="0">
                          <a:latin typeface="Arial" panose="020B0604020202020204" pitchFamily="34" charset="0"/>
                          <a:cs typeface="Arial" panose="020B0604020202020204" pitchFamily="34" charset="0"/>
                        </a:rPr>
                        <a:t> G(-) </a:t>
                      </a:r>
                      <a:r>
                        <a:rPr lang="en-US" b="1" baseline="0" dirty="0" err="1">
                          <a:latin typeface="Arial" panose="020B0604020202020204" pitchFamily="34" charset="0"/>
                          <a:cs typeface="Arial" panose="020B0604020202020204" pitchFamily="34" charset="0"/>
                        </a:rPr>
                        <a:t>đặc</a:t>
                      </a:r>
                      <a:r>
                        <a:rPr lang="en-US" b="1" baseline="0" dirty="0">
                          <a:latin typeface="Arial" panose="020B0604020202020204" pitchFamily="34" charset="0"/>
                          <a:cs typeface="Arial" panose="020B0604020202020204" pitchFamily="34" charset="0"/>
                        </a:rPr>
                        <a:t> </a:t>
                      </a:r>
                      <a:r>
                        <a:rPr lang="en-US" b="1" baseline="0" dirty="0" err="1">
                          <a:latin typeface="Arial" panose="020B0604020202020204" pitchFamily="34" charset="0"/>
                          <a:cs typeface="Arial" panose="020B0604020202020204" pitchFamily="34" charset="0"/>
                        </a:rPr>
                        <a:t>biệt</a:t>
                      </a:r>
                      <a:r>
                        <a:rPr lang="en-US" b="1" baseline="0" dirty="0">
                          <a:latin typeface="Arial" panose="020B0604020202020204" pitchFamily="34" charset="0"/>
                          <a:cs typeface="Arial" panose="020B0604020202020204" pitchFamily="34" charset="0"/>
                        </a:rPr>
                        <a:t> </a:t>
                      </a:r>
                      <a:r>
                        <a:rPr lang="en-US" b="1" baseline="0" dirty="0" err="1">
                          <a:latin typeface="Arial" panose="020B0604020202020204" pitchFamily="34" charset="0"/>
                          <a:cs typeface="Arial" panose="020B0604020202020204" pitchFamily="34" charset="0"/>
                        </a:rPr>
                        <a:t>là</a:t>
                      </a:r>
                      <a:r>
                        <a:rPr lang="en-US" b="1" baseline="0" dirty="0">
                          <a:latin typeface="Arial" panose="020B0604020202020204" pitchFamily="34" charset="0"/>
                          <a:cs typeface="Arial" panose="020B0604020202020204" pitchFamily="34" charset="0"/>
                        </a:rPr>
                        <a:t> </a:t>
                      </a:r>
                      <a:r>
                        <a:rPr lang="en-US" b="1" baseline="0" dirty="0" err="1">
                          <a:latin typeface="Arial" panose="020B0604020202020204" pitchFamily="34" charset="0"/>
                          <a:cs typeface="Arial" panose="020B0604020202020204" pitchFamily="34" charset="0"/>
                        </a:rPr>
                        <a:t>trực</a:t>
                      </a:r>
                      <a:r>
                        <a:rPr lang="en-US" b="1" baseline="0" dirty="0">
                          <a:latin typeface="Arial" panose="020B0604020202020204" pitchFamily="34" charset="0"/>
                          <a:cs typeface="Arial" panose="020B0604020202020204" pitchFamily="34" charset="0"/>
                        </a:rPr>
                        <a:t> </a:t>
                      </a:r>
                      <a:r>
                        <a:rPr lang="en-US" b="1" baseline="0" dirty="0" err="1">
                          <a:latin typeface="Arial" panose="020B0604020202020204" pitchFamily="34" charset="0"/>
                          <a:cs typeface="Arial" panose="020B0604020202020204" pitchFamily="34" charset="0"/>
                        </a:rPr>
                        <a:t>khuẩn</a:t>
                      </a:r>
                      <a:r>
                        <a:rPr lang="en-US" b="1" baseline="0" dirty="0">
                          <a:latin typeface="Arial" panose="020B0604020202020204" pitchFamily="34" charset="0"/>
                          <a:cs typeface="Arial" panose="020B0604020202020204" pitchFamily="34" charset="0"/>
                        </a:rPr>
                        <a:t> </a:t>
                      </a:r>
                      <a:r>
                        <a:rPr lang="en-US" b="1" baseline="0" dirty="0" err="1">
                          <a:latin typeface="Arial" panose="020B0604020202020204" pitchFamily="34" charset="0"/>
                          <a:cs typeface="Arial" panose="020B0604020202020204" pitchFamily="34" charset="0"/>
                        </a:rPr>
                        <a:t>mủ</a:t>
                      </a:r>
                      <a:r>
                        <a:rPr lang="en-US" b="1" baseline="0" dirty="0">
                          <a:latin typeface="Arial" panose="020B0604020202020204" pitchFamily="34" charset="0"/>
                          <a:cs typeface="Arial" panose="020B0604020202020204" pitchFamily="34" charset="0"/>
                        </a:rPr>
                        <a:t> </a:t>
                      </a:r>
                      <a:r>
                        <a:rPr lang="en-US" b="1" baseline="0" dirty="0" err="1">
                          <a:latin typeface="Arial" panose="020B0604020202020204" pitchFamily="34" charset="0"/>
                          <a:cs typeface="Arial" panose="020B0604020202020204" pitchFamily="34" charset="0"/>
                        </a:rPr>
                        <a:t>xanh</a:t>
                      </a:r>
                      <a:endParaRPr lang="en-US"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0414">
                <a:tc>
                  <a:txBody>
                    <a:bodyPr/>
                    <a:lstStyle/>
                    <a:p>
                      <a:r>
                        <a:rPr lang="en-US" b="1" dirty="0" err="1">
                          <a:latin typeface="Arial" panose="020B0604020202020204" pitchFamily="34" charset="0"/>
                          <a:cs typeface="Arial" panose="020B0604020202020204" pitchFamily="34" charset="0"/>
                        </a:rPr>
                        <a:t>Chỉ</a:t>
                      </a:r>
                      <a:r>
                        <a:rPr lang="en-US" b="1" baseline="0" dirty="0">
                          <a:latin typeface="Arial" panose="020B0604020202020204" pitchFamily="34" charset="0"/>
                          <a:cs typeface="Arial" panose="020B0604020202020204" pitchFamily="34" charset="0"/>
                        </a:rPr>
                        <a:t> </a:t>
                      </a:r>
                      <a:r>
                        <a:rPr lang="en-US" b="1" baseline="0" dirty="0" err="1">
                          <a:latin typeface="Arial" panose="020B0604020202020204" pitchFamily="34" charset="0"/>
                          <a:cs typeface="Arial" panose="020B0604020202020204" pitchFamily="34" charset="0"/>
                        </a:rPr>
                        <a:t>định</a:t>
                      </a:r>
                      <a:endParaRPr lang="en-US"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b="1" kern="1200" dirty="0" err="1">
                          <a:effectLst/>
                          <a:latin typeface="Arial" panose="020B0604020202020204" pitchFamily="34" charset="0"/>
                          <a:cs typeface="Arial" panose="020B0604020202020204" pitchFamily="34" charset="0"/>
                        </a:rPr>
                        <a:t>Bệnh</a:t>
                      </a:r>
                      <a:r>
                        <a:rPr lang="en-US" sz="1800" b="1" kern="1200" dirty="0">
                          <a:effectLst/>
                          <a:latin typeface="Arial" panose="020B0604020202020204" pitchFamily="34" charset="0"/>
                          <a:cs typeface="Arial" panose="020B0604020202020204" pitchFamily="34" charset="0"/>
                        </a:rPr>
                        <a:t> do vi </a:t>
                      </a:r>
                      <a:r>
                        <a:rPr lang="en-US" sz="1800" b="1" kern="1200" dirty="0" err="1">
                          <a:effectLst/>
                          <a:latin typeface="Arial" panose="020B0604020202020204" pitchFamily="34" charset="0"/>
                          <a:cs typeface="Arial" panose="020B0604020202020204" pitchFamily="34" charset="0"/>
                        </a:rPr>
                        <a:t>khuẩn</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nội</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bào</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dịch</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hạch</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dịch</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tả</a:t>
                      </a:r>
                      <a:r>
                        <a:rPr lang="en-US" sz="1800" b="1" kern="1200" dirty="0">
                          <a:effectLst/>
                          <a:latin typeface="Arial" panose="020B0604020202020204" pitchFamily="34" charset="0"/>
                          <a:cs typeface="Arial" panose="020B0604020202020204" pitchFamily="34" charset="0"/>
                        </a:rPr>
                        <a:t>, Rickettsia, </a:t>
                      </a:r>
                      <a:r>
                        <a:rPr lang="en-US" sz="1800" b="1" kern="1200" dirty="0" err="1">
                          <a:effectLst/>
                          <a:latin typeface="Arial" panose="020B0604020202020204" pitchFamily="34" charset="0"/>
                          <a:cs typeface="Arial" panose="020B0604020202020204" pitchFamily="34" charset="0"/>
                        </a:rPr>
                        <a:t>đau</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mắt</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hột</a:t>
                      </a:r>
                      <a:r>
                        <a:rPr lang="en-US" sz="1800" b="1" kern="1200" dirty="0">
                          <a:effectLst/>
                          <a:latin typeface="Arial" panose="020B0604020202020204" pitchFamily="34" charset="0"/>
                          <a:cs typeface="Arial" panose="020B0604020202020204" pitchFamily="34" charset="0"/>
                        </a:rPr>
                        <a:t>,</a:t>
                      </a:r>
                      <a:r>
                        <a:rPr lang="en-US" sz="1800" b="1" kern="1200" baseline="0" dirty="0">
                          <a:effectLst/>
                          <a:latin typeface="Arial" panose="020B0604020202020204" pitchFamily="34" charset="0"/>
                          <a:cs typeface="Arial" panose="020B0604020202020204" pitchFamily="34" charset="0"/>
                        </a:rPr>
                        <a:t> </a:t>
                      </a:r>
                      <a:r>
                        <a:rPr lang="en-US" sz="1800" b="1" kern="1200" baseline="0" dirty="0" err="1">
                          <a:effectLst/>
                          <a:latin typeface="Arial" panose="020B0604020202020204" pitchFamily="34" charset="0"/>
                          <a:cs typeface="Arial" panose="020B0604020202020204" pitchFamily="34" charset="0"/>
                        </a:rPr>
                        <a:t>loét</a:t>
                      </a:r>
                      <a:r>
                        <a:rPr lang="en-US" sz="1800" b="1" kern="1200" baseline="0" dirty="0">
                          <a:effectLst/>
                          <a:latin typeface="Arial" panose="020B0604020202020204" pitchFamily="34" charset="0"/>
                          <a:cs typeface="Arial" panose="020B0604020202020204" pitchFamily="34" charset="0"/>
                        </a:rPr>
                        <a:t> </a:t>
                      </a:r>
                      <a:r>
                        <a:rPr lang="en-US" sz="1800" b="1" kern="1200" baseline="0" dirty="0" err="1">
                          <a:effectLst/>
                          <a:latin typeface="Arial" panose="020B0604020202020204" pitchFamily="34" charset="0"/>
                          <a:cs typeface="Arial" panose="020B0604020202020204" pitchFamily="34" charset="0"/>
                        </a:rPr>
                        <a:t>DDTT</a:t>
                      </a:r>
                      <a:r>
                        <a:rPr lang="en-US" sz="1800" b="1" kern="1200" baseline="0" dirty="0">
                          <a:effectLst/>
                          <a:latin typeface="Arial" panose="020B0604020202020204" pitchFamily="34" charset="0"/>
                          <a:cs typeface="Arial" panose="020B0604020202020204" pitchFamily="34" charset="0"/>
                        </a:rPr>
                        <a:t> </a:t>
                      </a:r>
                      <a:r>
                        <a:rPr lang="en-US" sz="1800" b="1" kern="1200" baseline="0" dirty="0" err="1">
                          <a:effectLst/>
                          <a:latin typeface="Arial" panose="020B0604020202020204" pitchFamily="34" charset="0"/>
                          <a:cs typeface="Arial" panose="020B0604020202020204" pitchFamily="34" charset="0"/>
                        </a:rPr>
                        <a:t>có</a:t>
                      </a:r>
                      <a:r>
                        <a:rPr lang="en-US" sz="1800" b="1" kern="1200" baseline="0" dirty="0">
                          <a:effectLst/>
                          <a:latin typeface="Arial" panose="020B0604020202020204" pitchFamily="34" charset="0"/>
                          <a:cs typeface="Arial" panose="020B0604020202020204" pitchFamily="34" charset="0"/>
                        </a:rPr>
                        <a:t> </a:t>
                      </a:r>
                      <a:r>
                        <a:rPr lang="en-US" sz="1800" b="1" kern="1200" baseline="0" dirty="0" err="1">
                          <a:effectLst/>
                          <a:latin typeface="Arial" panose="020B0604020202020204" pitchFamily="34" charset="0"/>
                          <a:cs typeface="Arial" panose="020B0604020202020204" pitchFamily="34" charset="0"/>
                        </a:rPr>
                        <a:t>nhiễm</a:t>
                      </a:r>
                      <a:r>
                        <a:rPr lang="en-US" sz="1800" b="1" kern="1200" baseline="0" dirty="0">
                          <a:effectLst/>
                          <a:latin typeface="Arial" panose="020B0604020202020204" pitchFamily="34" charset="0"/>
                          <a:cs typeface="Arial" panose="020B0604020202020204" pitchFamily="34" charset="0"/>
                        </a:rPr>
                        <a:t> </a:t>
                      </a:r>
                      <a:r>
                        <a:rPr lang="en-US" sz="1800" b="1" kern="1200" baseline="0" dirty="0" err="1">
                          <a:effectLst/>
                          <a:latin typeface="Arial" panose="020B0604020202020204" pitchFamily="34" charset="0"/>
                          <a:cs typeface="Arial" panose="020B0604020202020204" pitchFamily="34" charset="0"/>
                        </a:rPr>
                        <a:t>H.pylori</a:t>
                      </a:r>
                      <a:endParaRPr lang="en-US" sz="1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b="1" kern="1200" dirty="0" err="1">
                          <a:effectLst/>
                          <a:latin typeface="Arial" panose="020B0604020202020204" pitchFamily="34" charset="0"/>
                          <a:cs typeface="Arial" panose="020B0604020202020204" pitchFamily="34" charset="0"/>
                        </a:rPr>
                        <a:t>Nhiễm</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khuẩn</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đường</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sinh</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dục</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tiết</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niệu</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hô</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hấp</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tiêu</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hóa</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xương</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khớp</a:t>
                      </a:r>
                      <a:r>
                        <a:rPr lang="en-US" sz="1800" b="1" kern="1200" dirty="0">
                          <a:effectLst/>
                          <a:latin typeface="Arial" panose="020B0604020202020204" pitchFamily="34" charset="0"/>
                          <a:cs typeface="Arial" panose="020B0604020202020204" pitchFamily="34" charset="0"/>
                        </a:rPr>
                        <a:t> ở </a:t>
                      </a:r>
                      <a:r>
                        <a:rPr lang="en-US" sz="1800" b="1" kern="1200" dirty="0" err="1">
                          <a:effectLst/>
                          <a:latin typeface="Arial" panose="020B0604020202020204" pitchFamily="34" charset="0"/>
                          <a:cs typeface="Arial" panose="020B0604020202020204" pitchFamily="34" charset="0"/>
                        </a:rPr>
                        <a:t>người</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lớn</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nhiễm</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khuẩn</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nặng</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mắc</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trong</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bệnh</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viện</a:t>
                      </a:r>
                      <a:r>
                        <a:rPr lang="en-US" sz="1800" b="1" kern="1200" dirty="0">
                          <a:effectLst/>
                          <a:latin typeface="Arial" panose="020B0604020202020204" pitchFamily="34" charset="0"/>
                          <a:cs typeface="Arial" panose="020B0604020202020204" pitchFamily="34" charset="0"/>
                        </a:rPr>
                        <a:t>.</a:t>
                      </a:r>
                      <a:endParaRPr lang="en-US" sz="1800" b="1"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0569">
                <a:tc>
                  <a:txBody>
                    <a:bodyPr/>
                    <a:lstStyle/>
                    <a:p>
                      <a:r>
                        <a:rPr lang="en-US" b="1" dirty="0" err="1">
                          <a:latin typeface="Arial" panose="020B0604020202020204" pitchFamily="34" charset="0"/>
                          <a:cs typeface="Arial" panose="020B0604020202020204" pitchFamily="34" charset="0"/>
                        </a:rPr>
                        <a:t>TDKMM</a:t>
                      </a:r>
                      <a:endParaRPr lang="en-US"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b="1" kern="1200" dirty="0" err="1">
                          <a:effectLst/>
                          <a:latin typeface="Arial" panose="020B0604020202020204" pitchFamily="34" charset="0"/>
                          <a:cs typeface="Arial" panose="020B0604020202020204" pitchFamily="34" charset="0"/>
                        </a:rPr>
                        <a:t>Nôn</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buồn</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nôn</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và</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tiêu</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chảy</a:t>
                      </a:r>
                      <a:r>
                        <a:rPr lang="en-US" sz="1800" b="1" kern="1200" dirty="0">
                          <a:effectLst/>
                          <a:latin typeface="Arial" panose="020B0604020202020204" pitchFamily="34" charset="0"/>
                          <a:cs typeface="Arial" panose="020B0604020202020204" pitchFamily="34" charset="0"/>
                        </a:rPr>
                        <a:t>. </a:t>
                      </a:r>
                      <a:endParaRPr lang="en-US" sz="1800" b="1" kern="1200" dirty="0">
                        <a:effectLst/>
                        <a:latin typeface="Arial" panose="020B0604020202020204" pitchFamily="34" charset="0"/>
                        <a:cs typeface="Arial" panose="020B0604020202020204" pitchFamily="34" charset="0"/>
                      </a:endParaRPr>
                    </a:p>
                    <a:p>
                      <a:r>
                        <a:rPr lang="en-US" sz="1800" b="1" kern="1200" dirty="0" err="1">
                          <a:effectLst/>
                          <a:latin typeface="Arial" panose="020B0604020202020204" pitchFamily="34" charset="0"/>
                          <a:cs typeface="Arial" panose="020B0604020202020204" pitchFamily="34" charset="0"/>
                        </a:rPr>
                        <a:t>Gây</a:t>
                      </a:r>
                      <a:r>
                        <a:rPr lang="en-US" sz="1800" b="1" kern="1200" dirty="0">
                          <a:effectLst/>
                          <a:latin typeface="Arial" panose="020B0604020202020204" pitchFamily="34" charset="0"/>
                          <a:cs typeface="Arial" panose="020B0604020202020204" pitchFamily="34" charset="0"/>
                        </a:rPr>
                        <a:t> ố men </a:t>
                      </a:r>
                      <a:r>
                        <a:rPr lang="en-US" sz="1800" b="1" kern="1200" dirty="0" err="1">
                          <a:effectLst/>
                          <a:latin typeface="Arial" panose="020B0604020202020204" pitchFamily="34" charset="0"/>
                          <a:cs typeface="Arial" panose="020B0604020202020204" pitchFamily="34" charset="0"/>
                        </a:rPr>
                        <a:t>răng</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giảm</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sản</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sinh</a:t>
                      </a:r>
                      <a:r>
                        <a:rPr lang="en-US" sz="1800" b="1" kern="1200" dirty="0">
                          <a:effectLst/>
                          <a:latin typeface="Arial" panose="020B0604020202020204" pitchFamily="34" charset="0"/>
                          <a:cs typeface="Arial" panose="020B0604020202020204" pitchFamily="34" charset="0"/>
                        </a:rPr>
                        <a:t> men </a:t>
                      </a:r>
                      <a:r>
                        <a:rPr lang="en-US" sz="1800" b="1" kern="1200" dirty="0" err="1">
                          <a:effectLst/>
                          <a:latin typeface="Arial" panose="020B0604020202020204" pitchFamily="34" charset="0"/>
                          <a:cs typeface="Arial" panose="020B0604020202020204" pitchFamily="34" charset="0"/>
                        </a:rPr>
                        <a:t>răng</a:t>
                      </a:r>
                      <a:r>
                        <a:rPr lang="en-US" sz="1800" b="1" kern="1200" dirty="0">
                          <a:effectLst/>
                          <a:latin typeface="Arial" panose="020B0604020202020204" pitchFamily="34" charset="0"/>
                          <a:cs typeface="Arial" panose="020B0604020202020204" pitchFamily="34" charset="0"/>
                        </a:rPr>
                        <a:t> </a:t>
                      </a:r>
                      <a:endParaRPr lang="en-US" sz="1800" b="1" kern="1200" dirty="0">
                        <a:effectLst/>
                        <a:latin typeface="Arial" panose="020B0604020202020204" pitchFamily="34" charset="0"/>
                        <a:cs typeface="Arial" panose="020B0604020202020204" pitchFamily="34" charset="0"/>
                      </a:endParaRPr>
                    </a:p>
                    <a:p>
                      <a:r>
                        <a:rPr lang="en-US" sz="1800" b="1" kern="1200" dirty="0" err="1">
                          <a:effectLst/>
                          <a:latin typeface="Arial" panose="020B0604020202020204" pitchFamily="34" charset="0"/>
                          <a:cs typeface="Arial" panose="020B0604020202020204" pitchFamily="34" charset="0"/>
                        </a:rPr>
                        <a:t>Tăng</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áp</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lực</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nội</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sọ</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và</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phồng</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thóp</a:t>
                      </a:r>
                      <a:r>
                        <a:rPr lang="en-US" sz="1800" b="1" kern="1200" dirty="0">
                          <a:effectLst/>
                          <a:latin typeface="Arial" panose="020B0604020202020204" pitchFamily="34" charset="0"/>
                          <a:cs typeface="Arial" panose="020B0604020202020204" pitchFamily="34" charset="0"/>
                        </a:rPr>
                        <a:t> ở </a:t>
                      </a:r>
                      <a:r>
                        <a:rPr lang="en-US" sz="1800" b="1" kern="1200" dirty="0" err="1">
                          <a:effectLst/>
                          <a:latin typeface="Arial" panose="020B0604020202020204" pitchFamily="34" charset="0"/>
                          <a:cs typeface="Arial" panose="020B0604020202020204" pitchFamily="34" charset="0"/>
                        </a:rPr>
                        <a:t>trẻ</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nhỏ</a:t>
                      </a:r>
                      <a:endParaRPr lang="en-US" sz="1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kern="1200" dirty="0">
                          <a:effectLst/>
                          <a:latin typeface="Arial" panose="020B0604020202020204" pitchFamily="34" charset="0"/>
                          <a:cs typeface="Arial" panose="020B0604020202020204" pitchFamily="34" charset="0"/>
                        </a:rPr>
                        <a:t>A/h </a:t>
                      </a:r>
                      <a:r>
                        <a:rPr lang="en-US" sz="1800" b="1" kern="1200" dirty="0" err="1">
                          <a:effectLst/>
                          <a:latin typeface="Arial" panose="020B0604020202020204" pitchFamily="34" charset="0"/>
                          <a:cs typeface="Arial" panose="020B0604020202020204" pitchFamily="34" charset="0"/>
                        </a:rPr>
                        <a:t>đến</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pt</a:t>
                      </a:r>
                      <a:r>
                        <a:rPr lang="en-US" sz="1800" b="1" kern="1200" baseline="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sụn</a:t>
                      </a:r>
                      <a:r>
                        <a:rPr lang="en-US" sz="1800" b="1" kern="1200" dirty="0">
                          <a:effectLst/>
                          <a:latin typeface="Arial" panose="020B0604020202020204" pitchFamily="34" charset="0"/>
                          <a:cs typeface="Arial" panose="020B0604020202020204" pitchFamily="34" charset="0"/>
                        </a:rPr>
                        <a:t> ở </a:t>
                      </a:r>
                      <a:r>
                        <a:rPr lang="en-US" sz="1800" b="1" kern="1200" dirty="0" err="1">
                          <a:effectLst/>
                          <a:latin typeface="Arial" panose="020B0604020202020204" pitchFamily="34" charset="0"/>
                          <a:cs typeface="Arial" panose="020B0604020202020204" pitchFamily="34" charset="0"/>
                        </a:rPr>
                        <a:t>các</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khớp</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có</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thể</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gây</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đứt</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gân</a:t>
                      </a:r>
                      <a:r>
                        <a:rPr lang="en-US" sz="1800" b="1" kern="1200" dirty="0">
                          <a:effectLst/>
                          <a:latin typeface="Arial" panose="020B0604020202020204" pitchFamily="34" charset="0"/>
                          <a:cs typeface="Arial" panose="020B0604020202020204" pitchFamily="34" charset="0"/>
                        </a:rPr>
                        <a:t> Achilles</a:t>
                      </a:r>
                      <a:endParaRPr lang="en-US" sz="1800" b="1" kern="1200" dirty="0">
                        <a:effectLst/>
                        <a:latin typeface="Arial" panose="020B0604020202020204" pitchFamily="34" charset="0"/>
                        <a:cs typeface="Arial" panose="020B0604020202020204" pitchFamily="34" charset="0"/>
                      </a:endParaRPr>
                    </a:p>
                    <a:p>
                      <a:r>
                        <a:rPr lang="en-US" sz="1800" b="1" kern="1200" dirty="0" err="1">
                          <a:effectLst/>
                          <a:latin typeface="Arial" panose="020B0604020202020204" pitchFamily="34" charset="0"/>
                          <a:cs typeface="Arial" panose="020B0604020202020204" pitchFamily="34" charset="0"/>
                        </a:rPr>
                        <a:t>Dị</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ứng</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ngoài</a:t>
                      </a:r>
                      <a:r>
                        <a:rPr lang="en-US" sz="1800" b="1" kern="1200" dirty="0">
                          <a:effectLst/>
                          <a:latin typeface="Arial" panose="020B0604020202020204" pitchFamily="34" charset="0"/>
                          <a:cs typeface="Arial" panose="020B0604020202020204" pitchFamily="34" charset="0"/>
                        </a:rPr>
                        <a:t> da, </a:t>
                      </a:r>
                      <a:r>
                        <a:rPr lang="en-US" sz="1800" b="1" kern="1200" dirty="0" err="1">
                          <a:effectLst/>
                          <a:latin typeface="Arial" panose="020B0604020202020204" pitchFamily="34" charset="0"/>
                          <a:cs typeface="Arial" panose="020B0604020202020204" pitchFamily="34" charset="0"/>
                        </a:rPr>
                        <a:t>viêm</a:t>
                      </a:r>
                      <a:r>
                        <a:rPr lang="en-US" sz="1800" b="1" kern="1200" dirty="0">
                          <a:effectLst/>
                          <a:latin typeface="Arial" panose="020B0604020202020204" pitchFamily="34" charset="0"/>
                          <a:cs typeface="Arial" panose="020B0604020202020204" pitchFamily="34" charset="0"/>
                        </a:rPr>
                        <a:t> da </a:t>
                      </a:r>
                      <a:r>
                        <a:rPr lang="en-US" sz="1800" b="1" kern="1200" dirty="0" err="1">
                          <a:effectLst/>
                          <a:latin typeface="Arial" panose="020B0604020202020204" pitchFamily="34" charset="0"/>
                          <a:cs typeface="Arial" panose="020B0604020202020204" pitchFamily="34" charset="0"/>
                        </a:rPr>
                        <a:t>mọng</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nước</a:t>
                      </a:r>
                      <a:endParaRPr lang="en-US" sz="1800" b="1" kern="1200" dirty="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sz="1800" b="1" kern="1200" dirty="0" err="1">
                          <a:effectLst/>
                          <a:latin typeface="Arial" panose="020B0604020202020204" pitchFamily="34" charset="0"/>
                          <a:cs typeface="Arial" panose="020B0604020202020204" pitchFamily="34" charset="0"/>
                        </a:rPr>
                        <a:t>Rối</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loạn</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thị</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giác</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mẫn</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cảm</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với</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ánh</a:t>
                      </a:r>
                      <a:r>
                        <a:rPr lang="en-US" sz="1800" b="1" kern="1200" dirty="0">
                          <a:effectLst/>
                          <a:latin typeface="Arial" panose="020B0604020202020204" pitchFamily="34" charset="0"/>
                          <a:cs typeface="Arial" panose="020B0604020202020204" pitchFamily="34" charset="0"/>
                        </a:rPr>
                        <a:t> </a:t>
                      </a:r>
                      <a:r>
                        <a:rPr lang="en-US" sz="1800" b="1" kern="1200" dirty="0" err="1">
                          <a:effectLst/>
                          <a:latin typeface="Arial" panose="020B0604020202020204" pitchFamily="34" charset="0"/>
                          <a:cs typeface="Arial" panose="020B0604020202020204" pitchFamily="34" charset="0"/>
                        </a:rPr>
                        <a:t>sáng</a:t>
                      </a:r>
                      <a:endParaRPr lang="en-US" sz="1800" b="1"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85731"/>
            <a:ext cx="8610600" cy="1331913"/>
          </a:xfrm>
        </p:spPr>
        <p:txBody>
          <a:bodyPr/>
          <a:lstStyle/>
          <a:p>
            <a:r>
              <a:rPr lang="en-US" sz="6600" b="1">
                <a:solidFill>
                  <a:srgbClr val="FF0000"/>
                </a:solidFill>
              </a:rPr>
              <a:t>NỘI DUNG</a:t>
            </a:r>
            <a:endParaRPr lang="en-US" b="1">
              <a:solidFill>
                <a:srgbClr val="FF0000"/>
              </a:solidFill>
            </a:endParaRPr>
          </a:p>
        </p:txBody>
      </p:sp>
      <p:grpSp>
        <p:nvGrpSpPr>
          <p:cNvPr id="2" name="Group 3"/>
          <p:cNvGrpSpPr/>
          <p:nvPr/>
        </p:nvGrpSpPr>
        <p:grpSpPr bwMode="auto">
          <a:xfrm>
            <a:off x="609600" y="1981200"/>
            <a:ext cx="990600" cy="774700"/>
            <a:chOff x="1110" y="2656"/>
            <a:chExt cx="1549" cy="1351"/>
          </a:xfrm>
        </p:grpSpPr>
        <p:sp>
          <p:nvSpPr>
            <p:cNvPr id="18460"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1400">
                <a:solidFill>
                  <a:srgbClr val="000000"/>
                </a:solidFill>
              </a:endParaRPr>
            </a:p>
          </p:txBody>
        </p:sp>
        <p:sp>
          <p:nvSpPr>
            <p:cNvPr id="18461"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fontAlgn="base">
                <a:spcBef>
                  <a:spcPct val="0"/>
                </a:spcBef>
                <a:spcAft>
                  <a:spcPct val="0"/>
                </a:spcAft>
              </a:pPr>
              <a:endParaRPr lang="en-US" sz="1400">
                <a:solidFill>
                  <a:srgbClr val="000000"/>
                </a:solidFill>
              </a:endParaRPr>
            </a:p>
          </p:txBody>
        </p:sp>
        <p:sp>
          <p:nvSpPr>
            <p:cNvPr id="40966" name="AutoShape 6">
              <a:hlinkClick r:id="rId1" action="ppaction://hlinksldjump"/>
            </p:cNvPr>
            <p:cNvSpPr>
              <a:spLocks noChangeArrowheads="1"/>
            </p:cNvSpPr>
            <p:nvPr/>
          </p:nvSpPr>
          <p:spPr bwMode="gray">
            <a:xfrm>
              <a:off x="1199" y="2736"/>
              <a:ext cx="1350" cy="1168"/>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ln>
            <a:effectLst/>
          </p:spPr>
          <p:txBody>
            <a:bodyPr wrap="none" anchor="ctr"/>
            <a:lstStyle/>
            <a:p>
              <a:pPr fontAlgn="base">
                <a:spcBef>
                  <a:spcPct val="0"/>
                </a:spcBef>
                <a:spcAft>
                  <a:spcPct val="0"/>
                </a:spcAft>
                <a:defRPr/>
              </a:pPr>
              <a:endParaRPr lang="en-US" sz="1400">
                <a:solidFill>
                  <a:srgbClr val="000000"/>
                </a:solidFill>
              </a:endParaRPr>
            </a:p>
          </p:txBody>
        </p:sp>
      </p:grpSp>
      <p:grpSp>
        <p:nvGrpSpPr>
          <p:cNvPr id="3" name="Group 7"/>
          <p:cNvGrpSpPr/>
          <p:nvPr/>
        </p:nvGrpSpPr>
        <p:grpSpPr bwMode="auto">
          <a:xfrm>
            <a:off x="609600" y="3082925"/>
            <a:ext cx="990600" cy="774700"/>
            <a:chOff x="3174" y="2656"/>
            <a:chExt cx="1549" cy="1351"/>
          </a:xfrm>
        </p:grpSpPr>
        <p:sp>
          <p:nvSpPr>
            <p:cNvPr id="18457"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1400">
                <a:solidFill>
                  <a:srgbClr val="000000"/>
                </a:solidFill>
              </a:endParaRPr>
            </a:p>
          </p:txBody>
        </p:sp>
        <p:sp>
          <p:nvSpPr>
            <p:cNvPr id="18458"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fontAlgn="base">
                <a:spcBef>
                  <a:spcPct val="0"/>
                </a:spcBef>
                <a:spcAft>
                  <a:spcPct val="0"/>
                </a:spcAft>
              </a:pPr>
              <a:endParaRPr lang="en-US" sz="1400">
                <a:solidFill>
                  <a:srgbClr val="000000"/>
                </a:solidFill>
              </a:endParaRPr>
            </a:p>
          </p:txBody>
        </p:sp>
        <p:sp>
          <p:nvSpPr>
            <p:cNvPr id="40970" name="AutoShape 10">
              <a:hlinkClick r:id="rId2" action="ppaction://hlinksldjump"/>
            </p:cNvPr>
            <p:cNvSpPr>
              <a:spLocks noChangeArrowheads="1"/>
            </p:cNvSpPr>
            <p:nvPr/>
          </p:nvSpPr>
          <p:spPr bwMode="gray">
            <a:xfrm>
              <a:off x="3263"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p:spPr>
          <p:txBody>
            <a:bodyPr wrap="none" anchor="ctr"/>
            <a:lstStyle/>
            <a:p>
              <a:pPr fontAlgn="base">
                <a:spcBef>
                  <a:spcPct val="0"/>
                </a:spcBef>
                <a:spcAft>
                  <a:spcPct val="0"/>
                </a:spcAft>
                <a:defRPr/>
              </a:pPr>
              <a:endParaRPr lang="en-US" sz="1400">
                <a:solidFill>
                  <a:srgbClr val="000000"/>
                </a:solidFill>
              </a:endParaRPr>
            </a:p>
          </p:txBody>
        </p:sp>
      </p:grpSp>
      <p:sp>
        <p:nvSpPr>
          <p:cNvPr id="40971" name="Line 11"/>
          <p:cNvSpPr>
            <a:spLocks noChangeShapeType="1"/>
          </p:cNvSpPr>
          <p:nvPr/>
        </p:nvSpPr>
        <p:spPr bwMode="auto">
          <a:xfrm flipV="1">
            <a:off x="1303338" y="2667000"/>
            <a:ext cx="6240462" cy="46038"/>
          </a:xfrm>
          <a:prstGeom prst="line">
            <a:avLst/>
          </a:prstGeom>
          <a:noFill/>
          <a:ln w="25400">
            <a:solidFill>
              <a:srgbClr val="C0C0C0"/>
            </a:solidFill>
            <a:prstDash val="sysDot"/>
            <a:round/>
            <a:tailEnd type="oval"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1400">
              <a:solidFill>
                <a:srgbClr val="000000"/>
              </a:solidFill>
            </a:endParaRPr>
          </a:p>
        </p:txBody>
      </p:sp>
      <p:sp>
        <p:nvSpPr>
          <p:cNvPr id="40972" name="Text Box 12"/>
          <p:cNvSpPr txBox="1">
            <a:spLocks noChangeArrowheads="1"/>
          </p:cNvSpPr>
          <p:nvPr/>
        </p:nvSpPr>
        <p:spPr bwMode="auto">
          <a:xfrm>
            <a:off x="1590677" y="2211394"/>
            <a:ext cx="6638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sz="2400" b="1">
                <a:solidFill>
                  <a:srgbClr val="000099"/>
                </a:solidFill>
              </a:rPr>
              <a:t>KHÁI NIỆM KHÁNG SINH</a:t>
            </a:r>
            <a:endParaRPr lang="en-US" sz="2400">
              <a:solidFill>
                <a:srgbClr val="000099"/>
              </a:solidFill>
            </a:endParaRPr>
          </a:p>
        </p:txBody>
      </p:sp>
      <p:sp>
        <p:nvSpPr>
          <p:cNvPr id="40973" name="Text Box 13"/>
          <p:cNvSpPr txBox="1">
            <a:spLocks noChangeArrowheads="1"/>
          </p:cNvSpPr>
          <p:nvPr/>
        </p:nvSpPr>
        <p:spPr bwMode="gray">
          <a:xfrm>
            <a:off x="866778" y="2128838"/>
            <a:ext cx="460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2400" b="1">
                <a:solidFill>
                  <a:srgbClr val="FFFFFF"/>
                </a:solidFill>
              </a:rPr>
              <a:t>1</a:t>
            </a:r>
            <a:endParaRPr lang="en-US" sz="2400" b="1">
              <a:solidFill>
                <a:srgbClr val="FFFFFF"/>
              </a:solidFill>
            </a:endParaRPr>
          </a:p>
        </p:txBody>
      </p:sp>
      <p:sp>
        <p:nvSpPr>
          <p:cNvPr id="40974" name="Line 14"/>
          <p:cNvSpPr>
            <a:spLocks noChangeShapeType="1"/>
          </p:cNvSpPr>
          <p:nvPr/>
        </p:nvSpPr>
        <p:spPr bwMode="auto">
          <a:xfrm flipV="1">
            <a:off x="1303338" y="3802069"/>
            <a:ext cx="6240462" cy="46037"/>
          </a:xfrm>
          <a:prstGeom prst="line">
            <a:avLst/>
          </a:prstGeom>
          <a:noFill/>
          <a:ln w="25400">
            <a:solidFill>
              <a:srgbClr val="C0C0C0"/>
            </a:solidFill>
            <a:prstDash val="sysDot"/>
            <a:round/>
            <a:tailEnd type="oval"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1400">
              <a:solidFill>
                <a:srgbClr val="000000"/>
              </a:solidFill>
            </a:endParaRPr>
          </a:p>
        </p:txBody>
      </p:sp>
      <p:sp>
        <p:nvSpPr>
          <p:cNvPr id="40975" name="Text Box 15"/>
          <p:cNvSpPr txBox="1">
            <a:spLocks noChangeArrowheads="1"/>
          </p:cNvSpPr>
          <p:nvPr/>
        </p:nvSpPr>
        <p:spPr bwMode="auto">
          <a:xfrm>
            <a:off x="1584325" y="3340103"/>
            <a:ext cx="6732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sz="2400" b="1">
                <a:solidFill>
                  <a:srgbClr val="000099"/>
                </a:solidFill>
              </a:rPr>
              <a:t>PHÂN LOẠI KHÁNG SINH </a:t>
            </a:r>
            <a:endParaRPr lang="en-US" sz="2400">
              <a:solidFill>
                <a:srgbClr val="000099"/>
              </a:solidFill>
            </a:endParaRPr>
          </a:p>
        </p:txBody>
      </p:sp>
      <p:sp>
        <p:nvSpPr>
          <p:cNvPr id="40976" name="Text Box 16"/>
          <p:cNvSpPr txBox="1">
            <a:spLocks noChangeArrowheads="1"/>
          </p:cNvSpPr>
          <p:nvPr/>
        </p:nvSpPr>
        <p:spPr bwMode="gray">
          <a:xfrm>
            <a:off x="866778" y="3230567"/>
            <a:ext cx="460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2400" b="1">
                <a:solidFill>
                  <a:srgbClr val="FFFFFF"/>
                </a:solidFill>
              </a:rPr>
              <a:t>2</a:t>
            </a:r>
            <a:endParaRPr lang="en-US" sz="2400" b="1">
              <a:solidFill>
                <a:srgbClr val="FFFFFF"/>
              </a:solidFill>
            </a:endParaRPr>
          </a:p>
        </p:txBody>
      </p:sp>
      <p:grpSp>
        <p:nvGrpSpPr>
          <p:cNvPr id="4" name="Group 17"/>
          <p:cNvGrpSpPr/>
          <p:nvPr/>
        </p:nvGrpSpPr>
        <p:grpSpPr bwMode="auto">
          <a:xfrm>
            <a:off x="609600" y="4200525"/>
            <a:ext cx="990600" cy="774700"/>
            <a:chOff x="1110" y="2656"/>
            <a:chExt cx="1549" cy="1351"/>
          </a:xfrm>
        </p:grpSpPr>
        <p:sp>
          <p:nvSpPr>
            <p:cNvPr id="18454"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1400">
                <a:solidFill>
                  <a:srgbClr val="000000"/>
                </a:solidFill>
              </a:endParaRPr>
            </a:p>
          </p:txBody>
        </p:sp>
        <p:sp>
          <p:nvSpPr>
            <p:cNvPr id="18455"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fontAlgn="base">
                <a:spcBef>
                  <a:spcPct val="0"/>
                </a:spcBef>
                <a:spcAft>
                  <a:spcPct val="0"/>
                </a:spcAft>
              </a:pPr>
              <a:endParaRPr lang="en-US" sz="1400">
                <a:solidFill>
                  <a:srgbClr val="000000"/>
                </a:solidFill>
              </a:endParaRPr>
            </a:p>
          </p:txBody>
        </p:sp>
        <p:sp>
          <p:nvSpPr>
            <p:cNvPr id="40980" name="AutoShape 20">
              <a:hlinkClick r:id="rId2" action="ppaction://hlinksldjump"/>
            </p:cNvPr>
            <p:cNvSpPr>
              <a:spLocks noChangeArrowheads="1"/>
            </p:cNvSpPr>
            <p:nvPr/>
          </p:nvSpPr>
          <p:spPr bwMode="gray">
            <a:xfrm>
              <a:off x="1199" y="2736"/>
              <a:ext cx="1350" cy="1168"/>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ln>
            <a:effectLst/>
          </p:spPr>
          <p:txBody>
            <a:bodyPr wrap="none" anchor="ctr"/>
            <a:lstStyle/>
            <a:p>
              <a:pPr fontAlgn="base">
                <a:spcBef>
                  <a:spcPct val="0"/>
                </a:spcBef>
                <a:spcAft>
                  <a:spcPct val="0"/>
                </a:spcAft>
                <a:defRPr/>
              </a:pPr>
              <a:endParaRPr lang="en-US" sz="1400">
                <a:solidFill>
                  <a:srgbClr val="000000"/>
                </a:solidFill>
              </a:endParaRPr>
            </a:p>
          </p:txBody>
        </p:sp>
      </p:grpSp>
      <p:grpSp>
        <p:nvGrpSpPr>
          <p:cNvPr id="5" name="Group 21"/>
          <p:cNvGrpSpPr/>
          <p:nvPr/>
        </p:nvGrpSpPr>
        <p:grpSpPr bwMode="auto">
          <a:xfrm>
            <a:off x="609600" y="5473700"/>
            <a:ext cx="990600" cy="774700"/>
            <a:chOff x="3174" y="2656"/>
            <a:chExt cx="1549" cy="1351"/>
          </a:xfrm>
        </p:grpSpPr>
        <p:sp>
          <p:nvSpPr>
            <p:cNvPr id="18451"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1400">
                <a:solidFill>
                  <a:srgbClr val="000000"/>
                </a:solidFill>
              </a:endParaRPr>
            </a:p>
          </p:txBody>
        </p:sp>
        <p:sp>
          <p:nvSpPr>
            <p:cNvPr id="18452"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fontAlgn="base">
                <a:spcBef>
                  <a:spcPct val="0"/>
                </a:spcBef>
                <a:spcAft>
                  <a:spcPct val="0"/>
                </a:spcAft>
              </a:pPr>
              <a:endParaRPr lang="en-US" sz="1400">
                <a:solidFill>
                  <a:srgbClr val="000000"/>
                </a:solidFill>
              </a:endParaRPr>
            </a:p>
          </p:txBody>
        </p:sp>
        <p:sp>
          <p:nvSpPr>
            <p:cNvPr id="40984" name="AutoShape 24">
              <a:hlinkClick r:id="rId3" action="ppaction://hlinksldjump"/>
            </p:cNvPr>
            <p:cNvSpPr>
              <a:spLocks noChangeArrowheads="1"/>
            </p:cNvSpPr>
            <p:nvPr/>
          </p:nvSpPr>
          <p:spPr bwMode="gray">
            <a:xfrm>
              <a:off x="3263"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p:spPr>
          <p:txBody>
            <a:bodyPr wrap="none" anchor="ctr"/>
            <a:lstStyle/>
            <a:p>
              <a:pPr fontAlgn="base">
                <a:spcBef>
                  <a:spcPct val="0"/>
                </a:spcBef>
                <a:spcAft>
                  <a:spcPct val="0"/>
                </a:spcAft>
                <a:defRPr/>
              </a:pPr>
              <a:endParaRPr lang="en-US" sz="1400">
                <a:solidFill>
                  <a:srgbClr val="000000"/>
                </a:solidFill>
              </a:endParaRPr>
            </a:p>
          </p:txBody>
        </p:sp>
      </p:grpSp>
      <p:sp>
        <p:nvSpPr>
          <p:cNvPr id="40985" name="Line 25"/>
          <p:cNvSpPr>
            <a:spLocks noChangeShapeType="1"/>
          </p:cNvSpPr>
          <p:nvPr/>
        </p:nvSpPr>
        <p:spPr bwMode="auto">
          <a:xfrm flipV="1">
            <a:off x="1303338" y="4919669"/>
            <a:ext cx="6240462" cy="46037"/>
          </a:xfrm>
          <a:prstGeom prst="line">
            <a:avLst/>
          </a:prstGeom>
          <a:noFill/>
          <a:ln w="25400">
            <a:solidFill>
              <a:srgbClr val="C0C0C0"/>
            </a:solidFill>
            <a:prstDash val="sysDot"/>
            <a:round/>
            <a:tailEnd type="oval"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1400">
              <a:solidFill>
                <a:srgbClr val="000000"/>
              </a:solidFill>
            </a:endParaRPr>
          </a:p>
        </p:txBody>
      </p:sp>
      <p:sp>
        <p:nvSpPr>
          <p:cNvPr id="40986" name="Text Box 26"/>
          <p:cNvSpPr txBox="1">
            <a:spLocks noChangeArrowheads="1"/>
          </p:cNvSpPr>
          <p:nvPr/>
        </p:nvSpPr>
        <p:spPr bwMode="auto">
          <a:xfrm>
            <a:off x="1600200" y="4433888"/>
            <a:ext cx="6934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sz="2400" b="1">
                <a:solidFill>
                  <a:srgbClr val="000099"/>
                </a:solidFill>
              </a:rPr>
              <a:t>CÁC NGUYÊN TẮC SỬ DỤNG KHÁNG SINH</a:t>
            </a:r>
            <a:endParaRPr lang="en-US" sz="2400">
              <a:solidFill>
                <a:srgbClr val="000099"/>
              </a:solidFill>
            </a:endParaRPr>
          </a:p>
        </p:txBody>
      </p:sp>
      <p:sp>
        <p:nvSpPr>
          <p:cNvPr id="40987" name="Text Box 27"/>
          <p:cNvSpPr txBox="1">
            <a:spLocks noChangeArrowheads="1"/>
          </p:cNvSpPr>
          <p:nvPr/>
        </p:nvSpPr>
        <p:spPr bwMode="gray">
          <a:xfrm>
            <a:off x="866778" y="4346581"/>
            <a:ext cx="460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2400" b="1">
                <a:solidFill>
                  <a:srgbClr val="FFFFFF"/>
                </a:solidFill>
              </a:rPr>
              <a:t>3</a:t>
            </a:r>
            <a:endParaRPr lang="en-US" sz="2400" b="1">
              <a:solidFill>
                <a:srgbClr val="FFFFFF"/>
              </a:solidFill>
            </a:endParaRPr>
          </a:p>
        </p:txBody>
      </p:sp>
      <p:sp>
        <p:nvSpPr>
          <p:cNvPr id="40988" name="Line 28"/>
          <p:cNvSpPr>
            <a:spLocks noChangeShapeType="1"/>
          </p:cNvSpPr>
          <p:nvPr/>
        </p:nvSpPr>
        <p:spPr bwMode="auto">
          <a:xfrm flipV="1">
            <a:off x="1303338" y="6138869"/>
            <a:ext cx="6240462" cy="46037"/>
          </a:xfrm>
          <a:prstGeom prst="line">
            <a:avLst/>
          </a:prstGeom>
          <a:noFill/>
          <a:ln w="25400">
            <a:solidFill>
              <a:srgbClr val="C0C0C0"/>
            </a:solidFill>
            <a:prstDash val="sysDot"/>
            <a:round/>
            <a:tailEnd type="oval"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1400">
              <a:solidFill>
                <a:srgbClr val="000000"/>
              </a:solidFill>
            </a:endParaRPr>
          </a:p>
        </p:txBody>
      </p:sp>
      <p:sp>
        <p:nvSpPr>
          <p:cNvPr id="40989" name="Text Box 29"/>
          <p:cNvSpPr txBox="1">
            <a:spLocks noChangeArrowheads="1"/>
          </p:cNvSpPr>
          <p:nvPr/>
        </p:nvSpPr>
        <p:spPr bwMode="auto">
          <a:xfrm>
            <a:off x="1627188" y="5673731"/>
            <a:ext cx="6983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sz="2400" b="1">
                <a:solidFill>
                  <a:srgbClr val="000099"/>
                </a:solidFill>
              </a:rPr>
              <a:t>CÁC KHÁNG SINH THÔNG THƯỜNG</a:t>
            </a:r>
            <a:endParaRPr lang="en-US" sz="2400">
              <a:solidFill>
                <a:srgbClr val="000099"/>
              </a:solidFill>
            </a:endParaRPr>
          </a:p>
        </p:txBody>
      </p:sp>
      <p:sp>
        <p:nvSpPr>
          <p:cNvPr id="40990" name="Text Box 30"/>
          <p:cNvSpPr txBox="1">
            <a:spLocks noChangeArrowheads="1"/>
          </p:cNvSpPr>
          <p:nvPr/>
        </p:nvSpPr>
        <p:spPr bwMode="gray">
          <a:xfrm>
            <a:off x="866778" y="5634038"/>
            <a:ext cx="460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2400" b="1">
                <a:solidFill>
                  <a:srgbClr val="FFFFFF"/>
                </a:solidFill>
              </a:rPr>
              <a:t>4</a:t>
            </a:r>
            <a:endParaRPr lang="en-US" sz="2400" b="1">
              <a:solidFill>
                <a:srgbClr val="FFFFFF"/>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0971"/>
                                        </p:tgtEl>
                                        <p:attrNameLst>
                                          <p:attrName>style.visibility</p:attrName>
                                        </p:attrNameLst>
                                      </p:cBhvr>
                                      <p:to>
                                        <p:strVal val="visible"/>
                                      </p:to>
                                    </p:set>
                                    <p:animEffect transition="in" filter="randombar(horizontal)">
                                      <p:cBhvr>
                                        <p:cTn id="13" dur="500"/>
                                        <p:tgtEl>
                                          <p:spTgt spid="40971"/>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40972"/>
                                        </p:tgtEl>
                                        <p:attrNameLst>
                                          <p:attrName>style.visibility</p:attrName>
                                        </p:attrNameLst>
                                      </p:cBhvr>
                                      <p:to>
                                        <p:strVal val="visible"/>
                                      </p:to>
                                    </p:set>
                                    <p:animEffect transition="in" filter="randombar(vertical)">
                                      <p:cBhvr>
                                        <p:cTn id="16" dur="500"/>
                                        <p:tgtEl>
                                          <p:spTgt spid="4097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0973"/>
                                        </p:tgtEl>
                                        <p:attrNameLst>
                                          <p:attrName>style.visibility</p:attrName>
                                        </p:attrNameLst>
                                      </p:cBhvr>
                                      <p:to>
                                        <p:strVal val="visible"/>
                                      </p:to>
                                    </p:set>
                                    <p:animEffect transition="in" filter="randombar(horizontal)">
                                      <p:cBhvr>
                                        <p:cTn id="19" dur="500"/>
                                        <p:tgtEl>
                                          <p:spTgt spid="4097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0974"/>
                                        </p:tgtEl>
                                        <p:attrNameLst>
                                          <p:attrName>style.visibility</p:attrName>
                                        </p:attrNameLst>
                                      </p:cBhvr>
                                      <p:to>
                                        <p:strVal val="visible"/>
                                      </p:to>
                                    </p:set>
                                    <p:animEffect transition="in" filter="randombar(horizontal)">
                                      <p:cBhvr>
                                        <p:cTn id="22" dur="500"/>
                                        <p:tgtEl>
                                          <p:spTgt spid="40974"/>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40975"/>
                                        </p:tgtEl>
                                        <p:attrNameLst>
                                          <p:attrName>style.visibility</p:attrName>
                                        </p:attrNameLst>
                                      </p:cBhvr>
                                      <p:to>
                                        <p:strVal val="visible"/>
                                      </p:to>
                                    </p:set>
                                    <p:animEffect transition="in" filter="randombar(vertical)">
                                      <p:cBhvr>
                                        <p:cTn id="25" dur="500"/>
                                        <p:tgtEl>
                                          <p:spTgt spid="4097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0976"/>
                                        </p:tgtEl>
                                        <p:attrNameLst>
                                          <p:attrName>style.visibility</p:attrName>
                                        </p:attrNameLst>
                                      </p:cBhvr>
                                      <p:to>
                                        <p:strVal val="visible"/>
                                      </p:to>
                                    </p:set>
                                    <p:animEffect transition="in" filter="randombar(horizontal)">
                                      <p:cBhvr>
                                        <p:cTn id="28" dur="500"/>
                                        <p:tgtEl>
                                          <p:spTgt spid="40976"/>
                                        </p:tgtEl>
                                      </p:cBhvr>
                                    </p:animEffect>
                                  </p:childTnLst>
                                </p:cTn>
                              </p:par>
                              <p:par>
                                <p:cTn id="29" presetID="14" presetClass="entr" presetSubtype="1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randombar(horizontal)">
                                      <p:cBhvr>
                                        <p:cTn id="31" dur="500"/>
                                        <p:tgtEl>
                                          <p:spTgt spid="4"/>
                                        </p:tgtEl>
                                      </p:cBhvr>
                                    </p:animEffect>
                                  </p:childTnLst>
                                </p:cTn>
                              </p:par>
                              <p:par>
                                <p:cTn id="32" presetID="14" presetClass="entr" presetSubtype="1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horizontal)">
                                      <p:cBhvr>
                                        <p:cTn id="34" dur="500"/>
                                        <p:tgtEl>
                                          <p:spTgt spid="5"/>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0985"/>
                                        </p:tgtEl>
                                        <p:attrNameLst>
                                          <p:attrName>style.visibility</p:attrName>
                                        </p:attrNameLst>
                                      </p:cBhvr>
                                      <p:to>
                                        <p:strVal val="visible"/>
                                      </p:to>
                                    </p:set>
                                    <p:animEffect transition="in" filter="randombar(horizontal)">
                                      <p:cBhvr>
                                        <p:cTn id="37" dur="500"/>
                                        <p:tgtEl>
                                          <p:spTgt spid="40985"/>
                                        </p:tgtEl>
                                      </p:cBhvr>
                                    </p:animEffect>
                                  </p:childTnLst>
                                </p:cTn>
                              </p:par>
                              <p:par>
                                <p:cTn id="38" presetID="14" presetClass="entr" presetSubtype="5" fill="hold" grpId="0" nodeType="withEffect">
                                  <p:stCondLst>
                                    <p:cond delay="0"/>
                                  </p:stCondLst>
                                  <p:childTnLst>
                                    <p:set>
                                      <p:cBhvr>
                                        <p:cTn id="39" dur="1" fill="hold">
                                          <p:stCondLst>
                                            <p:cond delay="0"/>
                                          </p:stCondLst>
                                        </p:cTn>
                                        <p:tgtEl>
                                          <p:spTgt spid="40986"/>
                                        </p:tgtEl>
                                        <p:attrNameLst>
                                          <p:attrName>style.visibility</p:attrName>
                                        </p:attrNameLst>
                                      </p:cBhvr>
                                      <p:to>
                                        <p:strVal val="visible"/>
                                      </p:to>
                                    </p:set>
                                    <p:animEffect transition="in" filter="randombar(vertical)">
                                      <p:cBhvr>
                                        <p:cTn id="40" dur="500"/>
                                        <p:tgtEl>
                                          <p:spTgt spid="40986"/>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40987"/>
                                        </p:tgtEl>
                                        <p:attrNameLst>
                                          <p:attrName>style.visibility</p:attrName>
                                        </p:attrNameLst>
                                      </p:cBhvr>
                                      <p:to>
                                        <p:strVal val="visible"/>
                                      </p:to>
                                    </p:set>
                                    <p:animEffect transition="in" filter="randombar(horizontal)">
                                      <p:cBhvr>
                                        <p:cTn id="43" dur="500"/>
                                        <p:tgtEl>
                                          <p:spTgt spid="40987"/>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0988"/>
                                        </p:tgtEl>
                                        <p:attrNameLst>
                                          <p:attrName>style.visibility</p:attrName>
                                        </p:attrNameLst>
                                      </p:cBhvr>
                                      <p:to>
                                        <p:strVal val="visible"/>
                                      </p:to>
                                    </p:set>
                                    <p:animEffect transition="in" filter="randombar(horizontal)">
                                      <p:cBhvr>
                                        <p:cTn id="46" dur="500"/>
                                        <p:tgtEl>
                                          <p:spTgt spid="40988"/>
                                        </p:tgtEl>
                                      </p:cBhvr>
                                    </p:animEffect>
                                  </p:childTnLst>
                                </p:cTn>
                              </p:par>
                              <p:par>
                                <p:cTn id="47" presetID="14" presetClass="entr" presetSubtype="5" fill="hold" grpId="0" nodeType="withEffect">
                                  <p:stCondLst>
                                    <p:cond delay="0"/>
                                  </p:stCondLst>
                                  <p:childTnLst>
                                    <p:set>
                                      <p:cBhvr>
                                        <p:cTn id="48" dur="1" fill="hold">
                                          <p:stCondLst>
                                            <p:cond delay="0"/>
                                          </p:stCondLst>
                                        </p:cTn>
                                        <p:tgtEl>
                                          <p:spTgt spid="40989"/>
                                        </p:tgtEl>
                                        <p:attrNameLst>
                                          <p:attrName>style.visibility</p:attrName>
                                        </p:attrNameLst>
                                      </p:cBhvr>
                                      <p:to>
                                        <p:strVal val="visible"/>
                                      </p:to>
                                    </p:set>
                                    <p:animEffect transition="in" filter="randombar(vertical)">
                                      <p:cBhvr>
                                        <p:cTn id="49" dur="500"/>
                                        <p:tgtEl>
                                          <p:spTgt spid="40989"/>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40990"/>
                                        </p:tgtEl>
                                        <p:attrNameLst>
                                          <p:attrName>style.visibility</p:attrName>
                                        </p:attrNameLst>
                                      </p:cBhvr>
                                      <p:to>
                                        <p:strVal val="visible"/>
                                      </p:to>
                                    </p:set>
                                    <p:animEffect transition="in" filter="randombar(horizontal)">
                                      <p:cBhvr>
                                        <p:cTn id="52" dur="500"/>
                                        <p:tgtEl>
                                          <p:spTgt spid="40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1" grpId="0" animBg="1"/>
      <p:bldP spid="40972" grpId="0"/>
      <p:bldP spid="40973" grpId="0"/>
      <p:bldP spid="40974" grpId="0" animBg="1"/>
      <p:bldP spid="40975" grpId="0"/>
      <p:bldP spid="40976" grpId="0"/>
      <p:bldP spid="40985" grpId="0" animBg="1"/>
      <p:bldP spid="40986" grpId="0"/>
      <p:bldP spid="40987" grpId="0"/>
      <p:bldP spid="40988" grpId="0" animBg="1"/>
      <p:bldP spid="40989" grpId="0"/>
      <p:bldP spid="4099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KHÁNG</a:t>
            </a:r>
            <a:r>
              <a:rPr lang="en-US" dirty="0"/>
              <a:t> </a:t>
            </a:r>
            <a:r>
              <a:rPr lang="en-US" dirty="0" err="1"/>
              <a:t>SINH</a:t>
            </a:r>
            <a:r>
              <a:rPr lang="en-US" dirty="0"/>
              <a:t> </a:t>
            </a:r>
            <a:r>
              <a:rPr lang="en-US" dirty="0" err="1"/>
              <a:t>KHÁC</a:t>
            </a:r>
            <a:endParaRPr lang="en-US" dirty="0"/>
          </a:p>
        </p:txBody>
      </p:sp>
      <p:graphicFrame>
        <p:nvGraphicFramePr>
          <p:cNvPr id="4" name="Content Placeholder 3"/>
          <p:cNvGraphicFramePr>
            <a:graphicFrameLocks noGrp="1"/>
          </p:cNvGraphicFramePr>
          <p:nvPr>
            <p:ph idx="1"/>
          </p:nvPr>
        </p:nvGraphicFramePr>
        <p:xfrm>
          <a:off x="457200" y="1600200"/>
          <a:ext cx="8229600" cy="4800600"/>
        </p:xfrm>
        <a:graphic>
          <a:graphicData uri="http://schemas.openxmlformats.org/drawingml/2006/table">
            <a:tbl>
              <a:tblPr firstRow="1" bandRow="1">
                <a:tableStyleId>{F5AB1C69-6EDB-4FF4-983F-18BD219EF322}</a:tableStyleId>
              </a:tblPr>
              <a:tblGrid>
                <a:gridCol w="1981200"/>
                <a:gridCol w="2057400"/>
                <a:gridCol w="2133600"/>
                <a:gridCol w="2057400"/>
              </a:tblGrid>
              <a:tr h="635374">
                <a:tc>
                  <a:txBody>
                    <a:bodyPr/>
                    <a:lstStyle/>
                    <a:p>
                      <a:endParaRPr lang="en-US" sz="2400" dirty="0">
                        <a:ln>
                          <a:solidFill>
                            <a:schemeClr val="tx1"/>
                          </a:solidFill>
                        </a:ln>
                        <a:solidFill>
                          <a:srgbClr val="FFFF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en-US" sz="2800" dirty="0" err="1">
                          <a:ln>
                            <a:solidFill>
                              <a:schemeClr val="tx1"/>
                            </a:solidFill>
                          </a:ln>
                          <a:solidFill>
                            <a:srgbClr val="FFFF00"/>
                          </a:solidFill>
                          <a:latin typeface="Arial" panose="020B0604020202020204" pitchFamily="34" charset="0"/>
                          <a:cs typeface="Arial" panose="020B0604020202020204" pitchFamily="34" charset="0"/>
                        </a:rPr>
                        <a:t>Chỉ</a:t>
                      </a:r>
                      <a:r>
                        <a:rPr lang="en-US" sz="2800" baseline="0" dirty="0">
                          <a:ln>
                            <a:solidFill>
                              <a:schemeClr val="tx1"/>
                            </a:solidFill>
                          </a:ln>
                          <a:solidFill>
                            <a:srgbClr val="FFFF00"/>
                          </a:solidFill>
                          <a:latin typeface="Arial" panose="020B0604020202020204" pitchFamily="34" charset="0"/>
                          <a:cs typeface="Arial" panose="020B0604020202020204" pitchFamily="34" charset="0"/>
                        </a:rPr>
                        <a:t> </a:t>
                      </a:r>
                      <a:r>
                        <a:rPr lang="en-US" sz="2800" baseline="0" dirty="0" err="1">
                          <a:ln>
                            <a:solidFill>
                              <a:schemeClr val="tx1"/>
                            </a:solidFill>
                          </a:ln>
                          <a:solidFill>
                            <a:srgbClr val="FFFF00"/>
                          </a:solidFill>
                          <a:latin typeface="Arial" panose="020B0604020202020204" pitchFamily="34" charset="0"/>
                          <a:cs typeface="Arial" panose="020B0604020202020204" pitchFamily="34" charset="0"/>
                        </a:rPr>
                        <a:t>định</a:t>
                      </a:r>
                      <a:endParaRPr lang="en-US" sz="2800" dirty="0">
                        <a:ln>
                          <a:solidFill>
                            <a:schemeClr val="tx1"/>
                          </a:solidFill>
                        </a:ln>
                        <a:solidFill>
                          <a:srgbClr val="FFFF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en-US" sz="2800" dirty="0" err="1">
                          <a:ln>
                            <a:solidFill>
                              <a:schemeClr val="tx1"/>
                            </a:solidFill>
                          </a:ln>
                          <a:solidFill>
                            <a:srgbClr val="FFFF00"/>
                          </a:solidFill>
                          <a:latin typeface="Arial" panose="020B0604020202020204" pitchFamily="34" charset="0"/>
                          <a:cs typeface="Arial" panose="020B0604020202020204" pitchFamily="34" charset="0"/>
                        </a:rPr>
                        <a:t>TDKMM</a:t>
                      </a:r>
                      <a:endParaRPr lang="en-US" sz="2800" dirty="0">
                        <a:ln>
                          <a:solidFill>
                            <a:schemeClr val="tx1"/>
                          </a:solidFill>
                        </a:ln>
                        <a:solidFill>
                          <a:srgbClr val="FFFF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en-US" sz="2800" dirty="0">
                          <a:ln>
                            <a:solidFill>
                              <a:schemeClr val="tx1"/>
                            </a:solidFill>
                          </a:ln>
                          <a:solidFill>
                            <a:srgbClr val="FFFF00"/>
                          </a:solidFill>
                          <a:latin typeface="Arial" panose="020B0604020202020204" pitchFamily="34" charset="0"/>
                          <a:cs typeface="Arial" panose="020B0604020202020204" pitchFamily="34" charset="0"/>
                        </a:rPr>
                        <a:t>CD,</a:t>
                      </a:r>
                      <a:r>
                        <a:rPr lang="en-US" sz="2800" baseline="0" dirty="0">
                          <a:ln>
                            <a:solidFill>
                              <a:schemeClr val="tx1"/>
                            </a:solidFill>
                          </a:ln>
                          <a:solidFill>
                            <a:srgbClr val="FFFF00"/>
                          </a:solidFill>
                          <a:latin typeface="Arial" panose="020B0604020202020204" pitchFamily="34" charset="0"/>
                          <a:cs typeface="Arial" panose="020B0604020202020204" pitchFamily="34" charset="0"/>
                        </a:rPr>
                        <a:t> LD</a:t>
                      </a:r>
                      <a:endParaRPr lang="en-US" sz="2800" dirty="0">
                        <a:ln>
                          <a:solidFill>
                            <a:schemeClr val="tx1"/>
                          </a:solidFill>
                        </a:ln>
                        <a:solidFill>
                          <a:srgbClr val="FFFF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r>
              <a:tr h="2082613">
                <a:tc>
                  <a:txBody>
                    <a:bodyPr/>
                    <a:lstStyle/>
                    <a:p>
                      <a:r>
                        <a:rPr lang="en-US" sz="2800" dirty="0">
                          <a:ln>
                            <a:solidFill>
                              <a:schemeClr val="tx1"/>
                            </a:solidFill>
                          </a:ln>
                          <a:solidFill>
                            <a:sysClr val="windowText" lastClr="000000"/>
                          </a:solidFill>
                          <a:latin typeface="Arial" panose="020B0604020202020204" pitchFamily="34" charset="0"/>
                          <a:cs typeface="Arial" panose="020B0604020202020204" pitchFamily="34" charset="0"/>
                        </a:rPr>
                        <a:t>Co-</a:t>
                      </a:r>
                      <a:r>
                        <a:rPr lang="en-US" sz="2800" dirty="0" err="1">
                          <a:ln>
                            <a:solidFill>
                              <a:schemeClr val="tx1"/>
                            </a:solidFill>
                          </a:ln>
                          <a:solidFill>
                            <a:sysClr val="windowText" lastClr="000000"/>
                          </a:solidFill>
                          <a:latin typeface="Arial" panose="020B0604020202020204" pitchFamily="34" charset="0"/>
                          <a:cs typeface="Arial" panose="020B0604020202020204" pitchFamily="34" charset="0"/>
                        </a:rPr>
                        <a:t>trimoxazol</a:t>
                      </a:r>
                      <a:endParaRPr lang="en-US" sz="2800" dirty="0">
                        <a:ln>
                          <a:solidFill>
                            <a:schemeClr val="tx1"/>
                          </a:solidFill>
                        </a:ln>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400" dirty="0">
                        <a:ln>
                          <a:solidFill>
                            <a:schemeClr val="tx1"/>
                          </a:solidFill>
                        </a:ln>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400" dirty="0">
                        <a:ln>
                          <a:solidFill>
                            <a:schemeClr val="tx1"/>
                          </a:solidFill>
                        </a:ln>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400" dirty="0">
                        <a:ln>
                          <a:solidFill>
                            <a:schemeClr val="tx1"/>
                          </a:solidFill>
                        </a:ln>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082613">
                <a:tc>
                  <a:txBody>
                    <a:bodyPr/>
                    <a:lstStyle/>
                    <a:p>
                      <a:r>
                        <a:rPr lang="en-US" sz="2800" dirty="0" err="1">
                          <a:ln>
                            <a:solidFill>
                              <a:schemeClr val="tx1"/>
                            </a:solidFill>
                          </a:ln>
                          <a:solidFill>
                            <a:sysClr val="windowText" lastClr="000000"/>
                          </a:solidFill>
                          <a:latin typeface="Arial" panose="020B0604020202020204" pitchFamily="34" charset="0"/>
                          <a:cs typeface="Arial" panose="020B0604020202020204" pitchFamily="34" charset="0"/>
                        </a:rPr>
                        <a:t>Metronidazol</a:t>
                      </a:r>
                      <a:endParaRPr lang="en-US" sz="2800" dirty="0">
                        <a:ln>
                          <a:solidFill>
                            <a:schemeClr val="tx1"/>
                          </a:solidFill>
                        </a:ln>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2400" dirty="0">
                        <a:ln>
                          <a:solidFill>
                            <a:schemeClr val="tx1"/>
                          </a:solidFill>
                        </a:ln>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2400" dirty="0">
                        <a:ln>
                          <a:solidFill>
                            <a:schemeClr val="tx1"/>
                          </a:solidFill>
                        </a:ln>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2400" dirty="0">
                        <a:ln>
                          <a:solidFill>
                            <a:schemeClr val="tx1"/>
                          </a:solidFill>
                        </a:ln>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latin typeface="Arial" panose="020B0604020202020204" pitchFamily="34" charset="0"/>
                <a:cs typeface="Arial" panose="020B0604020202020204" pitchFamily="34" charset="0"/>
              </a:rPr>
              <a:t>Tổng</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kết</a:t>
            </a:r>
            <a:endParaRPr lang="en-US" b="1" dirty="0">
              <a:solidFill>
                <a:srgbClr val="FF000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nvPr>
        </p:nvGraphicFramePr>
        <p:xfrm>
          <a:off x="457200" y="1600202"/>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533400"/>
            <a:ext cx="8229600" cy="1219200"/>
          </a:xfrm>
          <a:effectLst>
            <a:outerShdw dist="35921" dir="2700000" algn="ctr" rotWithShape="0">
              <a:schemeClr val="bg2">
                <a:alpha val="50000"/>
              </a:schemeClr>
            </a:outerShdw>
          </a:effectLst>
        </p:spPr>
        <p:txBody>
          <a:bodyPr/>
          <a:lstStyle/>
          <a:p>
            <a:pPr eaLnBrk="1" hangingPunct="1"/>
            <a:r>
              <a:rPr lang="en-US" sz="7200" b="1" dirty="0" err="1">
                <a:solidFill>
                  <a:srgbClr val="993300"/>
                </a:solidFill>
              </a:rPr>
              <a:t>Kháng</a:t>
            </a:r>
            <a:r>
              <a:rPr lang="en-US" sz="7200" b="1" dirty="0">
                <a:solidFill>
                  <a:srgbClr val="993300"/>
                </a:solidFill>
              </a:rPr>
              <a:t> </a:t>
            </a:r>
            <a:r>
              <a:rPr lang="en-US" sz="7200" b="1" dirty="0" err="1">
                <a:solidFill>
                  <a:srgbClr val="993300"/>
                </a:solidFill>
              </a:rPr>
              <a:t>sinh</a:t>
            </a:r>
            <a:r>
              <a:rPr lang="en-US" sz="7200" b="1" dirty="0">
                <a:solidFill>
                  <a:srgbClr val="993300"/>
                </a:solidFill>
              </a:rPr>
              <a:t> </a:t>
            </a:r>
            <a:r>
              <a:rPr lang="en-US" sz="7200" b="1" dirty="0" err="1">
                <a:solidFill>
                  <a:srgbClr val="993300"/>
                </a:solidFill>
              </a:rPr>
              <a:t>là</a:t>
            </a:r>
            <a:r>
              <a:rPr lang="en-US" sz="7200" b="1" dirty="0">
                <a:solidFill>
                  <a:srgbClr val="993300"/>
                </a:solidFill>
              </a:rPr>
              <a:t> </a:t>
            </a:r>
            <a:r>
              <a:rPr lang="en-US" sz="7200" b="1" dirty="0" err="1">
                <a:solidFill>
                  <a:srgbClr val="993300"/>
                </a:solidFill>
              </a:rPr>
              <a:t>gì</a:t>
            </a:r>
            <a:r>
              <a:rPr lang="en-US" sz="7200" b="1" dirty="0">
                <a:solidFill>
                  <a:srgbClr val="993300"/>
                </a:solidFill>
              </a:rPr>
              <a:t>?</a:t>
            </a:r>
            <a:endParaRPr lang="en-US" sz="7200" b="1" dirty="0">
              <a:solidFill>
                <a:srgbClr val="993300"/>
              </a:solidFill>
            </a:endParaRPr>
          </a:p>
        </p:txBody>
      </p:sp>
      <p:sp>
        <p:nvSpPr>
          <p:cNvPr id="75779" name="Rectangle 3"/>
          <p:cNvSpPr>
            <a:spLocks noGrp="1" noChangeArrowheads="1"/>
          </p:cNvSpPr>
          <p:nvPr>
            <p:ph type="body" idx="1"/>
          </p:nvPr>
        </p:nvSpPr>
        <p:spPr>
          <a:xfrm>
            <a:off x="304800" y="2209800"/>
            <a:ext cx="8382000" cy="3886200"/>
          </a:xfrm>
        </p:spPr>
        <p:txBody>
          <a:bodyPr/>
          <a:lstStyle/>
          <a:p>
            <a:pPr lvl="1" eaLnBrk="1" hangingPunct="1">
              <a:lnSpc>
                <a:spcPct val="150000"/>
              </a:lnSpc>
              <a:buFontTx/>
              <a:buBlip>
                <a:blip r:embed="rId1"/>
              </a:buBlip>
            </a:pPr>
            <a:r>
              <a:rPr lang="en-US" sz="3200" b="1" dirty="0">
                <a:solidFill>
                  <a:srgbClr val="000099"/>
                </a:solidFill>
              </a:rPr>
              <a:t> </a:t>
            </a:r>
            <a:r>
              <a:rPr lang="en-US" sz="3200" b="1" dirty="0" err="1">
                <a:solidFill>
                  <a:srgbClr val="000099"/>
                </a:solidFill>
              </a:rPr>
              <a:t>Có</a:t>
            </a:r>
            <a:r>
              <a:rPr lang="en-US" sz="3200" b="1" dirty="0">
                <a:solidFill>
                  <a:srgbClr val="000099"/>
                </a:solidFill>
              </a:rPr>
              <a:t> </a:t>
            </a:r>
            <a:r>
              <a:rPr lang="en-US" sz="3200" b="1" dirty="0" err="1">
                <a:solidFill>
                  <a:srgbClr val="000099"/>
                </a:solidFill>
              </a:rPr>
              <a:t>nguồn</a:t>
            </a:r>
            <a:r>
              <a:rPr lang="en-US" sz="3200" b="1" dirty="0">
                <a:solidFill>
                  <a:srgbClr val="000099"/>
                </a:solidFill>
              </a:rPr>
              <a:t> </a:t>
            </a:r>
            <a:r>
              <a:rPr lang="en-US" sz="3200" b="1" dirty="0" err="1">
                <a:solidFill>
                  <a:srgbClr val="000099"/>
                </a:solidFill>
              </a:rPr>
              <a:t>gốc</a:t>
            </a:r>
            <a:r>
              <a:rPr lang="en-US" sz="3200" b="1" dirty="0">
                <a:solidFill>
                  <a:srgbClr val="000099"/>
                </a:solidFill>
              </a:rPr>
              <a:t> vi </a:t>
            </a:r>
            <a:r>
              <a:rPr lang="en-US" sz="3200" b="1" dirty="0" err="1">
                <a:solidFill>
                  <a:srgbClr val="000099"/>
                </a:solidFill>
              </a:rPr>
              <a:t>sinh</a:t>
            </a:r>
            <a:r>
              <a:rPr lang="en-US" sz="3200" b="1" dirty="0">
                <a:solidFill>
                  <a:srgbClr val="000099"/>
                </a:solidFill>
              </a:rPr>
              <a:t> </a:t>
            </a:r>
            <a:r>
              <a:rPr lang="en-US" sz="3200" b="1" dirty="0" err="1">
                <a:solidFill>
                  <a:srgbClr val="000099"/>
                </a:solidFill>
              </a:rPr>
              <a:t>vật</a:t>
            </a:r>
            <a:r>
              <a:rPr lang="en-US" sz="3200" b="1" dirty="0">
                <a:solidFill>
                  <a:srgbClr val="000099"/>
                </a:solidFill>
              </a:rPr>
              <a:t>, </a:t>
            </a:r>
            <a:r>
              <a:rPr lang="en-US" sz="3200" b="1" dirty="0" err="1">
                <a:solidFill>
                  <a:srgbClr val="000099"/>
                </a:solidFill>
              </a:rPr>
              <a:t>bán</a:t>
            </a:r>
            <a:r>
              <a:rPr lang="en-US" sz="3200" b="1" dirty="0">
                <a:solidFill>
                  <a:srgbClr val="000099"/>
                </a:solidFill>
              </a:rPr>
              <a:t> </a:t>
            </a:r>
            <a:r>
              <a:rPr lang="en-US" sz="3200" b="1" dirty="0" err="1">
                <a:solidFill>
                  <a:srgbClr val="000099"/>
                </a:solidFill>
              </a:rPr>
              <a:t>tổng</a:t>
            </a:r>
            <a:r>
              <a:rPr lang="en-US" sz="3200" b="1" dirty="0">
                <a:solidFill>
                  <a:srgbClr val="000099"/>
                </a:solidFill>
              </a:rPr>
              <a:t> </a:t>
            </a:r>
            <a:r>
              <a:rPr lang="en-US" sz="3200" b="1" dirty="0" err="1">
                <a:solidFill>
                  <a:srgbClr val="000099"/>
                </a:solidFill>
              </a:rPr>
              <a:t>hợp</a:t>
            </a:r>
            <a:r>
              <a:rPr lang="en-US" sz="3200" b="1" dirty="0">
                <a:solidFill>
                  <a:srgbClr val="000099"/>
                </a:solidFill>
              </a:rPr>
              <a:t> </a:t>
            </a:r>
            <a:r>
              <a:rPr lang="en-US" sz="3200" b="1" dirty="0" err="1">
                <a:solidFill>
                  <a:srgbClr val="000099"/>
                </a:solidFill>
              </a:rPr>
              <a:t>hoặc</a:t>
            </a:r>
            <a:r>
              <a:rPr lang="en-US" sz="3200" b="1" dirty="0">
                <a:solidFill>
                  <a:srgbClr val="000099"/>
                </a:solidFill>
              </a:rPr>
              <a:t> </a:t>
            </a:r>
            <a:r>
              <a:rPr lang="en-US" sz="3200" b="1" dirty="0" err="1">
                <a:solidFill>
                  <a:srgbClr val="000099"/>
                </a:solidFill>
              </a:rPr>
              <a:t>tổng</a:t>
            </a:r>
            <a:r>
              <a:rPr lang="en-US" sz="3200" b="1" dirty="0">
                <a:solidFill>
                  <a:srgbClr val="000099"/>
                </a:solidFill>
              </a:rPr>
              <a:t> </a:t>
            </a:r>
            <a:r>
              <a:rPr lang="en-US" sz="3200" b="1" dirty="0" err="1">
                <a:solidFill>
                  <a:srgbClr val="000099"/>
                </a:solidFill>
              </a:rPr>
              <a:t>hợp</a:t>
            </a:r>
            <a:r>
              <a:rPr lang="en-US" sz="3200" b="1" dirty="0">
                <a:solidFill>
                  <a:srgbClr val="000099"/>
                </a:solidFill>
              </a:rPr>
              <a:t> </a:t>
            </a:r>
            <a:r>
              <a:rPr lang="en-US" sz="3200" b="1" dirty="0" err="1">
                <a:solidFill>
                  <a:srgbClr val="000099"/>
                </a:solidFill>
              </a:rPr>
              <a:t>hóa</a:t>
            </a:r>
            <a:r>
              <a:rPr lang="en-US" sz="3200" b="1" dirty="0">
                <a:solidFill>
                  <a:srgbClr val="000099"/>
                </a:solidFill>
              </a:rPr>
              <a:t> </a:t>
            </a:r>
            <a:r>
              <a:rPr lang="en-US" sz="3200" b="1" dirty="0" err="1">
                <a:solidFill>
                  <a:srgbClr val="000099"/>
                </a:solidFill>
              </a:rPr>
              <a:t>học</a:t>
            </a:r>
            <a:endParaRPr lang="en-US" sz="3200" b="1" dirty="0">
              <a:solidFill>
                <a:srgbClr val="000099"/>
              </a:solidFill>
            </a:endParaRPr>
          </a:p>
          <a:p>
            <a:pPr lvl="1" eaLnBrk="1" hangingPunct="1">
              <a:lnSpc>
                <a:spcPct val="150000"/>
              </a:lnSpc>
              <a:buFontTx/>
              <a:buBlip>
                <a:blip r:embed="rId1"/>
              </a:buBlip>
            </a:pPr>
            <a:r>
              <a:rPr lang="en-US" sz="3200" b="1" dirty="0">
                <a:solidFill>
                  <a:srgbClr val="000099"/>
                </a:solidFill>
              </a:rPr>
              <a:t> </a:t>
            </a:r>
            <a:r>
              <a:rPr lang="en-US" sz="3200" b="1" dirty="0" err="1">
                <a:solidFill>
                  <a:srgbClr val="000099"/>
                </a:solidFill>
              </a:rPr>
              <a:t>Với</a:t>
            </a:r>
            <a:r>
              <a:rPr lang="en-US" sz="3200" b="1" dirty="0">
                <a:solidFill>
                  <a:srgbClr val="000099"/>
                </a:solidFill>
              </a:rPr>
              <a:t> </a:t>
            </a:r>
            <a:r>
              <a:rPr lang="en-US" sz="3200" b="1" dirty="0" err="1">
                <a:solidFill>
                  <a:srgbClr val="000099"/>
                </a:solidFill>
              </a:rPr>
              <a:t>nồng</a:t>
            </a:r>
            <a:r>
              <a:rPr lang="en-US" sz="3200" b="1" dirty="0">
                <a:solidFill>
                  <a:srgbClr val="000099"/>
                </a:solidFill>
              </a:rPr>
              <a:t> </a:t>
            </a:r>
            <a:r>
              <a:rPr lang="en-US" sz="3200" b="1" dirty="0" err="1">
                <a:solidFill>
                  <a:srgbClr val="000099"/>
                </a:solidFill>
              </a:rPr>
              <a:t>độ</a:t>
            </a:r>
            <a:r>
              <a:rPr lang="en-US" sz="3200" b="1" dirty="0">
                <a:solidFill>
                  <a:srgbClr val="000099"/>
                </a:solidFill>
              </a:rPr>
              <a:t> </a:t>
            </a:r>
            <a:r>
              <a:rPr lang="en-US" sz="3200" b="1" dirty="0" err="1">
                <a:solidFill>
                  <a:srgbClr val="000099"/>
                </a:solidFill>
              </a:rPr>
              <a:t>thấp</a:t>
            </a:r>
            <a:r>
              <a:rPr lang="en-US" sz="3200" b="1" dirty="0">
                <a:solidFill>
                  <a:srgbClr val="000099"/>
                </a:solidFill>
              </a:rPr>
              <a:t> </a:t>
            </a:r>
            <a:r>
              <a:rPr lang="en-US" sz="3200" b="1" dirty="0" err="1">
                <a:solidFill>
                  <a:srgbClr val="000099"/>
                </a:solidFill>
              </a:rPr>
              <a:t>có</a:t>
            </a:r>
            <a:r>
              <a:rPr lang="en-US" sz="3200" b="1" dirty="0">
                <a:solidFill>
                  <a:srgbClr val="000099"/>
                </a:solidFill>
              </a:rPr>
              <a:t> </a:t>
            </a:r>
            <a:r>
              <a:rPr lang="en-US" sz="3200" b="1" dirty="0" err="1">
                <a:solidFill>
                  <a:srgbClr val="000099"/>
                </a:solidFill>
              </a:rPr>
              <a:t>tác</a:t>
            </a:r>
            <a:r>
              <a:rPr lang="en-US" sz="3200" b="1" dirty="0">
                <a:solidFill>
                  <a:srgbClr val="000099"/>
                </a:solidFill>
              </a:rPr>
              <a:t> </a:t>
            </a:r>
            <a:r>
              <a:rPr lang="en-US" sz="3200" b="1" dirty="0" err="1">
                <a:solidFill>
                  <a:srgbClr val="000099"/>
                </a:solidFill>
              </a:rPr>
              <a:t>dụng</a:t>
            </a:r>
            <a:r>
              <a:rPr lang="en-US" sz="3200" b="1" dirty="0">
                <a:solidFill>
                  <a:srgbClr val="000099"/>
                </a:solidFill>
              </a:rPr>
              <a:t> </a:t>
            </a:r>
            <a:r>
              <a:rPr lang="en-US" sz="3200" b="1" i="1" dirty="0" err="1">
                <a:solidFill>
                  <a:srgbClr val="CC0099"/>
                </a:solidFill>
              </a:rPr>
              <a:t>kìm</a:t>
            </a:r>
            <a:r>
              <a:rPr lang="en-US" sz="3200" b="1" i="1" dirty="0">
                <a:solidFill>
                  <a:srgbClr val="CC0099"/>
                </a:solidFill>
              </a:rPr>
              <a:t> </a:t>
            </a:r>
            <a:r>
              <a:rPr lang="en-US" sz="3200" b="1" i="1" dirty="0" err="1">
                <a:solidFill>
                  <a:srgbClr val="CC0099"/>
                </a:solidFill>
              </a:rPr>
              <a:t>hãm</a:t>
            </a:r>
            <a:r>
              <a:rPr lang="en-US" sz="3200" b="1" dirty="0">
                <a:solidFill>
                  <a:srgbClr val="000099"/>
                </a:solidFill>
              </a:rPr>
              <a:t> </a:t>
            </a:r>
            <a:r>
              <a:rPr lang="en-US" sz="3200" b="1" dirty="0" err="1">
                <a:solidFill>
                  <a:srgbClr val="000099"/>
                </a:solidFill>
              </a:rPr>
              <a:t>hoặc</a:t>
            </a:r>
            <a:r>
              <a:rPr lang="en-US" sz="3200" b="1" dirty="0">
                <a:solidFill>
                  <a:srgbClr val="000099"/>
                </a:solidFill>
              </a:rPr>
              <a:t> </a:t>
            </a:r>
            <a:r>
              <a:rPr lang="en-US" sz="3200" b="1" i="1" dirty="0" err="1">
                <a:solidFill>
                  <a:srgbClr val="CC0099"/>
                </a:solidFill>
              </a:rPr>
              <a:t>tiêu</a:t>
            </a:r>
            <a:r>
              <a:rPr lang="en-US" sz="3200" b="1" i="1" dirty="0">
                <a:solidFill>
                  <a:srgbClr val="CC0099"/>
                </a:solidFill>
              </a:rPr>
              <a:t> </a:t>
            </a:r>
            <a:r>
              <a:rPr lang="en-US" sz="3200" b="1" i="1" dirty="0" err="1">
                <a:solidFill>
                  <a:srgbClr val="CC0099"/>
                </a:solidFill>
              </a:rPr>
              <a:t>diệt</a:t>
            </a:r>
            <a:r>
              <a:rPr lang="en-US" sz="3200" b="1" i="1" dirty="0">
                <a:solidFill>
                  <a:srgbClr val="CC0099"/>
                </a:solidFill>
              </a:rPr>
              <a:t> vi </a:t>
            </a:r>
            <a:r>
              <a:rPr lang="en-US" sz="3200" b="1" i="1" dirty="0" err="1">
                <a:solidFill>
                  <a:srgbClr val="CC0099"/>
                </a:solidFill>
              </a:rPr>
              <a:t>sinh</a:t>
            </a:r>
            <a:r>
              <a:rPr lang="en-US" sz="3200" b="1" i="1" dirty="0">
                <a:solidFill>
                  <a:srgbClr val="CC0099"/>
                </a:solidFill>
              </a:rPr>
              <a:t> </a:t>
            </a:r>
            <a:r>
              <a:rPr lang="en-US" sz="3200" b="1" i="1" dirty="0" err="1">
                <a:solidFill>
                  <a:srgbClr val="CC0099"/>
                </a:solidFill>
              </a:rPr>
              <a:t>vật</a:t>
            </a:r>
            <a:r>
              <a:rPr lang="en-US" sz="3200" b="1" i="1" dirty="0">
                <a:solidFill>
                  <a:srgbClr val="CC0099"/>
                </a:solidFill>
              </a:rPr>
              <a:t> </a:t>
            </a:r>
            <a:r>
              <a:rPr lang="en-US" sz="3200" b="1" i="1" err="1">
                <a:solidFill>
                  <a:srgbClr val="CC0099"/>
                </a:solidFill>
              </a:rPr>
              <a:t>gây</a:t>
            </a:r>
            <a:r>
              <a:rPr lang="en-US" sz="3200" b="1" i="1">
                <a:solidFill>
                  <a:srgbClr val="CC0099"/>
                </a:solidFill>
              </a:rPr>
              <a:t> </a:t>
            </a:r>
            <a:r>
              <a:rPr lang="en-US" sz="3200" b="1" i="1" smtClean="0">
                <a:solidFill>
                  <a:srgbClr val="CC0099"/>
                </a:solidFill>
              </a:rPr>
              <a:t>bệnh </a:t>
            </a:r>
            <a:endParaRPr lang="en-US" sz="3200" b="1" dirty="0">
              <a:solidFill>
                <a:srgbClr val="CC0099"/>
              </a:solidFill>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diamond(in)">
                                      <p:cBhvr>
                                        <p:cTn id="7" dur="1000"/>
                                        <p:tgtEl>
                                          <p:spTgt spid="75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diamond(in)">
                                      <p:cBhvr>
                                        <p:cTn id="12" dur="1000"/>
                                        <p:tgtEl>
                                          <p:spTgt spid="757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themeOverride>
</file>

<file path=docProps/app.xml><?xml version="1.0" encoding="utf-8"?>
<Properties xmlns="http://schemas.openxmlformats.org/officeDocument/2006/extended-properties" xmlns:vt="http://schemas.openxmlformats.org/officeDocument/2006/docPropsVTypes">
  <TotalTime>0</TotalTime>
  <Words>15891</Words>
  <Application>WPS Presentation</Application>
  <PresentationFormat>On-screen Show (4:3)</PresentationFormat>
  <Paragraphs>758</Paragraphs>
  <Slides>81</Slides>
  <Notes>8</Notes>
  <HiddenSlides>0</HiddenSlides>
  <MMClips>0</MMClips>
  <ScaleCrop>false</ScaleCrop>
  <HeadingPairs>
    <vt:vector size="6" baseType="variant">
      <vt:variant>
        <vt:lpstr>已用的字体</vt:lpstr>
      </vt:variant>
      <vt:variant>
        <vt:i4>7</vt:i4>
      </vt:variant>
      <vt:variant>
        <vt:lpstr>主题</vt:lpstr>
      </vt:variant>
      <vt:variant>
        <vt:i4>6</vt:i4>
      </vt:variant>
      <vt:variant>
        <vt:lpstr>幻灯片标题</vt:lpstr>
      </vt:variant>
      <vt:variant>
        <vt:i4>81</vt:i4>
      </vt:variant>
    </vt:vector>
  </HeadingPairs>
  <TitlesOfParts>
    <vt:vector size="94" baseType="lpstr">
      <vt:lpstr>Arial</vt:lpstr>
      <vt:lpstr>SimSun</vt:lpstr>
      <vt:lpstr>Wingdings</vt:lpstr>
      <vt:lpstr>Times New Roman</vt:lpstr>
      <vt:lpstr>Calibri</vt:lpstr>
      <vt:lpstr>Microsoft YaHei</vt:lpstr>
      <vt:lpstr>Arial Unicode MS</vt:lpstr>
      <vt:lpstr>Office Theme</vt:lpstr>
      <vt:lpstr>1_Default Design</vt:lpstr>
      <vt:lpstr>2_Default Design</vt:lpstr>
      <vt:lpstr>3_Default Design</vt:lpstr>
      <vt:lpstr>5_Default Design</vt:lpstr>
      <vt:lpstr>1_Office Theme</vt:lpstr>
      <vt:lpstr>PowerPoint 演示文稿</vt:lpstr>
      <vt:lpstr>PowerPoint 演示文稿</vt:lpstr>
      <vt:lpstr>PowerPoint 演示文稿</vt:lpstr>
      <vt:lpstr>PowerPoint 演示文稿</vt:lpstr>
      <vt:lpstr>PowerPoint 演示文稿</vt:lpstr>
      <vt:lpstr>PowerPoint 演示文稿</vt:lpstr>
      <vt:lpstr>MỤC TIÊU</vt:lpstr>
      <vt:lpstr>NỘI DUNG</vt:lpstr>
      <vt:lpstr>Kháng sinh là gì?</vt:lpstr>
      <vt:lpstr>KHÁNG SINH</vt:lpstr>
      <vt:lpstr>Phân loại kháng sinh</vt:lpstr>
      <vt:lpstr>Phân loại kháng sinh</vt:lpstr>
      <vt:lpstr>Phân loại kháng sinh </vt:lpstr>
      <vt:lpstr>Phân loại kháng sinh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Cơ chế tác dụng của kháng sinh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MỘT SỐ KHÁNG SINH THÔNG DỤNG</vt:lpstr>
      <vt:lpstr>Nhóm penicilin</vt:lpstr>
      <vt:lpstr>Nhóm penicilin</vt:lpstr>
      <vt:lpstr>Nhóm cephalosprin</vt:lpstr>
      <vt:lpstr>Nhóm cephalosprin</vt:lpstr>
      <vt:lpstr>Nhóm cephalosprin</vt:lpstr>
      <vt:lpstr>Nhóm cephalosprin</vt:lpstr>
      <vt:lpstr>Nhóm carbapenem</vt:lpstr>
      <vt:lpstr>Nhóm carbapenem</vt:lpstr>
      <vt:lpstr>Nhóm aminoglycosid</vt:lpstr>
      <vt:lpstr>Nhóm aminoglycosid</vt:lpstr>
      <vt:lpstr>Nhóm aminoglycosid</vt:lpstr>
      <vt:lpstr>Nhóm macrolid</vt:lpstr>
      <vt:lpstr>Nhóm macrolid</vt:lpstr>
      <vt:lpstr>Nhóm macrolid</vt:lpstr>
      <vt:lpstr>Nhóm lincosamid</vt:lpstr>
      <vt:lpstr>Nhóm lincosamid</vt:lpstr>
      <vt:lpstr>Nhóm lincosamid</vt:lpstr>
      <vt:lpstr>Nhóm cyclin </vt:lpstr>
      <vt:lpstr>Nhóm cyclin </vt:lpstr>
      <vt:lpstr>Nhóm cyclin </vt:lpstr>
      <vt:lpstr>Nhóm cyclin </vt:lpstr>
      <vt:lpstr>Nhóm cyclin </vt:lpstr>
      <vt:lpstr>Thuốc số 1</vt:lpstr>
      <vt:lpstr>Metronidazol</vt:lpstr>
      <vt:lpstr>Thuốc số 2</vt:lpstr>
      <vt:lpstr>Tetracyclin</vt:lpstr>
      <vt:lpstr>Thuốc số 3</vt:lpstr>
      <vt:lpstr>Ciprofloxacin</vt:lpstr>
      <vt:lpstr>PowerPoint 演示文稿</vt:lpstr>
      <vt:lpstr>Cefixime</vt:lpstr>
      <vt:lpstr>Thuốc số 5</vt:lpstr>
      <vt:lpstr>Erythromycin</vt:lpstr>
      <vt:lpstr>PowerPoint 演示文稿</vt:lpstr>
      <vt:lpstr>Clindamycin</vt:lpstr>
      <vt:lpstr>PowerPoint 演示文稿</vt:lpstr>
      <vt:lpstr>Cotrimoxazole</vt:lpstr>
      <vt:lpstr>Thuốc số 8</vt:lpstr>
      <vt:lpstr>Gentamicin</vt:lpstr>
      <vt:lpstr>PowerPoint 演示文稿</vt:lpstr>
      <vt:lpstr>Amoxicillin</vt:lpstr>
      <vt:lpstr>PowerPoint 演示文稿</vt:lpstr>
      <vt:lpstr>Chloramphenicol</vt:lpstr>
      <vt:lpstr>NGUYÊN TẮC SỬ DỤNG KHÁNG SINH HỢP LÝ</vt:lpstr>
      <vt:lpstr>2. CÁC THUỐC KHÁNG SINH THƯỜNG DÙNG</vt:lpstr>
      <vt:lpstr>NHÓM PENICILIN</vt:lpstr>
      <vt:lpstr>NHÓM CEPHALOSPORIN</vt:lpstr>
      <vt:lpstr>PowerPoint 演示文稿</vt:lpstr>
      <vt:lpstr>PowerPoint 演示文稿</vt:lpstr>
      <vt:lpstr>PowerPoint 演示文稿</vt:lpstr>
      <vt:lpstr>KHÁNG SINH KHÁC</vt:lpstr>
      <vt:lpstr>Tổng kết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hp</cp:lastModifiedBy>
  <cp:revision>104</cp:revision>
  <cp:lastPrinted>2019-09-13T07:30:00Z</cp:lastPrinted>
  <dcterms:created xsi:type="dcterms:W3CDTF">2019-02-27T16:28:00Z</dcterms:created>
  <dcterms:modified xsi:type="dcterms:W3CDTF">2022-12-17T01:32:15Z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981CC1AB09E349CAA790FD14159E962D</vt:lpwstr>
  </property>
  <property fmtid="{D5CDD505-2E9C-101B-9397-08002B2CF9AE}" pid="3" name="KSOProductBuildVer">
    <vt:lpwstr>1033-11.2.0.11417</vt:lpwstr>
  </property>
</Properties>
</file>