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5B493-4002-7C25-F502-3D95501ABE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64C49C-C9C1-B362-F6BE-468DC91526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A83AE-34F4-1EAE-644B-96265094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7FF9-8D31-4130-AE2B-F6365EBE094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866D1-3B2C-6D33-1318-8773568AA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27A91-E78C-DE5D-EA54-C51BC873B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CEC6-B4E9-4F8F-A144-5A3CF9FC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06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29E55-8DBB-9CAD-5154-16BE4CDEB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A380D7-BC64-4F16-90D1-25D16B7D18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F312C-3283-C09F-1C00-2191F4EC5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7FF9-8D31-4130-AE2B-F6365EBE094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8D332-51BF-F169-31A6-83985F15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FB11A-8901-9C6B-5F05-519FE1726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CEC6-B4E9-4F8F-A144-5A3CF9FC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7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201643-64F4-69C8-8096-B88103FC2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F0144D-0D65-BD3E-775B-068B72A00C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80F10-0329-F238-B306-209FCCC64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7FF9-8D31-4130-AE2B-F6365EBE094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063A7-7517-D830-55C5-AF412760C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D7290-3551-3BE2-587C-7817C8732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CEC6-B4E9-4F8F-A144-5A3CF9FC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9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D7F4-C9C2-7CC8-3C9D-195FFE836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3AED1-A4FA-B174-F168-586A4ECB9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CCD97-FA1D-39FB-FC70-DC0E681E0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7FF9-8D31-4130-AE2B-F6365EBE094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59F0C-658F-EEAC-138A-628AE65B9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3220A-A5AF-F8D2-FFE6-8D633AA49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CEC6-B4E9-4F8F-A144-5A3CF9FC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44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2204A-F593-9160-02FA-4F08DA77B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96716B-54C3-C5B3-5CBD-FB0D54C70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CC143-8F37-4E09-3557-332D75AA6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7FF9-8D31-4130-AE2B-F6365EBE094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F3620-C5BF-80A9-301B-FEDA1934D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831B1-13DA-2B35-79AD-D1E3B7849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CEC6-B4E9-4F8F-A144-5A3CF9FC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8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40B54-865F-6DBE-D6EC-0006247DF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310BA-15F8-3F2D-6CCE-CA11C5708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222056-18E6-D400-5158-59BB99473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E1B71E-E5ED-0B9A-2D49-EE0E6D64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7FF9-8D31-4130-AE2B-F6365EBE094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B502C6-BFE5-3824-780F-F922CEED2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0B0F8E-D344-C6BC-6D63-2E29526AA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CEC6-B4E9-4F8F-A144-5A3CF9FC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6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91A6C-87F4-42BD-B37E-899FBC31A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C4C520-764B-3CE5-7C15-737C88B29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73A738-6B8E-2928-4441-0EF071398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F4F3E7-F328-057B-A217-B694AE2881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F3BB8A-0546-EE46-F73A-4E2E423C50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0BD62F-2A59-15E5-540C-EEF249156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7FF9-8D31-4130-AE2B-F6365EBE094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79926F-FF09-6BA4-400C-333C9FEE4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23E032-1AF7-BF76-0E5A-FDD17777E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CEC6-B4E9-4F8F-A144-5A3CF9FC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736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F9C77-09B1-DDC4-69FB-2D0757397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64245-17F1-952D-A30E-23232ADA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7FF9-8D31-4130-AE2B-F6365EBE094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4CD300-771A-202D-789D-232C81639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989851-F0DD-5FE6-9A3A-EEF9629C1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CEC6-B4E9-4F8F-A144-5A3CF9FC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0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7D5221-EB2C-3C06-8DD0-E096F328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7FF9-8D31-4130-AE2B-F6365EBE094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78C026-4C25-B061-4EC5-0A9BE341A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F6A49C-E9EA-D2EC-28D2-F62198A6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CEC6-B4E9-4F8F-A144-5A3CF9FC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307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4CB85-45CB-B830-E046-99B9BCB11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C43CB-1EBB-2595-48CF-0072FDDA9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5CEEC7-5CF0-1D9E-1DE9-2AF39EECFE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05E1D-8A60-3D1D-7BA0-5EB58CB2E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7FF9-8D31-4130-AE2B-F6365EBE094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E9F6D-8FA8-BF1D-5AEC-B781D4333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76FB5-5B2C-F388-441C-5B0833C71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CEC6-B4E9-4F8F-A144-5A3CF9FC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41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A8BF2-24D8-C915-FAD8-786B89C19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933C6D-58F9-123C-BFD9-CB8B06CEB0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AAC3F0-055C-FF46-D93C-8DCC9852B4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E1722-8F7C-4989-39F8-A3AD89B03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7FF9-8D31-4130-AE2B-F6365EBE094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BD96E0-EFD6-42CA-DC8F-54CF16EAE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0D231F-6B33-6332-3BF2-09B2E9AF9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CCEC6-B4E9-4F8F-A144-5A3CF9FC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38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0AAAB-11AB-F0D7-5E29-4C71D0D64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EFF042-E4B0-F42F-7D2E-F9C3B8CF4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BB251-0470-F4D2-0E2E-9A7CC9923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67FF9-8D31-4130-AE2B-F6365EBE0941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95204-1C23-F598-73A6-50A52A670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15711-DEAB-4541-9420-EFCB7902A9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CCEC6-B4E9-4F8F-A144-5A3CF9FCA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832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B02C2-B39F-2055-A203-B111AEAA5B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4: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Đạo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đức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nghề</a:t>
            </a:r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nghiệp</a:t>
            </a:r>
            <a:b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304C24-6DB0-4F4A-9463-D837A4DF27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94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7E21D-6941-396B-8DF1-F94D1EADA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D9FC2-4DD3-2775-A490-26FC2AB77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0597"/>
            <a:ext cx="10515600" cy="4351338"/>
          </a:xfrm>
        </p:spPr>
        <p:txBody>
          <a:bodyPr/>
          <a:lstStyle/>
          <a:p>
            <a:pPr marL="0" marR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Trách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nhiệm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Chịu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trách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nhiệm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đánh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chất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lượng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hoàn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thành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kết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quả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thân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trước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quản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lý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chủ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đơn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vị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Cống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hiến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lợi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ích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xã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hội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cống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hiến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thể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ở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sẵn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sàng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đem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hết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trí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tuệ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tài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năng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thân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phục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vụ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lợi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ích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xã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hội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777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67B18-86FA-2ADF-0288-950CEF748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AB1FC-B8AF-95A6-10C4-310C3A7A1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8457"/>
            <a:ext cx="10515600" cy="5458506"/>
          </a:xfrm>
        </p:spPr>
        <p:txBody>
          <a:bodyPr>
            <a:normAutofit/>
          </a:bodyPr>
          <a:lstStyle/>
          <a:p>
            <a:pPr marL="0" marR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chủ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sáng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tạo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chủ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luôn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tự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trước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bị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khiến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hay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ép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buộc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sáng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tạo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khả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năng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vận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kiến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thức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sẵn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tìm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tòi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hỏi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kiến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thức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mới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tạo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suy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nghĩ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dẫn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đến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hành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vi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đời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sản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phẩm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tinh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thần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hay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vật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chất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trị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Ý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thức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tổ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chức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kỷ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luật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chấp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hành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sự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phân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tổ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chấp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hành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nội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chế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đơn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vị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giữ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gìn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nếp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tuân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thủ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theo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đúng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pháp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luật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670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00AB3-712A-099C-BA79-DDD5ECC5D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A3191-9C49-1D0F-E827-595E83BC2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Góp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phần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nâng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cao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danh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dự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uy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tín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hữu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nghề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nghiệp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kinh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doanh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luôn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đề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cao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chất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lượng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sản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phẩm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dịch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vụ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góp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phần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nâng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cao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danh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dự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uy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nghề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Tránh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tổn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hại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tới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danh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dự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uy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như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quảng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cáo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sự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thật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cấp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sản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phẩm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dịch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vụ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kém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chất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lượng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329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33C6795-C6DE-6E9F-9878-FE645248E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/>
              <a:t>Câu hỏi</a:t>
            </a:r>
            <a:br>
              <a:rPr lang="vi-VN" dirty="0"/>
            </a:br>
            <a:endParaRPr lang="en-US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B7CCF618-160E-141C-4050-A449D28EC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dirty="0"/>
              <a:t>Em hãy lấy 2 ví dụ về trung thực trong hoạt động sản xuất kinh doanh mỹ phẩm? Theo em trong hoạt động sản xuất kinh doanh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153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475C6-4820-CC1E-4C25-BE6999F14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F7867-FF1A-7F54-1AB8-A0ECFC257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1722"/>
            <a:ext cx="10515600" cy="5225241"/>
          </a:xfrm>
        </p:spPr>
        <p:txBody>
          <a:bodyPr>
            <a:normAutofit fontScale="85000" lnSpcReduction="10000"/>
          </a:bodyPr>
          <a:lstStyle/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vi-VN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tiêu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nghề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nghiệp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chăm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sóc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Kỹ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khuôn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trách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Rèn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kỹ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xử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đòi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883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CD729-6589-5C2B-A343-EB5EA3AE2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FB95C-BC8A-62CE-CFF4-B977E6A6E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555" y="1253331"/>
            <a:ext cx="10515600" cy="4351338"/>
          </a:xfrm>
        </p:spPr>
        <p:txBody>
          <a:bodyPr/>
          <a:lstStyle/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Khái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niệm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đạo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đức</a:t>
            </a:r>
            <a:endParaRPr lang="en-U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indent="228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Đạo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đức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tắc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quy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tắc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chuẩn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mực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xã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hội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nhằm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điều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chỉnh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đánh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hành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vi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đối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bản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</a:t>
            </a:r>
            <a:r>
              <a:rPr lang="vi-VN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hân </a:t>
            </a:r>
            <a:r>
              <a:rPr lang="vi-VN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vi-VN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trong quan </a:t>
            </a:r>
            <a:r>
              <a:rPr lang="vi-VN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hệ</a:t>
            </a:r>
            <a:r>
              <a:rPr lang="vi-VN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vi-VN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vi-VN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khác</a:t>
            </a:r>
            <a:r>
              <a:rPr lang="vi-VN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vi-VN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xã</a:t>
            </a:r>
            <a:r>
              <a:rPr lang="vi-VN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hội</a:t>
            </a:r>
            <a:r>
              <a:rPr lang="vi-VN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31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13D8-0E69-4F06-8F4D-6FC96506C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586ED-675F-B032-9A47-7A15E16E3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613" y="920556"/>
            <a:ext cx="10515600" cy="4351338"/>
          </a:xfrm>
        </p:spPr>
        <p:txBody>
          <a:bodyPr/>
          <a:lstStyle/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vi-VN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Đạo</a:t>
            </a:r>
            <a:r>
              <a:rPr lang="vi-VN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đức</a:t>
            </a:r>
            <a:r>
              <a:rPr lang="vi-VN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kinh doanh</a:t>
            </a: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580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Đạo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đức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kinh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doanh</a:t>
            </a:r>
            <a:r>
              <a:rPr lang="vi-VN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vi-VN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vi-VN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vi-VN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vi-VN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nguyên </a:t>
            </a:r>
            <a:r>
              <a:rPr lang="vi-VN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tắc</a:t>
            </a:r>
            <a:r>
              <a:rPr lang="vi-VN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vi-VN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chuẩn</a:t>
            </a:r>
            <a:r>
              <a:rPr lang="vi-VN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mực</a:t>
            </a:r>
            <a:r>
              <a:rPr lang="vi-VN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xã</a:t>
            </a:r>
            <a:r>
              <a:rPr lang="vi-VN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hội</a:t>
            </a:r>
            <a:r>
              <a:rPr lang="vi-VN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vi-VN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tác</a:t>
            </a:r>
            <a:r>
              <a:rPr lang="vi-VN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dụng</a:t>
            </a:r>
            <a:r>
              <a:rPr lang="vi-VN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hướng</a:t>
            </a:r>
            <a:r>
              <a:rPr lang="vi-VN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dẫn</a:t>
            </a:r>
            <a:r>
              <a:rPr lang="vi-VN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hành</a:t>
            </a:r>
            <a:r>
              <a:rPr lang="vi-VN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vi  trong </a:t>
            </a:r>
            <a:r>
              <a:rPr lang="vi-VN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mối</a:t>
            </a:r>
            <a:r>
              <a:rPr lang="vi-VN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quan </a:t>
            </a:r>
            <a:r>
              <a:rPr lang="vi-VN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hệ</a:t>
            </a:r>
            <a:r>
              <a:rPr lang="vi-VN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kinh doanh, </a:t>
            </a:r>
            <a:r>
              <a:rPr lang="vi-VN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chúng</a:t>
            </a:r>
            <a:r>
              <a:rPr lang="vi-VN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hữu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sử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xem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xét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hành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vi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cụ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đúng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hay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sai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đạo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đức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hay phi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đạo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đức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124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77D45-FCA7-042D-6624-6FEA68207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FAE97-5CC2-89AB-A55C-155FCB257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1094"/>
            <a:ext cx="10515600" cy="5355869"/>
          </a:xfrm>
        </p:spPr>
        <p:txBody>
          <a:bodyPr>
            <a:normAutofit fontScale="85000" lnSpcReduction="10000"/>
          </a:bodyPr>
          <a:lstStyle/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tắc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mực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doanh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nghề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ngừng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nâng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đắn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khả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Trách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Chịu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trách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Cống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hiến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lợi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ích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xã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kỷ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Góp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nâng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nghề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nghiệp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340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C36F6-1F1F-4F99-453E-742572094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nguyên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tắc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chuẩn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mực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đạo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đức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kinh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doanh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80103-E5BD-8B8E-BA63-3397FC6EB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0433"/>
            <a:ext cx="10515600" cy="4351338"/>
          </a:xfrm>
        </p:spPr>
        <p:txBody>
          <a:bodyPr/>
          <a:lstStyle/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Trung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nghĩa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ngay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thật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thà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dối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trá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tôn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trọng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lẽ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phải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luôn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nói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đúng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sự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thật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dũng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cảm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nhận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lỗi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Yêu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nghề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Yêu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nghề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phẩm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chất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đạo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đức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nghề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chăm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sóc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sắc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đẹp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chuyên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viên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chăm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sóc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sắc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đẹp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vừa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chuyên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môn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tay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nghề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vững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vừa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lòng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yêu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nghề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sẽ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đạt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mình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Lòng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yêu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nghề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sẽ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giúp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chuyên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viên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chăm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sóc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sắc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đẹp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vượt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qua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khó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khăn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nay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ngành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chăm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sóc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sắc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đẹp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chỉ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đòi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hỏi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liên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tục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kiến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thức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kỹ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năng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chuyên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môn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mới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Vì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vậy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phải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yêu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nghề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trân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trọng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nghề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mới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đủ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kiên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nhẫn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ý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thức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bổ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sung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kiến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thức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mới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mình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014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3267A-D315-FCAF-5C5F-A48CDB8C2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FCB18-86E5-2C9D-966C-86D38AE0C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9086"/>
            <a:ext cx="10515600" cy="4852015"/>
          </a:xfrm>
        </p:spPr>
        <p:txBody>
          <a:bodyPr/>
          <a:lstStyle/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ngừng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nâng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cao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36004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nâng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cao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nguyên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tắc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kinh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doanh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tiếp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tri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thức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nhân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loại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sách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vở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cuộc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xung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quanh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ta.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hỏi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quá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lâu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phải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thời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gian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ngắn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vì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vậy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Bác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Hồ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nói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đó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phải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liên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tục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suốt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đời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ngừng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nghỉ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cả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đời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con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vì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kiến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thức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vô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tận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Tuy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nhiên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tại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chưa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đủ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còn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phải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luôn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tự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Tự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tự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mày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mò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kiến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thức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thân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cuộc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Con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đó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sẽ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hoàn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thiện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hiểu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biết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trưởng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thành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hơn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Hơn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nữa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sẽ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rèn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chúng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sự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kiên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nhẫn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nại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thể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tốt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tự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thân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mỗi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kế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hoach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dự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,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sắp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xếp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khoa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kết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lý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thuyết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hành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953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A6E40-77A7-46AD-5A51-35C55CE1C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52F4B-5F23-D008-F47D-B5B0C6FC2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45" y="1027906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Thái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chuyên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nghiệp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36004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Thái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bao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gồm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nhiều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yếu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tố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như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nhận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thức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thức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hành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xử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môi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thái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chuyên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nghiệp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sẽ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ngừng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hỏi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thành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cả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thất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bại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Thái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yếu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tố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trọng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thể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tiến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bộ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thái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chuyên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nghiệp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thì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chúng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phải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đầu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tư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năng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lượng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sự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nỗ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lực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vào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đó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hoàn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thành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chỉn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chu,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hoàn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thiện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nhất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xây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dựng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mối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hệ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tốt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đẹp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mọi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luôn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nâng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cao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trau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dồi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năng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lực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sự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tự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tin,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quản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lý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thời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gian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hiệu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quả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,…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7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E62B-DDDE-A353-F947-3F30B3C73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D2A47-FEB7-DD57-29C9-4A1098A06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572"/>
            <a:ext cx="10515600" cy="4351338"/>
          </a:xfrm>
        </p:spPr>
        <p:txBody>
          <a:bodyPr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Khả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năng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theo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nhóm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khả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năng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tác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nhóm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thể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bạn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bè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đồng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nghiệp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,…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nhằm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mục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tiêu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đạt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kết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quả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tốt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nhóm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thể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hiểu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đơn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giản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nhiều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cùng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nhau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kết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tốt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nhiệm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vụ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hướng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tới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mục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tiêu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chung</a:t>
            </a:r>
            <a:endParaRPr lang="en-US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414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</TotalTime>
  <Words>1224</Words>
  <Application>Microsoft Office PowerPoint</Application>
  <PresentationFormat>Widescreen</PresentationFormat>
  <Paragraphs>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Bài 4: Đạo đức nghề nghiệp </vt:lpstr>
      <vt:lpstr>PowerPoint Presentation</vt:lpstr>
      <vt:lpstr>PowerPoint Presentation</vt:lpstr>
      <vt:lpstr>PowerPoint Presentation</vt:lpstr>
      <vt:lpstr>PowerPoint Presentation</vt:lpstr>
      <vt:lpstr>Các nguyên tắc và chuẩn mực đạo đức trong kinh doanh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Câu hỏi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4: Đạo đức nghề nghiệp </dc:title>
  <dc:creator>Chi Khánh</dc:creator>
  <cp:lastModifiedBy>Chi Khánh</cp:lastModifiedBy>
  <cp:revision>3</cp:revision>
  <dcterms:created xsi:type="dcterms:W3CDTF">2022-09-06T06:24:52Z</dcterms:created>
  <dcterms:modified xsi:type="dcterms:W3CDTF">2023-02-28T15:44:33Z</dcterms:modified>
</cp:coreProperties>
</file>