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56" r:id="rId2"/>
    <p:sldId id="341" r:id="rId3"/>
    <p:sldId id="342" r:id="rId4"/>
    <p:sldId id="354" r:id="rId5"/>
    <p:sldId id="355" r:id="rId6"/>
    <p:sldId id="340" r:id="rId7"/>
    <p:sldId id="328" r:id="rId8"/>
    <p:sldId id="257" r:id="rId9"/>
    <p:sldId id="329" r:id="rId10"/>
    <p:sldId id="310" r:id="rId11"/>
    <p:sldId id="330" r:id="rId12"/>
    <p:sldId id="302" r:id="rId13"/>
    <p:sldId id="303" r:id="rId14"/>
    <p:sldId id="309" r:id="rId15"/>
    <p:sldId id="307" r:id="rId16"/>
    <p:sldId id="311" r:id="rId17"/>
    <p:sldId id="323" r:id="rId18"/>
    <p:sldId id="352" r:id="rId19"/>
    <p:sldId id="346" r:id="rId20"/>
    <p:sldId id="325" r:id="rId21"/>
    <p:sldId id="347" r:id="rId22"/>
    <p:sldId id="324" r:id="rId23"/>
    <p:sldId id="353" r:id="rId24"/>
    <p:sldId id="322" r:id="rId25"/>
    <p:sldId id="345" r:id="rId26"/>
    <p:sldId id="326" r:id="rId27"/>
    <p:sldId id="338" r:id="rId28"/>
    <p:sldId id="321" r:id="rId29"/>
    <p:sldId id="316" r:id="rId30"/>
    <p:sldId id="317" r:id="rId31"/>
    <p:sldId id="318" r:id="rId32"/>
    <p:sldId id="319" r:id="rId33"/>
    <p:sldId id="344" r:id="rId34"/>
    <p:sldId id="320" r:id="rId35"/>
    <p:sldId id="351" r:id="rId36"/>
    <p:sldId id="35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1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F1743-4229-47B0-A965-C0DF68E1C9F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CADD39F-B0A2-41B6-AD6F-5604F83C8A6E}">
      <dgm:prSet custT="1"/>
      <dgm:spPr/>
      <dgm:t>
        <a:bodyPr/>
        <a:lstStyle/>
        <a:p>
          <a:r>
            <a:rPr lang="en-US" sz="2800" dirty="0" err="1" smtClean="0"/>
            <a:t>Trình</a:t>
          </a:r>
          <a:r>
            <a:rPr lang="en-US" sz="2800" dirty="0" smtClean="0"/>
            <a:t> </a:t>
          </a:r>
          <a:r>
            <a:rPr lang="en-US" sz="2800" dirty="0" err="1" smtClean="0"/>
            <a:t>bày</a:t>
          </a:r>
          <a:r>
            <a:rPr lang="en-US" sz="2800" dirty="0" smtClean="0"/>
            <a:t> </a:t>
          </a:r>
          <a:r>
            <a:rPr lang="en-US" sz="2800" dirty="0" err="1" smtClean="0"/>
            <a:t>được</a:t>
          </a:r>
          <a:r>
            <a:rPr lang="en-US" sz="2800" dirty="0" smtClean="0"/>
            <a:t> </a:t>
          </a:r>
          <a:r>
            <a:rPr lang="en-US" sz="2800" dirty="0" err="1" smtClean="0"/>
            <a:t>khái</a:t>
          </a:r>
          <a:r>
            <a:rPr lang="en-US" sz="2800" dirty="0" smtClean="0"/>
            <a:t> </a:t>
          </a:r>
          <a:r>
            <a:rPr lang="en-US" sz="2800" dirty="0" err="1" smtClean="0"/>
            <a:t>niệm</a:t>
          </a:r>
          <a:r>
            <a:rPr lang="en-US" sz="2800" dirty="0" smtClean="0"/>
            <a:t> </a:t>
          </a:r>
          <a:r>
            <a:rPr lang="en-US" sz="2800" dirty="0" err="1" smtClean="0"/>
            <a:t>đạo</a:t>
          </a:r>
          <a:r>
            <a:rPr lang="en-US" sz="2800" dirty="0" smtClean="0"/>
            <a:t> </a:t>
          </a:r>
          <a:r>
            <a:rPr lang="en-US" sz="2800" dirty="0" err="1" smtClean="0"/>
            <a:t>đức</a:t>
          </a:r>
          <a:r>
            <a:rPr lang="en-US" sz="2800" dirty="0" smtClean="0"/>
            <a:t>, </a:t>
          </a:r>
          <a:r>
            <a:rPr lang="en-US" sz="2800" dirty="0" err="1" smtClean="0"/>
            <a:t>chuẩn</a:t>
          </a:r>
          <a:r>
            <a:rPr lang="en-US" sz="2800" dirty="0" smtClean="0"/>
            <a:t> </a:t>
          </a:r>
          <a:r>
            <a:rPr lang="en-US" sz="2800" dirty="0" err="1" smtClean="0"/>
            <a:t>đạo</a:t>
          </a:r>
          <a:r>
            <a:rPr lang="en-US" sz="2800" dirty="0" smtClean="0"/>
            <a:t> </a:t>
          </a:r>
          <a:r>
            <a:rPr lang="en-US" sz="2800" dirty="0" err="1" smtClean="0"/>
            <a:t>đức</a:t>
          </a:r>
          <a:r>
            <a:rPr lang="en-US" sz="2800" dirty="0" smtClean="0"/>
            <a:t> </a:t>
          </a:r>
          <a:r>
            <a:rPr lang="en-US" sz="2800" dirty="0" err="1" smtClean="0"/>
            <a:t>nghề</a:t>
          </a:r>
          <a:r>
            <a:rPr lang="en-US" sz="2800" dirty="0" smtClean="0"/>
            <a:t> </a:t>
          </a:r>
          <a:r>
            <a:rPr lang="en-US" sz="2800" dirty="0" err="1" smtClean="0"/>
            <a:t>nghiệp</a:t>
          </a:r>
          <a:r>
            <a:rPr lang="en-US" sz="2800" dirty="0" smtClean="0"/>
            <a:t>  </a:t>
          </a:r>
          <a:r>
            <a:rPr lang="en-US" sz="2800" dirty="0" err="1" smtClean="0"/>
            <a:t>điều</a:t>
          </a:r>
          <a:r>
            <a:rPr lang="en-US" sz="2800" dirty="0" smtClean="0"/>
            <a:t> </a:t>
          </a:r>
          <a:r>
            <a:rPr lang="en-US" sz="2800" dirty="0" err="1" smtClean="0"/>
            <a:t>dưỡng</a:t>
          </a:r>
          <a:r>
            <a:rPr lang="en-US" sz="2800" dirty="0" smtClean="0"/>
            <a:t> </a:t>
          </a:r>
          <a:r>
            <a:rPr lang="en-US" sz="2800" dirty="0" err="1" smtClean="0"/>
            <a:t>viên</a:t>
          </a:r>
          <a:r>
            <a:rPr lang="en-US" sz="2800" dirty="0" smtClean="0"/>
            <a:t> (CĐRMH 1,2)  </a:t>
          </a:r>
        </a:p>
      </dgm:t>
    </dgm:pt>
    <dgm:pt modelId="{6E5C3DE2-CF96-454F-937D-0736072E4AEC}" type="parTrans" cxnId="{380DB943-B82B-4848-A971-A800CF074B3C}">
      <dgm:prSet/>
      <dgm:spPr/>
      <dgm:t>
        <a:bodyPr/>
        <a:lstStyle/>
        <a:p>
          <a:endParaRPr lang="en-US"/>
        </a:p>
      </dgm:t>
    </dgm:pt>
    <dgm:pt modelId="{A70F2240-1E9D-4A1F-A304-FEB667867589}" type="sibTrans" cxnId="{380DB943-B82B-4848-A971-A800CF074B3C}">
      <dgm:prSet/>
      <dgm:spPr/>
      <dgm:t>
        <a:bodyPr/>
        <a:lstStyle/>
        <a:p>
          <a:endParaRPr lang="en-US"/>
        </a:p>
      </dgm:t>
    </dgm:pt>
    <dgm:pt modelId="{E7B6CF7C-0947-42C0-8825-65A2325F81CA}">
      <dgm:prSet custT="1"/>
      <dgm:spPr/>
      <dgm:t>
        <a:bodyPr/>
        <a:lstStyle/>
        <a:p>
          <a:r>
            <a:rPr lang="en-US" sz="2800" dirty="0" err="1" smtClean="0"/>
            <a:t>Phân</a:t>
          </a:r>
          <a:r>
            <a:rPr lang="en-US" sz="2800" dirty="0" smtClean="0"/>
            <a:t> </a:t>
          </a:r>
          <a:r>
            <a:rPr lang="en-US" sz="2800" dirty="0" err="1" smtClean="0"/>
            <a:t>tích</a:t>
          </a:r>
          <a:r>
            <a:rPr lang="en-US" sz="2800" dirty="0" smtClean="0"/>
            <a:t> </a:t>
          </a:r>
          <a:r>
            <a:rPr lang="en-US" sz="2800" dirty="0" err="1" smtClean="0"/>
            <a:t>được</a:t>
          </a:r>
          <a:r>
            <a:rPr lang="en-US" sz="2800" dirty="0" smtClean="0"/>
            <a:t> 8 </a:t>
          </a:r>
          <a:r>
            <a:rPr lang="en-US" sz="2800" dirty="0" err="1" smtClean="0"/>
            <a:t>chuẩn</a:t>
          </a:r>
          <a:r>
            <a:rPr lang="en-US" sz="2800" dirty="0" smtClean="0"/>
            <a:t> </a:t>
          </a:r>
          <a:r>
            <a:rPr lang="en-US" sz="2800" dirty="0" err="1" smtClean="0"/>
            <a:t>đạo</a:t>
          </a:r>
          <a:r>
            <a:rPr lang="en-US" sz="2800" dirty="0" smtClean="0"/>
            <a:t> </a:t>
          </a:r>
          <a:r>
            <a:rPr lang="en-US" sz="2800" dirty="0" err="1" smtClean="0"/>
            <a:t>đức</a:t>
          </a:r>
          <a:r>
            <a:rPr lang="en-US" sz="2800" dirty="0" smtClean="0"/>
            <a:t> </a:t>
          </a:r>
          <a:r>
            <a:rPr lang="en-US" sz="2800" dirty="0" err="1" smtClean="0"/>
            <a:t>nghề</a:t>
          </a:r>
          <a:r>
            <a:rPr lang="en-US" sz="2800" dirty="0" smtClean="0"/>
            <a:t> </a:t>
          </a:r>
          <a:r>
            <a:rPr lang="en-US" sz="2800" dirty="0" err="1" smtClean="0"/>
            <a:t>nghiệp</a:t>
          </a:r>
          <a:r>
            <a:rPr lang="en-US" sz="2800" dirty="0" smtClean="0"/>
            <a:t> </a:t>
          </a:r>
          <a:r>
            <a:rPr lang="en-US" sz="2800" dirty="0" err="1" smtClean="0"/>
            <a:t>điều</a:t>
          </a:r>
          <a:r>
            <a:rPr lang="en-US" sz="2800" dirty="0" smtClean="0"/>
            <a:t> </a:t>
          </a:r>
          <a:r>
            <a:rPr lang="en-US" sz="2800" dirty="0" err="1" smtClean="0"/>
            <a:t>dưỡng</a:t>
          </a:r>
          <a:r>
            <a:rPr lang="en-US" sz="2800" dirty="0" smtClean="0"/>
            <a:t> </a:t>
          </a:r>
          <a:r>
            <a:rPr lang="en-US" sz="2800" dirty="0" err="1" smtClean="0"/>
            <a:t>viên</a:t>
          </a:r>
          <a:r>
            <a:rPr lang="en-US" sz="2800" dirty="0" smtClean="0"/>
            <a:t> (CĐRMH 1,2)    </a:t>
          </a:r>
          <a:endParaRPr lang="en-US" sz="2800" dirty="0"/>
        </a:p>
      </dgm:t>
    </dgm:pt>
    <dgm:pt modelId="{F159CFD4-8343-4FD0-9AA4-D98090C871A6}" type="parTrans" cxnId="{048B1C1E-178A-479A-BCC1-A9E8FDD5EA37}">
      <dgm:prSet/>
      <dgm:spPr/>
      <dgm:t>
        <a:bodyPr/>
        <a:lstStyle/>
        <a:p>
          <a:endParaRPr lang="en-US"/>
        </a:p>
      </dgm:t>
    </dgm:pt>
    <dgm:pt modelId="{4D11A512-DFCB-4C7D-8AC9-0459F94B6C4C}" type="sibTrans" cxnId="{048B1C1E-178A-479A-BCC1-A9E8FDD5EA37}">
      <dgm:prSet/>
      <dgm:spPr/>
      <dgm:t>
        <a:bodyPr/>
        <a:lstStyle/>
        <a:p>
          <a:endParaRPr lang="en-US"/>
        </a:p>
      </dgm:t>
    </dgm:pt>
    <dgm:pt modelId="{426E9B63-4C3D-4159-B94D-C0D2B9D51AE4}">
      <dgm:prSet custT="1"/>
      <dgm:spPr/>
      <dgm:t>
        <a:bodyPr/>
        <a:lstStyle/>
        <a:p>
          <a:r>
            <a:rPr lang="en-US" sz="2800" dirty="0" err="1" smtClean="0"/>
            <a:t>Vận</a:t>
          </a:r>
          <a:r>
            <a:rPr lang="en-US" sz="2800" dirty="0" smtClean="0"/>
            <a:t> </a:t>
          </a:r>
          <a:r>
            <a:rPr lang="en-US" sz="2800" dirty="0" err="1" smtClean="0"/>
            <a:t>dụng</a:t>
          </a:r>
          <a:r>
            <a:rPr lang="en-US" sz="2800" dirty="0" smtClean="0"/>
            <a:t> </a:t>
          </a:r>
          <a:r>
            <a:rPr lang="en-US" sz="2800" dirty="0" err="1" smtClean="0"/>
            <a:t>được</a:t>
          </a:r>
          <a:r>
            <a:rPr lang="en-US" sz="2800" dirty="0" smtClean="0"/>
            <a:t> </a:t>
          </a:r>
          <a:r>
            <a:rPr lang="en-US" sz="2800" dirty="0" err="1" smtClean="0"/>
            <a:t>các</a:t>
          </a:r>
          <a:r>
            <a:rPr lang="en-US" sz="2800" dirty="0" smtClean="0"/>
            <a:t> </a:t>
          </a:r>
          <a:r>
            <a:rPr lang="en-US" sz="2800" dirty="0" err="1" smtClean="0"/>
            <a:t>chuẩn</a:t>
          </a:r>
          <a:r>
            <a:rPr lang="en-US" sz="2800" dirty="0" smtClean="0"/>
            <a:t> </a:t>
          </a:r>
          <a:r>
            <a:rPr lang="en-US" sz="2800" dirty="0" err="1" smtClean="0"/>
            <a:t>đạo</a:t>
          </a:r>
          <a:r>
            <a:rPr lang="en-US" sz="2800" dirty="0" smtClean="0"/>
            <a:t> </a:t>
          </a:r>
          <a:r>
            <a:rPr lang="en-US" sz="2800" dirty="0" err="1" smtClean="0"/>
            <a:t>đức</a:t>
          </a:r>
          <a:r>
            <a:rPr lang="en-US" sz="2800" dirty="0" smtClean="0"/>
            <a:t> </a:t>
          </a:r>
          <a:r>
            <a:rPr lang="en-US" sz="2800" dirty="0" err="1" smtClean="0"/>
            <a:t>nghề</a:t>
          </a:r>
          <a:r>
            <a:rPr lang="en-US" sz="2800" dirty="0" smtClean="0"/>
            <a:t> </a:t>
          </a:r>
          <a:r>
            <a:rPr lang="en-US" sz="2800" dirty="0" err="1" smtClean="0"/>
            <a:t>nghiệp</a:t>
          </a:r>
          <a:r>
            <a:rPr lang="en-US" sz="2800" dirty="0" smtClean="0"/>
            <a:t> </a:t>
          </a:r>
          <a:r>
            <a:rPr lang="en-US" sz="2800" dirty="0" err="1" smtClean="0"/>
            <a:t>điều</a:t>
          </a:r>
          <a:r>
            <a:rPr lang="en-US" sz="2800" dirty="0" smtClean="0"/>
            <a:t> </a:t>
          </a:r>
          <a:r>
            <a:rPr lang="en-US" sz="2800" dirty="0" err="1" smtClean="0"/>
            <a:t>dưỡng</a:t>
          </a:r>
          <a:r>
            <a:rPr lang="en-US" sz="2800" dirty="0" smtClean="0"/>
            <a:t> </a:t>
          </a:r>
          <a:r>
            <a:rPr lang="en-US" sz="2800" dirty="0" err="1" smtClean="0"/>
            <a:t>viên</a:t>
          </a:r>
          <a:r>
            <a:rPr lang="en-US" sz="2800" dirty="0" smtClean="0"/>
            <a:t> </a:t>
          </a:r>
          <a:r>
            <a:rPr lang="en-US" sz="2800" dirty="0" err="1" smtClean="0"/>
            <a:t>để</a:t>
          </a:r>
          <a:r>
            <a:rPr lang="en-US" sz="2800" dirty="0" smtClean="0"/>
            <a:t> </a:t>
          </a:r>
          <a:r>
            <a:rPr lang="en-US" sz="2800" dirty="0" err="1" smtClean="0"/>
            <a:t>giải</a:t>
          </a:r>
          <a:r>
            <a:rPr lang="en-US" sz="2800" dirty="0" smtClean="0"/>
            <a:t> </a:t>
          </a:r>
          <a:r>
            <a:rPr lang="en-US" sz="2800" dirty="0" err="1" smtClean="0"/>
            <a:t>quyết</a:t>
          </a:r>
          <a:r>
            <a:rPr lang="en-US" sz="2800" dirty="0" smtClean="0"/>
            <a:t> </a:t>
          </a:r>
          <a:r>
            <a:rPr lang="en-US" sz="2800" dirty="0" err="1" smtClean="0"/>
            <a:t>một</a:t>
          </a:r>
          <a:r>
            <a:rPr lang="en-US" sz="2800" dirty="0" smtClean="0"/>
            <a:t> </a:t>
          </a:r>
          <a:r>
            <a:rPr lang="en-US" sz="2800" dirty="0" err="1" smtClean="0"/>
            <a:t>số</a:t>
          </a:r>
          <a:r>
            <a:rPr lang="en-US" sz="2800" dirty="0" smtClean="0"/>
            <a:t> </a:t>
          </a:r>
          <a:r>
            <a:rPr lang="en-US" sz="2800" dirty="0" err="1" smtClean="0"/>
            <a:t>tình</a:t>
          </a:r>
          <a:r>
            <a:rPr lang="en-US" sz="2800" dirty="0" smtClean="0"/>
            <a:t> </a:t>
          </a:r>
          <a:r>
            <a:rPr lang="en-US" sz="2800" dirty="0" err="1" smtClean="0"/>
            <a:t>huống</a:t>
          </a:r>
          <a:r>
            <a:rPr lang="en-US" sz="2800" dirty="0" smtClean="0"/>
            <a:t> </a:t>
          </a:r>
          <a:r>
            <a:rPr lang="en-US" sz="2800" dirty="0" err="1" smtClean="0"/>
            <a:t>giả</a:t>
          </a:r>
          <a:r>
            <a:rPr lang="en-US" sz="2800" dirty="0" smtClean="0"/>
            <a:t> </a:t>
          </a:r>
          <a:r>
            <a:rPr lang="en-US" sz="2800" dirty="0" err="1" smtClean="0"/>
            <a:t>định</a:t>
          </a:r>
          <a:r>
            <a:rPr lang="en-US" sz="2800" dirty="0" smtClean="0"/>
            <a:t>. (CĐRMH 1,2)</a:t>
          </a:r>
          <a:endParaRPr lang="en-US" sz="3900" dirty="0"/>
        </a:p>
      </dgm:t>
    </dgm:pt>
    <dgm:pt modelId="{55C71B4C-FD51-4144-95F0-6909328263A3}" type="parTrans" cxnId="{11C10FC0-8057-488D-93B5-D3B8A1A61EF7}">
      <dgm:prSet/>
      <dgm:spPr/>
      <dgm:t>
        <a:bodyPr/>
        <a:lstStyle/>
        <a:p>
          <a:endParaRPr lang="en-US"/>
        </a:p>
      </dgm:t>
    </dgm:pt>
    <dgm:pt modelId="{97307E7B-CEC7-4E58-9C46-5D61A2C96751}" type="sibTrans" cxnId="{11C10FC0-8057-488D-93B5-D3B8A1A61EF7}">
      <dgm:prSet/>
      <dgm:spPr/>
      <dgm:t>
        <a:bodyPr/>
        <a:lstStyle/>
        <a:p>
          <a:endParaRPr lang="en-US"/>
        </a:p>
      </dgm:t>
    </dgm:pt>
    <dgm:pt modelId="{30DF7352-EBF5-4940-AA9F-7E31026219FA}">
      <dgm:prSet custT="1"/>
      <dgm:spPr/>
      <dgm:t>
        <a:bodyPr/>
        <a:lstStyle/>
        <a:p>
          <a:r>
            <a:rPr lang="en-US" sz="2800" dirty="0" err="1" smtClean="0"/>
            <a:t>Thể</a:t>
          </a:r>
          <a:r>
            <a:rPr lang="en-US" sz="2800" dirty="0" smtClean="0"/>
            <a:t> </a:t>
          </a:r>
          <a:r>
            <a:rPr lang="en-US" sz="2800" dirty="0" err="1" smtClean="0"/>
            <a:t>hiện</a:t>
          </a:r>
          <a:r>
            <a:rPr lang="en-US" sz="2800" dirty="0" smtClean="0"/>
            <a:t> </a:t>
          </a:r>
          <a:r>
            <a:rPr lang="en-US" sz="2800" dirty="0" err="1" smtClean="0"/>
            <a:t>được</a:t>
          </a:r>
          <a:r>
            <a:rPr lang="en-US" sz="2800" dirty="0" smtClean="0"/>
            <a:t> </a:t>
          </a:r>
          <a:r>
            <a:rPr lang="en-US" sz="2800" dirty="0" err="1" smtClean="0"/>
            <a:t>thái</a:t>
          </a:r>
          <a:r>
            <a:rPr lang="en-US" sz="2800" dirty="0" smtClean="0"/>
            <a:t> </a:t>
          </a:r>
          <a:r>
            <a:rPr lang="en-US" sz="2800" dirty="0" err="1" smtClean="0"/>
            <a:t>độ</a:t>
          </a:r>
          <a:r>
            <a:rPr lang="en-US" sz="2800" dirty="0" smtClean="0"/>
            <a:t> </a:t>
          </a:r>
          <a:r>
            <a:rPr lang="en-US" sz="2800" dirty="0" err="1" smtClean="0"/>
            <a:t>tôn</a:t>
          </a:r>
          <a:r>
            <a:rPr lang="en-US" sz="2800" dirty="0" smtClean="0"/>
            <a:t> </a:t>
          </a:r>
          <a:r>
            <a:rPr lang="en-US" sz="2800" dirty="0" err="1" smtClean="0"/>
            <a:t>trọng</a:t>
          </a:r>
          <a:r>
            <a:rPr lang="en-US" sz="2800" dirty="0" smtClean="0"/>
            <a:t> </a:t>
          </a:r>
          <a:r>
            <a:rPr lang="en-US" sz="2800" dirty="0" err="1" smtClean="0"/>
            <a:t>và</a:t>
          </a:r>
          <a:r>
            <a:rPr lang="en-US" sz="2800" dirty="0" smtClean="0"/>
            <a:t> </a:t>
          </a:r>
          <a:r>
            <a:rPr lang="en-US" sz="2800" dirty="0" err="1" smtClean="0"/>
            <a:t>ân</a:t>
          </a:r>
          <a:r>
            <a:rPr lang="en-US" sz="2800" dirty="0" smtClean="0"/>
            <a:t> </a:t>
          </a:r>
          <a:r>
            <a:rPr lang="en-US" sz="2800" dirty="0" err="1" smtClean="0"/>
            <a:t>cần</a:t>
          </a:r>
          <a:r>
            <a:rPr lang="en-US" sz="2800" dirty="0" smtClean="0"/>
            <a:t> </a:t>
          </a:r>
          <a:r>
            <a:rPr lang="en-US" sz="2800" dirty="0" err="1" smtClean="0"/>
            <a:t>khi</a:t>
          </a:r>
          <a:r>
            <a:rPr lang="en-US" sz="2800" dirty="0" smtClean="0"/>
            <a:t> </a:t>
          </a:r>
          <a:r>
            <a:rPr lang="en-US" sz="2800" dirty="0" err="1" smtClean="0"/>
            <a:t>chăm</a:t>
          </a:r>
          <a:r>
            <a:rPr lang="en-US" sz="2800" dirty="0" smtClean="0"/>
            <a:t> </a:t>
          </a:r>
          <a:r>
            <a:rPr lang="en-US" sz="2800" dirty="0" err="1" smtClean="0"/>
            <a:t>sóc</a:t>
          </a:r>
          <a:r>
            <a:rPr lang="en-US" sz="2800" dirty="0" smtClean="0"/>
            <a:t> </a:t>
          </a:r>
          <a:r>
            <a:rPr lang="en-US" sz="2800" dirty="0" err="1" smtClean="0"/>
            <a:t>người</a:t>
          </a:r>
          <a:r>
            <a:rPr lang="en-US" sz="2800" dirty="0" smtClean="0"/>
            <a:t> </a:t>
          </a:r>
          <a:r>
            <a:rPr lang="en-US" sz="2800" dirty="0" err="1" smtClean="0"/>
            <a:t>bệnh</a:t>
          </a:r>
          <a:r>
            <a:rPr lang="en-US" sz="2800" dirty="0" smtClean="0"/>
            <a:t> </a:t>
          </a:r>
          <a:r>
            <a:rPr lang="en-US" sz="2800" dirty="0" err="1" smtClean="0"/>
            <a:t>trong</a:t>
          </a:r>
          <a:r>
            <a:rPr lang="en-US" sz="2800" dirty="0" smtClean="0"/>
            <a:t> </a:t>
          </a:r>
          <a:r>
            <a:rPr lang="en-US" sz="2800" dirty="0" err="1" smtClean="0"/>
            <a:t>một</a:t>
          </a:r>
          <a:r>
            <a:rPr lang="en-US" sz="2800" dirty="0" smtClean="0"/>
            <a:t> </a:t>
          </a:r>
          <a:r>
            <a:rPr lang="en-US" sz="2800" dirty="0" err="1" smtClean="0"/>
            <a:t>số</a:t>
          </a:r>
          <a:r>
            <a:rPr lang="en-US" sz="2800" dirty="0" smtClean="0"/>
            <a:t> </a:t>
          </a:r>
          <a:r>
            <a:rPr lang="en-US" sz="2800" dirty="0" err="1" smtClean="0"/>
            <a:t>tình</a:t>
          </a:r>
          <a:r>
            <a:rPr lang="en-US" sz="2800" dirty="0" smtClean="0"/>
            <a:t> </a:t>
          </a:r>
          <a:r>
            <a:rPr lang="en-US" sz="2800" dirty="0" err="1" smtClean="0"/>
            <a:t>huống</a:t>
          </a:r>
          <a:r>
            <a:rPr lang="en-US" sz="2800" dirty="0" smtClean="0"/>
            <a:t> </a:t>
          </a:r>
          <a:r>
            <a:rPr lang="en-US" sz="2800" dirty="0" err="1" smtClean="0"/>
            <a:t>giả</a:t>
          </a:r>
          <a:r>
            <a:rPr lang="en-US" sz="2800" dirty="0" smtClean="0"/>
            <a:t> </a:t>
          </a:r>
          <a:r>
            <a:rPr lang="en-US" sz="2800" dirty="0" err="1" smtClean="0"/>
            <a:t>định</a:t>
          </a:r>
          <a:r>
            <a:rPr lang="en-US" sz="2800" dirty="0" smtClean="0"/>
            <a:t>. (CĐRMH 1,2)</a:t>
          </a:r>
          <a:endParaRPr lang="en-US" sz="2800" dirty="0"/>
        </a:p>
      </dgm:t>
    </dgm:pt>
    <dgm:pt modelId="{B6F3E097-82E6-4F72-AEDA-E35859FE6822}" type="parTrans" cxnId="{A8795141-1B93-4FD0-B89B-0A58F501043C}">
      <dgm:prSet/>
      <dgm:spPr/>
      <dgm:t>
        <a:bodyPr/>
        <a:lstStyle/>
        <a:p>
          <a:endParaRPr lang="en-US"/>
        </a:p>
      </dgm:t>
    </dgm:pt>
    <dgm:pt modelId="{B47DA9BF-D38F-4BFC-AD69-7EBAB31CB8D2}" type="sibTrans" cxnId="{A8795141-1B93-4FD0-B89B-0A58F501043C}">
      <dgm:prSet/>
      <dgm:spPr/>
      <dgm:t>
        <a:bodyPr/>
        <a:lstStyle/>
        <a:p>
          <a:endParaRPr lang="en-US"/>
        </a:p>
      </dgm:t>
    </dgm:pt>
    <dgm:pt modelId="{04A1518B-1B82-45E9-AD2C-20AA5360CF8A}" type="pres">
      <dgm:prSet presAssocID="{EBDF1743-4229-47B0-A965-C0DF68E1C9FE}" presName="Name0" presStyleCnt="0">
        <dgm:presLayoutVars>
          <dgm:chMax val="7"/>
          <dgm:chPref val="7"/>
          <dgm:dir/>
        </dgm:presLayoutVars>
      </dgm:prSet>
      <dgm:spPr/>
      <dgm:t>
        <a:bodyPr/>
        <a:lstStyle/>
        <a:p>
          <a:endParaRPr lang="en-US"/>
        </a:p>
      </dgm:t>
    </dgm:pt>
    <dgm:pt modelId="{989751CA-5421-4C52-8E74-BC115872792C}" type="pres">
      <dgm:prSet presAssocID="{EBDF1743-4229-47B0-A965-C0DF68E1C9FE}" presName="Name1" presStyleCnt="0"/>
      <dgm:spPr/>
    </dgm:pt>
    <dgm:pt modelId="{9A4C16DD-AEE8-4722-9700-4AE9D1755FEE}" type="pres">
      <dgm:prSet presAssocID="{EBDF1743-4229-47B0-A965-C0DF68E1C9FE}" presName="cycle" presStyleCnt="0"/>
      <dgm:spPr/>
    </dgm:pt>
    <dgm:pt modelId="{4CA64987-CC95-4BF7-9907-85965B7F7D39}" type="pres">
      <dgm:prSet presAssocID="{EBDF1743-4229-47B0-A965-C0DF68E1C9FE}" presName="srcNode" presStyleLbl="node1" presStyleIdx="0" presStyleCnt="4"/>
      <dgm:spPr/>
    </dgm:pt>
    <dgm:pt modelId="{E912BEA2-C8A1-4A67-8EE4-183B32687B0D}" type="pres">
      <dgm:prSet presAssocID="{EBDF1743-4229-47B0-A965-C0DF68E1C9FE}" presName="conn" presStyleLbl="parChTrans1D2" presStyleIdx="0" presStyleCnt="1"/>
      <dgm:spPr/>
      <dgm:t>
        <a:bodyPr/>
        <a:lstStyle/>
        <a:p>
          <a:endParaRPr lang="en-US"/>
        </a:p>
      </dgm:t>
    </dgm:pt>
    <dgm:pt modelId="{29DE1EF6-EFCF-4449-A596-6E07F4E17B22}" type="pres">
      <dgm:prSet presAssocID="{EBDF1743-4229-47B0-A965-C0DF68E1C9FE}" presName="extraNode" presStyleLbl="node1" presStyleIdx="0" presStyleCnt="4"/>
      <dgm:spPr/>
    </dgm:pt>
    <dgm:pt modelId="{08B538DF-2673-40F8-9C0C-8D4DB6394D68}" type="pres">
      <dgm:prSet presAssocID="{EBDF1743-4229-47B0-A965-C0DF68E1C9FE}" presName="dstNode" presStyleLbl="node1" presStyleIdx="0" presStyleCnt="4"/>
      <dgm:spPr/>
    </dgm:pt>
    <dgm:pt modelId="{70DF8B0F-DE57-40D8-94C2-89CD559A911E}" type="pres">
      <dgm:prSet presAssocID="{BCADD39F-B0A2-41B6-AD6F-5604F83C8A6E}" presName="text_1" presStyleLbl="node1" presStyleIdx="0" presStyleCnt="4" custScaleX="100259" custScaleY="150255" custLinFactNeighborX="549" custLinFactNeighborY="-31540">
        <dgm:presLayoutVars>
          <dgm:bulletEnabled val="1"/>
        </dgm:presLayoutVars>
      </dgm:prSet>
      <dgm:spPr/>
      <dgm:t>
        <a:bodyPr/>
        <a:lstStyle/>
        <a:p>
          <a:endParaRPr lang="en-US"/>
        </a:p>
      </dgm:t>
    </dgm:pt>
    <dgm:pt modelId="{9FC04E05-B68D-4A86-A925-D4E2277AA83C}" type="pres">
      <dgm:prSet presAssocID="{BCADD39F-B0A2-41B6-AD6F-5604F83C8A6E}" presName="accent_1" presStyleCnt="0"/>
      <dgm:spPr/>
    </dgm:pt>
    <dgm:pt modelId="{7B6F9A5D-9A0D-4639-82BE-FA3F63B0FC45}" type="pres">
      <dgm:prSet presAssocID="{BCADD39F-B0A2-41B6-AD6F-5604F83C8A6E}" presName="accentRepeatNode" presStyleLbl="solidFgAcc1" presStyleIdx="0" presStyleCnt="4" custLinFactNeighborX="2263" custLinFactNeighborY="-21606"/>
      <dgm:spPr/>
    </dgm:pt>
    <dgm:pt modelId="{D92E3D86-1513-4285-8543-B9412F70F543}" type="pres">
      <dgm:prSet presAssocID="{E7B6CF7C-0947-42C0-8825-65A2325F81CA}" presName="text_2" presStyleLbl="node1" presStyleIdx="1" presStyleCnt="4" custScaleX="100701" custScaleY="142717" custLinFactNeighborX="314" custLinFactNeighborY="5989">
        <dgm:presLayoutVars>
          <dgm:bulletEnabled val="1"/>
        </dgm:presLayoutVars>
      </dgm:prSet>
      <dgm:spPr/>
      <dgm:t>
        <a:bodyPr/>
        <a:lstStyle/>
        <a:p>
          <a:endParaRPr lang="en-US"/>
        </a:p>
      </dgm:t>
    </dgm:pt>
    <dgm:pt modelId="{A381E2C5-BBC0-4B22-89D5-03C2BC6D2DE2}" type="pres">
      <dgm:prSet presAssocID="{E7B6CF7C-0947-42C0-8825-65A2325F81CA}" presName="accent_2" presStyleCnt="0"/>
      <dgm:spPr/>
    </dgm:pt>
    <dgm:pt modelId="{A72BAB46-7B17-4432-9E00-F58702E5164C}" type="pres">
      <dgm:prSet presAssocID="{E7B6CF7C-0947-42C0-8825-65A2325F81CA}" presName="accentRepeatNode" presStyleLbl="solidFgAcc1" presStyleIdx="1" presStyleCnt="4"/>
      <dgm:spPr>
        <a:blipFill rotWithShape="0">
          <a:blip xmlns:r="http://schemas.openxmlformats.org/officeDocument/2006/relationships" r:embed="rId1"/>
          <a:stretch>
            <a:fillRect/>
          </a:stretch>
        </a:blipFill>
      </dgm:spPr>
      <dgm:t>
        <a:bodyPr/>
        <a:lstStyle/>
        <a:p>
          <a:endParaRPr lang="en-US"/>
        </a:p>
      </dgm:t>
    </dgm:pt>
    <dgm:pt modelId="{B75BC806-1C18-4A75-A6EE-E42FCBF05D5A}" type="pres">
      <dgm:prSet presAssocID="{426E9B63-4C3D-4159-B94D-C0D2B9D51AE4}" presName="text_3" presStyleLbl="node1" presStyleIdx="2" presStyleCnt="4" custLinFactNeighborX="949" custLinFactNeighborY="6491">
        <dgm:presLayoutVars>
          <dgm:bulletEnabled val="1"/>
        </dgm:presLayoutVars>
      </dgm:prSet>
      <dgm:spPr/>
      <dgm:t>
        <a:bodyPr/>
        <a:lstStyle/>
        <a:p>
          <a:endParaRPr lang="en-US"/>
        </a:p>
      </dgm:t>
    </dgm:pt>
    <dgm:pt modelId="{26FFC334-0A7F-4613-9A72-34A62A0EAC5E}" type="pres">
      <dgm:prSet presAssocID="{426E9B63-4C3D-4159-B94D-C0D2B9D51AE4}" presName="accent_3" presStyleCnt="0"/>
      <dgm:spPr/>
    </dgm:pt>
    <dgm:pt modelId="{B467C70E-CDBF-4A49-AA5B-23DC19DA64D6}" type="pres">
      <dgm:prSet presAssocID="{426E9B63-4C3D-4159-B94D-C0D2B9D51AE4}" presName="accentRepeatNode" presStyleLbl="solidFgAcc1" presStyleIdx="2" presStyleCnt="4" custLinFactNeighborX="-4735" custLinFactNeighborY="4919"/>
      <dgm:spPr/>
      <dgm:t>
        <a:bodyPr/>
        <a:lstStyle/>
        <a:p>
          <a:endParaRPr lang="en-US"/>
        </a:p>
      </dgm:t>
    </dgm:pt>
    <dgm:pt modelId="{EB909E43-6AE7-4430-AA24-8AE54651B7EF}" type="pres">
      <dgm:prSet presAssocID="{30DF7352-EBF5-4940-AA9F-7E31026219FA}" presName="text_4" presStyleLbl="node1" presStyleIdx="3" presStyleCnt="4" custScaleX="102631" custScaleY="179668" custLinFactNeighborX="1048" custLinFactNeighborY="51014">
        <dgm:presLayoutVars>
          <dgm:bulletEnabled val="1"/>
        </dgm:presLayoutVars>
      </dgm:prSet>
      <dgm:spPr/>
      <dgm:t>
        <a:bodyPr/>
        <a:lstStyle/>
        <a:p>
          <a:endParaRPr lang="en-US"/>
        </a:p>
      </dgm:t>
    </dgm:pt>
    <dgm:pt modelId="{50C1EBA0-53D0-498C-99DF-6F8E542392CF}" type="pres">
      <dgm:prSet presAssocID="{30DF7352-EBF5-4940-AA9F-7E31026219FA}" presName="accent_4" presStyleCnt="0"/>
      <dgm:spPr/>
    </dgm:pt>
    <dgm:pt modelId="{F8C167AB-4A6C-4C1D-BC8B-0B32F6DF5838}" type="pres">
      <dgm:prSet presAssocID="{30DF7352-EBF5-4940-AA9F-7E31026219FA}" presName="accentRepeatNode" presStyleLbl="solidFgAcc1" presStyleIdx="3" presStyleCnt="4" custLinFactNeighborX="-11504" custLinFactNeighborY="25553"/>
      <dgm:spPr>
        <a:blipFill rotWithShape="0">
          <a:blip xmlns:r="http://schemas.openxmlformats.org/officeDocument/2006/relationships" r:embed="rId2"/>
          <a:stretch>
            <a:fillRect/>
          </a:stretch>
        </a:blipFill>
      </dgm:spPr>
      <dgm:t>
        <a:bodyPr/>
        <a:lstStyle/>
        <a:p>
          <a:endParaRPr lang="en-US"/>
        </a:p>
      </dgm:t>
    </dgm:pt>
  </dgm:ptLst>
  <dgm:cxnLst>
    <dgm:cxn modelId="{14B48A67-52E6-4E31-90C2-88E7FEBD7A42}" type="presOf" srcId="{BCADD39F-B0A2-41B6-AD6F-5604F83C8A6E}" destId="{70DF8B0F-DE57-40D8-94C2-89CD559A911E}" srcOrd="0" destOrd="0" presId="urn:microsoft.com/office/officeart/2008/layout/VerticalCurvedList"/>
    <dgm:cxn modelId="{F4830616-8D9F-427B-BF57-1CBB74CD9D63}" type="presOf" srcId="{A70F2240-1E9D-4A1F-A304-FEB667867589}" destId="{E912BEA2-C8A1-4A67-8EE4-183B32687B0D}" srcOrd="0" destOrd="0" presId="urn:microsoft.com/office/officeart/2008/layout/VerticalCurvedList"/>
    <dgm:cxn modelId="{3FE2770C-1C1A-4620-9FC9-1A39BBFA0BD5}" type="presOf" srcId="{E7B6CF7C-0947-42C0-8825-65A2325F81CA}" destId="{D92E3D86-1513-4285-8543-B9412F70F543}" srcOrd="0" destOrd="0" presId="urn:microsoft.com/office/officeart/2008/layout/VerticalCurvedList"/>
    <dgm:cxn modelId="{11C10FC0-8057-488D-93B5-D3B8A1A61EF7}" srcId="{EBDF1743-4229-47B0-A965-C0DF68E1C9FE}" destId="{426E9B63-4C3D-4159-B94D-C0D2B9D51AE4}" srcOrd="2" destOrd="0" parTransId="{55C71B4C-FD51-4144-95F0-6909328263A3}" sibTransId="{97307E7B-CEC7-4E58-9C46-5D61A2C96751}"/>
    <dgm:cxn modelId="{048B1C1E-178A-479A-BCC1-A9E8FDD5EA37}" srcId="{EBDF1743-4229-47B0-A965-C0DF68E1C9FE}" destId="{E7B6CF7C-0947-42C0-8825-65A2325F81CA}" srcOrd="1" destOrd="0" parTransId="{F159CFD4-8343-4FD0-9AA4-D98090C871A6}" sibTransId="{4D11A512-DFCB-4C7D-8AC9-0459F94B6C4C}"/>
    <dgm:cxn modelId="{7395C003-B09B-479B-9109-E376A001F720}" type="presOf" srcId="{EBDF1743-4229-47B0-A965-C0DF68E1C9FE}" destId="{04A1518B-1B82-45E9-AD2C-20AA5360CF8A}" srcOrd="0" destOrd="0" presId="urn:microsoft.com/office/officeart/2008/layout/VerticalCurvedList"/>
    <dgm:cxn modelId="{B178E608-89CC-43E3-B8AE-6D62CE469C94}" type="presOf" srcId="{426E9B63-4C3D-4159-B94D-C0D2B9D51AE4}" destId="{B75BC806-1C18-4A75-A6EE-E42FCBF05D5A}" srcOrd="0" destOrd="0" presId="urn:microsoft.com/office/officeart/2008/layout/VerticalCurvedList"/>
    <dgm:cxn modelId="{05AD7454-B85F-4716-B879-8E435CA74B78}" type="presOf" srcId="{30DF7352-EBF5-4940-AA9F-7E31026219FA}" destId="{EB909E43-6AE7-4430-AA24-8AE54651B7EF}" srcOrd="0" destOrd="0" presId="urn:microsoft.com/office/officeart/2008/layout/VerticalCurvedList"/>
    <dgm:cxn modelId="{A8795141-1B93-4FD0-B89B-0A58F501043C}" srcId="{EBDF1743-4229-47B0-A965-C0DF68E1C9FE}" destId="{30DF7352-EBF5-4940-AA9F-7E31026219FA}" srcOrd="3" destOrd="0" parTransId="{B6F3E097-82E6-4F72-AEDA-E35859FE6822}" sibTransId="{B47DA9BF-D38F-4BFC-AD69-7EBAB31CB8D2}"/>
    <dgm:cxn modelId="{380DB943-B82B-4848-A971-A800CF074B3C}" srcId="{EBDF1743-4229-47B0-A965-C0DF68E1C9FE}" destId="{BCADD39F-B0A2-41B6-AD6F-5604F83C8A6E}" srcOrd="0" destOrd="0" parTransId="{6E5C3DE2-CF96-454F-937D-0736072E4AEC}" sibTransId="{A70F2240-1E9D-4A1F-A304-FEB667867589}"/>
    <dgm:cxn modelId="{ADD9F493-F632-4973-97F7-8821C578C0C9}" type="presParOf" srcId="{04A1518B-1B82-45E9-AD2C-20AA5360CF8A}" destId="{989751CA-5421-4C52-8E74-BC115872792C}" srcOrd="0" destOrd="0" presId="urn:microsoft.com/office/officeart/2008/layout/VerticalCurvedList"/>
    <dgm:cxn modelId="{F6E98760-30F6-478D-94C7-C287FC2D69A5}" type="presParOf" srcId="{989751CA-5421-4C52-8E74-BC115872792C}" destId="{9A4C16DD-AEE8-4722-9700-4AE9D1755FEE}" srcOrd="0" destOrd="0" presId="urn:microsoft.com/office/officeart/2008/layout/VerticalCurvedList"/>
    <dgm:cxn modelId="{9FC582AB-E497-49DE-A2A7-5C285BAF88D8}" type="presParOf" srcId="{9A4C16DD-AEE8-4722-9700-4AE9D1755FEE}" destId="{4CA64987-CC95-4BF7-9907-85965B7F7D39}" srcOrd="0" destOrd="0" presId="urn:microsoft.com/office/officeart/2008/layout/VerticalCurvedList"/>
    <dgm:cxn modelId="{ECFECF09-375B-4FFC-A894-14DC5AA962DB}" type="presParOf" srcId="{9A4C16DD-AEE8-4722-9700-4AE9D1755FEE}" destId="{E912BEA2-C8A1-4A67-8EE4-183B32687B0D}" srcOrd="1" destOrd="0" presId="urn:microsoft.com/office/officeart/2008/layout/VerticalCurvedList"/>
    <dgm:cxn modelId="{804FBE37-2D2B-44CB-BFFF-28E11EF0D547}" type="presParOf" srcId="{9A4C16DD-AEE8-4722-9700-4AE9D1755FEE}" destId="{29DE1EF6-EFCF-4449-A596-6E07F4E17B22}" srcOrd="2" destOrd="0" presId="urn:microsoft.com/office/officeart/2008/layout/VerticalCurvedList"/>
    <dgm:cxn modelId="{82323CC3-DFBD-4C58-8538-791503287165}" type="presParOf" srcId="{9A4C16DD-AEE8-4722-9700-4AE9D1755FEE}" destId="{08B538DF-2673-40F8-9C0C-8D4DB6394D68}" srcOrd="3" destOrd="0" presId="urn:microsoft.com/office/officeart/2008/layout/VerticalCurvedList"/>
    <dgm:cxn modelId="{D2255437-7CCE-4089-A174-72DFA6768C11}" type="presParOf" srcId="{989751CA-5421-4C52-8E74-BC115872792C}" destId="{70DF8B0F-DE57-40D8-94C2-89CD559A911E}" srcOrd="1" destOrd="0" presId="urn:microsoft.com/office/officeart/2008/layout/VerticalCurvedList"/>
    <dgm:cxn modelId="{36C7347D-8C7B-4FF5-9640-2A67A88C8EB8}" type="presParOf" srcId="{989751CA-5421-4C52-8E74-BC115872792C}" destId="{9FC04E05-B68D-4A86-A925-D4E2277AA83C}" srcOrd="2" destOrd="0" presId="urn:microsoft.com/office/officeart/2008/layout/VerticalCurvedList"/>
    <dgm:cxn modelId="{BDDB9C18-7FDF-4131-9905-C4EBCB1832AD}" type="presParOf" srcId="{9FC04E05-B68D-4A86-A925-D4E2277AA83C}" destId="{7B6F9A5D-9A0D-4639-82BE-FA3F63B0FC45}" srcOrd="0" destOrd="0" presId="urn:microsoft.com/office/officeart/2008/layout/VerticalCurvedList"/>
    <dgm:cxn modelId="{60792C59-A1D3-4929-9674-58C10A4404C5}" type="presParOf" srcId="{989751CA-5421-4C52-8E74-BC115872792C}" destId="{D92E3D86-1513-4285-8543-B9412F70F543}" srcOrd="3" destOrd="0" presId="urn:microsoft.com/office/officeart/2008/layout/VerticalCurvedList"/>
    <dgm:cxn modelId="{F6AE0409-D28C-4CBA-8B34-8E75D2E1ED86}" type="presParOf" srcId="{989751CA-5421-4C52-8E74-BC115872792C}" destId="{A381E2C5-BBC0-4B22-89D5-03C2BC6D2DE2}" srcOrd="4" destOrd="0" presId="urn:microsoft.com/office/officeart/2008/layout/VerticalCurvedList"/>
    <dgm:cxn modelId="{BBB980E7-0E17-4E1C-842A-2F0E949BA9DA}" type="presParOf" srcId="{A381E2C5-BBC0-4B22-89D5-03C2BC6D2DE2}" destId="{A72BAB46-7B17-4432-9E00-F58702E5164C}" srcOrd="0" destOrd="0" presId="urn:microsoft.com/office/officeart/2008/layout/VerticalCurvedList"/>
    <dgm:cxn modelId="{06ED28DB-5CF7-44F5-A496-43E24122E53B}" type="presParOf" srcId="{989751CA-5421-4C52-8E74-BC115872792C}" destId="{B75BC806-1C18-4A75-A6EE-E42FCBF05D5A}" srcOrd="5" destOrd="0" presId="urn:microsoft.com/office/officeart/2008/layout/VerticalCurvedList"/>
    <dgm:cxn modelId="{59720F70-CB8C-4E6A-8EED-5EA2511D02F2}" type="presParOf" srcId="{989751CA-5421-4C52-8E74-BC115872792C}" destId="{26FFC334-0A7F-4613-9A72-34A62A0EAC5E}" srcOrd="6" destOrd="0" presId="urn:microsoft.com/office/officeart/2008/layout/VerticalCurvedList"/>
    <dgm:cxn modelId="{3C3B6CA7-2D9D-455F-AC19-E1194E021126}" type="presParOf" srcId="{26FFC334-0A7F-4613-9A72-34A62A0EAC5E}" destId="{B467C70E-CDBF-4A49-AA5B-23DC19DA64D6}" srcOrd="0" destOrd="0" presId="urn:microsoft.com/office/officeart/2008/layout/VerticalCurvedList"/>
    <dgm:cxn modelId="{371806D9-FEB2-4F38-8747-B66F9794D985}" type="presParOf" srcId="{989751CA-5421-4C52-8E74-BC115872792C}" destId="{EB909E43-6AE7-4430-AA24-8AE54651B7EF}" srcOrd="7" destOrd="0" presId="urn:microsoft.com/office/officeart/2008/layout/VerticalCurvedList"/>
    <dgm:cxn modelId="{7A4909CA-A168-4C24-BE7C-9F5C49842777}" type="presParOf" srcId="{989751CA-5421-4C52-8E74-BC115872792C}" destId="{50C1EBA0-53D0-498C-99DF-6F8E542392CF}" srcOrd="8" destOrd="0" presId="urn:microsoft.com/office/officeart/2008/layout/VerticalCurvedList"/>
    <dgm:cxn modelId="{F1B1869B-95D2-420A-919A-51A109712B9D}" type="presParOf" srcId="{50C1EBA0-53D0-498C-99DF-6F8E542392CF}" destId="{F8C167AB-4A6C-4C1D-BC8B-0B32F6DF583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2BEA2-C8A1-4A67-8EE4-183B32687B0D}">
      <dsp:nvSpPr>
        <dsp:cNvPr id="0" name=""/>
        <dsp:cNvSpPr/>
      </dsp:nvSpPr>
      <dsp:spPr>
        <a:xfrm>
          <a:off x="-6083310" y="-935417"/>
          <a:ext cx="7156616" cy="7156616"/>
        </a:xfrm>
        <a:prstGeom prst="blockArc">
          <a:avLst>
            <a:gd name="adj1" fmla="val 18900000"/>
            <a:gd name="adj2" fmla="val 2700000"/>
            <a:gd name="adj3" fmla="val 30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DF8B0F-DE57-40D8-94C2-89CD559A911E}">
      <dsp:nvSpPr>
        <dsp:cNvPr id="0" name=""/>
        <dsp:cNvSpPr/>
      </dsp:nvSpPr>
      <dsp:spPr>
        <a:xfrm>
          <a:off x="573283" y="0"/>
          <a:ext cx="10905918" cy="12289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9241" tIns="71120" rIns="71120" bIns="71120" numCol="1" spcCol="1270" anchor="ctr" anchorCtr="0">
          <a:noAutofit/>
        </a:bodyPr>
        <a:lstStyle/>
        <a:p>
          <a:pPr lvl="0" algn="l" defTabSz="1244600">
            <a:lnSpc>
              <a:spcPct val="90000"/>
            </a:lnSpc>
            <a:spcBef>
              <a:spcPct val="0"/>
            </a:spcBef>
            <a:spcAft>
              <a:spcPct val="35000"/>
            </a:spcAft>
          </a:pPr>
          <a:r>
            <a:rPr lang="en-US" sz="2800" kern="1200" dirty="0" err="1" smtClean="0"/>
            <a:t>Trình</a:t>
          </a:r>
          <a:r>
            <a:rPr lang="en-US" sz="2800" kern="1200" dirty="0" smtClean="0"/>
            <a:t> </a:t>
          </a:r>
          <a:r>
            <a:rPr lang="en-US" sz="2800" kern="1200" dirty="0" err="1" smtClean="0"/>
            <a:t>bày</a:t>
          </a:r>
          <a:r>
            <a:rPr lang="en-US" sz="2800" kern="1200" dirty="0" smtClean="0"/>
            <a:t> </a:t>
          </a:r>
          <a:r>
            <a:rPr lang="en-US" sz="2800" kern="1200" dirty="0" err="1" smtClean="0"/>
            <a:t>được</a:t>
          </a:r>
          <a:r>
            <a:rPr lang="en-US" sz="2800" kern="1200" dirty="0" smtClean="0"/>
            <a:t> </a:t>
          </a:r>
          <a:r>
            <a:rPr lang="en-US" sz="2800" kern="1200" dirty="0" err="1" smtClean="0"/>
            <a:t>khái</a:t>
          </a:r>
          <a:r>
            <a:rPr lang="en-US" sz="2800" kern="1200" dirty="0" smtClean="0"/>
            <a:t> </a:t>
          </a:r>
          <a:r>
            <a:rPr lang="en-US" sz="2800" kern="1200" dirty="0" err="1" smtClean="0"/>
            <a:t>niệm</a:t>
          </a:r>
          <a:r>
            <a:rPr lang="en-US" sz="2800" kern="1200" dirty="0" smtClean="0"/>
            <a:t> </a:t>
          </a:r>
          <a:r>
            <a:rPr lang="en-US" sz="2800" kern="1200" dirty="0" err="1" smtClean="0"/>
            <a:t>đạo</a:t>
          </a:r>
          <a:r>
            <a:rPr lang="en-US" sz="2800" kern="1200" dirty="0" smtClean="0"/>
            <a:t> </a:t>
          </a:r>
          <a:r>
            <a:rPr lang="en-US" sz="2800" kern="1200" dirty="0" err="1" smtClean="0"/>
            <a:t>đức</a:t>
          </a:r>
          <a:r>
            <a:rPr lang="en-US" sz="2800" kern="1200" dirty="0" smtClean="0"/>
            <a:t>, </a:t>
          </a:r>
          <a:r>
            <a:rPr lang="en-US" sz="2800" kern="1200" dirty="0" err="1" smtClean="0"/>
            <a:t>chuẩn</a:t>
          </a:r>
          <a:r>
            <a:rPr lang="en-US" sz="2800" kern="1200" dirty="0" smtClean="0"/>
            <a:t> </a:t>
          </a:r>
          <a:r>
            <a:rPr lang="en-US" sz="2800" kern="1200" dirty="0" err="1" smtClean="0"/>
            <a:t>đạo</a:t>
          </a:r>
          <a:r>
            <a:rPr lang="en-US" sz="2800" kern="1200" dirty="0" smtClean="0"/>
            <a:t> </a:t>
          </a:r>
          <a:r>
            <a:rPr lang="en-US" sz="2800" kern="1200" dirty="0" err="1" smtClean="0"/>
            <a:t>đức</a:t>
          </a:r>
          <a:r>
            <a:rPr lang="en-US" sz="2800" kern="1200" dirty="0" smtClean="0"/>
            <a:t> </a:t>
          </a:r>
          <a:r>
            <a:rPr lang="en-US" sz="2800" kern="1200" dirty="0" err="1" smtClean="0"/>
            <a:t>nghề</a:t>
          </a:r>
          <a:r>
            <a:rPr lang="en-US" sz="2800" kern="1200" dirty="0" smtClean="0"/>
            <a:t> </a:t>
          </a:r>
          <a:r>
            <a:rPr lang="en-US" sz="2800" kern="1200" dirty="0" err="1" smtClean="0"/>
            <a:t>nghiệp</a:t>
          </a:r>
          <a:r>
            <a:rPr lang="en-US" sz="2800" kern="1200" dirty="0" smtClean="0"/>
            <a:t>  </a:t>
          </a:r>
          <a:r>
            <a:rPr lang="en-US" sz="2800" kern="1200" dirty="0" err="1" smtClean="0"/>
            <a:t>điều</a:t>
          </a:r>
          <a:r>
            <a:rPr lang="en-US" sz="2800" kern="1200" dirty="0" smtClean="0"/>
            <a:t> </a:t>
          </a:r>
          <a:r>
            <a:rPr lang="en-US" sz="2800" kern="1200" dirty="0" err="1" smtClean="0"/>
            <a:t>dưỡng</a:t>
          </a:r>
          <a:r>
            <a:rPr lang="en-US" sz="2800" kern="1200" dirty="0" smtClean="0"/>
            <a:t> </a:t>
          </a:r>
          <a:r>
            <a:rPr lang="en-US" sz="2800" kern="1200" dirty="0" err="1" smtClean="0"/>
            <a:t>viên</a:t>
          </a:r>
          <a:r>
            <a:rPr lang="en-US" sz="2800" kern="1200" dirty="0" smtClean="0"/>
            <a:t> (CĐRMH 1,2)  </a:t>
          </a:r>
        </a:p>
      </dsp:txBody>
      <dsp:txXfrm>
        <a:off x="573283" y="0"/>
        <a:ext cx="10905918" cy="1228996"/>
      </dsp:txXfrm>
    </dsp:sp>
    <dsp:sp modelId="{7B6F9A5D-9A0D-4639-82BE-FA3F63B0FC45}">
      <dsp:nvSpPr>
        <dsp:cNvPr id="0" name=""/>
        <dsp:cNvSpPr/>
      </dsp:nvSpPr>
      <dsp:spPr>
        <a:xfrm>
          <a:off x="39576" y="70086"/>
          <a:ext cx="1022426" cy="102242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2E3D86-1513-4285-8543-B9412F70F543}">
      <dsp:nvSpPr>
        <dsp:cNvPr id="0" name=""/>
        <dsp:cNvSpPr/>
      </dsp:nvSpPr>
      <dsp:spPr>
        <a:xfrm>
          <a:off x="992796" y="1494644"/>
          <a:ext cx="10481766" cy="11673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9241" tIns="71120" rIns="71120" bIns="71120" numCol="1" spcCol="1270" anchor="ctr" anchorCtr="0">
          <a:noAutofit/>
        </a:bodyPr>
        <a:lstStyle/>
        <a:p>
          <a:pPr lvl="0" algn="l" defTabSz="1244600">
            <a:lnSpc>
              <a:spcPct val="90000"/>
            </a:lnSpc>
            <a:spcBef>
              <a:spcPct val="0"/>
            </a:spcBef>
            <a:spcAft>
              <a:spcPct val="35000"/>
            </a:spcAft>
          </a:pPr>
          <a:r>
            <a:rPr lang="en-US" sz="2800" kern="1200" dirty="0" err="1" smtClean="0"/>
            <a:t>Phân</a:t>
          </a:r>
          <a:r>
            <a:rPr lang="en-US" sz="2800" kern="1200" dirty="0" smtClean="0"/>
            <a:t> </a:t>
          </a:r>
          <a:r>
            <a:rPr lang="en-US" sz="2800" kern="1200" dirty="0" err="1" smtClean="0"/>
            <a:t>tích</a:t>
          </a:r>
          <a:r>
            <a:rPr lang="en-US" sz="2800" kern="1200" dirty="0" smtClean="0"/>
            <a:t> </a:t>
          </a:r>
          <a:r>
            <a:rPr lang="en-US" sz="2800" kern="1200" dirty="0" err="1" smtClean="0"/>
            <a:t>được</a:t>
          </a:r>
          <a:r>
            <a:rPr lang="en-US" sz="2800" kern="1200" dirty="0" smtClean="0"/>
            <a:t> 8 </a:t>
          </a:r>
          <a:r>
            <a:rPr lang="en-US" sz="2800" kern="1200" dirty="0" err="1" smtClean="0"/>
            <a:t>chuẩn</a:t>
          </a:r>
          <a:r>
            <a:rPr lang="en-US" sz="2800" kern="1200" dirty="0" smtClean="0"/>
            <a:t> </a:t>
          </a:r>
          <a:r>
            <a:rPr lang="en-US" sz="2800" kern="1200" dirty="0" err="1" smtClean="0"/>
            <a:t>đạo</a:t>
          </a:r>
          <a:r>
            <a:rPr lang="en-US" sz="2800" kern="1200" dirty="0" smtClean="0"/>
            <a:t> </a:t>
          </a:r>
          <a:r>
            <a:rPr lang="en-US" sz="2800" kern="1200" dirty="0" err="1" smtClean="0"/>
            <a:t>đức</a:t>
          </a:r>
          <a:r>
            <a:rPr lang="en-US" sz="2800" kern="1200" dirty="0" smtClean="0"/>
            <a:t> </a:t>
          </a:r>
          <a:r>
            <a:rPr lang="en-US" sz="2800" kern="1200" dirty="0" err="1" smtClean="0"/>
            <a:t>nghề</a:t>
          </a:r>
          <a:r>
            <a:rPr lang="en-US" sz="2800" kern="1200" dirty="0" smtClean="0"/>
            <a:t> </a:t>
          </a:r>
          <a:r>
            <a:rPr lang="en-US" sz="2800" kern="1200" dirty="0" err="1" smtClean="0"/>
            <a:t>nghiệp</a:t>
          </a:r>
          <a:r>
            <a:rPr lang="en-US" sz="2800" kern="1200" dirty="0" smtClean="0"/>
            <a:t> </a:t>
          </a:r>
          <a:r>
            <a:rPr lang="en-US" sz="2800" kern="1200" dirty="0" err="1" smtClean="0"/>
            <a:t>điều</a:t>
          </a:r>
          <a:r>
            <a:rPr lang="en-US" sz="2800" kern="1200" dirty="0" smtClean="0"/>
            <a:t> </a:t>
          </a:r>
          <a:r>
            <a:rPr lang="en-US" sz="2800" kern="1200" dirty="0" err="1" smtClean="0"/>
            <a:t>dưỡng</a:t>
          </a:r>
          <a:r>
            <a:rPr lang="en-US" sz="2800" kern="1200" dirty="0" smtClean="0"/>
            <a:t> </a:t>
          </a:r>
          <a:r>
            <a:rPr lang="en-US" sz="2800" kern="1200" dirty="0" err="1" smtClean="0"/>
            <a:t>viên</a:t>
          </a:r>
          <a:r>
            <a:rPr lang="en-US" sz="2800" kern="1200" dirty="0" smtClean="0"/>
            <a:t> (CĐRMH 1,2)    </a:t>
          </a:r>
          <a:endParaRPr lang="en-US" sz="2800" kern="1200" dirty="0"/>
        </a:p>
      </dsp:txBody>
      <dsp:txXfrm>
        <a:off x="992796" y="1494644"/>
        <a:ext cx="10481766" cy="1167340"/>
      </dsp:txXfrm>
    </dsp:sp>
    <dsp:sp modelId="{A72BAB46-7B17-4432-9E00-F58702E5164C}">
      <dsp:nvSpPr>
        <dsp:cNvPr id="0" name=""/>
        <dsp:cNvSpPr/>
      </dsp:nvSpPr>
      <dsp:spPr>
        <a:xfrm>
          <a:off x="485382" y="1518115"/>
          <a:ext cx="1022426" cy="1022426"/>
        </a:xfrm>
        <a:prstGeom prst="ellips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5BC806-1C18-4A75-A6EE-E42FCBF05D5A}">
      <dsp:nvSpPr>
        <dsp:cNvPr id="0" name=""/>
        <dsp:cNvSpPr/>
      </dsp:nvSpPr>
      <dsp:spPr>
        <a:xfrm>
          <a:off x="1095375" y="2900574"/>
          <a:ext cx="10408800" cy="8179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9241" tIns="71120" rIns="71120" bIns="71120" numCol="1" spcCol="1270" anchor="ctr" anchorCtr="0">
          <a:noAutofit/>
        </a:bodyPr>
        <a:lstStyle/>
        <a:p>
          <a:pPr lvl="0" algn="l" defTabSz="1244600">
            <a:lnSpc>
              <a:spcPct val="90000"/>
            </a:lnSpc>
            <a:spcBef>
              <a:spcPct val="0"/>
            </a:spcBef>
            <a:spcAft>
              <a:spcPct val="35000"/>
            </a:spcAft>
          </a:pPr>
          <a:r>
            <a:rPr lang="en-US" sz="2800" kern="1200" dirty="0" err="1" smtClean="0"/>
            <a:t>Vận</a:t>
          </a:r>
          <a:r>
            <a:rPr lang="en-US" sz="2800" kern="1200" dirty="0" smtClean="0"/>
            <a:t> </a:t>
          </a:r>
          <a:r>
            <a:rPr lang="en-US" sz="2800" kern="1200" dirty="0" err="1" smtClean="0"/>
            <a:t>dụng</a:t>
          </a:r>
          <a:r>
            <a:rPr lang="en-US" sz="2800" kern="1200" dirty="0" smtClean="0"/>
            <a:t> </a:t>
          </a:r>
          <a:r>
            <a:rPr lang="en-US" sz="2800" kern="1200" dirty="0" err="1" smtClean="0"/>
            <a:t>được</a:t>
          </a:r>
          <a:r>
            <a:rPr lang="en-US" sz="2800" kern="1200" dirty="0" smtClean="0"/>
            <a:t> </a:t>
          </a:r>
          <a:r>
            <a:rPr lang="en-US" sz="2800" kern="1200" dirty="0" err="1" smtClean="0"/>
            <a:t>các</a:t>
          </a:r>
          <a:r>
            <a:rPr lang="en-US" sz="2800" kern="1200" dirty="0" smtClean="0"/>
            <a:t> </a:t>
          </a:r>
          <a:r>
            <a:rPr lang="en-US" sz="2800" kern="1200" dirty="0" err="1" smtClean="0"/>
            <a:t>chuẩn</a:t>
          </a:r>
          <a:r>
            <a:rPr lang="en-US" sz="2800" kern="1200" dirty="0" smtClean="0"/>
            <a:t> </a:t>
          </a:r>
          <a:r>
            <a:rPr lang="en-US" sz="2800" kern="1200" dirty="0" err="1" smtClean="0"/>
            <a:t>đạo</a:t>
          </a:r>
          <a:r>
            <a:rPr lang="en-US" sz="2800" kern="1200" dirty="0" smtClean="0"/>
            <a:t> </a:t>
          </a:r>
          <a:r>
            <a:rPr lang="en-US" sz="2800" kern="1200" dirty="0" err="1" smtClean="0"/>
            <a:t>đức</a:t>
          </a:r>
          <a:r>
            <a:rPr lang="en-US" sz="2800" kern="1200" dirty="0" smtClean="0"/>
            <a:t> </a:t>
          </a:r>
          <a:r>
            <a:rPr lang="en-US" sz="2800" kern="1200" dirty="0" err="1" smtClean="0"/>
            <a:t>nghề</a:t>
          </a:r>
          <a:r>
            <a:rPr lang="en-US" sz="2800" kern="1200" dirty="0" smtClean="0"/>
            <a:t> </a:t>
          </a:r>
          <a:r>
            <a:rPr lang="en-US" sz="2800" kern="1200" dirty="0" err="1" smtClean="0"/>
            <a:t>nghiệp</a:t>
          </a:r>
          <a:r>
            <a:rPr lang="en-US" sz="2800" kern="1200" dirty="0" smtClean="0"/>
            <a:t> </a:t>
          </a:r>
          <a:r>
            <a:rPr lang="en-US" sz="2800" kern="1200" dirty="0" err="1" smtClean="0"/>
            <a:t>điều</a:t>
          </a:r>
          <a:r>
            <a:rPr lang="en-US" sz="2800" kern="1200" dirty="0" smtClean="0"/>
            <a:t> </a:t>
          </a:r>
          <a:r>
            <a:rPr lang="en-US" sz="2800" kern="1200" dirty="0" err="1" smtClean="0"/>
            <a:t>dưỡng</a:t>
          </a:r>
          <a:r>
            <a:rPr lang="en-US" sz="2800" kern="1200" dirty="0" smtClean="0"/>
            <a:t> </a:t>
          </a:r>
          <a:r>
            <a:rPr lang="en-US" sz="2800" kern="1200" dirty="0" err="1" smtClean="0"/>
            <a:t>viên</a:t>
          </a:r>
          <a:r>
            <a:rPr lang="en-US" sz="2800" kern="1200" dirty="0" smtClean="0"/>
            <a:t> </a:t>
          </a:r>
          <a:r>
            <a:rPr lang="en-US" sz="2800" kern="1200" dirty="0" err="1" smtClean="0"/>
            <a:t>để</a:t>
          </a:r>
          <a:r>
            <a:rPr lang="en-US" sz="2800" kern="1200" dirty="0" smtClean="0"/>
            <a:t> </a:t>
          </a:r>
          <a:r>
            <a:rPr lang="en-US" sz="2800" kern="1200" dirty="0" err="1" smtClean="0"/>
            <a:t>giải</a:t>
          </a:r>
          <a:r>
            <a:rPr lang="en-US" sz="2800" kern="1200" dirty="0" smtClean="0"/>
            <a:t> </a:t>
          </a:r>
          <a:r>
            <a:rPr lang="en-US" sz="2800" kern="1200" dirty="0" err="1" smtClean="0"/>
            <a:t>quyết</a:t>
          </a:r>
          <a:r>
            <a:rPr lang="en-US" sz="2800" kern="1200" dirty="0" smtClean="0"/>
            <a:t> </a:t>
          </a:r>
          <a:r>
            <a:rPr lang="en-US" sz="2800" kern="1200" dirty="0" err="1" smtClean="0"/>
            <a:t>một</a:t>
          </a:r>
          <a:r>
            <a:rPr lang="en-US" sz="2800" kern="1200" dirty="0" smtClean="0"/>
            <a:t> </a:t>
          </a:r>
          <a:r>
            <a:rPr lang="en-US" sz="2800" kern="1200" dirty="0" err="1" smtClean="0"/>
            <a:t>số</a:t>
          </a:r>
          <a:r>
            <a:rPr lang="en-US" sz="2800" kern="1200" dirty="0" smtClean="0"/>
            <a:t> </a:t>
          </a:r>
          <a:r>
            <a:rPr lang="en-US" sz="2800" kern="1200" dirty="0" err="1" smtClean="0"/>
            <a:t>tình</a:t>
          </a:r>
          <a:r>
            <a:rPr lang="en-US" sz="2800" kern="1200" dirty="0" smtClean="0"/>
            <a:t> </a:t>
          </a:r>
          <a:r>
            <a:rPr lang="en-US" sz="2800" kern="1200" dirty="0" err="1" smtClean="0"/>
            <a:t>huống</a:t>
          </a:r>
          <a:r>
            <a:rPr lang="en-US" sz="2800" kern="1200" dirty="0" smtClean="0"/>
            <a:t> </a:t>
          </a:r>
          <a:r>
            <a:rPr lang="en-US" sz="2800" kern="1200" dirty="0" err="1" smtClean="0"/>
            <a:t>giả</a:t>
          </a:r>
          <a:r>
            <a:rPr lang="en-US" sz="2800" kern="1200" dirty="0" smtClean="0"/>
            <a:t> </a:t>
          </a:r>
          <a:r>
            <a:rPr lang="en-US" sz="2800" kern="1200" dirty="0" err="1" smtClean="0"/>
            <a:t>định</a:t>
          </a:r>
          <a:r>
            <a:rPr lang="en-US" sz="2800" kern="1200" dirty="0" smtClean="0"/>
            <a:t>. (CĐRMH 1,2)</a:t>
          </a:r>
          <a:endParaRPr lang="en-US" sz="3900" kern="1200" dirty="0"/>
        </a:p>
      </dsp:txBody>
      <dsp:txXfrm>
        <a:off x="1095375" y="2900574"/>
        <a:ext cx="10408800" cy="817940"/>
      </dsp:txXfrm>
    </dsp:sp>
    <dsp:sp modelId="{B467C70E-CDBF-4A49-AA5B-23DC19DA64D6}">
      <dsp:nvSpPr>
        <dsp:cNvPr id="0" name=""/>
        <dsp:cNvSpPr/>
      </dsp:nvSpPr>
      <dsp:spPr>
        <a:xfrm>
          <a:off x="436971" y="2795532"/>
          <a:ext cx="1022426" cy="102242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909E43-6AE7-4430-AA24-8AE54651B7EF}">
      <dsp:nvSpPr>
        <dsp:cNvPr id="0" name=""/>
        <dsp:cNvSpPr/>
      </dsp:nvSpPr>
      <dsp:spPr>
        <a:xfrm>
          <a:off x="387980" y="3847250"/>
          <a:ext cx="11163938" cy="14695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9241" tIns="71120" rIns="71120" bIns="71120" numCol="1" spcCol="1270" anchor="ctr" anchorCtr="0">
          <a:noAutofit/>
        </a:bodyPr>
        <a:lstStyle/>
        <a:p>
          <a:pPr lvl="0" algn="l" defTabSz="1244600">
            <a:lnSpc>
              <a:spcPct val="90000"/>
            </a:lnSpc>
            <a:spcBef>
              <a:spcPct val="0"/>
            </a:spcBef>
            <a:spcAft>
              <a:spcPct val="35000"/>
            </a:spcAft>
          </a:pPr>
          <a:r>
            <a:rPr lang="en-US" sz="2800" kern="1200" dirty="0" err="1" smtClean="0"/>
            <a:t>Thể</a:t>
          </a:r>
          <a:r>
            <a:rPr lang="en-US" sz="2800" kern="1200" dirty="0" smtClean="0"/>
            <a:t> </a:t>
          </a:r>
          <a:r>
            <a:rPr lang="en-US" sz="2800" kern="1200" dirty="0" err="1" smtClean="0"/>
            <a:t>hiện</a:t>
          </a:r>
          <a:r>
            <a:rPr lang="en-US" sz="2800" kern="1200" dirty="0" smtClean="0"/>
            <a:t> </a:t>
          </a:r>
          <a:r>
            <a:rPr lang="en-US" sz="2800" kern="1200" dirty="0" err="1" smtClean="0"/>
            <a:t>được</a:t>
          </a:r>
          <a:r>
            <a:rPr lang="en-US" sz="2800" kern="1200" dirty="0" smtClean="0"/>
            <a:t> </a:t>
          </a:r>
          <a:r>
            <a:rPr lang="en-US" sz="2800" kern="1200" dirty="0" err="1" smtClean="0"/>
            <a:t>thái</a:t>
          </a:r>
          <a:r>
            <a:rPr lang="en-US" sz="2800" kern="1200" dirty="0" smtClean="0"/>
            <a:t> </a:t>
          </a:r>
          <a:r>
            <a:rPr lang="en-US" sz="2800" kern="1200" dirty="0" err="1" smtClean="0"/>
            <a:t>độ</a:t>
          </a:r>
          <a:r>
            <a:rPr lang="en-US" sz="2800" kern="1200" dirty="0" smtClean="0"/>
            <a:t> </a:t>
          </a:r>
          <a:r>
            <a:rPr lang="en-US" sz="2800" kern="1200" dirty="0" err="1" smtClean="0"/>
            <a:t>tôn</a:t>
          </a:r>
          <a:r>
            <a:rPr lang="en-US" sz="2800" kern="1200" dirty="0" smtClean="0"/>
            <a:t> </a:t>
          </a:r>
          <a:r>
            <a:rPr lang="en-US" sz="2800" kern="1200" dirty="0" err="1" smtClean="0"/>
            <a:t>trọng</a:t>
          </a:r>
          <a:r>
            <a:rPr lang="en-US" sz="2800" kern="1200" dirty="0" smtClean="0"/>
            <a:t> </a:t>
          </a:r>
          <a:r>
            <a:rPr lang="en-US" sz="2800" kern="1200" dirty="0" err="1" smtClean="0"/>
            <a:t>và</a:t>
          </a:r>
          <a:r>
            <a:rPr lang="en-US" sz="2800" kern="1200" dirty="0" smtClean="0"/>
            <a:t> </a:t>
          </a:r>
          <a:r>
            <a:rPr lang="en-US" sz="2800" kern="1200" dirty="0" err="1" smtClean="0"/>
            <a:t>ân</a:t>
          </a:r>
          <a:r>
            <a:rPr lang="en-US" sz="2800" kern="1200" dirty="0" smtClean="0"/>
            <a:t> </a:t>
          </a:r>
          <a:r>
            <a:rPr lang="en-US" sz="2800" kern="1200" dirty="0" err="1" smtClean="0"/>
            <a:t>cần</a:t>
          </a:r>
          <a:r>
            <a:rPr lang="en-US" sz="2800" kern="1200" dirty="0" smtClean="0"/>
            <a:t> </a:t>
          </a:r>
          <a:r>
            <a:rPr lang="en-US" sz="2800" kern="1200" dirty="0" err="1" smtClean="0"/>
            <a:t>khi</a:t>
          </a:r>
          <a:r>
            <a:rPr lang="en-US" sz="2800" kern="1200" dirty="0" smtClean="0"/>
            <a:t> </a:t>
          </a:r>
          <a:r>
            <a:rPr lang="en-US" sz="2800" kern="1200" dirty="0" err="1" smtClean="0"/>
            <a:t>chăm</a:t>
          </a:r>
          <a:r>
            <a:rPr lang="en-US" sz="2800" kern="1200" dirty="0" smtClean="0"/>
            <a:t> </a:t>
          </a:r>
          <a:r>
            <a:rPr lang="en-US" sz="2800" kern="1200" dirty="0" err="1" smtClean="0"/>
            <a:t>sóc</a:t>
          </a:r>
          <a:r>
            <a:rPr lang="en-US" sz="2800" kern="1200" dirty="0" smtClean="0"/>
            <a:t> </a:t>
          </a:r>
          <a:r>
            <a:rPr lang="en-US" sz="2800" kern="1200" dirty="0" err="1" smtClean="0"/>
            <a:t>người</a:t>
          </a:r>
          <a:r>
            <a:rPr lang="en-US" sz="2800" kern="1200" dirty="0" smtClean="0"/>
            <a:t> </a:t>
          </a:r>
          <a:r>
            <a:rPr lang="en-US" sz="2800" kern="1200" dirty="0" err="1" smtClean="0"/>
            <a:t>bệnh</a:t>
          </a:r>
          <a:r>
            <a:rPr lang="en-US" sz="2800" kern="1200" dirty="0" smtClean="0"/>
            <a:t> </a:t>
          </a:r>
          <a:r>
            <a:rPr lang="en-US" sz="2800" kern="1200" dirty="0" err="1" smtClean="0"/>
            <a:t>trong</a:t>
          </a:r>
          <a:r>
            <a:rPr lang="en-US" sz="2800" kern="1200" dirty="0" smtClean="0"/>
            <a:t> </a:t>
          </a:r>
          <a:r>
            <a:rPr lang="en-US" sz="2800" kern="1200" dirty="0" err="1" smtClean="0"/>
            <a:t>một</a:t>
          </a:r>
          <a:r>
            <a:rPr lang="en-US" sz="2800" kern="1200" dirty="0" smtClean="0"/>
            <a:t> </a:t>
          </a:r>
          <a:r>
            <a:rPr lang="en-US" sz="2800" kern="1200" dirty="0" err="1" smtClean="0"/>
            <a:t>số</a:t>
          </a:r>
          <a:r>
            <a:rPr lang="en-US" sz="2800" kern="1200" dirty="0" smtClean="0"/>
            <a:t> </a:t>
          </a:r>
          <a:r>
            <a:rPr lang="en-US" sz="2800" kern="1200" dirty="0" err="1" smtClean="0"/>
            <a:t>tình</a:t>
          </a:r>
          <a:r>
            <a:rPr lang="en-US" sz="2800" kern="1200" dirty="0" smtClean="0"/>
            <a:t> </a:t>
          </a:r>
          <a:r>
            <a:rPr lang="en-US" sz="2800" kern="1200" dirty="0" err="1" smtClean="0"/>
            <a:t>huống</a:t>
          </a:r>
          <a:r>
            <a:rPr lang="en-US" sz="2800" kern="1200" dirty="0" smtClean="0"/>
            <a:t> </a:t>
          </a:r>
          <a:r>
            <a:rPr lang="en-US" sz="2800" kern="1200" dirty="0" err="1" smtClean="0"/>
            <a:t>giả</a:t>
          </a:r>
          <a:r>
            <a:rPr lang="en-US" sz="2800" kern="1200" dirty="0" smtClean="0"/>
            <a:t> </a:t>
          </a:r>
          <a:r>
            <a:rPr lang="en-US" sz="2800" kern="1200" dirty="0" err="1" smtClean="0"/>
            <a:t>định</a:t>
          </a:r>
          <a:r>
            <a:rPr lang="en-US" sz="2800" kern="1200" dirty="0" smtClean="0"/>
            <a:t>. (CĐRMH 1,2)</a:t>
          </a:r>
          <a:endParaRPr lang="en-US" sz="2800" kern="1200" dirty="0"/>
        </a:p>
      </dsp:txBody>
      <dsp:txXfrm>
        <a:off x="387980" y="3847250"/>
        <a:ext cx="11163938" cy="1469577"/>
      </dsp:txXfrm>
    </dsp:sp>
    <dsp:sp modelId="{F8C167AB-4A6C-4C1D-BC8B-0B32F6DF5838}">
      <dsp:nvSpPr>
        <dsp:cNvPr id="0" name=""/>
        <dsp:cNvSpPr/>
      </dsp:nvSpPr>
      <dsp:spPr>
        <a:xfrm>
          <a:off x="0" y="4233623"/>
          <a:ext cx="1022426" cy="1022426"/>
        </a:xfrm>
        <a:prstGeom prst="ellipse">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98A9C-3EE4-4F4F-89D9-FBFFE671D46D}" type="datetimeFigureOut">
              <a:rPr lang="en-US" smtClean="0"/>
              <a:t>10/15/2018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0846C-380E-4728-BD07-C839F3015C6E}" type="slidenum">
              <a:rPr lang="en-US" smtClean="0"/>
              <a:t>‹#›</a:t>
            </a:fld>
            <a:endParaRPr lang="en-US"/>
          </a:p>
        </p:txBody>
      </p:sp>
    </p:spTree>
    <p:extLst>
      <p:ext uri="{BB962C8B-B14F-4D97-AF65-F5344CB8AC3E}">
        <p14:creationId xmlns:p14="http://schemas.microsoft.com/office/powerpoint/2010/main" val="82424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0846C-380E-4728-BD07-C839F3015C6E}" type="slidenum">
              <a:rPr lang="en-US" smtClean="0"/>
              <a:t>8</a:t>
            </a:fld>
            <a:endParaRPr lang="en-US"/>
          </a:p>
        </p:txBody>
      </p:sp>
    </p:spTree>
    <p:extLst>
      <p:ext uri="{BB962C8B-B14F-4D97-AF65-F5344CB8AC3E}">
        <p14:creationId xmlns:p14="http://schemas.microsoft.com/office/powerpoint/2010/main" val="237610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0846C-380E-4728-BD07-C839F3015C6E}" type="slidenum">
              <a:rPr lang="en-US" smtClean="0"/>
              <a:t>22</a:t>
            </a:fld>
            <a:endParaRPr lang="en-US"/>
          </a:p>
        </p:txBody>
      </p:sp>
    </p:spTree>
    <p:extLst>
      <p:ext uri="{BB962C8B-B14F-4D97-AF65-F5344CB8AC3E}">
        <p14:creationId xmlns:p14="http://schemas.microsoft.com/office/powerpoint/2010/main" val="1514556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D0B8C2-8EA6-48C9-85D6-B5A2BBF82D41}"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325544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0B8C2-8EA6-48C9-85D6-B5A2BBF82D41}"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110717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0B8C2-8EA6-48C9-85D6-B5A2BBF82D41}"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3997754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D0B8C2-8EA6-48C9-85D6-B5A2BBF82D41}"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152140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D0B8C2-8EA6-48C9-85D6-B5A2BBF82D41}"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28210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D0B8C2-8EA6-48C9-85D6-B5A2BBF82D41}"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118437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D0B8C2-8EA6-48C9-85D6-B5A2BBF82D41}" type="datetimeFigureOut">
              <a:rPr lang="en-US" smtClean="0"/>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74386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D0B8C2-8EA6-48C9-85D6-B5A2BBF82D41}" type="datetimeFigureOut">
              <a:rPr lang="en-US" smtClean="0"/>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141609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0B8C2-8EA6-48C9-85D6-B5A2BBF82D41}" type="datetimeFigureOut">
              <a:rPr lang="en-US" smtClean="0"/>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262833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0B8C2-8EA6-48C9-85D6-B5A2BBF82D41}"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54220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0B8C2-8EA6-48C9-85D6-B5A2BBF82D41}"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218508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0B8C2-8EA6-48C9-85D6-B5A2BBF82D41}" type="datetimeFigureOut">
              <a:rPr lang="en-US" smtClean="0"/>
              <a:t>10/15/2018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5E869-B835-45DF-A02C-A4F48D06F26A}" type="slidenum">
              <a:rPr lang="en-US" smtClean="0"/>
              <a:t>‹#›</a:t>
            </a:fld>
            <a:endParaRPr lang="en-US"/>
          </a:p>
        </p:txBody>
      </p:sp>
    </p:spTree>
    <p:extLst>
      <p:ext uri="{BB962C8B-B14F-4D97-AF65-F5344CB8AC3E}">
        <p14:creationId xmlns:p14="http://schemas.microsoft.com/office/powerpoint/2010/main" val="2257831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Ti&#7875;u%20ph&#7849;m%20c&#244;%20g&#225;i%20ng&#224;nh%20y%20-%20BV%20qu&#7853;n%20Th&#7911;%20&#272;&#7913;c.mp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endParaRPr lang="en-US" dirty="0" smtClean="0"/>
          </a:p>
          <a:p>
            <a:pPr marL="0" indent="0">
              <a:lnSpc>
                <a:spcPct val="150000"/>
              </a:lnSpc>
              <a:buNone/>
            </a:pPr>
            <a:r>
              <a:rPr lang="en-US" sz="3000" dirty="0" smtClean="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Chuẩn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đầu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ra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môn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học</a:t>
            </a:r>
            <a:r>
              <a:rPr lang="en-US" sz="3000" b="1"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pPr marL="0" indent="0">
              <a:lnSpc>
                <a:spcPct val="150000"/>
              </a:lnSpc>
              <a:buNone/>
            </a:pPr>
            <a:r>
              <a:rPr lang="en-US" sz="3000" b="1" dirty="0">
                <a:latin typeface="Times New Roman" panose="02020603050405020304" pitchFamily="18" charset="0"/>
                <a:cs typeface="Times New Roman" panose="02020603050405020304" pitchFamily="18" charset="0"/>
              </a:rPr>
              <a:t>1. </a:t>
            </a:r>
            <a:r>
              <a:rPr lang="en-US" sz="3000" dirty="0" err="1">
                <a:latin typeface="Times New Roman" panose="02020603050405020304" pitchFamily="18" charset="0"/>
                <a:cs typeface="Times New Roman" panose="02020603050405020304" pitchFamily="18" charset="0"/>
              </a:rPr>
              <a:t>Vận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luật</a:t>
            </a:r>
            <a:r>
              <a:rPr lang="en-US" sz="3000" dirty="0">
                <a:latin typeface="Times New Roman" panose="02020603050405020304" pitchFamily="18" charset="0"/>
                <a:cs typeface="Times New Roman" panose="02020603050405020304" pitchFamily="18" charset="0"/>
              </a:rPr>
              <a:t> y </a:t>
            </a:r>
            <a:r>
              <a:rPr lang="en-US" sz="3000" dirty="0" err="1">
                <a:latin typeface="Times New Roman" panose="02020603050405020304" pitchFamily="18" charset="0"/>
                <a:cs typeface="Times New Roman" panose="02020603050405020304" pitchFamily="18" charset="0"/>
              </a:rPr>
              <a:t>tế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nghiệp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quyết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huống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cụ</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(CĐR 1)</a:t>
            </a:r>
          </a:p>
          <a:p>
            <a:pPr marL="0" indent="0">
              <a:lnSpc>
                <a:spcPct val="150000"/>
              </a:lnSpc>
              <a:buNone/>
            </a:pPr>
            <a:r>
              <a:rPr lang="en-US" sz="3000" dirty="0">
                <a:latin typeface="Times New Roman" panose="02020603050405020304" pitchFamily="18" charset="0"/>
                <a:cs typeface="Times New Roman" panose="02020603050405020304" pitchFamily="18" charset="0"/>
              </a:rPr>
              <a:t>2.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kiếm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thông</a:t>
            </a:r>
            <a:r>
              <a:rPr lang="en-US" sz="3000" dirty="0">
                <a:latin typeface="Times New Roman" panose="02020603050405020304" pitchFamily="18" charset="0"/>
                <a:cs typeface="Times New Roman" panose="02020603050405020304" pitchFamily="18" charset="0"/>
              </a:rPr>
              <a:t> tin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luật</a:t>
            </a:r>
            <a:r>
              <a:rPr lang="en-US" sz="3000" dirty="0">
                <a:latin typeface="Times New Roman" panose="02020603050405020304" pitchFamily="18" charset="0"/>
                <a:cs typeface="Times New Roman" panose="02020603050405020304" pitchFamily="18" charset="0"/>
              </a:rPr>
              <a:t> y </a:t>
            </a:r>
            <a:r>
              <a:rPr lang="en-US" sz="3000" dirty="0" err="1">
                <a:latin typeface="Times New Roman" panose="02020603050405020304" pitchFamily="18" charset="0"/>
                <a:cs typeface="Times New Roman" panose="02020603050405020304" pitchFamily="18" charset="0"/>
              </a:rPr>
              <a:t>tế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đức</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nghề</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nghiệp</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để</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quyết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huống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cụ</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(CĐR 12).</a:t>
            </a:r>
          </a:p>
          <a:p>
            <a:endParaRPr lang="en-US" dirty="0"/>
          </a:p>
        </p:txBody>
      </p:sp>
      <p:sp>
        <p:nvSpPr>
          <p:cNvPr id="4" name="Rectangle 3"/>
          <p:cNvSpPr/>
          <p:nvPr/>
        </p:nvSpPr>
        <p:spPr>
          <a:xfrm>
            <a:off x="748553" y="194409"/>
            <a:ext cx="10694894" cy="1631216"/>
          </a:xfrm>
          <a:prstGeom prst="rect">
            <a:avLst/>
          </a:prstGeom>
        </p:spPr>
        <p:txBody>
          <a:bodyPr wrap="square">
            <a:spAutoFit/>
          </a:bodyPr>
          <a:lstStyle/>
          <a:p>
            <a:pPr algn="just">
              <a:lnSpc>
                <a:spcPts val="2000"/>
              </a:lnSpc>
              <a:spcAft>
                <a:spcPts val="0"/>
              </a:spcAft>
            </a:pPr>
            <a:endParaRPr lang="en-US" sz="2800" b="1" dirty="0" smtClean="0">
              <a:solidFill>
                <a:srgbClr val="000000"/>
              </a:solidFill>
              <a:latin typeface="Times New Roman" panose="02020603050405020304" pitchFamily="18" charset="0"/>
              <a:ea typeface="Times New Roman" panose="02020603050405020304" pitchFamily="18" charset="0"/>
            </a:endParaRPr>
          </a:p>
          <a:p>
            <a:pPr algn="just">
              <a:lnSpc>
                <a:spcPts val="2000"/>
              </a:lnSpc>
              <a:spcAft>
                <a:spcPts val="0"/>
              </a:spcAft>
            </a:pPr>
            <a:r>
              <a:rPr lang="vi-VN" sz="2800" b="1" dirty="0" smtClean="0">
                <a:solidFill>
                  <a:srgbClr val="000000"/>
                </a:solidFill>
                <a:latin typeface="Times New Roman" panose="02020603050405020304" pitchFamily="18" charset="0"/>
                <a:ea typeface="Times New Roman" panose="02020603050405020304" pitchFamily="18" charset="0"/>
              </a:rPr>
              <a:t>TÊN </a:t>
            </a:r>
            <a:r>
              <a:rPr lang="vi-VN" sz="2800" b="1" dirty="0">
                <a:solidFill>
                  <a:srgbClr val="000000"/>
                </a:solidFill>
                <a:latin typeface="Times New Roman" panose="02020603050405020304" pitchFamily="18" charset="0"/>
                <a:ea typeface="Times New Roman" panose="02020603050405020304" pitchFamily="18" charset="0"/>
              </a:rPr>
              <a:t>MÔN HỌC: Pháp luật y tế - Đạo đức nghề nghiệp</a:t>
            </a:r>
            <a:endParaRPr lang="en-US" sz="2800" dirty="0">
              <a:latin typeface="Times New Roman" panose="02020603050405020304" pitchFamily="18" charset="0"/>
              <a:ea typeface="Times New Roman" panose="02020603050405020304" pitchFamily="18" charset="0"/>
            </a:endParaRPr>
          </a:p>
          <a:p>
            <a:pPr algn="just">
              <a:lnSpc>
                <a:spcPts val="2000"/>
              </a:lnSpc>
              <a:spcAft>
                <a:spcPts val="0"/>
              </a:spcAft>
            </a:pPr>
            <a:endParaRPr lang="en-US" sz="2800" b="1" dirty="0" smtClean="0">
              <a:solidFill>
                <a:srgbClr val="000000"/>
              </a:solidFill>
              <a:latin typeface="Times New Roman" panose="02020603050405020304" pitchFamily="18" charset="0"/>
              <a:ea typeface="Times New Roman" panose="02020603050405020304" pitchFamily="18" charset="0"/>
            </a:endParaRPr>
          </a:p>
          <a:p>
            <a:pPr algn="just">
              <a:lnSpc>
                <a:spcPts val="2000"/>
              </a:lnSpc>
              <a:spcAft>
                <a:spcPts val="0"/>
              </a:spcAft>
            </a:pPr>
            <a:r>
              <a:rPr lang="vi-VN" sz="2800" b="1" dirty="0" smtClean="0">
                <a:solidFill>
                  <a:srgbClr val="000000"/>
                </a:solidFill>
                <a:latin typeface="Times New Roman" panose="02020603050405020304" pitchFamily="18" charset="0"/>
                <a:ea typeface="Times New Roman" panose="02020603050405020304" pitchFamily="18" charset="0"/>
              </a:rPr>
              <a:t>MÃ </a:t>
            </a:r>
            <a:r>
              <a:rPr lang="vi-VN" sz="2800" b="1" dirty="0">
                <a:solidFill>
                  <a:srgbClr val="000000"/>
                </a:solidFill>
                <a:latin typeface="Times New Roman" panose="02020603050405020304" pitchFamily="18" charset="0"/>
                <a:ea typeface="Times New Roman" panose="02020603050405020304" pitchFamily="18" charset="0"/>
              </a:rPr>
              <a:t>MÔN HỌ</a:t>
            </a:r>
            <a:r>
              <a:rPr lang="en-US" sz="2800" b="1" dirty="0">
                <a:solidFill>
                  <a:srgbClr val="000000"/>
                </a:solidFill>
                <a:latin typeface="Times New Roman" panose="02020603050405020304" pitchFamily="18" charset="0"/>
                <a:ea typeface="Times New Roman" panose="02020603050405020304" pitchFamily="18" charset="0"/>
              </a:rPr>
              <a:t>C: CS07</a:t>
            </a:r>
            <a:endParaRPr lang="en-US" sz="2800" dirty="0">
              <a:latin typeface="Times New Roman" panose="02020603050405020304" pitchFamily="18" charset="0"/>
              <a:ea typeface="Times New Roman" panose="02020603050405020304" pitchFamily="18" charset="0"/>
            </a:endParaRPr>
          </a:p>
          <a:p>
            <a:pPr algn="just">
              <a:lnSpc>
                <a:spcPts val="2000"/>
              </a:lnSpc>
              <a:spcAft>
                <a:spcPts val="0"/>
              </a:spcAft>
            </a:pPr>
            <a:endParaRPr lang="en-US" sz="2800" b="1" dirty="0" smtClean="0">
              <a:solidFill>
                <a:srgbClr val="000000"/>
              </a:solidFill>
              <a:latin typeface="Times New Roman" panose="02020603050405020304" pitchFamily="18" charset="0"/>
              <a:ea typeface="Times New Roman" panose="02020603050405020304" pitchFamily="18" charset="0"/>
            </a:endParaRPr>
          </a:p>
          <a:p>
            <a:pPr algn="just">
              <a:lnSpc>
                <a:spcPts val="2000"/>
              </a:lnSpc>
              <a:spcAft>
                <a:spcPts val="0"/>
              </a:spcAft>
            </a:pPr>
            <a:r>
              <a:rPr lang="vi-VN" sz="2800" b="1" dirty="0" smtClean="0">
                <a:solidFill>
                  <a:srgbClr val="000000"/>
                </a:solidFill>
                <a:latin typeface="Times New Roman" panose="02020603050405020304" pitchFamily="18" charset="0"/>
                <a:ea typeface="Times New Roman" panose="02020603050405020304" pitchFamily="18" charset="0"/>
              </a:rPr>
              <a:t>THỜI </a:t>
            </a:r>
            <a:r>
              <a:rPr lang="vi-VN" sz="2800" b="1" dirty="0">
                <a:solidFill>
                  <a:srgbClr val="000000"/>
                </a:solidFill>
                <a:latin typeface="Times New Roman" panose="02020603050405020304" pitchFamily="18" charset="0"/>
                <a:ea typeface="Times New Roman" panose="02020603050405020304" pitchFamily="18" charset="0"/>
              </a:rPr>
              <a:t>GIAN THỰC HIỆN: </a:t>
            </a:r>
            <a:r>
              <a:rPr lang="en-US" sz="2800" dirty="0">
                <a:solidFill>
                  <a:srgbClr val="000000"/>
                </a:solidFill>
                <a:latin typeface="Times New Roman" panose="02020603050405020304" pitchFamily="18" charset="0"/>
                <a:ea typeface="Times New Roman" panose="02020603050405020304" pitchFamily="18" charset="0"/>
              </a:rPr>
              <a:t>30</a:t>
            </a:r>
            <a:r>
              <a:rPr lang="vi-VN" sz="2800" dirty="0">
                <a:solidFill>
                  <a:srgbClr val="000000"/>
                </a:solidFill>
                <a:latin typeface="Times New Roman" panose="02020603050405020304" pitchFamily="18" charset="0"/>
                <a:ea typeface="Times New Roman" panose="02020603050405020304" pitchFamily="18" charset="0"/>
              </a:rPr>
              <a:t> Giờ</a:t>
            </a:r>
            <a:r>
              <a:rPr lang="en-US" sz="2800" dirty="0">
                <a:solidFill>
                  <a:srgbClr val="000000"/>
                </a:solidFill>
                <a:latin typeface="Times New Roman" panose="02020603050405020304" pitchFamily="18" charset="0"/>
                <a:ea typeface="Times New Roman" panose="02020603050405020304" pitchFamily="18" charset="0"/>
              </a:rPr>
              <a:t> (2 </a:t>
            </a:r>
            <a:r>
              <a:rPr lang="en-US" sz="2800" dirty="0" err="1">
                <a:solidFill>
                  <a:srgbClr val="000000"/>
                </a:solidFill>
                <a:latin typeface="Times New Roman" panose="02020603050405020304" pitchFamily="18" charset="0"/>
                <a:ea typeface="Times New Roman" panose="02020603050405020304" pitchFamily="18" charset="0"/>
              </a:rPr>
              <a:t>tín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1304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1" y="228600"/>
            <a:ext cx="11315700" cy="6629400"/>
          </a:xfrm>
        </p:spPr>
        <p:txBody>
          <a:bodyPr>
            <a:normAutofit fontScale="47500" lnSpcReduction="20000"/>
          </a:bodyPr>
          <a:lstStyle/>
          <a:p>
            <a:pPr marL="0" indent="0">
              <a:buNone/>
            </a:pPr>
            <a:r>
              <a:rPr lang="en-US" sz="5100" b="1" dirty="0" err="1" smtClean="0"/>
              <a:t>Lựa</a:t>
            </a:r>
            <a:r>
              <a:rPr lang="en-US" sz="5100" b="1" dirty="0" smtClean="0"/>
              <a:t> </a:t>
            </a:r>
            <a:r>
              <a:rPr lang="en-US" sz="5100" b="1" dirty="0" err="1" smtClean="0"/>
              <a:t>chọn</a:t>
            </a:r>
            <a:r>
              <a:rPr lang="en-US" sz="5100" b="1" dirty="0" smtClean="0"/>
              <a:t> </a:t>
            </a:r>
            <a:r>
              <a:rPr lang="en-US" sz="5100" b="1" dirty="0" err="1" smtClean="0"/>
              <a:t>phương</a:t>
            </a:r>
            <a:r>
              <a:rPr lang="en-US" sz="5100" b="1" dirty="0" smtClean="0"/>
              <a:t> </a:t>
            </a:r>
            <a:r>
              <a:rPr lang="en-US" sz="5100" b="1" dirty="0" err="1" smtClean="0"/>
              <a:t>án</a:t>
            </a:r>
            <a:r>
              <a:rPr lang="en-US" sz="5100" b="1" dirty="0" smtClean="0"/>
              <a:t> </a:t>
            </a:r>
            <a:r>
              <a:rPr lang="en-US" sz="5100" b="1" dirty="0" err="1" smtClean="0"/>
              <a:t>trả</a:t>
            </a:r>
            <a:r>
              <a:rPr lang="en-US" sz="5100" b="1" dirty="0" smtClean="0"/>
              <a:t> </a:t>
            </a:r>
            <a:r>
              <a:rPr lang="en-US" sz="5100" b="1" dirty="0" err="1" smtClean="0"/>
              <a:t>lời</a:t>
            </a:r>
            <a:r>
              <a:rPr lang="en-US" sz="5100" b="1" dirty="0" smtClean="0"/>
              <a:t> </a:t>
            </a:r>
            <a:r>
              <a:rPr lang="en-US" sz="5100" b="1" dirty="0" err="1" smtClean="0"/>
              <a:t>đúng</a:t>
            </a:r>
            <a:r>
              <a:rPr lang="en-US" sz="5100" b="1" dirty="0" smtClean="0"/>
              <a:t> </a:t>
            </a:r>
            <a:r>
              <a:rPr lang="en-US" sz="5100" b="1" dirty="0" err="1" smtClean="0"/>
              <a:t>cho</a:t>
            </a:r>
            <a:r>
              <a:rPr lang="en-US" sz="5100" b="1" dirty="0" smtClean="0"/>
              <a:t> 3 </a:t>
            </a:r>
            <a:r>
              <a:rPr lang="en-US" sz="5100" b="1" dirty="0" err="1" smtClean="0"/>
              <a:t>câu</a:t>
            </a:r>
            <a:r>
              <a:rPr lang="en-US" sz="5100" b="1" dirty="0" smtClean="0"/>
              <a:t> </a:t>
            </a:r>
            <a:r>
              <a:rPr lang="en-US" sz="5100" b="1" dirty="0" err="1" smtClean="0"/>
              <a:t>hỏi</a:t>
            </a:r>
            <a:r>
              <a:rPr lang="en-US" sz="5100" b="1" dirty="0" smtClean="0"/>
              <a:t> </a:t>
            </a:r>
            <a:r>
              <a:rPr lang="en-US" sz="5100" b="1" dirty="0" err="1" smtClean="0"/>
              <a:t>sau</a:t>
            </a:r>
            <a:endParaRPr lang="en-US" sz="5100" b="1" dirty="0" smtClean="0"/>
          </a:p>
          <a:p>
            <a:pPr marL="0" indent="0">
              <a:buNone/>
            </a:pPr>
            <a:r>
              <a:rPr lang="en-US" sz="4200" dirty="0" smtClean="0">
                <a:latin typeface="Times New Roman" panose="02020603050405020304" pitchFamily="18" charset="0"/>
                <a:cs typeface="Times New Roman" panose="02020603050405020304" pitchFamily="18" charset="0"/>
              </a:rPr>
              <a:t>1</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Đạo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đức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tập</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hợp</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những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quan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điểm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về</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thế</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giới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về</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cách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sống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của</a:t>
            </a:r>
            <a:r>
              <a:rPr lang="en-US" sz="4200" dirty="0">
                <a:latin typeface="Times New Roman" panose="02020603050405020304" pitchFamily="18" charset="0"/>
                <a:cs typeface="Times New Roman" panose="02020603050405020304" pitchFamily="18" charset="0"/>
              </a:rPr>
              <a:t>: </a:t>
            </a:r>
          </a:p>
          <a:p>
            <a:pPr marL="0" indent="0">
              <a:buNone/>
            </a:pPr>
            <a:r>
              <a:rPr lang="en-US" sz="4200" dirty="0">
                <a:latin typeface="Times New Roman" panose="02020603050405020304" pitchFamily="18" charset="0"/>
                <a:cs typeface="Times New Roman" panose="02020603050405020304" pitchFamily="18" charset="0"/>
              </a:rPr>
              <a:t>A. </a:t>
            </a:r>
            <a:r>
              <a:rPr lang="en-US" sz="4200" dirty="0" err="1">
                <a:latin typeface="Times New Roman" panose="02020603050405020304" pitchFamily="18" charset="0"/>
                <a:cs typeface="Times New Roman" panose="02020603050405020304" pitchFamily="18" charset="0"/>
              </a:rPr>
              <a:t>một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xã</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hội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một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tập</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thể</a:t>
            </a:r>
            <a:r>
              <a:rPr lang="en-US" sz="4200" dirty="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một</a:t>
            </a:r>
            <a:r>
              <a:rPr lang="en-US" sz="4200" dirty="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nhóm</a:t>
            </a:r>
            <a:r>
              <a:rPr lang="en-US" sz="4200" dirty="0" smtClean="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người</a:t>
            </a:r>
            <a:r>
              <a:rPr lang="en-US" sz="4200" dirty="0" smtClean="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nhất</a:t>
            </a:r>
            <a:r>
              <a:rPr lang="en-US" sz="4200" dirty="0" smtClean="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định</a:t>
            </a:r>
            <a:endParaRPr lang="en-US" sz="4200" dirty="0">
              <a:latin typeface="Times New Roman" panose="02020603050405020304" pitchFamily="18" charset="0"/>
              <a:cs typeface="Times New Roman" panose="02020603050405020304" pitchFamily="18" charset="0"/>
            </a:endParaRPr>
          </a:p>
          <a:p>
            <a:pPr marL="0" indent="0">
              <a:buNone/>
            </a:pPr>
            <a:r>
              <a:rPr lang="en-US" sz="4200" dirty="0">
                <a:latin typeface="Times New Roman" panose="02020603050405020304" pitchFamily="18" charset="0"/>
                <a:cs typeface="Times New Roman" panose="02020603050405020304" pitchFamily="18" charset="0"/>
              </a:rPr>
              <a:t>B. </a:t>
            </a:r>
            <a:r>
              <a:rPr lang="en-US" sz="4200" dirty="0" err="1">
                <a:latin typeface="Times New Roman" panose="02020603050405020304" pitchFamily="18" charset="0"/>
                <a:cs typeface="Times New Roman" panose="02020603050405020304" pitchFamily="18" charset="0"/>
              </a:rPr>
              <a:t>một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xã</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hội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một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tầng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lớp</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xã</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hội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một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tập</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hợp</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người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nhất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định</a:t>
            </a:r>
            <a:endParaRPr lang="en-US" sz="4200" dirty="0">
              <a:latin typeface="Times New Roman" panose="02020603050405020304" pitchFamily="18" charset="0"/>
              <a:cs typeface="Times New Roman" panose="02020603050405020304" pitchFamily="18" charset="0"/>
            </a:endParaRPr>
          </a:p>
          <a:p>
            <a:pPr marL="0" indent="0">
              <a:buNone/>
            </a:pPr>
            <a:r>
              <a:rPr lang="en-US" sz="4200" dirty="0" smtClean="0">
                <a:latin typeface="Times New Roman" panose="02020603050405020304" pitchFamily="18" charset="0"/>
                <a:cs typeface="Times New Roman" panose="02020603050405020304" pitchFamily="18" charset="0"/>
              </a:rPr>
              <a:t>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một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xã</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hội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một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tầng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lớp</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xã</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hội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một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người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nhất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định</a:t>
            </a:r>
            <a:endParaRPr lang="en-US" sz="4200" dirty="0">
              <a:latin typeface="Times New Roman" panose="02020603050405020304" pitchFamily="18" charset="0"/>
              <a:cs typeface="Times New Roman" panose="02020603050405020304" pitchFamily="18" charset="0"/>
            </a:endParaRPr>
          </a:p>
          <a:p>
            <a:pPr marL="0" indent="0">
              <a:buNone/>
            </a:pPr>
            <a:r>
              <a:rPr lang="en-US" sz="4200" dirty="0" smtClean="0">
                <a:latin typeface="Times New Roman" panose="02020603050405020304" pitchFamily="18" charset="0"/>
                <a:cs typeface="Times New Roman" panose="02020603050405020304" pitchFamily="18" charset="0"/>
              </a:rPr>
              <a:t>D</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một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xã</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hội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một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tầng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lớp</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xã</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hội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một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cá</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nhân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nhất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định</a:t>
            </a:r>
            <a:r>
              <a:rPr lang="en-US" sz="4200" dirty="0">
                <a:latin typeface="Times New Roman" panose="02020603050405020304" pitchFamily="18" charset="0"/>
                <a:cs typeface="Times New Roman" panose="02020603050405020304" pitchFamily="18" charset="0"/>
              </a:rPr>
              <a:t> </a:t>
            </a:r>
          </a:p>
          <a:p>
            <a:pPr marL="0" indent="0">
              <a:buNone/>
            </a:pPr>
            <a:endParaRPr lang="en-US" sz="4200" dirty="0" smtClean="0">
              <a:latin typeface="Times New Roman" panose="02020603050405020304" pitchFamily="18" charset="0"/>
              <a:cs typeface="Times New Roman" panose="02020603050405020304" pitchFamily="18" charset="0"/>
            </a:endParaRPr>
          </a:p>
          <a:p>
            <a:pPr marL="0" indent="0">
              <a:buNone/>
            </a:pPr>
            <a:r>
              <a:rPr lang="en-US" sz="4200" dirty="0" smtClean="0">
                <a:latin typeface="Times New Roman" panose="02020603050405020304" pitchFamily="18" charset="0"/>
                <a:cs typeface="Times New Roman" panose="02020603050405020304" pitchFamily="18" charset="0"/>
              </a:rPr>
              <a:t>2</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Chuẩn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đạo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đức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nghề</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nghiệp</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của</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điều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dưỡng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viên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là</a:t>
            </a:r>
            <a:r>
              <a:rPr lang="en-US" sz="4200" dirty="0">
                <a:latin typeface="Times New Roman" panose="02020603050405020304" pitchFamily="18" charset="0"/>
                <a:cs typeface="Times New Roman" panose="02020603050405020304" pitchFamily="18" charset="0"/>
              </a:rPr>
              <a:t>: </a:t>
            </a:r>
          </a:p>
          <a:p>
            <a:pPr marL="0" indent="0">
              <a:buNone/>
            </a:pPr>
            <a:r>
              <a:rPr lang="en-US" sz="4200" dirty="0">
                <a:latin typeface="Times New Roman" panose="02020603050405020304" pitchFamily="18" charset="0"/>
                <a:cs typeface="Times New Roman" panose="02020603050405020304" pitchFamily="18" charset="0"/>
              </a:rPr>
              <a:t>A. </a:t>
            </a:r>
            <a:r>
              <a:rPr lang="en-US" sz="4200" dirty="0" err="1">
                <a:latin typeface="Times New Roman" panose="02020603050405020304" pitchFamily="18" charset="0"/>
                <a:cs typeface="Times New Roman" panose="02020603050405020304" pitchFamily="18" charset="0"/>
              </a:rPr>
              <a:t>những</a:t>
            </a:r>
            <a:r>
              <a:rPr lang="en-US" sz="4200" dirty="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luật</a:t>
            </a:r>
            <a:r>
              <a:rPr lang="en-US" sz="4200" dirty="0" smtClean="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lệ</a:t>
            </a:r>
            <a:r>
              <a:rPr lang="en-US" sz="4200" dirty="0" smtClean="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những</a:t>
            </a:r>
            <a:r>
              <a:rPr lang="en-US" sz="4200" dirty="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giá</a:t>
            </a:r>
            <a:r>
              <a:rPr lang="en-US" sz="4200" dirty="0" smtClean="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trị</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nghề</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nghiệp</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những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khuôn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mẫu</a:t>
            </a:r>
            <a:endParaRPr lang="en-US" sz="4200" dirty="0">
              <a:latin typeface="Times New Roman" panose="02020603050405020304" pitchFamily="18" charset="0"/>
              <a:cs typeface="Times New Roman" panose="02020603050405020304" pitchFamily="18" charset="0"/>
            </a:endParaRPr>
          </a:p>
          <a:p>
            <a:pPr marL="0" indent="0">
              <a:buNone/>
            </a:pPr>
            <a:r>
              <a:rPr lang="en-US" sz="4200" dirty="0">
                <a:latin typeface="Times New Roman" panose="02020603050405020304" pitchFamily="18" charset="0"/>
                <a:cs typeface="Times New Roman" panose="02020603050405020304" pitchFamily="18" charset="0"/>
              </a:rPr>
              <a:t>B. </a:t>
            </a:r>
            <a:r>
              <a:rPr lang="en-US" sz="4200" dirty="0" err="1">
                <a:latin typeface="Times New Roman" panose="02020603050405020304" pitchFamily="18" charset="0"/>
                <a:cs typeface="Times New Roman" panose="02020603050405020304" pitchFamily="18" charset="0"/>
              </a:rPr>
              <a:t>những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nguyên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tắc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những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giá</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trị</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nghề</a:t>
            </a:r>
            <a:r>
              <a:rPr lang="en-US" sz="4200" dirty="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nghiệp</a:t>
            </a:r>
            <a:r>
              <a:rPr lang="en-US" sz="4200" dirty="0" smtClean="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những</a:t>
            </a:r>
            <a:r>
              <a:rPr lang="en-US" sz="4200" dirty="0" smtClean="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khuôn</a:t>
            </a:r>
            <a:r>
              <a:rPr lang="en-US" sz="4200" dirty="0" smtClean="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mẫu</a:t>
            </a:r>
            <a:endParaRPr lang="en-US" sz="4200" dirty="0">
              <a:latin typeface="Times New Roman" panose="02020603050405020304" pitchFamily="18" charset="0"/>
              <a:cs typeface="Times New Roman" panose="02020603050405020304" pitchFamily="18" charset="0"/>
            </a:endParaRPr>
          </a:p>
          <a:p>
            <a:pPr marL="0" indent="0">
              <a:buNone/>
            </a:pPr>
            <a:r>
              <a:rPr lang="en-US" sz="4200" dirty="0">
                <a:latin typeface="Times New Roman" panose="02020603050405020304" pitchFamily="18" charset="0"/>
                <a:cs typeface="Times New Roman" panose="02020603050405020304" pitchFamily="18" charset="0"/>
              </a:rPr>
              <a:t>C. </a:t>
            </a:r>
            <a:r>
              <a:rPr lang="en-US" sz="4200" dirty="0" err="1">
                <a:latin typeface="Times New Roman" panose="02020603050405020304" pitchFamily="18" charset="0"/>
                <a:cs typeface="Times New Roman" panose="02020603050405020304" pitchFamily="18" charset="0"/>
              </a:rPr>
              <a:t>những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định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những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giá</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trị</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nghề</a:t>
            </a:r>
            <a:r>
              <a:rPr lang="en-US" sz="4200" dirty="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nghiệp</a:t>
            </a:r>
            <a:r>
              <a:rPr lang="en-US" sz="4200" dirty="0" smtClean="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những</a:t>
            </a:r>
            <a:r>
              <a:rPr lang="en-US" sz="4200" dirty="0" smtClean="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khuôn</a:t>
            </a:r>
            <a:r>
              <a:rPr lang="en-US" sz="4200" dirty="0" smtClean="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mẫu</a:t>
            </a:r>
            <a:r>
              <a:rPr lang="en-US" sz="4200" dirty="0">
                <a:latin typeface="Times New Roman" panose="02020603050405020304" pitchFamily="18" charset="0"/>
                <a:cs typeface="Times New Roman" panose="02020603050405020304" pitchFamily="18" charset="0"/>
              </a:rPr>
              <a:t>.</a:t>
            </a:r>
            <a:r>
              <a:rPr lang="en-US" sz="4200" dirty="0" smtClean="0">
                <a:latin typeface="Times New Roman" panose="02020603050405020304" pitchFamily="18" charset="0"/>
                <a:cs typeface="Times New Roman" panose="02020603050405020304" pitchFamily="18" charset="0"/>
              </a:rPr>
              <a:t> </a:t>
            </a:r>
            <a:endParaRPr lang="en-US" sz="4200" dirty="0">
              <a:latin typeface="Times New Roman" panose="02020603050405020304" pitchFamily="18" charset="0"/>
              <a:cs typeface="Times New Roman" panose="02020603050405020304" pitchFamily="18" charset="0"/>
            </a:endParaRPr>
          </a:p>
          <a:p>
            <a:pPr marL="0" indent="0">
              <a:buNone/>
            </a:pPr>
            <a:r>
              <a:rPr lang="en-US" sz="4200" dirty="0">
                <a:latin typeface="Times New Roman" panose="02020603050405020304" pitchFamily="18" charset="0"/>
                <a:cs typeface="Times New Roman" panose="02020603050405020304" pitchFamily="18" charset="0"/>
              </a:rPr>
              <a:t>D. </a:t>
            </a:r>
            <a:r>
              <a:rPr lang="en-US" sz="4200" dirty="0" err="1">
                <a:latin typeface="Times New Roman" panose="02020603050405020304" pitchFamily="18" charset="0"/>
                <a:cs typeface="Times New Roman" panose="02020603050405020304" pitchFamily="18" charset="0"/>
              </a:rPr>
              <a:t>những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nội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những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giá</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trị</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nghề</a:t>
            </a:r>
            <a:r>
              <a:rPr lang="en-US" sz="4200" dirty="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nghiệp</a:t>
            </a:r>
            <a:r>
              <a:rPr lang="en-US" sz="4200" dirty="0" smtClean="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những</a:t>
            </a:r>
            <a:r>
              <a:rPr lang="en-US" sz="4200" dirty="0" smtClean="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khuôn</a:t>
            </a:r>
            <a:r>
              <a:rPr lang="en-US" sz="4200" dirty="0" smtClean="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mẫu</a:t>
            </a:r>
            <a:r>
              <a:rPr lang="en-US" sz="4200" dirty="0" smtClean="0">
                <a:latin typeface="Times New Roman" panose="02020603050405020304" pitchFamily="18" charset="0"/>
                <a:cs typeface="Times New Roman" panose="02020603050405020304" pitchFamily="18" charset="0"/>
              </a:rPr>
              <a:t> </a:t>
            </a:r>
          </a:p>
          <a:p>
            <a:pPr marL="0" indent="0">
              <a:buNone/>
            </a:pPr>
            <a:endParaRPr lang="en-US" sz="4200" dirty="0" smtClean="0">
              <a:latin typeface="Times New Roman" panose="02020603050405020304" pitchFamily="18" charset="0"/>
              <a:cs typeface="Times New Roman" panose="02020603050405020304" pitchFamily="18" charset="0"/>
            </a:endParaRPr>
          </a:p>
          <a:p>
            <a:pPr marL="0" indent="0">
              <a:buNone/>
            </a:pPr>
            <a:r>
              <a:rPr lang="en-US" sz="4200" dirty="0" smtClean="0">
                <a:latin typeface="Times New Roman" panose="02020603050405020304" pitchFamily="18" charset="0"/>
                <a:cs typeface="Times New Roman" panose="02020603050405020304" pitchFamily="18" charset="0"/>
              </a:rPr>
              <a:t>3</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Thực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hiện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tốt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chuẩn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đạo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đức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nghề</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nghiệp</a:t>
            </a:r>
            <a:r>
              <a:rPr lang="en-US" sz="4200" dirty="0">
                <a:latin typeface="Times New Roman" panose="02020603050405020304" pitchFamily="18" charset="0"/>
                <a:cs typeface="Times New Roman" panose="02020603050405020304" pitchFamily="18" charset="0"/>
              </a:rPr>
              <a:t> </a:t>
            </a:r>
            <a:r>
              <a:rPr lang="en-US" sz="4200" dirty="0" smtClean="0">
                <a:latin typeface="Times New Roman" panose="02020603050405020304" pitchFamily="18" charset="0"/>
                <a:cs typeface="Times New Roman" panose="02020603050405020304" pitchFamily="18" charset="0"/>
              </a:rPr>
              <a:t>ĐDV </a:t>
            </a:r>
            <a:r>
              <a:rPr lang="en-US" sz="4200" dirty="0" err="1">
                <a:latin typeface="Times New Roman" panose="02020603050405020304" pitchFamily="18" charset="0"/>
                <a:cs typeface="Times New Roman" panose="02020603050405020304" pitchFamily="18" charset="0"/>
              </a:rPr>
              <a:t>nhằm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mục</a:t>
            </a:r>
            <a:r>
              <a:rPr lang="en-US" sz="4200" dirty="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đích</a:t>
            </a:r>
            <a:r>
              <a:rPr lang="en-US" sz="4200" dirty="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hướng</a:t>
            </a:r>
            <a:r>
              <a:rPr lang="en-US" sz="4200" dirty="0" smtClean="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dẫn</a:t>
            </a:r>
            <a:r>
              <a:rPr lang="en-US" sz="4200" dirty="0" smtClean="0">
                <a:latin typeface="Times New Roman" panose="02020603050405020304" pitchFamily="18" charset="0"/>
                <a:cs typeface="Times New Roman" panose="02020603050405020304" pitchFamily="18" charset="0"/>
              </a:rPr>
              <a:t> ĐDV </a:t>
            </a:r>
            <a:r>
              <a:rPr lang="en-US" sz="4200" dirty="0" err="1" smtClean="0">
                <a:latin typeface="Times New Roman" panose="02020603050405020304" pitchFamily="18" charset="0"/>
                <a:cs typeface="Times New Roman" panose="02020603050405020304" pitchFamily="18" charset="0"/>
              </a:rPr>
              <a:t>đưa</a:t>
            </a:r>
            <a:r>
              <a:rPr lang="en-US" sz="4200" dirty="0" smtClean="0">
                <a:latin typeface="Times New Roman" panose="02020603050405020304" pitchFamily="18" charset="0"/>
                <a:cs typeface="Times New Roman" panose="02020603050405020304" pitchFamily="18" charset="0"/>
              </a:rPr>
              <a:t> </a:t>
            </a:r>
            <a:r>
              <a:rPr lang="en-US" sz="4200" dirty="0" err="1" smtClean="0">
                <a:latin typeface="Times New Roman" panose="02020603050405020304" pitchFamily="18" charset="0"/>
                <a:cs typeface="Times New Roman" panose="02020603050405020304" pitchFamily="18" charset="0"/>
              </a:rPr>
              <a:t>ra</a:t>
            </a:r>
            <a:r>
              <a:rPr lang="en-US" sz="4200" dirty="0" smtClean="0">
                <a:latin typeface="Times New Roman" panose="02020603050405020304" pitchFamily="18" charset="0"/>
                <a:cs typeface="Times New Roman" panose="02020603050405020304" pitchFamily="18" charset="0"/>
              </a:rPr>
              <a:t>: </a:t>
            </a:r>
            <a:endParaRPr lang="en-US" sz="4200" dirty="0">
              <a:latin typeface="Times New Roman" panose="02020603050405020304" pitchFamily="18" charset="0"/>
              <a:cs typeface="Times New Roman" panose="02020603050405020304" pitchFamily="18" charset="0"/>
            </a:endParaRPr>
          </a:p>
          <a:p>
            <a:pPr marL="0" indent="0">
              <a:buNone/>
            </a:pPr>
            <a:r>
              <a:rPr lang="en-US" sz="4200" dirty="0">
                <a:latin typeface="Times New Roman" panose="02020603050405020304" pitchFamily="18" charset="0"/>
                <a:cs typeface="Times New Roman" panose="02020603050405020304" pitchFamily="18" charset="0"/>
              </a:rPr>
              <a:t>A. </a:t>
            </a:r>
            <a:r>
              <a:rPr lang="en-US" sz="4200" dirty="0" err="1" smtClean="0">
                <a:latin typeface="Times New Roman" panose="02020603050405020304" pitchFamily="18" charset="0"/>
                <a:cs typeface="Times New Roman" panose="02020603050405020304" pitchFamily="18" charset="0"/>
              </a:rPr>
              <a:t>các</a:t>
            </a:r>
            <a:r>
              <a:rPr lang="en-US" sz="4200" dirty="0" smtClean="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quyết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định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đạo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đức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trong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quá</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hành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nghề</a:t>
            </a:r>
            <a:endParaRPr lang="en-US" sz="4200" dirty="0">
              <a:latin typeface="Times New Roman" panose="02020603050405020304" pitchFamily="18" charset="0"/>
              <a:cs typeface="Times New Roman" panose="02020603050405020304" pitchFamily="18" charset="0"/>
            </a:endParaRPr>
          </a:p>
          <a:p>
            <a:pPr marL="0" indent="0">
              <a:buNone/>
            </a:pPr>
            <a:r>
              <a:rPr lang="en-US" sz="4200" dirty="0" smtClean="0">
                <a:latin typeface="Times New Roman" panose="02020603050405020304" pitchFamily="18" charset="0"/>
                <a:cs typeface="Times New Roman" panose="02020603050405020304" pitchFamily="18" charset="0"/>
              </a:rPr>
              <a:t>B. </a:t>
            </a:r>
            <a:r>
              <a:rPr lang="en-US" sz="4200" dirty="0" err="1" smtClean="0">
                <a:latin typeface="Times New Roman" panose="02020603050405020304" pitchFamily="18" charset="0"/>
                <a:cs typeface="Times New Roman" panose="02020603050405020304" pitchFamily="18" charset="0"/>
              </a:rPr>
              <a:t>các</a:t>
            </a:r>
            <a:r>
              <a:rPr lang="en-US" sz="4200" dirty="0" smtClean="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luật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đạo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đức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trong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quá</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hành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nghề</a:t>
            </a:r>
            <a:r>
              <a:rPr lang="en-US" sz="4200" dirty="0">
                <a:latin typeface="Times New Roman" panose="02020603050405020304" pitchFamily="18" charset="0"/>
                <a:cs typeface="Times New Roman" panose="02020603050405020304" pitchFamily="18" charset="0"/>
              </a:rPr>
              <a:t> </a:t>
            </a:r>
          </a:p>
          <a:p>
            <a:pPr marL="0" indent="0">
              <a:buNone/>
            </a:pPr>
            <a:r>
              <a:rPr lang="en-US" sz="4200" dirty="0">
                <a:latin typeface="Times New Roman" panose="02020603050405020304" pitchFamily="18" charset="0"/>
                <a:cs typeface="Times New Roman" panose="02020603050405020304" pitchFamily="18" charset="0"/>
              </a:rPr>
              <a:t>C. </a:t>
            </a:r>
            <a:r>
              <a:rPr lang="en-US" sz="4200" dirty="0" err="1" smtClean="0">
                <a:latin typeface="Times New Roman" panose="02020603050405020304" pitchFamily="18" charset="0"/>
                <a:cs typeface="Times New Roman" panose="02020603050405020304" pitchFamily="18" charset="0"/>
              </a:rPr>
              <a:t>những</a:t>
            </a:r>
            <a:r>
              <a:rPr lang="en-US" sz="4200" dirty="0" smtClean="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giá</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trị</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đạo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đức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trong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quá</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hành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nghề</a:t>
            </a:r>
            <a:r>
              <a:rPr lang="en-US" sz="4200" dirty="0">
                <a:latin typeface="Times New Roman" panose="02020603050405020304" pitchFamily="18" charset="0"/>
                <a:cs typeface="Times New Roman" panose="02020603050405020304" pitchFamily="18" charset="0"/>
              </a:rPr>
              <a:t> </a:t>
            </a:r>
          </a:p>
          <a:p>
            <a:pPr marL="0" indent="0">
              <a:buNone/>
            </a:pPr>
            <a:r>
              <a:rPr lang="en-US" sz="4200" dirty="0">
                <a:latin typeface="Times New Roman" panose="02020603050405020304" pitchFamily="18" charset="0"/>
                <a:cs typeface="Times New Roman" panose="02020603050405020304" pitchFamily="18" charset="0"/>
              </a:rPr>
              <a:t>D. </a:t>
            </a:r>
            <a:r>
              <a:rPr lang="en-US" sz="4200" dirty="0" err="1" smtClean="0">
                <a:latin typeface="Times New Roman" panose="02020603050405020304" pitchFamily="18" charset="0"/>
                <a:cs typeface="Times New Roman" panose="02020603050405020304" pitchFamily="18" charset="0"/>
              </a:rPr>
              <a:t>những</a:t>
            </a:r>
            <a:r>
              <a:rPr lang="en-US" sz="4200" dirty="0" smtClean="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nguyên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tắc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về</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đạo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đức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trong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quá</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trình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hành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nghề</a:t>
            </a:r>
            <a:r>
              <a:rPr lang="en-US" sz="4200" dirty="0">
                <a:latin typeface="Times New Roman" panose="02020603050405020304" pitchFamily="18" charset="0"/>
                <a:cs typeface="Times New Roman" panose="02020603050405020304" pitchFamily="18" charset="0"/>
              </a:rPr>
              <a:t> </a:t>
            </a:r>
          </a:p>
          <a:p>
            <a:pPr marL="0" indent="0">
              <a:buNone/>
            </a:pPr>
            <a:r>
              <a:rPr lang="en-US" dirty="0"/>
              <a:t>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321615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1" y="228600"/>
            <a:ext cx="11315700" cy="6629400"/>
          </a:xfrm>
        </p:spPr>
        <p:txBody>
          <a:bodyPr>
            <a:normAutofit fontScale="70000" lnSpcReduction="20000"/>
          </a:bodyPr>
          <a:lstStyle/>
          <a:p>
            <a:pPr marL="0" indent="0">
              <a:buNone/>
            </a:pPr>
            <a:r>
              <a:rPr lang="en-US" dirty="0"/>
              <a:t>1. </a:t>
            </a:r>
            <a:r>
              <a:rPr lang="en-US" dirty="0" err="1"/>
              <a:t>Đạo</a:t>
            </a:r>
            <a:r>
              <a:rPr lang="en-US" dirty="0"/>
              <a:t> </a:t>
            </a:r>
            <a:r>
              <a:rPr lang="en-US" dirty="0" err="1"/>
              <a:t>đức</a:t>
            </a:r>
            <a:r>
              <a:rPr lang="en-US" dirty="0"/>
              <a:t> </a:t>
            </a:r>
            <a:r>
              <a:rPr lang="en-US" dirty="0" err="1"/>
              <a:t>là</a:t>
            </a:r>
            <a:r>
              <a:rPr lang="en-US" dirty="0"/>
              <a:t> </a:t>
            </a:r>
            <a:r>
              <a:rPr lang="en-US" dirty="0" err="1"/>
              <a:t>tập</a:t>
            </a:r>
            <a:r>
              <a:rPr lang="en-US" dirty="0"/>
              <a:t> </a:t>
            </a:r>
            <a:r>
              <a:rPr lang="en-US" dirty="0" err="1"/>
              <a:t>hợp</a:t>
            </a:r>
            <a:r>
              <a:rPr lang="en-US" dirty="0"/>
              <a:t> </a:t>
            </a:r>
            <a:r>
              <a:rPr lang="en-US" dirty="0" err="1"/>
              <a:t>những</a:t>
            </a:r>
            <a:r>
              <a:rPr lang="en-US" dirty="0"/>
              <a:t> </a:t>
            </a:r>
            <a:r>
              <a:rPr lang="en-US" dirty="0" err="1"/>
              <a:t>quan</a:t>
            </a:r>
            <a:r>
              <a:rPr lang="en-US" dirty="0"/>
              <a:t> </a:t>
            </a:r>
            <a:r>
              <a:rPr lang="en-US" dirty="0" err="1"/>
              <a:t>điểm</a:t>
            </a:r>
            <a:r>
              <a:rPr lang="en-US" dirty="0"/>
              <a:t> </a:t>
            </a:r>
            <a:r>
              <a:rPr lang="en-US" dirty="0" err="1"/>
              <a:t>về</a:t>
            </a:r>
            <a:r>
              <a:rPr lang="en-US" dirty="0"/>
              <a:t> </a:t>
            </a:r>
            <a:r>
              <a:rPr lang="en-US" dirty="0" err="1"/>
              <a:t>thế</a:t>
            </a:r>
            <a:r>
              <a:rPr lang="en-US" dirty="0"/>
              <a:t> </a:t>
            </a:r>
            <a:r>
              <a:rPr lang="en-US" dirty="0" err="1"/>
              <a:t>giới</a:t>
            </a:r>
            <a:r>
              <a:rPr lang="en-US" dirty="0"/>
              <a:t>, </a:t>
            </a:r>
            <a:r>
              <a:rPr lang="en-US" dirty="0" err="1"/>
              <a:t>về</a:t>
            </a:r>
            <a:r>
              <a:rPr lang="en-US" dirty="0"/>
              <a:t> </a:t>
            </a:r>
            <a:r>
              <a:rPr lang="en-US" dirty="0" err="1"/>
              <a:t>cách</a:t>
            </a:r>
            <a:r>
              <a:rPr lang="en-US" dirty="0"/>
              <a:t> </a:t>
            </a:r>
            <a:r>
              <a:rPr lang="en-US" dirty="0" err="1"/>
              <a:t>sống</a:t>
            </a:r>
            <a:r>
              <a:rPr lang="en-US" dirty="0"/>
              <a:t> </a:t>
            </a:r>
            <a:r>
              <a:rPr lang="en-US" dirty="0" err="1"/>
              <a:t>của</a:t>
            </a:r>
            <a:r>
              <a:rPr lang="en-US" dirty="0"/>
              <a:t>: </a:t>
            </a:r>
          </a:p>
          <a:p>
            <a:pPr marL="0" indent="0">
              <a:buNone/>
            </a:pPr>
            <a:r>
              <a:rPr lang="en-US" dirty="0"/>
              <a:t>A. </a:t>
            </a:r>
            <a:r>
              <a:rPr lang="en-US" dirty="0" err="1"/>
              <a:t>một</a:t>
            </a:r>
            <a:r>
              <a:rPr lang="en-US" dirty="0"/>
              <a:t> </a:t>
            </a:r>
            <a:r>
              <a:rPr lang="en-US" dirty="0" err="1"/>
              <a:t>xã</a:t>
            </a:r>
            <a:r>
              <a:rPr lang="en-US" dirty="0"/>
              <a:t> </a:t>
            </a:r>
            <a:r>
              <a:rPr lang="en-US" dirty="0" err="1"/>
              <a:t>hội</a:t>
            </a:r>
            <a:r>
              <a:rPr lang="en-US" dirty="0"/>
              <a:t>, </a:t>
            </a:r>
            <a:r>
              <a:rPr lang="en-US" dirty="0" err="1"/>
              <a:t>một</a:t>
            </a:r>
            <a:r>
              <a:rPr lang="en-US" dirty="0"/>
              <a:t> </a:t>
            </a:r>
            <a:r>
              <a:rPr lang="en-US" dirty="0" err="1"/>
              <a:t>tập</a:t>
            </a:r>
            <a:r>
              <a:rPr lang="en-US" dirty="0"/>
              <a:t> </a:t>
            </a:r>
            <a:r>
              <a:rPr lang="en-US" dirty="0" err="1"/>
              <a:t>thể</a:t>
            </a:r>
            <a:r>
              <a:rPr lang="en-US" dirty="0"/>
              <a:t>, </a:t>
            </a:r>
            <a:r>
              <a:rPr lang="en-US" dirty="0" err="1"/>
              <a:t>một</a:t>
            </a:r>
            <a:r>
              <a:rPr lang="en-US" dirty="0"/>
              <a:t> </a:t>
            </a:r>
            <a:r>
              <a:rPr lang="en-US" dirty="0" err="1"/>
              <a:t>nhóm</a:t>
            </a:r>
            <a:r>
              <a:rPr lang="en-US" dirty="0"/>
              <a:t> </a:t>
            </a:r>
            <a:r>
              <a:rPr lang="en-US" dirty="0" err="1"/>
              <a:t>người</a:t>
            </a:r>
            <a:r>
              <a:rPr lang="en-US" dirty="0"/>
              <a:t> </a:t>
            </a:r>
            <a:r>
              <a:rPr lang="en-US" dirty="0" err="1"/>
              <a:t>nhất</a:t>
            </a:r>
            <a:r>
              <a:rPr lang="en-US" dirty="0"/>
              <a:t> </a:t>
            </a:r>
            <a:r>
              <a:rPr lang="en-US" dirty="0" err="1"/>
              <a:t>định</a:t>
            </a:r>
            <a:endParaRPr lang="en-US" dirty="0"/>
          </a:p>
          <a:p>
            <a:pPr marL="0" indent="0">
              <a:buNone/>
            </a:pPr>
            <a:r>
              <a:rPr lang="en-US" b="1" dirty="0">
                <a:solidFill>
                  <a:srgbClr val="FF0000"/>
                </a:solidFill>
              </a:rPr>
              <a:t>B. </a:t>
            </a:r>
            <a:r>
              <a:rPr lang="en-US" b="1" dirty="0" err="1">
                <a:solidFill>
                  <a:srgbClr val="FF0000"/>
                </a:solidFill>
              </a:rPr>
              <a:t>một</a:t>
            </a:r>
            <a:r>
              <a:rPr lang="en-US" b="1" dirty="0">
                <a:solidFill>
                  <a:srgbClr val="FF0000"/>
                </a:solidFill>
              </a:rPr>
              <a:t> </a:t>
            </a:r>
            <a:r>
              <a:rPr lang="en-US" b="1" dirty="0" err="1">
                <a:solidFill>
                  <a:srgbClr val="FF0000"/>
                </a:solidFill>
              </a:rPr>
              <a:t>xã</a:t>
            </a:r>
            <a:r>
              <a:rPr lang="en-US" b="1" dirty="0">
                <a:solidFill>
                  <a:srgbClr val="FF0000"/>
                </a:solidFill>
              </a:rPr>
              <a:t> </a:t>
            </a:r>
            <a:r>
              <a:rPr lang="en-US" b="1" dirty="0" err="1">
                <a:solidFill>
                  <a:srgbClr val="FF0000"/>
                </a:solidFill>
              </a:rPr>
              <a:t>hội</a:t>
            </a:r>
            <a:r>
              <a:rPr lang="en-US" b="1" dirty="0">
                <a:solidFill>
                  <a:srgbClr val="FF0000"/>
                </a:solidFill>
              </a:rPr>
              <a:t>, </a:t>
            </a:r>
            <a:r>
              <a:rPr lang="en-US" b="1" dirty="0" err="1">
                <a:solidFill>
                  <a:srgbClr val="FF0000"/>
                </a:solidFill>
              </a:rPr>
              <a:t>một</a:t>
            </a:r>
            <a:r>
              <a:rPr lang="en-US" b="1" dirty="0">
                <a:solidFill>
                  <a:srgbClr val="FF0000"/>
                </a:solidFill>
              </a:rPr>
              <a:t> </a:t>
            </a:r>
            <a:r>
              <a:rPr lang="en-US" b="1" dirty="0" err="1">
                <a:solidFill>
                  <a:srgbClr val="FF0000"/>
                </a:solidFill>
              </a:rPr>
              <a:t>tầng</a:t>
            </a:r>
            <a:r>
              <a:rPr lang="en-US" b="1" dirty="0">
                <a:solidFill>
                  <a:srgbClr val="FF0000"/>
                </a:solidFill>
              </a:rPr>
              <a:t> </a:t>
            </a:r>
            <a:r>
              <a:rPr lang="en-US" b="1" dirty="0" err="1">
                <a:solidFill>
                  <a:srgbClr val="FF0000"/>
                </a:solidFill>
              </a:rPr>
              <a:t>lớp</a:t>
            </a:r>
            <a:r>
              <a:rPr lang="en-US" b="1" dirty="0">
                <a:solidFill>
                  <a:srgbClr val="FF0000"/>
                </a:solidFill>
              </a:rPr>
              <a:t> </a:t>
            </a:r>
            <a:r>
              <a:rPr lang="en-US" b="1" dirty="0" err="1">
                <a:solidFill>
                  <a:srgbClr val="FF0000"/>
                </a:solidFill>
              </a:rPr>
              <a:t>xã</a:t>
            </a:r>
            <a:r>
              <a:rPr lang="en-US" b="1" dirty="0">
                <a:solidFill>
                  <a:srgbClr val="FF0000"/>
                </a:solidFill>
              </a:rPr>
              <a:t> </a:t>
            </a:r>
            <a:r>
              <a:rPr lang="en-US" b="1" dirty="0" err="1">
                <a:solidFill>
                  <a:srgbClr val="FF0000"/>
                </a:solidFill>
              </a:rPr>
              <a:t>hội</a:t>
            </a:r>
            <a:r>
              <a:rPr lang="en-US" b="1" dirty="0">
                <a:solidFill>
                  <a:srgbClr val="FF0000"/>
                </a:solidFill>
              </a:rPr>
              <a:t>, </a:t>
            </a:r>
            <a:r>
              <a:rPr lang="en-US" b="1" dirty="0" err="1">
                <a:solidFill>
                  <a:srgbClr val="FF0000"/>
                </a:solidFill>
              </a:rPr>
              <a:t>một</a:t>
            </a:r>
            <a:r>
              <a:rPr lang="en-US" b="1" dirty="0">
                <a:solidFill>
                  <a:srgbClr val="FF0000"/>
                </a:solidFill>
              </a:rPr>
              <a:t> </a:t>
            </a:r>
            <a:r>
              <a:rPr lang="en-US" b="1" dirty="0" err="1">
                <a:solidFill>
                  <a:srgbClr val="FF0000"/>
                </a:solidFill>
              </a:rPr>
              <a:t>tập</a:t>
            </a:r>
            <a:r>
              <a:rPr lang="en-US" b="1" dirty="0">
                <a:solidFill>
                  <a:srgbClr val="FF0000"/>
                </a:solidFill>
              </a:rPr>
              <a:t> </a:t>
            </a:r>
            <a:r>
              <a:rPr lang="en-US" b="1" dirty="0" err="1">
                <a:solidFill>
                  <a:srgbClr val="FF0000"/>
                </a:solidFill>
              </a:rPr>
              <a:t>hợp</a:t>
            </a:r>
            <a:r>
              <a:rPr lang="en-US" b="1" dirty="0">
                <a:solidFill>
                  <a:srgbClr val="FF0000"/>
                </a:solidFill>
              </a:rPr>
              <a:t> </a:t>
            </a:r>
            <a:r>
              <a:rPr lang="en-US" b="1" dirty="0" err="1">
                <a:solidFill>
                  <a:srgbClr val="FF0000"/>
                </a:solidFill>
              </a:rPr>
              <a:t>người</a:t>
            </a:r>
            <a:r>
              <a:rPr lang="en-US" b="1" dirty="0">
                <a:solidFill>
                  <a:srgbClr val="FF0000"/>
                </a:solidFill>
              </a:rPr>
              <a:t> </a:t>
            </a:r>
            <a:r>
              <a:rPr lang="en-US" b="1" dirty="0" err="1">
                <a:solidFill>
                  <a:srgbClr val="FF0000"/>
                </a:solidFill>
              </a:rPr>
              <a:t>nhất</a:t>
            </a:r>
            <a:r>
              <a:rPr lang="en-US" b="1" dirty="0">
                <a:solidFill>
                  <a:srgbClr val="FF0000"/>
                </a:solidFill>
              </a:rPr>
              <a:t> </a:t>
            </a:r>
            <a:r>
              <a:rPr lang="en-US" b="1" dirty="0" err="1">
                <a:solidFill>
                  <a:srgbClr val="FF0000"/>
                </a:solidFill>
              </a:rPr>
              <a:t>định</a:t>
            </a:r>
            <a:endParaRPr lang="en-US" b="1" dirty="0">
              <a:solidFill>
                <a:srgbClr val="FF0000"/>
              </a:solidFill>
            </a:endParaRPr>
          </a:p>
          <a:p>
            <a:pPr marL="0" indent="0">
              <a:buNone/>
            </a:pPr>
            <a:r>
              <a:rPr lang="en-US" dirty="0"/>
              <a:t>C. </a:t>
            </a:r>
            <a:r>
              <a:rPr lang="en-US" dirty="0" err="1"/>
              <a:t>một</a:t>
            </a:r>
            <a:r>
              <a:rPr lang="en-US" dirty="0"/>
              <a:t> </a:t>
            </a:r>
            <a:r>
              <a:rPr lang="en-US" dirty="0" err="1"/>
              <a:t>xã</a:t>
            </a:r>
            <a:r>
              <a:rPr lang="en-US" dirty="0"/>
              <a:t> </a:t>
            </a:r>
            <a:r>
              <a:rPr lang="en-US" dirty="0" err="1"/>
              <a:t>hội</a:t>
            </a:r>
            <a:r>
              <a:rPr lang="en-US" dirty="0"/>
              <a:t>, </a:t>
            </a:r>
            <a:r>
              <a:rPr lang="en-US" dirty="0" err="1"/>
              <a:t>một</a:t>
            </a:r>
            <a:r>
              <a:rPr lang="en-US" dirty="0"/>
              <a:t> </a:t>
            </a:r>
            <a:r>
              <a:rPr lang="en-US" dirty="0" err="1"/>
              <a:t>tầng</a:t>
            </a:r>
            <a:r>
              <a:rPr lang="en-US" dirty="0"/>
              <a:t> </a:t>
            </a:r>
            <a:r>
              <a:rPr lang="en-US" dirty="0" err="1"/>
              <a:t>lớp</a:t>
            </a:r>
            <a:r>
              <a:rPr lang="en-US" dirty="0"/>
              <a:t> </a:t>
            </a:r>
            <a:r>
              <a:rPr lang="en-US" dirty="0" err="1"/>
              <a:t>xã</a:t>
            </a:r>
            <a:r>
              <a:rPr lang="en-US" dirty="0"/>
              <a:t> </a:t>
            </a:r>
            <a:r>
              <a:rPr lang="en-US" dirty="0" err="1"/>
              <a:t>hội</a:t>
            </a:r>
            <a:r>
              <a:rPr lang="en-US" dirty="0"/>
              <a:t>, </a:t>
            </a:r>
            <a:r>
              <a:rPr lang="en-US" dirty="0" err="1"/>
              <a:t>một</a:t>
            </a:r>
            <a:r>
              <a:rPr lang="en-US" dirty="0"/>
              <a:t> </a:t>
            </a:r>
            <a:r>
              <a:rPr lang="en-US" dirty="0" err="1"/>
              <a:t>người</a:t>
            </a:r>
            <a:r>
              <a:rPr lang="en-US" dirty="0"/>
              <a:t> </a:t>
            </a:r>
            <a:r>
              <a:rPr lang="en-US" dirty="0" err="1"/>
              <a:t>nhất</a:t>
            </a:r>
            <a:r>
              <a:rPr lang="en-US" dirty="0"/>
              <a:t> </a:t>
            </a:r>
            <a:r>
              <a:rPr lang="en-US" dirty="0" err="1"/>
              <a:t>định</a:t>
            </a:r>
            <a:endParaRPr lang="en-US" dirty="0"/>
          </a:p>
          <a:p>
            <a:pPr marL="0" indent="0">
              <a:buNone/>
            </a:pPr>
            <a:r>
              <a:rPr lang="en-US" dirty="0"/>
              <a:t>D. </a:t>
            </a:r>
            <a:r>
              <a:rPr lang="en-US" dirty="0" err="1"/>
              <a:t>một</a:t>
            </a:r>
            <a:r>
              <a:rPr lang="en-US" dirty="0"/>
              <a:t> </a:t>
            </a:r>
            <a:r>
              <a:rPr lang="en-US" dirty="0" err="1"/>
              <a:t>xã</a:t>
            </a:r>
            <a:r>
              <a:rPr lang="en-US" dirty="0"/>
              <a:t> </a:t>
            </a:r>
            <a:r>
              <a:rPr lang="en-US" dirty="0" err="1"/>
              <a:t>hội</a:t>
            </a:r>
            <a:r>
              <a:rPr lang="en-US" dirty="0"/>
              <a:t>, </a:t>
            </a:r>
            <a:r>
              <a:rPr lang="en-US" dirty="0" err="1"/>
              <a:t>một</a:t>
            </a:r>
            <a:r>
              <a:rPr lang="en-US" dirty="0"/>
              <a:t> </a:t>
            </a:r>
            <a:r>
              <a:rPr lang="en-US" dirty="0" err="1"/>
              <a:t>tầng</a:t>
            </a:r>
            <a:r>
              <a:rPr lang="en-US" dirty="0"/>
              <a:t> </a:t>
            </a:r>
            <a:r>
              <a:rPr lang="en-US" dirty="0" err="1"/>
              <a:t>lớp</a:t>
            </a:r>
            <a:r>
              <a:rPr lang="en-US" dirty="0"/>
              <a:t> </a:t>
            </a:r>
            <a:r>
              <a:rPr lang="en-US" dirty="0" err="1"/>
              <a:t>xã</a:t>
            </a:r>
            <a:r>
              <a:rPr lang="en-US" dirty="0"/>
              <a:t> </a:t>
            </a:r>
            <a:r>
              <a:rPr lang="en-US" dirty="0" err="1"/>
              <a:t>hội</a:t>
            </a:r>
            <a:r>
              <a:rPr lang="en-US" dirty="0"/>
              <a:t>, </a:t>
            </a:r>
            <a:r>
              <a:rPr lang="en-US" dirty="0" err="1"/>
              <a:t>một</a:t>
            </a:r>
            <a:r>
              <a:rPr lang="en-US" dirty="0"/>
              <a:t> </a:t>
            </a:r>
            <a:r>
              <a:rPr lang="en-US" dirty="0" err="1"/>
              <a:t>cá</a:t>
            </a:r>
            <a:r>
              <a:rPr lang="en-US" dirty="0"/>
              <a:t> </a:t>
            </a:r>
            <a:r>
              <a:rPr lang="en-US" dirty="0" err="1"/>
              <a:t>nhân</a:t>
            </a:r>
            <a:r>
              <a:rPr lang="en-US" dirty="0"/>
              <a:t> </a:t>
            </a:r>
            <a:r>
              <a:rPr lang="en-US" dirty="0" err="1"/>
              <a:t>nhất</a:t>
            </a:r>
            <a:r>
              <a:rPr lang="en-US" dirty="0"/>
              <a:t> </a:t>
            </a:r>
            <a:r>
              <a:rPr lang="en-US" dirty="0" err="1"/>
              <a:t>định</a:t>
            </a:r>
            <a:r>
              <a:rPr lang="en-US" dirty="0"/>
              <a:t> </a:t>
            </a:r>
          </a:p>
          <a:p>
            <a:pPr marL="0" indent="0">
              <a:buNone/>
            </a:pPr>
            <a:endParaRPr lang="en-US" dirty="0" smtClean="0"/>
          </a:p>
          <a:p>
            <a:pPr marL="0" indent="0">
              <a:buNone/>
            </a:pPr>
            <a:r>
              <a:rPr lang="en-US" dirty="0" smtClean="0"/>
              <a:t>2</a:t>
            </a:r>
            <a:r>
              <a:rPr lang="en-US" dirty="0"/>
              <a:t>, </a:t>
            </a:r>
            <a:r>
              <a:rPr lang="en-US" dirty="0" err="1"/>
              <a:t>Chuẩn</a:t>
            </a:r>
            <a:r>
              <a:rPr lang="en-US" dirty="0"/>
              <a:t> </a:t>
            </a:r>
            <a:r>
              <a:rPr lang="en-US" dirty="0" err="1"/>
              <a:t>đạo</a:t>
            </a:r>
            <a:r>
              <a:rPr lang="en-US" dirty="0"/>
              <a:t> </a:t>
            </a:r>
            <a:r>
              <a:rPr lang="en-US" dirty="0" err="1"/>
              <a:t>đức</a:t>
            </a:r>
            <a:r>
              <a:rPr lang="en-US" dirty="0"/>
              <a:t> </a:t>
            </a:r>
            <a:r>
              <a:rPr lang="en-US" dirty="0" err="1"/>
              <a:t>nghề</a:t>
            </a:r>
            <a:r>
              <a:rPr lang="en-US" dirty="0"/>
              <a:t> </a:t>
            </a:r>
            <a:r>
              <a:rPr lang="en-US" dirty="0" err="1"/>
              <a:t>nghiệp</a:t>
            </a:r>
            <a:r>
              <a:rPr lang="en-US" dirty="0"/>
              <a:t> </a:t>
            </a:r>
            <a:r>
              <a:rPr lang="en-US" dirty="0" err="1"/>
              <a:t>của</a:t>
            </a:r>
            <a:r>
              <a:rPr lang="en-US" dirty="0"/>
              <a:t> </a:t>
            </a:r>
            <a:r>
              <a:rPr lang="en-US" dirty="0" err="1"/>
              <a:t>điều</a:t>
            </a:r>
            <a:r>
              <a:rPr lang="en-US" dirty="0"/>
              <a:t> </a:t>
            </a:r>
            <a:r>
              <a:rPr lang="en-US" dirty="0" err="1"/>
              <a:t>dưỡng</a:t>
            </a:r>
            <a:r>
              <a:rPr lang="en-US" dirty="0"/>
              <a:t> </a:t>
            </a:r>
            <a:r>
              <a:rPr lang="en-US" dirty="0" err="1"/>
              <a:t>viên</a:t>
            </a:r>
            <a:r>
              <a:rPr lang="en-US" dirty="0"/>
              <a:t> </a:t>
            </a:r>
            <a:r>
              <a:rPr lang="en-US" dirty="0" err="1"/>
              <a:t>là</a:t>
            </a:r>
            <a:r>
              <a:rPr lang="en-US" dirty="0"/>
              <a:t>: </a:t>
            </a:r>
          </a:p>
          <a:p>
            <a:pPr marL="0" indent="0">
              <a:buNone/>
            </a:pPr>
            <a:r>
              <a:rPr lang="en-US" dirty="0"/>
              <a:t>A. </a:t>
            </a:r>
            <a:r>
              <a:rPr lang="en-US" dirty="0" err="1"/>
              <a:t>những</a:t>
            </a:r>
            <a:r>
              <a:rPr lang="en-US" dirty="0"/>
              <a:t> </a:t>
            </a:r>
            <a:r>
              <a:rPr lang="en-US" dirty="0" err="1" smtClean="0"/>
              <a:t>luật</a:t>
            </a:r>
            <a:r>
              <a:rPr lang="en-US" dirty="0" smtClean="0"/>
              <a:t> </a:t>
            </a:r>
            <a:r>
              <a:rPr lang="en-US" dirty="0" err="1" smtClean="0"/>
              <a:t>lệ</a:t>
            </a:r>
            <a:r>
              <a:rPr lang="en-US" dirty="0" smtClean="0"/>
              <a:t>, </a:t>
            </a:r>
            <a:r>
              <a:rPr lang="en-US" dirty="0" err="1"/>
              <a:t>những</a:t>
            </a:r>
            <a:r>
              <a:rPr lang="en-US" dirty="0"/>
              <a:t> </a:t>
            </a:r>
            <a:r>
              <a:rPr lang="en-US" dirty="0" err="1" smtClean="0"/>
              <a:t>giá</a:t>
            </a:r>
            <a:r>
              <a:rPr lang="en-US" dirty="0" smtClean="0"/>
              <a:t> </a:t>
            </a:r>
            <a:r>
              <a:rPr lang="en-US" dirty="0" err="1"/>
              <a:t>trị</a:t>
            </a:r>
            <a:r>
              <a:rPr lang="en-US" dirty="0"/>
              <a:t> </a:t>
            </a:r>
            <a:r>
              <a:rPr lang="en-US" dirty="0" err="1"/>
              <a:t>nghề</a:t>
            </a:r>
            <a:r>
              <a:rPr lang="en-US" dirty="0"/>
              <a:t> </a:t>
            </a:r>
            <a:r>
              <a:rPr lang="en-US" dirty="0" err="1"/>
              <a:t>nghiệp</a:t>
            </a:r>
            <a:r>
              <a:rPr lang="en-US" dirty="0"/>
              <a:t>, </a:t>
            </a:r>
            <a:r>
              <a:rPr lang="en-US" dirty="0" err="1"/>
              <a:t>những</a:t>
            </a:r>
            <a:r>
              <a:rPr lang="en-US" dirty="0"/>
              <a:t> </a:t>
            </a:r>
            <a:r>
              <a:rPr lang="en-US" dirty="0" err="1"/>
              <a:t>khuôn</a:t>
            </a:r>
            <a:r>
              <a:rPr lang="en-US" dirty="0"/>
              <a:t> </a:t>
            </a:r>
            <a:r>
              <a:rPr lang="en-US" dirty="0" err="1"/>
              <a:t>mẫu</a:t>
            </a:r>
            <a:endParaRPr lang="en-US" dirty="0"/>
          </a:p>
          <a:p>
            <a:pPr marL="0" indent="0">
              <a:buNone/>
            </a:pPr>
            <a:r>
              <a:rPr lang="en-US" b="1" dirty="0">
                <a:solidFill>
                  <a:srgbClr val="FF0000"/>
                </a:solidFill>
              </a:rPr>
              <a:t>B. </a:t>
            </a:r>
            <a:r>
              <a:rPr lang="en-US" b="1" dirty="0" err="1">
                <a:solidFill>
                  <a:srgbClr val="FF0000"/>
                </a:solidFill>
              </a:rPr>
              <a:t>những</a:t>
            </a:r>
            <a:r>
              <a:rPr lang="en-US" b="1" dirty="0">
                <a:solidFill>
                  <a:srgbClr val="FF0000"/>
                </a:solidFill>
              </a:rPr>
              <a:t> </a:t>
            </a:r>
            <a:r>
              <a:rPr lang="en-US" b="1" dirty="0" err="1">
                <a:solidFill>
                  <a:srgbClr val="FF0000"/>
                </a:solidFill>
              </a:rPr>
              <a:t>nguyên</a:t>
            </a:r>
            <a:r>
              <a:rPr lang="en-US" b="1" dirty="0">
                <a:solidFill>
                  <a:srgbClr val="FF0000"/>
                </a:solidFill>
              </a:rPr>
              <a:t> </a:t>
            </a:r>
            <a:r>
              <a:rPr lang="en-US" b="1" dirty="0" err="1">
                <a:solidFill>
                  <a:srgbClr val="FF0000"/>
                </a:solidFill>
              </a:rPr>
              <a:t>tắc</a:t>
            </a:r>
            <a:r>
              <a:rPr lang="en-US" b="1" dirty="0">
                <a:solidFill>
                  <a:srgbClr val="FF0000"/>
                </a:solidFill>
              </a:rPr>
              <a:t>, </a:t>
            </a:r>
            <a:r>
              <a:rPr lang="en-US" b="1" dirty="0" err="1">
                <a:solidFill>
                  <a:srgbClr val="FF0000"/>
                </a:solidFill>
              </a:rPr>
              <a:t>những</a:t>
            </a:r>
            <a:r>
              <a:rPr lang="en-US" b="1" dirty="0">
                <a:solidFill>
                  <a:srgbClr val="FF0000"/>
                </a:solidFill>
              </a:rPr>
              <a:t> </a:t>
            </a:r>
            <a:r>
              <a:rPr lang="en-US" b="1" dirty="0" err="1">
                <a:solidFill>
                  <a:srgbClr val="FF0000"/>
                </a:solidFill>
              </a:rPr>
              <a:t>giá</a:t>
            </a:r>
            <a:r>
              <a:rPr lang="en-US" b="1" dirty="0">
                <a:solidFill>
                  <a:srgbClr val="FF0000"/>
                </a:solidFill>
              </a:rPr>
              <a:t> </a:t>
            </a:r>
            <a:r>
              <a:rPr lang="en-US" b="1" dirty="0" err="1">
                <a:solidFill>
                  <a:srgbClr val="FF0000"/>
                </a:solidFill>
              </a:rPr>
              <a:t>trị</a:t>
            </a:r>
            <a:r>
              <a:rPr lang="en-US" b="1" dirty="0">
                <a:solidFill>
                  <a:srgbClr val="FF0000"/>
                </a:solidFill>
              </a:rPr>
              <a:t> </a:t>
            </a:r>
            <a:r>
              <a:rPr lang="en-US" b="1" dirty="0" err="1">
                <a:solidFill>
                  <a:srgbClr val="FF0000"/>
                </a:solidFill>
              </a:rPr>
              <a:t>nghề</a:t>
            </a:r>
            <a:r>
              <a:rPr lang="en-US" b="1" dirty="0">
                <a:solidFill>
                  <a:srgbClr val="FF0000"/>
                </a:solidFill>
              </a:rPr>
              <a:t> </a:t>
            </a:r>
            <a:r>
              <a:rPr lang="en-US" b="1" dirty="0" err="1" smtClean="0">
                <a:solidFill>
                  <a:srgbClr val="FF0000"/>
                </a:solidFill>
              </a:rPr>
              <a:t>nghiệp</a:t>
            </a:r>
            <a:r>
              <a:rPr lang="en-US" b="1" dirty="0" smtClean="0">
                <a:solidFill>
                  <a:srgbClr val="FF0000"/>
                </a:solidFill>
              </a:rPr>
              <a:t>, </a:t>
            </a:r>
            <a:r>
              <a:rPr lang="en-US" b="1" dirty="0" err="1" smtClean="0">
                <a:solidFill>
                  <a:srgbClr val="FF0000"/>
                </a:solidFill>
              </a:rPr>
              <a:t>những</a:t>
            </a:r>
            <a:r>
              <a:rPr lang="en-US" b="1" dirty="0" smtClean="0">
                <a:solidFill>
                  <a:srgbClr val="FF0000"/>
                </a:solidFill>
              </a:rPr>
              <a:t> </a:t>
            </a:r>
            <a:r>
              <a:rPr lang="en-US" b="1" dirty="0" err="1" smtClean="0">
                <a:solidFill>
                  <a:srgbClr val="FF0000"/>
                </a:solidFill>
              </a:rPr>
              <a:t>khuôn</a:t>
            </a:r>
            <a:r>
              <a:rPr lang="en-US" b="1" dirty="0" smtClean="0">
                <a:solidFill>
                  <a:srgbClr val="FF0000"/>
                </a:solidFill>
              </a:rPr>
              <a:t> </a:t>
            </a:r>
            <a:r>
              <a:rPr lang="en-US" b="1" dirty="0" err="1" smtClean="0">
                <a:solidFill>
                  <a:srgbClr val="FF0000"/>
                </a:solidFill>
              </a:rPr>
              <a:t>mẫu</a:t>
            </a:r>
            <a:endParaRPr lang="en-US" b="1" dirty="0">
              <a:solidFill>
                <a:srgbClr val="FF0000"/>
              </a:solidFill>
            </a:endParaRPr>
          </a:p>
          <a:p>
            <a:pPr marL="0" indent="0">
              <a:buNone/>
            </a:pPr>
            <a:r>
              <a:rPr lang="en-US" dirty="0"/>
              <a:t>C. </a:t>
            </a:r>
            <a:r>
              <a:rPr lang="en-US" dirty="0" err="1"/>
              <a:t>những</a:t>
            </a:r>
            <a:r>
              <a:rPr lang="en-US" dirty="0"/>
              <a:t> </a:t>
            </a:r>
            <a:r>
              <a:rPr lang="en-US" dirty="0" err="1"/>
              <a:t>quy</a:t>
            </a:r>
            <a:r>
              <a:rPr lang="en-US" dirty="0"/>
              <a:t> </a:t>
            </a:r>
            <a:r>
              <a:rPr lang="en-US" dirty="0" err="1"/>
              <a:t>định</a:t>
            </a:r>
            <a:r>
              <a:rPr lang="en-US" dirty="0"/>
              <a:t>, </a:t>
            </a:r>
            <a:r>
              <a:rPr lang="en-US" dirty="0" err="1"/>
              <a:t>những</a:t>
            </a:r>
            <a:r>
              <a:rPr lang="en-US" dirty="0"/>
              <a:t> </a:t>
            </a:r>
            <a:r>
              <a:rPr lang="en-US" dirty="0" err="1"/>
              <a:t>giá</a:t>
            </a:r>
            <a:r>
              <a:rPr lang="en-US" dirty="0"/>
              <a:t> </a:t>
            </a:r>
            <a:r>
              <a:rPr lang="en-US" dirty="0" err="1"/>
              <a:t>trị</a:t>
            </a:r>
            <a:r>
              <a:rPr lang="en-US" dirty="0"/>
              <a:t> </a:t>
            </a:r>
            <a:r>
              <a:rPr lang="en-US" dirty="0" err="1"/>
              <a:t>nghề</a:t>
            </a:r>
            <a:r>
              <a:rPr lang="en-US" dirty="0"/>
              <a:t> </a:t>
            </a:r>
            <a:r>
              <a:rPr lang="en-US" dirty="0" err="1" smtClean="0"/>
              <a:t>nghiệp</a:t>
            </a:r>
            <a:r>
              <a:rPr lang="en-US" dirty="0" smtClean="0"/>
              <a:t>, </a:t>
            </a:r>
            <a:r>
              <a:rPr lang="en-US" dirty="0" err="1" smtClean="0"/>
              <a:t>những</a:t>
            </a:r>
            <a:r>
              <a:rPr lang="en-US" dirty="0" smtClean="0"/>
              <a:t> </a:t>
            </a:r>
            <a:r>
              <a:rPr lang="en-US" dirty="0" err="1" smtClean="0"/>
              <a:t>khuôn</a:t>
            </a:r>
            <a:r>
              <a:rPr lang="en-US" dirty="0" smtClean="0"/>
              <a:t> </a:t>
            </a:r>
            <a:r>
              <a:rPr lang="en-US" dirty="0" err="1" smtClean="0"/>
              <a:t>mẫu</a:t>
            </a:r>
            <a:r>
              <a:rPr lang="en-US" dirty="0"/>
              <a:t>.</a:t>
            </a:r>
            <a:r>
              <a:rPr lang="en-US" dirty="0" smtClean="0"/>
              <a:t> </a:t>
            </a:r>
            <a:endParaRPr lang="en-US" dirty="0"/>
          </a:p>
          <a:p>
            <a:pPr marL="0" indent="0">
              <a:buNone/>
            </a:pPr>
            <a:r>
              <a:rPr lang="en-US" dirty="0"/>
              <a:t>D. </a:t>
            </a:r>
            <a:r>
              <a:rPr lang="en-US" dirty="0" err="1"/>
              <a:t>những</a:t>
            </a:r>
            <a:r>
              <a:rPr lang="en-US" dirty="0"/>
              <a:t> </a:t>
            </a:r>
            <a:r>
              <a:rPr lang="en-US" dirty="0" err="1"/>
              <a:t>nội</a:t>
            </a:r>
            <a:r>
              <a:rPr lang="en-US" dirty="0"/>
              <a:t> </a:t>
            </a:r>
            <a:r>
              <a:rPr lang="en-US" dirty="0" err="1"/>
              <a:t>quy</a:t>
            </a:r>
            <a:r>
              <a:rPr lang="en-US" dirty="0"/>
              <a:t>, </a:t>
            </a:r>
            <a:r>
              <a:rPr lang="en-US" dirty="0" err="1"/>
              <a:t>những</a:t>
            </a:r>
            <a:r>
              <a:rPr lang="en-US" dirty="0"/>
              <a:t> </a:t>
            </a:r>
            <a:r>
              <a:rPr lang="en-US" dirty="0" err="1"/>
              <a:t>giá</a:t>
            </a:r>
            <a:r>
              <a:rPr lang="en-US" dirty="0"/>
              <a:t> </a:t>
            </a:r>
            <a:r>
              <a:rPr lang="en-US" dirty="0" err="1"/>
              <a:t>trị</a:t>
            </a:r>
            <a:r>
              <a:rPr lang="en-US" dirty="0"/>
              <a:t> </a:t>
            </a:r>
            <a:r>
              <a:rPr lang="en-US" dirty="0" err="1"/>
              <a:t>nghề</a:t>
            </a:r>
            <a:r>
              <a:rPr lang="en-US" dirty="0"/>
              <a:t> </a:t>
            </a:r>
            <a:r>
              <a:rPr lang="en-US" dirty="0" err="1" smtClean="0"/>
              <a:t>nghiệp</a:t>
            </a:r>
            <a:r>
              <a:rPr lang="en-US" dirty="0" smtClean="0"/>
              <a:t>, </a:t>
            </a:r>
            <a:r>
              <a:rPr lang="en-US" dirty="0" err="1" smtClean="0"/>
              <a:t>những</a:t>
            </a:r>
            <a:r>
              <a:rPr lang="en-US" dirty="0" smtClean="0"/>
              <a:t> </a:t>
            </a:r>
            <a:r>
              <a:rPr lang="en-US" dirty="0" err="1" smtClean="0"/>
              <a:t>khuôn</a:t>
            </a:r>
            <a:r>
              <a:rPr lang="en-US" dirty="0" smtClean="0"/>
              <a:t> </a:t>
            </a:r>
            <a:r>
              <a:rPr lang="en-US" dirty="0" err="1" smtClean="0"/>
              <a:t>mẫu</a:t>
            </a:r>
            <a:r>
              <a:rPr lang="en-US" dirty="0" smtClean="0"/>
              <a:t> </a:t>
            </a:r>
          </a:p>
          <a:p>
            <a:pPr marL="0" indent="0">
              <a:buNone/>
            </a:pPr>
            <a:endParaRPr lang="en-US" dirty="0" smtClean="0"/>
          </a:p>
          <a:p>
            <a:pPr marL="0" indent="0">
              <a:buNone/>
            </a:pPr>
            <a:r>
              <a:rPr lang="en-US" dirty="0" smtClean="0"/>
              <a:t>3</a:t>
            </a:r>
            <a:r>
              <a:rPr lang="en-US" dirty="0"/>
              <a:t>. </a:t>
            </a:r>
            <a:r>
              <a:rPr lang="en-US" dirty="0" err="1"/>
              <a:t>Thực</a:t>
            </a:r>
            <a:r>
              <a:rPr lang="en-US" dirty="0"/>
              <a:t> </a:t>
            </a:r>
            <a:r>
              <a:rPr lang="en-US" dirty="0" err="1"/>
              <a:t>hiện</a:t>
            </a:r>
            <a:r>
              <a:rPr lang="en-US" dirty="0"/>
              <a:t> </a:t>
            </a:r>
            <a:r>
              <a:rPr lang="en-US" dirty="0" err="1"/>
              <a:t>tốt</a:t>
            </a:r>
            <a:r>
              <a:rPr lang="en-US" dirty="0"/>
              <a:t> </a:t>
            </a:r>
            <a:r>
              <a:rPr lang="en-US" dirty="0" err="1"/>
              <a:t>chuẩn</a:t>
            </a:r>
            <a:r>
              <a:rPr lang="en-US" dirty="0"/>
              <a:t> </a:t>
            </a:r>
            <a:r>
              <a:rPr lang="en-US" dirty="0" err="1"/>
              <a:t>đạo</a:t>
            </a:r>
            <a:r>
              <a:rPr lang="en-US" dirty="0"/>
              <a:t> </a:t>
            </a:r>
            <a:r>
              <a:rPr lang="en-US" dirty="0" err="1"/>
              <a:t>đức</a:t>
            </a:r>
            <a:r>
              <a:rPr lang="en-US" dirty="0"/>
              <a:t> </a:t>
            </a:r>
            <a:r>
              <a:rPr lang="en-US" dirty="0" err="1"/>
              <a:t>nghề</a:t>
            </a:r>
            <a:r>
              <a:rPr lang="en-US" dirty="0"/>
              <a:t> </a:t>
            </a:r>
            <a:r>
              <a:rPr lang="en-US" dirty="0" err="1"/>
              <a:t>nghiệp</a:t>
            </a:r>
            <a:r>
              <a:rPr lang="en-US" dirty="0"/>
              <a:t> </a:t>
            </a:r>
            <a:r>
              <a:rPr lang="en-US" dirty="0" err="1"/>
              <a:t>điều</a:t>
            </a:r>
            <a:r>
              <a:rPr lang="en-US" dirty="0"/>
              <a:t> </a:t>
            </a:r>
            <a:r>
              <a:rPr lang="en-US" dirty="0" err="1"/>
              <a:t>dưỡng</a:t>
            </a:r>
            <a:r>
              <a:rPr lang="en-US" dirty="0"/>
              <a:t> </a:t>
            </a:r>
            <a:r>
              <a:rPr lang="en-US" dirty="0" err="1"/>
              <a:t>viên</a:t>
            </a:r>
            <a:r>
              <a:rPr lang="en-US" dirty="0"/>
              <a:t> </a:t>
            </a:r>
            <a:r>
              <a:rPr lang="en-US" dirty="0" err="1"/>
              <a:t>nhằm</a:t>
            </a:r>
            <a:r>
              <a:rPr lang="en-US" dirty="0"/>
              <a:t> </a:t>
            </a:r>
            <a:r>
              <a:rPr lang="en-US" dirty="0" err="1"/>
              <a:t>mục</a:t>
            </a:r>
            <a:r>
              <a:rPr lang="en-US" dirty="0"/>
              <a:t> </a:t>
            </a:r>
            <a:r>
              <a:rPr lang="en-US" dirty="0" err="1" smtClean="0"/>
              <a:t>đích</a:t>
            </a:r>
            <a:r>
              <a:rPr lang="en-US" dirty="0"/>
              <a:t> </a:t>
            </a:r>
            <a:r>
              <a:rPr lang="en-US" dirty="0" err="1" smtClean="0"/>
              <a:t>hướng</a:t>
            </a:r>
            <a:r>
              <a:rPr lang="en-US" dirty="0" smtClean="0"/>
              <a:t> </a:t>
            </a:r>
            <a:r>
              <a:rPr lang="en-US" dirty="0" err="1" smtClean="0"/>
              <a:t>dẫn</a:t>
            </a:r>
            <a:r>
              <a:rPr lang="en-US" dirty="0" smtClean="0"/>
              <a:t> ĐDV </a:t>
            </a:r>
            <a:r>
              <a:rPr lang="en-US" dirty="0" err="1" smtClean="0"/>
              <a:t>đưa</a:t>
            </a:r>
            <a:r>
              <a:rPr lang="en-US" dirty="0" smtClean="0"/>
              <a:t> </a:t>
            </a:r>
            <a:r>
              <a:rPr lang="en-US" dirty="0" err="1" smtClean="0"/>
              <a:t>ra</a:t>
            </a:r>
            <a:r>
              <a:rPr lang="en-US" dirty="0" smtClean="0"/>
              <a:t>: </a:t>
            </a:r>
            <a:endParaRPr lang="en-US" dirty="0"/>
          </a:p>
          <a:p>
            <a:pPr marL="0" indent="0">
              <a:buNone/>
            </a:pPr>
            <a:r>
              <a:rPr lang="en-US" b="1" dirty="0"/>
              <a:t>A. </a:t>
            </a:r>
            <a:r>
              <a:rPr lang="en-US" b="1" dirty="0" err="1" smtClean="0">
                <a:solidFill>
                  <a:srgbClr val="FF0000"/>
                </a:solidFill>
              </a:rPr>
              <a:t>các</a:t>
            </a:r>
            <a:r>
              <a:rPr lang="en-US" b="1" dirty="0" smtClean="0">
                <a:solidFill>
                  <a:srgbClr val="FF0000"/>
                </a:solidFill>
              </a:rPr>
              <a:t> </a:t>
            </a:r>
            <a:r>
              <a:rPr lang="en-US" b="1" dirty="0" err="1">
                <a:solidFill>
                  <a:srgbClr val="FF0000"/>
                </a:solidFill>
              </a:rPr>
              <a:t>quyết</a:t>
            </a:r>
            <a:r>
              <a:rPr lang="en-US" b="1" dirty="0">
                <a:solidFill>
                  <a:srgbClr val="FF0000"/>
                </a:solidFill>
              </a:rPr>
              <a:t> </a:t>
            </a:r>
            <a:r>
              <a:rPr lang="en-US" b="1" dirty="0" err="1">
                <a:solidFill>
                  <a:srgbClr val="FF0000"/>
                </a:solidFill>
              </a:rPr>
              <a:t>định</a:t>
            </a:r>
            <a:r>
              <a:rPr lang="en-US" b="1" dirty="0">
                <a:solidFill>
                  <a:srgbClr val="FF0000"/>
                </a:solidFill>
              </a:rPr>
              <a:t> </a:t>
            </a:r>
            <a:r>
              <a:rPr lang="en-US" b="1" dirty="0" err="1">
                <a:solidFill>
                  <a:srgbClr val="FF0000"/>
                </a:solidFill>
              </a:rPr>
              <a:t>có</a:t>
            </a:r>
            <a:r>
              <a:rPr lang="en-US" b="1" dirty="0">
                <a:solidFill>
                  <a:srgbClr val="FF0000"/>
                </a:solidFill>
              </a:rPr>
              <a:t> </a:t>
            </a:r>
            <a:r>
              <a:rPr lang="en-US" b="1" dirty="0" err="1">
                <a:solidFill>
                  <a:srgbClr val="FF0000"/>
                </a:solidFill>
              </a:rPr>
              <a:t>đạo</a:t>
            </a:r>
            <a:r>
              <a:rPr lang="en-US" b="1" dirty="0">
                <a:solidFill>
                  <a:srgbClr val="FF0000"/>
                </a:solidFill>
              </a:rPr>
              <a:t> </a:t>
            </a:r>
            <a:r>
              <a:rPr lang="en-US" b="1" dirty="0" err="1">
                <a:solidFill>
                  <a:srgbClr val="FF0000"/>
                </a:solidFill>
              </a:rPr>
              <a:t>đức</a:t>
            </a:r>
            <a:r>
              <a:rPr lang="en-US" b="1" dirty="0">
                <a:solidFill>
                  <a:srgbClr val="FF0000"/>
                </a:solidFill>
              </a:rPr>
              <a:t> </a:t>
            </a:r>
            <a:r>
              <a:rPr lang="en-US" b="1" dirty="0" err="1">
                <a:solidFill>
                  <a:srgbClr val="FF0000"/>
                </a:solidFill>
              </a:rPr>
              <a:t>trong</a:t>
            </a:r>
            <a:r>
              <a:rPr lang="en-US" b="1" dirty="0">
                <a:solidFill>
                  <a:srgbClr val="FF0000"/>
                </a:solidFill>
              </a:rPr>
              <a:t> </a:t>
            </a:r>
            <a:r>
              <a:rPr lang="en-US" b="1" dirty="0" err="1">
                <a:solidFill>
                  <a:srgbClr val="FF0000"/>
                </a:solidFill>
              </a:rPr>
              <a:t>quá</a:t>
            </a:r>
            <a:r>
              <a:rPr lang="en-US" b="1" dirty="0">
                <a:solidFill>
                  <a:srgbClr val="FF0000"/>
                </a:solidFill>
              </a:rPr>
              <a:t> </a:t>
            </a:r>
            <a:r>
              <a:rPr lang="en-US" b="1" dirty="0" err="1">
                <a:solidFill>
                  <a:srgbClr val="FF0000"/>
                </a:solidFill>
              </a:rPr>
              <a:t>trình</a:t>
            </a:r>
            <a:r>
              <a:rPr lang="en-US" b="1" dirty="0">
                <a:solidFill>
                  <a:srgbClr val="FF0000"/>
                </a:solidFill>
              </a:rPr>
              <a:t> </a:t>
            </a:r>
            <a:r>
              <a:rPr lang="en-US" b="1" dirty="0" err="1">
                <a:solidFill>
                  <a:srgbClr val="FF0000"/>
                </a:solidFill>
              </a:rPr>
              <a:t>hành</a:t>
            </a:r>
            <a:r>
              <a:rPr lang="en-US" b="1" dirty="0">
                <a:solidFill>
                  <a:srgbClr val="FF0000"/>
                </a:solidFill>
              </a:rPr>
              <a:t> </a:t>
            </a:r>
            <a:r>
              <a:rPr lang="en-US" b="1" dirty="0" err="1">
                <a:solidFill>
                  <a:srgbClr val="FF0000"/>
                </a:solidFill>
              </a:rPr>
              <a:t>nghề</a:t>
            </a:r>
            <a:endParaRPr lang="en-US" b="1" dirty="0">
              <a:solidFill>
                <a:srgbClr val="FF0000"/>
              </a:solidFill>
            </a:endParaRPr>
          </a:p>
          <a:p>
            <a:pPr marL="0" indent="0">
              <a:buNone/>
            </a:pPr>
            <a:r>
              <a:rPr lang="en-US" dirty="0" smtClean="0"/>
              <a:t>B. </a:t>
            </a:r>
            <a:r>
              <a:rPr lang="en-US" dirty="0" err="1" smtClean="0"/>
              <a:t>các</a:t>
            </a:r>
            <a:r>
              <a:rPr lang="en-US" dirty="0" smtClean="0"/>
              <a:t> </a:t>
            </a:r>
            <a:r>
              <a:rPr lang="en-US" dirty="0" err="1"/>
              <a:t>quy</a:t>
            </a:r>
            <a:r>
              <a:rPr lang="en-US" dirty="0"/>
              <a:t> </a:t>
            </a:r>
            <a:r>
              <a:rPr lang="en-US" dirty="0" err="1"/>
              <a:t>luật</a:t>
            </a:r>
            <a:r>
              <a:rPr lang="en-US" dirty="0"/>
              <a:t> </a:t>
            </a:r>
            <a:r>
              <a:rPr lang="en-US" dirty="0" err="1"/>
              <a:t>có</a:t>
            </a:r>
            <a:r>
              <a:rPr lang="en-US" dirty="0"/>
              <a:t> </a:t>
            </a:r>
            <a:r>
              <a:rPr lang="en-US" dirty="0" err="1"/>
              <a:t>đạo</a:t>
            </a:r>
            <a:r>
              <a:rPr lang="en-US" dirty="0"/>
              <a:t> </a:t>
            </a:r>
            <a:r>
              <a:rPr lang="en-US" dirty="0" err="1"/>
              <a:t>đức</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hành</a:t>
            </a:r>
            <a:r>
              <a:rPr lang="en-US" dirty="0"/>
              <a:t> </a:t>
            </a:r>
            <a:r>
              <a:rPr lang="en-US" dirty="0" err="1"/>
              <a:t>nghề</a:t>
            </a:r>
            <a:r>
              <a:rPr lang="en-US" dirty="0"/>
              <a:t> </a:t>
            </a:r>
          </a:p>
          <a:p>
            <a:pPr marL="0" indent="0">
              <a:buNone/>
            </a:pPr>
            <a:r>
              <a:rPr lang="en-US" dirty="0"/>
              <a:t>C. </a:t>
            </a:r>
            <a:r>
              <a:rPr lang="en-US" dirty="0" err="1" smtClean="0"/>
              <a:t>những</a:t>
            </a:r>
            <a:r>
              <a:rPr lang="en-US" dirty="0" smtClean="0"/>
              <a:t> </a:t>
            </a:r>
            <a:r>
              <a:rPr lang="en-US" dirty="0" err="1"/>
              <a:t>giá</a:t>
            </a:r>
            <a:r>
              <a:rPr lang="en-US" dirty="0"/>
              <a:t> </a:t>
            </a:r>
            <a:r>
              <a:rPr lang="en-US" dirty="0" err="1"/>
              <a:t>trị</a:t>
            </a:r>
            <a:r>
              <a:rPr lang="en-US" dirty="0"/>
              <a:t> </a:t>
            </a:r>
            <a:r>
              <a:rPr lang="en-US" dirty="0" err="1"/>
              <a:t>đạo</a:t>
            </a:r>
            <a:r>
              <a:rPr lang="en-US" dirty="0"/>
              <a:t> </a:t>
            </a:r>
            <a:r>
              <a:rPr lang="en-US" dirty="0" err="1"/>
              <a:t>đức</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hành</a:t>
            </a:r>
            <a:r>
              <a:rPr lang="en-US" dirty="0"/>
              <a:t> </a:t>
            </a:r>
            <a:r>
              <a:rPr lang="en-US" dirty="0" err="1"/>
              <a:t>nghề</a:t>
            </a:r>
            <a:r>
              <a:rPr lang="en-US" dirty="0"/>
              <a:t> </a:t>
            </a:r>
          </a:p>
          <a:p>
            <a:pPr marL="0" indent="0">
              <a:buNone/>
            </a:pPr>
            <a:r>
              <a:rPr lang="en-US" dirty="0"/>
              <a:t>D. </a:t>
            </a:r>
            <a:r>
              <a:rPr lang="en-US" dirty="0" err="1" smtClean="0"/>
              <a:t>những</a:t>
            </a:r>
            <a:r>
              <a:rPr lang="en-US" dirty="0" smtClean="0"/>
              <a:t> </a:t>
            </a:r>
            <a:r>
              <a:rPr lang="en-US" dirty="0" err="1"/>
              <a:t>nguyên</a:t>
            </a:r>
            <a:r>
              <a:rPr lang="en-US" dirty="0"/>
              <a:t> </a:t>
            </a:r>
            <a:r>
              <a:rPr lang="en-US" dirty="0" err="1"/>
              <a:t>tắc</a:t>
            </a:r>
            <a:r>
              <a:rPr lang="en-US" dirty="0"/>
              <a:t> </a:t>
            </a:r>
            <a:r>
              <a:rPr lang="en-US" dirty="0" err="1"/>
              <a:t>về</a:t>
            </a:r>
            <a:r>
              <a:rPr lang="en-US" dirty="0"/>
              <a:t> </a:t>
            </a:r>
            <a:r>
              <a:rPr lang="en-US" dirty="0" err="1"/>
              <a:t>đạo</a:t>
            </a:r>
            <a:r>
              <a:rPr lang="en-US" dirty="0"/>
              <a:t> </a:t>
            </a:r>
            <a:r>
              <a:rPr lang="en-US" dirty="0" err="1"/>
              <a:t>đức</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hành</a:t>
            </a:r>
            <a:r>
              <a:rPr lang="en-US" dirty="0"/>
              <a:t> </a:t>
            </a:r>
            <a:r>
              <a:rPr lang="en-US" dirty="0" err="1"/>
              <a:t>nghề</a:t>
            </a:r>
            <a:r>
              <a:rPr lang="en-US" dirty="0"/>
              <a:t> </a:t>
            </a:r>
          </a:p>
          <a:p>
            <a:pPr marL="0" indent="0">
              <a:buNone/>
            </a:pPr>
            <a:r>
              <a:rPr lang="en-US" dirty="0"/>
              <a:t>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252910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KHÁI NIỆM ĐẠO ĐỨC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nSpc>
                <a:spcPct val="150000"/>
              </a:lnSpc>
              <a:buNone/>
            </a:pPr>
            <a:r>
              <a:rPr lang="en-US" sz="3200" dirty="0" err="1">
                <a:latin typeface="Times New Roman" panose="02020603050405020304" pitchFamily="18" charset="0"/>
                <a:cs typeface="Times New Roman" panose="02020603050405020304" pitchFamily="18" charset="0"/>
              </a:rPr>
              <a:t>Đạo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điểm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hội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tầng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lớp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hội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tập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hợp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thế</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32402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KHÁI NIỆM CHUẨN ĐẠO ĐỨC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55171" y="1567543"/>
            <a:ext cx="10798629" cy="4609420"/>
          </a:xfrm>
        </p:spPr>
        <p:txBody>
          <a:bodyPr/>
          <a:lstStyle/>
          <a:p>
            <a:pPr marL="0" indent="0" algn="just">
              <a:buNone/>
            </a:pP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nguyên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tắc</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trị</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nghiệp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khuôn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mẫu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quyết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đạo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đức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nghề</a:t>
            </a:r>
            <a:r>
              <a:rPr lang="en-US" sz="3200" dirty="0"/>
              <a:t>. </a:t>
            </a:r>
            <a:endParaRPr lang="en-US" dirty="0"/>
          </a:p>
        </p:txBody>
      </p:sp>
      <p:pic>
        <p:nvPicPr>
          <p:cNvPr id="4" name="Picture 3"/>
          <p:cNvPicPr>
            <a:picLocks noChangeAspect="1"/>
          </p:cNvPicPr>
          <p:nvPr/>
        </p:nvPicPr>
        <p:blipFill>
          <a:blip r:embed="rId2"/>
          <a:stretch>
            <a:fillRect/>
          </a:stretch>
        </p:blipFill>
        <p:spPr>
          <a:xfrm>
            <a:off x="702129" y="3672939"/>
            <a:ext cx="3102428" cy="3185062"/>
          </a:xfrm>
          <a:prstGeom prst="rect">
            <a:avLst/>
          </a:prstGeom>
        </p:spPr>
      </p:pic>
      <p:pic>
        <p:nvPicPr>
          <p:cNvPr id="5" name="Picture 4"/>
          <p:cNvPicPr>
            <a:picLocks noChangeAspect="1"/>
          </p:cNvPicPr>
          <p:nvPr/>
        </p:nvPicPr>
        <p:blipFill>
          <a:blip r:embed="rId3"/>
          <a:stretch>
            <a:fillRect/>
          </a:stretch>
        </p:blipFill>
        <p:spPr>
          <a:xfrm>
            <a:off x="3951515" y="3672939"/>
            <a:ext cx="3132127" cy="3185061"/>
          </a:xfrm>
          <a:prstGeom prst="rect">
            <a:avLst/>
          </a:prstGeom>
        </p:spPr>
      </p:pic>
      <p:pic>
        <p:nvPicPr>
          <p:cNvPr id="6" name="Picture 5"/>
          <p:cNvPicPr>
            <a:picLocks noChangeAspect="1"/>
          </p:cNvPicPr>
          <p:nvPr/>
        </p:nvPicPr>
        <p:blipFill>
          <a:blip r:embed="rId4"/>
          <a:stretch>
            <a:fillRect/>
          </a:stretch>
        </p:blipFill>
        <p:spPr>
          <a:xfrm>
            <a:off x="7178034" y="3718871"/>
            <a:ext cx="4175766" cy="3093195"/>
          </a:xfrm>
          <a:prstGeom prst="rect">
            <a:avLst/>
          </a:prstGeom>
        </p:spPr>
      </p:pic>
    </p:spTree>
    <p:extLst>
      <p:ext uri="{BB962C8B-B14F-4D97-AF65-F5344CB8AC3E}">
        <p14:creationId xmlns:p14="http://schemas.microsoft.com/office/powerpoint/2010/main" val="2085962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NỘI DUNG CHUẨN ĐẠO ĐỨC NGHỀ NGHIỆP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00360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Ìm ÄiÃªÌu dÆ°Æ¡Ìng trong bÃªÌ£nh viÃªÌ£n cÃ´ng Æ¡Ì ViÃªÌ£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396" y="2564775"/>
            <a:ext cx="1771686" cy="189570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2139044" y="2564775"/>
            <a:ext cx="2204356" cy="17471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rPr>
              <a:t>Nghề</a:t>
            </a:r>
            <a:r>
              <a:rPr lang="en-US" sz="3600" dirty="0" smtClean="0">
                <a:solidFill>
                  <a:srgbClr val="FF0000"/>
                </a:solidFill>
              </a:rPr>
              <a:t> </a:t>
            </a:r>
            <a:r>
              <a:rPr lang="en-US" sz="3600" dirty="0" err="1" smtClean="0">
                <a:solidFill>
                  <a:srgbClr val="FF0000"/>
                </a:solidFill>
              </a:rPr>
              <a:t>nghiệp</a:t>
            </a:r>
            <a:r>
              <a:rPr lang="en-US" sz="3600" dirty="0" smtClean="0">
                <a:solidFill>
                  <a:srgbClr val="FF0000"/>
                </a:solidFill>
              </a:rPr>
              <a:t> </a:t>
            </a:r>
            <a:endParaRPr lang="en-US" sz="3600" dirty="0">
              <a:solidFill>
                <a:srgbClr val="FF0000"/>
              </a:solidFill>
            </a:endParaRPr>
          </a:p>
        </p:txBody>
      </p:sp>
      <p:sp>
        <p:nvSpPr>
          <p:cNvPr id="8" name="Oval 7"/>
          <p:cNvSpPr/>
          <p:nvPr/>
        </p:nvSpPr>
        <p:spPr>
          <a:xfrm>
            <a:off x="5012908" y="5110843"/>
            <a:ext cx="2204356" cy="17471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rPr>
              <a:t>Cộng</a:t>
            </a:r>
            <a:r>
              <a:rPr lang="en-US" sz="3600" dirty="0" smtClean="0">
                <a:solidFill>
                  <a:srgbClr val="FF0000"/>
                </a:solidFill>
              </a:rPr>
              <a:t> </a:t>
            </a:r>
            <a:r>
              <a:rPr lang="en-US" sz="3600" dirty="0" err="1" smtClean="0">
                <a:solidFill>
                  <a:srgbClr val="FF0000"/>
                </a:solidFill>
              </a:rPr>
              <a:t>đồng</a:t>
            </a:r>
            <a:r>
              <a:rPr lang="en-US" sz="3600" dirty="0" smtClean="0">
                <a:solidFill>
                  <a:srgbClr val="FF0000"/>
                </a:solidFill>
              </a:rPr>
              <a:t> </a:t>
            </a:r>
            <a:endParaRPr lang="en-US" sz="3600" dirty="0">
              <a:solidFill>
                <a:srgbClr val="FF0000"/>
              </a:solidFill>
            </a:endParaRPr>
          </a:p>
        </p:txBody>
      </p:sp>
      <p:sp>
        <p:nvSpPr>
          <p:cNvPr id="9" name="Oval 8"/>
          <p:cNvSpPr/>
          <p:nvPr/>
        </p:nvSpPr>
        <p:spPr>
          <a:xfrm>
            <a:off x="7541078" y="2516979"/>
            <a:ext cx="2204356" cy="17471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rPr>
              <a:t>Đồng</a:t>
            </a:r>
            <a:r>
              <a:rPr lang="en-US" sz="3600" dirty="0" smtClean="0">
                <a:solidFill>
                  <a:srgbClr val="FF0000"/>
                </a:solidFill>
              </a:rPr>
              <a:t> </a:t>
            </a:r>
            <a:r>
              <a:rPr lang="en-US" sz="3600" dirty="0" err="1" smtClean="0">
                <a:solidFill>
                  <a:srgbClr val="FF0000"/>
                </a:solidFill>
              </a:rPr>
              <a:t>nghiệp</a:t>
            </a:r>
            <a:r>
              <a:rPr lang="en-US" sz="3600" dirty="0" smtClean="0">
                <a:solidFill>
                  <a:srgbClr val="FF0000"/>
                </a:solidFill>
              </a:rPr>
              <a:t> </a:t>
            </a:r>
            <a:endParaRPr lang="en-US" sz="3600" dirty="0">
              <a:solidFill>
                <a:srgbClr val="FF0000"/>
              </a:solidFill>
            </a:endParaRPr>
          </a:p>
        </p:txBody>
      </p:sp>
      <p:sp>
        <p:nvSpPr>
          <p:cNvPr id="10" name="Oval 9"/>
          <p:cNvSpPr/>
          <p:nvPr/>
        </p:nvSpPr>
        <p:spPr>
          <a:xfrm>
            <a:off x="4921721" y="308430"/>
            <a:ext cx="2204356" cy="17471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rPr>
              <a:t>Người</a:t>
            </a:r>
            <a:r>
              <a:rPr lang="en-US" sz="3600" dirty="0" smtClean="0">
                <a:solidFill>
                  <a:srgbClr val="FF0000"/>
                </a:solidFill>
              </a:rPr>
              <a:t> </a:t>
            </a:r>
            <a:r>
              <a:rPr lang="en-US" sz="3600" dirty="0" err="1" smtClean="0">
                <a:solidFill>
                  <a:srgbClr val="FF0000"/>
                </a:solidFill>
              </a:rPr>
              <a:t>bệnh</a:t>
            </a:r>
            <a:r>
              <a:rPr lang="en-US" sz="3600" dirty="0" smtClean="0">
                <a:solidFill>
                  <a:srgbClr val="FF0000"/>
                </a:solidFill>
              </a:rPr>
              <a:t> </a:t>
            </a:r>
            <a:endParaRPr lang="en-US" sz="3600" dirty="0">
              <a:solidFill>
                <a:srgbClr val="FF0000"/>
              </a:solidFill>
            </a:endParaRPr>
          </a:p>
        </p:txBody>
      </p:sp>
      <p:sp>
        <p:nvSpPr>
          <p:cNvPr id="7" name="Right Arrow 6"/>
          <p:cNvSpPr/>
          <p:nvPr/>
        </p:nvSpPr>
        <p:spPr>
          <a:xfrm>
            <a:off x="6828082" y="3390557"/>
            <a:ext cx="712996" cy="283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932712" y="4460479"/>
            <a:ext cx="317050" cy="65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4343400" y="3390557"/>
            <a:ext cx="650422" cy="2833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5932712" y="2112282"/>
            <a:ext cx="317050" cy="4524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551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139044" y="2564775"/>
            <a:ext cx="2204356" cy="17471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TÔN TRỌNG </a:t>
            </a:r>
            <a:endParaRPr lang="en-US" sz="3600" dirty="0">
              <a:solidFill>
                <a:srgbClr val="FF0000"/>
              </a:solidFill>
            </a:endParaRPr>
          </a:p>
        </p:txBody>
      </p:sp>
      <p:sp>
        <p:nvSpPr>
          <p:cNvPr id="8" name="Oval 7"/>
          <p:cNvSpPr/>
          <p:nvPr/>
        </p:nvSpPr>
        <p:spPr>
          <a:xfrm>
            <a:off x="5012908" y="5110843"/>
            <a:ext cx="2204356" cy="17471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TRUNG THỰC</a:t>
            </a:r>
            <a:endParaRPr lang="en-US" sz="3600" dirty="0">
              <a:solidFill>
                <a:srgbClr val="FF0000"/>
              </a:solidFill>
            </a:endParaRPr>
          </a:p>
        </p:txBody>
      </p:sp>
      <p:sp>
        <p:nvSpPr>
          <p:cNvPr id="9" name="Oval 8"/>
          <p:cNvSpPr/>
          <p:nvPr/>
        </p:nvSpPr>
        <p:spPr>
          <a:xfrm>
            <a:off x="7541078" y="2516979"/>
            <a:ext cx="2204356" cy="17471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THÂN </a:t>
            </a:r>
            <a:r>
              <a:rPr lang="en-US" sz="3600" dirty="0" smtClean="0">
                <a:solidFill>
                  <a:srgbClr val="FF0000"/>
                </a:solidFill>
                <a:latin typeface="Times New Roman" panose="02020603050405020304" pitchFamily="18" charset="0"/>
                <a:cs typeface="Times New Roman" panose="02020603050405020304" pitchFamily="18" charset="0"/>
              </a:rPr>
              <a:t>THIỆN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 name="Oval 9"/>
          <p:cNvSpPr/>
          <p:nvPr/>
        </p:nvSpPr>
        <p:spPr>
          <a:xfrm>
            <a:off x="4921721" y="308430"/>
            <a:ext cx="2204356" cy="17471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AN TOÀN </a:t>
            </a:r>
            <a:endParaRPr lang="en-US" sz="3600" dirty="0">
              <a:solidFill>
                <a:srgbClr val="FF0000"/>
              </a:solidFill>
            </a:endParaRPr>
          </a:p>
        </p:txBody>
      </p:sp>
      <p:sp>
        <p:nvSpPr>
          <p:cNvPr id="7" name="Right Arrow 6"/>
          <p:cNvSpPr/>
          <p:nvPr/>
        </p:nvSpPr>
        <p:spPr>
          <a:xfrm>
            <a:off x="6828082" y="3390557"/>
            <a:ext cx="712996" cy="283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932712" y="4460479"/>
            <a:ext cx="317050" cy="65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4343400" y="3390557"/>
            <a:ext cx="650422" cy="2833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5932712" y="2112282"/>
            <a:ext cx="317050" cy="4524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065938" y="2621469"/>
            <a:ext cx="1762144" cy="18390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bg1"/>
                </a:solidFill>
              </a:rPr>
              <a:t>Người</a:t>
            </a:r>
            <a:r>
              <a:rPr lang="en-US" sz="4000" dirty="0">
                <a:solidFill>
                  <a:schemeClr val="bg1"/>
                </a:solidFill>
              </a:rPr>
              <a:t> </a:t>
            </a:r>
            <a:r>
              <a:rPr lang="en-US" sz="4000" dirty="0" err="1">
                <a:solidFill>
                  <a:schemeClr val="bg1"/>
                </a:solidFill>
              </a:rPr>
              <a:t>bệnh</a:t>
            </a:r>
            <a:r>
              <a:rPr lang="en-US" sz="4000" dirty="0">
                <a:solidFill>
                  <a:schemeClr val="bg1"/>
                </a:solidFill>
              </a:rPr>
              <a:t> </a:t>
            </a:r>
          </a:p>
        </p:txBody>
      </p:sp>
    </p:spTree>
    <p:extLst>
      <p:ext uri="{BB962C8B-B14F-4D97-AF65-F5344CB8AC3E}">
        <p14:creationId xmlns:p14="http://schemas.microsoft.com/office/powerpoint/2010/main" val="415018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488" y="1255363"/>
            <a:ext cx="11949193" cy="5470901"/>
          </a:xfrm>
        </p:spPr>
        <p:txBody>
          <a:bodyPr>
            <a:normAutofit/>
          </a:bodyPr>
          <a:lstStyle/>
          <a:p>
            <a:pPr marL="0" indent="0" algn="just">
              <a:lnSpc>
                <a:spcPct val="150000"/>
              </a:lnSpc>
              <a:buNone/>
            </a:pPr>
            <a:r>
              <a:rPr lang="nl-NL" dirty="0">
                <a:latin typeface="Times New Roman" panose="02020603050405020304" pitchFamily="18" charset="0"/>
                <a:cs typeface="Times New Roman" panose="02020603050405020304" pitchFamily="18" charset="0"/>
              </a:rPr>
              <a:t>T</a:t>
            </a:r>
            <a:r>
              <a:rPr lang="nl-NL" dirty="0" smtClean="0">
                <a:latin typeface="Times New Roman" panose="02020603050405020304" pitchFamily="18" charset="0"/>
                <a:cs typeface="Times New Roman" panose="02020603050405020304" pitchFamily="18" charset="0"/>
              </a:rPr>
              <a:t>ại </a:t>
            </a:r>
            <a:r>
              <a:rPr lang="nl-NL" dirty="0">
                <a:latin typeface="Times New Roman" panose="02020603050405020304" pitchFamily="18" charset="0"/>
                <a:cs typeface="Times New Roman" panose="02020603050405020304" pitchFamily="18" charset="0"/>
              </a:rPr>
              <a:t>phòng cấp cứu ngoại của bệnh X, một phụ nữ đưa 1 nạn nhân bị chấn thương chân trái bằng xe máy đến phòng khám. Bác sĩ đã khám cho người bệnh và viết phiếu cho người bệnh đi chụp phim. Người nhà đưa nạn nhân ra xe máy định chở đi chiếu chụp, một cô điều dưỡng thấy vậy quát: “tại sao lại đưa xe máy vào đây?” Người nhà nói: để đưa NB đi chiếu chụp. Điều dưỡng không nói câu nào và chỉ tay về phía chiếc cáng. </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Title 3"/>
          <p:cNvSpPr>
            <a:spLocks noGrp="1"/>
          </p:cNvSpPr>
          <p:nvPr>
            <p:ph type="title"/>
          </p:nvPr>
        </p:nvSpPr>
        <p:spPr>
          <a:xfrm>
            <a:off x="4065327" y="0"/>
            <a:ext cx="3979460" cy="1023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TÌNH HUỐNG 1</a:t>
            </a:r>
            <a:endParaRPr lang="en-US" sz="3600" dirty="0">
              <a:solidFill>
                <a:srgbClr val="FF0000"/>
              </a:solidFill>
            </a:endParaRPr>
          </a:p>
        </p:txBody>
      </p:sp>
    </p:spTree>
    <p:extLst>
      <p:ext uri="{BB962C8B-B14F-4D97-AF65-F5344CB8AC3E}">
        <p14:creationId xmlns:p14="http://schemas.microsoft.com/office/powerpoint/2010/main" val="1941223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488" y="1255363"/>
            <a:ext cx="11949193" cy="5470901"/>
          </a:xfrm>
        </p:spPr>
        <p:txBody>
          <a:bodyPr>
            <a:normAutofit/>
          </a:bodyPr>
          <a:lstStyle/>
          <a:p>
            <a:pPr marL="0" indent="0" algn="just">
              <a:lnSpc>
                <a:spcPct val="150000"/>
              </a:lnSpc>
              <a:buNone/>
            </a:pPr>
            <a:r>
              <a:rPr lang="nl-NL" b="1" i="1" dirty="0" smtClean="0">
                <a:latin typeface="Times New Roman" panose="02020603050405020304" pitchFamily="18" charset="0"/>
                <a:cs typeface="Times New Roman" panose="02020603050405020304" pitchFamily="18" charset="0"/>
              </a:rPr>
              <a:t>Người </a:t>
            </a:r>
            <a:r>
              <a:rPr lang="nl-NL" b="1" i="1" dirty="0">
                <a:latin typeface="Times New Roman" panose="02020603050405020304" pitchFamily="18" charset="0"/>
                <a:cs typeface="Times New Roman" panose="02020603050405020304" pitchFamily="18" charset="0"/>
              </a:rPr>
              <a:t>điều dưỡng đã vi </a:t>
            </a:r>
            <a:r>
              <a:rPr lang="nl-NL" b="1" i="1" dirty="0" smtClean="0">
                <a:latin typeface="Times New Roman" panose="02020603050405020304" pitchFamily="18" charset="0"/>
                <a:cs typeface="Times New Roman" panose="02020603050405020304" pitchFamily="18" charset="0"/>
              </a:rPr>
              <a:t>phạm </a:t>
            </a:r>
            <a:r>
              <a:rPr lang="nl-NL" b="1" i="1" dirty="0">
                <a:latin typeface="Times New Roman" panose="02020603050405020304" pitchFamily="18" charset="0"/>
                <a:cs typeface="Times New Roman" panose="02020603050405020304" pitchFamily="18" charset="0"/>
              </a:rPr>
              <a:t>chuẩn đạo đức nghề </a:t>
            </a:r>
            <a:r>
              <a:rPr lang="nl-NL" b="1" i="1" dirty="0" smtClean="0">
                <a:latin typeface="Times New Roman" panose="02020603050405020304" pitchFamily="18" charset="0"/>
                <a:cs typeface="Times New Roman" panose="02020603050405020304" pitchFamily="18" charset="0"/>
              </a:rPr>
              <a:t>nghiệp: </a:t>
            </a:r>
          </a:p>
          <a:p>
            <a:pPr marL="0" indent="0">
              <a:buNone/>
            </a:pPr>
            <a:r>
              <a:rPr lang="nl-NL" dirty="0">
                <a:latin typeface="Times New Roman" panose="02020603050405020304" pitchFamily="18" charset="0"/>
                <a:cs typeface="Times New Roman" panose="02020603050405020304" pitchFamily="18" charset="0"/>
              </a:rPr>
              <a:t>A. </a:t>
            </a:r>
            <a:r>
              <a:rPr lang="nl-NL" dirty="0" smtClean="0">
                <a:latin typeface="Times New Roman" panose="02020603050405020304" pitchFamily="18" charset="0"/>
                <a:cs typeface="Times New Roman" panose="02020603050405020304" pitchFamily="18" charset="0"/>
              </a:rPr>
              <a:t> Duy trì và nâng cao năng lực thực hành </a:t>
            </a:r>
            <a:endParaRPr lang="en-US" dirty="0">
              <a:latin typeface="Times New Roman" panose="02020603050405020304" pitchFamily="18" charset="0"/>
              <a:cs typeface="Times New Roman" panose="02020603050405020304" pitchFamily="18" charset="0"/>
            </a:endParaRPr>
          </a:p>
          <a:p>
            <a:pPr marL="0" indent="0">
              <a:buNone/>
            </a:pPr>
            <a:r>
              <a:rPr lang="nl-NL" dirty="0">
                <a:latin typeface="Times New Roman" panose="02020603050405020304" pitchFamily="18" charset="0"/>
                <a:cs typeface="Times New Roman" panose="02020603050405020304" pitchFamily="18" charset="0"/>
              </a:rPr>
              <a:t>B.  </a:t>
            </a:r>
            <a:r>
              <a:rPr lang="nl-NL" dirty="0" smtClean="0">
                <a:latin typeface="Times New Roman" panose="02020603050405020304" pitchFamily="18" charset="0"/>
                <a:cs typeface="Times New Roman" panose="02020603050405020304" pitchFamily="18" charset="0"/>
              </a:rPr>
              <a:t>Trung thực với </a:t>
            </a:r>
            <a:r>
              <a:rPr lang="nl-NL" dirty="0">
                <a:latin typeface="Times New Roman" panose="02020603050405020304" pitchFamily="18" charset="0"/>
                <a:cs typeface="Times New Roman" panose="02020603050405020304" pitchFamily="18" charset="0"/>
              </a:rPr>
              <a:t>người bệnh và gia đình người bệnh</a:t>
            </a:r>
            <a:endParaRPr lang="en-US" dirty="0">
              <a:latin typeface="Times New Roman" panose="02020603050405020304" pitchFamily="18" charset="0"/>
              <a:cs typeface="Times New Roman" panose="02020603050405020304" pitchFamily="18" charset="0"/>
            </a:endParaRPr>
          </a:p>
          <a:p>
            <a:pPr marL="0" indent="0">
              <a:buNone/>
            </a:pPr>
            <a:r>
              <a:rPr lang="nl-NL" dirty="0">
                <a:latin typeface="Times New Roman" panose="02020603050405020304" pitchFamily="18" charset="0"/>
                <a:cs typeface="Times New Roman" panose="02020603050405020304" pitchFamily="18" charset="0"/>
              </a:rPr>
              <a:t>C.  Thân thiện với người bệnh và người nhà người bệnh</a:t>
            </a:r>
            <a:endParaRPr lang="en-US" dirty="0">
              <a:latin typeface="Times New Roman" panose="02020603050405020304" pitchFamily="18" charset="0"/>
              <a:cs typeface="Times New Roman" panose="02020603050405020304" pitchFamily="18" charset="0"/>
            </a:endParaRPr>
          </a:p>
          <a:p>
            <a:pPr marL="0" indent="0">
              <a:buNone/>
            </a:pPr>
            <a:r>
              <a:rPr lang="nl-NL" dirty="0">
                <a:latin typeface="Times New Roman" panose="02020603050405020304" pitchFamily="18" charset="0"/>
                <a:cs typeface="Times New Roman" panose="02020603050405020304" pitchFamily="18" charset="0"/>
              </a:rPr>
              <a:t>D.  </a:t>
            </a:r>
            <a:r>
              <a:rPr lang="nl-NL" dirty="0" smtClean="0">
                <a:latin typeface="Times New Roman" panose="02020603050405020304" pitchFamily="18" charset="0"/>
                <a:cs typeface="Times New Roman" panose="02020603050405020304" pitchFamily="18" charset="0"/>
              </a:rPr>
              <a:t>Tự </a:t>
            </a:r>
            <a:r>
              <a:rPr lang="nl-NL" dirty="0">
                <a:latin typeface="Times New Roman" panose="02020603050405020304" pitchFamily="18" charset="0"/>
                <a:cs typeface="Times New Roman" panose="02020603050405020304" pitchFamily="18" charset="0"/>
              </a:rPr>
              <a:t>tôn nghề nghiệp </a:t>
            </a:r>
            <a:endParaRPr lang="en-US" dirty="0">
              <a:latin typeface="Times New Roman" panose="02020603050405020304" pitchFamily="18" charset="0"/>
              <a:cs typeface="Times New Roman" panose="02020603050405020304" pitchFamily="18" charset="0"/>
            </a:endParaRPr>
          </a:p>
          <a:p>
            <a:pPr marL="0" indent="0" algn="just">
              <a:lnSpc>
                <a:spcPct val="150000"/>
              </a:lnSpc>
              <a:buNone/>
            </a:pPr>
            <a:r>
              <a:rPr lang="en-US" b="1" i="1" dirty="0" err="1" smtClean="0">
                <a:latin typeface="Times New Roman" panose="02020603050405020304" pitchFamily="18" charset="0"/>
                <a:cs typeface="Times New Roman" panose="02020603050405020304" pitchFamily="18" charset="0"/>
              </a:rPr>
              <a:t>Đề</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xuất</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giải</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pháp</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khắc</a:t>
            </a:r>
            <a:r>
              <a:rPr lang="en-US" b="1" i="1" dirty="0" smtClean="0">
                <a:latin typeface="Times New Roman" panose="02020603050405020304" pitchFamily="18" charset="0"/>
                <a:cs typeface="Times New Roman" panose="02020603050405020304" pitchFamily="18" charset="0"/>
              </a:rPr>
              <a:t> </a:t>
            </a:r>
            <a:r>
              <a:rPr lang="en-US" b="1" i="1" dirty="0" err="1" smtClean="0">
                <a:latin typeface="Times New Roman" panose="02020603050405020304" pitchFamily="18" charset="0"/>
                <a:cs typeface="Times New Roman" panose="02020603050405020304" pitchFamily="18" charset="0"/>
              </a:rPr>
              <a:t>phục</a:t>
            </a:r>
            <a:r>
              <a:rPr lang="en-US" b="1" i="1" dirty="0" smtClean="0">
                <a:latin typeface="Times New Roman" panose="02020603050405020304" pitchFamily="18" charset="0"/>
                <a:cs typeface="Times New Roman" panose="02020603050405020304" pitchFamily="18" charset="0"/>
              </a:rPr>
              <a:t>?</a:t>
            </a:r>
            <a:endParaRPr lang="en-US" b="1" i="1" dirty="0">
              <a:latin typeface="Times New Roman" panose="02020603050405020304" pitchFamily="18" charset="0"/>
              <a:cs typeface="Times New Roman" panose="02020603050405020304" pitchFamily="18" charset="0"/>
            </a:endParaRPr>
          </a:p>
          <a:p>
            <a:endParaRPr lang="en-US" dirty="0"/>
          </a:p>
        </p:txBody>
      </p:sp>
      <p:sp>
        <p:nvSpPr>
          <p:cNvPr id="4" name="Title 3"/>
          <p:cNvSpPr>
            <a:spLocks noGrp="1"/>
          </p:cNvSpPr>
          <p:nvPr>
            <p:ph type="title"/>
          </p:nvPr>
        </p:nvSpPr>
        <p:spPr>
          <a:xfrm>
            <a:off x="4065327" y="0"/>
            <a:ext cx="3979460" cy="1023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TÌNH HUỐNG 1</a:t>
            </a:r>
            <a:endParaRPr lang="en-US" sz="3600" dirty="0">
              <a:solidFill>
                <a:srgbClr val="FF0000"/>
              </a:solidFill>
            </a:endParaRPr>
          </a:p>
        </p:txBody>
      </p:sp>
    </p:spTree>
    <p:extLst>
      <p:ext uri="{BB962C8B-B14F-4D97-AF65-F5344CB8AC3E}">
        <p14:creationId xmlns:p14="http://schemas.microsoft.com/office/powerpoint/2010/main" val="1480196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Thân</a:t>
            </a:r>
            <a:r>
              <a:rPr lang="en-US" b="1" dirty="0" smtClean="0">
                <a:solidFill>
                  <a:srgbClr val="FF0000"/>
                </a:solidFill>
              </a:rPr>
              <a:t> </a:t>
            </a:r>
            <a:r>
              <a:rPr lang="en-US" b="1" dirty="0" err="1">
                <a:solidFill>
                  <a:srgbClr val="FF0000"/>
                </a:solidFill>
              </a:rPr>
              <a:t>thiện</a:t>
            </a:r>
            <a:r>
              <a:rPr lang="en-US" b="1" dirty="0">
                <a:solidFill>
                  <a:srgbClr val="FF0000"/>
                </a:solidFill>
              </a:rPr>
              <a:t> </a:t>
            </a:r>
            <a:r>
              <a:rPr lang="en-US" b="1" dirty="0" err="1">
                <a:solidFill>
                  <a:srgbClr val="FF0000"/>
                </a:solidFill>
              </a:rPr>
              <a:t>với</a:t>
            </a:r>
            <a:r>
              <a:rPr lang="en-US" b="1" dirty="0">
                <a:solidFill>
                  <a:srgbClr val="FF0000"/>
                </a:solidFill>
              </a:rPr>
              <a:t> NB </a:t>
            </a:r>
            <a:r>
              <a:rPr lang="en-US" b="1" dirty="0" err="1">
                <a:solidFill>
                  <a:srgbClr val="FF0000"/>
                </a:solidFill>
              </a:rPr>
              <a:t>và</a:t>
            </a:r>
            <a:r>
              <a:rPr lang="en-US" b="1" dirty="0">
                <a:solidFill>
                  <a:srgbClr val="FF0000"/>
                </a:solidFill>
              </a:rPr>
              <a:t> </a:t>
            </a:r>
            <a:r>
              <a:rPr lang="en-US" b="1" dirty="0" err="1" smtClean="0">
                <a:solidFill>
                  <a:srgbClr val="FF0000"/>
                </a:solidFill>
              </a:rPr>
              <a:t>người</a:t>
            </a:r>
            <a:r>
              <a:rPr lang="en-US" b="1" dirty="0" smtClean="0">
                <a:solidFill>
                  <a:srgbClr val="FF0000"/>
                </a:solidFill>
              </a:rPr>
              <a:t> </a:t>
            </a:r>
            <a:r>
              <a:rPr lang="en-US" b="1" dirty="0" err="1">
                <a:solidFill>
                  <a:srgbClr val="FF0000"/>
                </a:solidFill>
              </a:rPr>
              <a:t>nhà</a:t>
            </a:r>
            <a:r>
              <a:rPr lang="en-US" b="1" dirty="0">
                <a:solidFill>
                  <a:srgbClr val="FF0000"/>
                </a:solidFill>
              </a:rPr>
              <a:t> NB </a:t>
            </a:r>
          </a:p>
        </p:txBody>
      </p:sp>
      <p:sp>
        <p:nvSpPr>
          <p:cNvPr id="3" name="Content Placeholder 2"/>
          <p:cNvSpPr>
            <a:spLocks noGrp="1"/>
          </p:cNvSpPr>
          <p:nvPr>
            <p:ph idx="1"/>
          </p:nvPr>
        </p:nvSpPr>
        <p:spPr>
          <a:xfrm>
            <a:off x="278969" y="1410346"/>
            <a:ext cx="11074831" cy="4766617"/>
          </a:xfrm>
        </p:spPr>
        <p:txBody>
          <a:bodyPr>
            <a:normAutofit/>
          </a:bodyPr>
          <a:lstStyle/>
          <a:p>
            <a:pPr marL="0" indent="0">
              <a:lnSpc>
                <a:spcPct val="150000"/>
              </a:lnSpc>
              <a:buNone/>
            </a:pP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Chào</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p>
          <a:p>
            <a:pPr marL="0" indent="0">
              <a:lnSpc>
                <a:spcPct val="150000"/>
              </a:lnSpc>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Lắng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NB,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p>
          <a:p>
            <a:pPr marL="0" indent="0">
              <a:lnSpc>
                <a:spcPct val="150000"/>
              </a:lnSpc>
              <a:buNone/>
            </a:pP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Giúp</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NB </a:t>
            </a:r>
            <a:r>
              <a:rPr lang="en-US" sz="3200" dirty="0" err="1">
                <a:latin typeface="Times New Roman" panose="02020603050405020304" pitchFamily="18" charset="0"/>
                <a:cs typeface="Times New Roman" panose="02020603050405020304" pitchFamily="18" charset="0"/>
              </a:rPr>
              <a:t>giảm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đớn</a:t>
            </a:r>
            <a:r>
              <a:rPr lang="en-US" sz="3200" dirty="0">
                <a:latin typeface="Times New Roman" panose="02020603050405020304" pitchFamily="18" charset="0"/>
                <a:cs typeface="Times New Roman" panose="02020603050405020304" pitchFamily="18" charset="0"/>
              </a:rPr>
              <a:t>… </a:t>
            </a:r>
          </a:p>
          <a:p>
            <a:pPr marL="0" indent="0">
              <a:lnSpc>
                <a:spcPct val="150000"/>
              </a:lnSpc>
              <a:buNone/>
            </a:pP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Dịch</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kèm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nụ</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cười</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nSpc>
                <a:spcPct val="150000"/>
              </a:lnSpc>
            </a:pP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824912" y="3091819"/>
            <a:ext cx="5013301" cy="3564503"/>
          </a:xfrm>
          <a:prstGeom prst="rect">
            <a:avLst/>
          </a:prstGeom>
        </p:spPr>
      </p:pic>
    </p:spTree>
    <p:extLst>
      <p:ext uri="{BB962C8B-B14F-4D97-AF65-F5344CB8AC3E}">
        <p14:creationId xmlns:p14="http://schemas.microsoft.com/office/powerpoint/2010/main" val="1279996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91179"/>
              </p:ext>
            </p:extLst>
          </p:nvPr>
        </p:nvGraphicFramePr>
        <p:xfrm>
          <a:off x="349621" y="785859"/>
          <a:ext cx="11147613" cy="5862658"/>
        </p:xfrm>
        <a:graphic>
          <a:graphicData uri="http://schemas.openxmlformats.org/drawingml/2006/table">
            <a:tbl>
              <a:tblPr firstRow="1" firstCol="1" lastRow="1" lastCol="1" bandRow="1" bandCol="1">
                <a:tableStyleId>{5C22544A-7EE6-4342-B048-85BDC9FD1C3A}</a:tableStyleId>
              </a:tblPr>
              <a:tblGrid>
                <a:gridCol w="887508"/>
                <a:gridCol w="5002306"/>
                <a:gridCol w="1385047"/>
                <a:gridCol w="1462293"/>
                <a:gridCol w="1239699"/>
                <a:gridCol w="1170760"/>
              </a:tblGrid>
              <a:tr h="323177">
                <a:tc rowSpan="2">
                  <a:txBody>
                    <a:bodyPr/>
                    <a:lstStyle/>
                    <a:p>
                      <a:pPr algn="ctr">
                        <a:lnSpc>
                          <a:spcPts val="2000"/>
                        </a:lnSpc>
                        <a:spcAft>
                          <a:spcPts val="0"/>
                        </a:spcAft>
                      </a:pPr>
                      <a:endParaRPr lang="en-US" sz="2000" dirty="0" smtClean="0">
                        <a:effectLst/>
                      </a:endParaRPr>
                    </a:p>
                    <a:p>
                      <a:pPr algn="ctr">
                        <a:lnSpc>
                          <a:spcPts val="2000"/>
                        </a:lnSpc>
                        <a:spcAft>
                          <a:spcPts val="0"/>
                        </a:spcAft>
                      </a:pPr>
                      <a:r>
                        <a:rPr lang="en-US" sz="2000" dirty="0" smtClean="0">
                          <a:effectLst/>
                        </a:rPr>
                        <a:t>STT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algn="ctr">
                        <a:lnSpc>
                          <a:spcPts val="2000"/>
                        </a:lnSpc>
                        <a:spcAft>
                          <a:spcPts val="0"/>
                        </a:spcAft>
                      </a:pPr>
                      <a:endParaRPr lang="en-US" sz="2000" dirty="0" smtClean="0">
                        <a:effectLst/>
                      </a:endParaRPr>
                    </a:p>
                    <a:p>
                      <a:pPr algn="ctr">
                        <a:lnSpc>
                          <a:spcPts val="2000"/>
                        </a:lnSpc>
                        <a:spcAft>
                          <a:spcPts val="0"/>
                        </a:spcAft>
                      </a:pPr>
                      <a:r>
                        <a:rPr lang="en-US" sz="2000" dirty="0" smtClean="0">
                          <a:effectLst/>
                        </a:rPr>
                        <a:t>NỘI </a:t>
                      </a:r>
                      <a:r>
                        <a:rPr lang="en-US" sz="2000" dirty="0">
                          <a:effectLst/>
                        </a:rPr>
                        <a:t>DUNG</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algn="ctr">
                        <a:lnSpc>
                          <a:spcPts val="2000"/>
                        </a:lnSpc>
                        <a:spcAft>
                          <a:spcPts val="0"/>
                        </a:spcAft>
                      </a:pPr>
                      <a:endParaRPr lang="en-US" sz="2000" dirty="0" smtClean="0">
                        <a:effectLst/>
                      </a:endParaRPr>
                    </a:p>
                    <a:p>
                      <a:pPr algn="ctr">
                        <a:lnSpc>
                          <a:spcPts val="2000"/>
                        </a:lnSpc>
                        <a:spcAft>
                          <a:spcPts val="0"/>
                        </a:spcAft>
                      </a:pPr>
                      <a:r>
                        <a:rPr lang="en-US" sz="2000" dirty="0" smtClean="0">
                          <a:effectLst/>
                        </a:rPr>
                        <a:t>THỜI </a:t>
                      </a:r>
                      <a:r>
                        <a:rPr lang="en-US" sz="2000" dirty="0">
                          <a:effectLst/>
                        </a:rPr>
                        <a:t>GIAN (GIỜ)</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646353">
                <a:tc vMerge="1">
                  <a:txBody>
                    <a:bodyPr/>
                    <a:lstStyle/>
                    <a:p>
                      <a:endParaRPr lang="en-US"/>
                    </a:p>
                  </a:txBody>
                  <a:tcPr/>
                </a:tc>
                <a:tc vMerge="1">
                  <a:txBody>
                    <a:bodyPr/>
                    <a:lstStyle/>
                    <a:p>
                      <a:endParaRPr lang="en-US"/>
                    </a:p>
                  </a:txBody>
                  <a:tcPr/>
                </a:tc>
                <a:tc>
                  <a:txBody>
                    <a:bodyPr/>
                    <a:lstStyle/>
                    <a:p>
                      <a:pPr algn="ctr">
                        <a:lnSpc>
                          <a:spcPts val="2000"/>
                        </a:lnSpc>
                        <a:spcAft>
                          <a:spcPts val="0"/>
                        </a:spcAft>
                      </a:pPr>
                      <a:r>
                        <a:rPr lang="en-US" sz="2000">
                          <a:effectLst/>
                        </a:rPr>
                        <a:t>TỔNG SỐ</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r>
                        <a:rPr lang="en-US" sz="2000" dirty="0">
                          <a:effectLst/>
                        </a:rPr>
                        <a:t>LÝ THUYẾT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r>
                        <a:rPr lang="en-US" sz="2000">
                          <a:effectLst/>
                        </a:rPr>
                        <a:t>THỰC HÀNH</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r>
                        <a:rPr lang="en-US" sz="2000">
                          <a:effectLst/>
                        </a:rPr>
                        <a:t>KIỂM TRA </a:t>
                      </a:r>
                      <a:endParaRPr lang="en-US" sz="2000">
                        <a:effectLst/>
                        <a:latin typeface="Times New Roman" panose="02020603050405020304" pitchFamily="18" charset="0"/>
                        <a:ea typeface="Times New Roman" panose="02020603050405020304" pitchFamily="18" charset="0"/>
                      </a:endParaRPr>
                    </a:p>
                  </a:txBody>
                  <a:tcPr marL="68580" marR="68580" marT="0" marB="0"/>
                </a:tc>
              </a:tr>
              <a:tr h="607682">
                <a:tc>
                  <a:txBody>
                    <a:bodyPr/>
                    <a:lstStyle/>
                    <a:p>
                      <a:pPr algn="ctr">
                        <a:lnSpc>
                          <a:spcPts val="2000"/>
                        </a:lnSpc>
                        <a:spcAft>
                          <a:spcPts val="0"/>
                        </a:spcAft>
                      </a:pPr>
                      <a:endParaRPr lang="en-US" sz="2000" dirty="0" smtClean="0">
                        <a:effectLst/>
                      </a:endParaRPr>
                    </a:p>
                    <a:p>
                      <a:pPr algn="ctr">
                        <a:lnSpc>
                          <a:spcPts val="2000"/>
                        </a:lnSpc>
                        <a:spcAft>
                          <a:spcPts val="0"/>
                        </a:spcAft>
                      </a:pPr>
                      <a:r>
                        <a:rPr lang="en-US" sz="2000" dirty="0" smtClean="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2000"/>
                        </a:lnSpc>
                        <a:spcAft>
                          <a:spcPts val="0"/>
                        </a:spcAft>
                      </a:pPr>
                      <a:endParaRPr lang="en-US" sz="2800" dirty="0" smtClean="0">
                        <a:effectLst/>
                        <a:latin typeface="Times New Roman" panose="02020603050405020304" pitchFamily="18" charset="0"/>
                        <a:cs typeface="Times New Roman" panose="02020603050405020304" pitchFamily="18" charset="0"/>
                      </a:endParaRPr>
                    </a:p>
                    <a:p>
                      <a:pPr>
                        <a:lnSpc>
                          <a:spcPts val="2000"/>
                        </a:lnSpc>
                        <a:spcAft>
                          <a:spcPts val="0"/>
                        </a:spcAft>
                      </a:pPr>
                      <a:r>
                        <a:rPr lang="en-US" sz="2800" dirty="0" err="1" smtClean="0">
                          <a:effectLst/>
                          <a:latin typeface="Times New Roman" panose="02020603050405020304" pitchFamily="18" charset="0"/>
                          <a:cs typeface="Times New Roman" panose="02020603050405020304" pitchFamily="18" charset="0"/>
                        </a:rPr>
                        <a:t>Đại</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luật</a:t>
                      </a:r>
                      <a:r>
                        <a:rPr lang="en-US" sz="2800" dirty="0">
                          <a:effectLst/>
                          <a:latin typeface="Times New Roman" panose="02020603050405020304" pitchFamily="18" charset="0"/>
                          <a:cs typeface="Times New Roman" panose="02020603050405020304" pitchFamily="18" charset="0"/>
                        </a:rPr>
                        <a:t> y </a:t>
                      </a:r>
                      <a:r>
                        <a:rPr lang="en-US" sz="2800" dirty="0" err="1">
                          <a:effectLst/>
                          <a:latin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cs typeface="Times New Roman" panose="02020603050405020304" pitchFamily="18" charset="0"/>
                        </a:rPr>
                        <a:t>VN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2000"/>
                        </a:lnSpc>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endParaRPr lang="en-US" sz="2000" dirty="0" smtClean="0">
                        <a:effectLst/>
                      </a:endParaRPr>
                    </a:p>
                    <a:p>
                      <a:pPr algn="ctr">
                        <a:lnSpc>
                          <a:spcPts val="2000"/>
                        </a:lnSpc>
                        <a:spcAft>
                          <a:spcPts val="0"/>
                        </a:spcAft>
                      </a:pPr>
                      <a:r>
                        <a:rPr lang="en-US" sz="2000" dirty="0" smtClean="0">
                          <a:effectLst/>
                        </a:rPr>
                        <a:t>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2000"/>
                        </a:lnSpc>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2000"/>
                        </a:lnSpc>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607682">
                <a:tc>
                  <a:txBody>
                    <a:bodyPr/>
                    <a:lstStyle/>
                    <a:p>
                      <a:pPr algn="ctr">
                        <a:lnSpc>
                          <a:spcPts val="2000"/>
                        </a:lnSpc>
                        <a:spcAft>
                          <a:spcPts val="0"/>
                        </a:spcAft>
                      </a:pPr>
                      <a:endParaRPr lang="en-US" sz="2000" dirty="0" smtClean="0">
                        <a:effectLst/>
                      </a:endParaRPr>
                    </a:p>
                    <a:p>
                      <a:pPr algn="ctr">
                        <a:lnSpc>
                          <a:spcPts val="2000"/>
                        </a:lnSpc>
                        <a:spcAft>
                          <a:spcPts val="0"/>
                        </a:spcAft>
                      </a:pPr>
                      <a:r>
                        <a:rPr lang="en-US" sz="2000" dirty="0" smtClean="0">
                          <a:effectLst/>
                        </a:rPr>
                        <a:t>2</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2000"/>
                        </a:lnSpc>
                        <a:spcAft>
                          <a:spcPts val="0"/>
                        </a:spcAft>
                      </a:pPr>
                      <a:endParaRPr lang="en-US" sz="2800" dirty="0" smtClean="0">
                        <a:effectLst/>
                        <a:latin typeface="Times New Roman" panose="02020603050405020304" pitchFamily="18" charset="0"/>
                        <a:cs typeface="Times New Roman" panose="02020603050405020304" pitchFamily="18" charset="0"/>
                      </a:endParaRPr>
                    </a:p>
                    <a:p>
                      <a:pPr>
                        <a:lnSpc>
                          <a:spcPts val="2000"/>
                        </a:lnSpc>
                        <a:spcAft>
                          <a:spcPts val="0"/>
                        </a:spcAft>
                      </a:pPr>
                      <a:r>
                        <a:rPr lang="en-US" sz="2800" dirty="0" err="1" smtClean="0">
                          <a:effectLst/>
                          <a:latin typeface="Times New Roman" panose="02020603050405020304" pitchFamily="18" charset="0"/>
                          <a:cs typeface="Times New Roman" panose="02020603050405020304" pitchFamily="18" charset="0"/>
                        </a:rPr>
                        <a:t>Luật</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khám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chữa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2000"/>
                        </a:lnSpc>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endParaRPr lang="en-US" sz="2000" dirty="0" smtClean="0">
                        <a:effectLst/>
                      </a:endParaRPr>
                    </a:p>
                    <a:p>
                      <a:pPr algn="ctr">
                        <a:lnSpc>
                          <a:spcPts val="2000"/>
                        </a:lnSpc>
                        <a:spcAft>
                          <a:spcPts val="0"/>
                        </a:spcAft>
                      </a:pPr>
                      <a:r>
                        <a:rPr lang="en-US" sz="2000" dirty="0" smtClean="0">
                          <a:effectLst/>
                        </a:rPr>
                        <a:t>10</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323177">
                <a:tc>
                  <a:txBody>
                    <a:bodyPr/>
                    <a:lstStyle/>
                    <a:p>
                      <a:pPr algn="ctr">
                        <a:lnSpc>
                          <a:spcPts val="2000"/>
                        </a:lnSpc>
                        <a:spcAft>
                          <a:spcPts val="0"/>
                        </a:spcAft>
                      </a:pPr>
                      <a:endParaRPr lang="en-US" sz="2000" dirty="0" smtClean="0">
                        <a:effectLst/>
                      </a:endParaRPr>
                    </a:p>
                    <a:p>
                      <a:pPr algn="ctr">
                        <a:lnSpc>
                          <a:spcPts val="2000"/>
                        </a:lnSpc>
                        <a:spcAft>
                          <a:spcPts val="0"/>
                        </a:spcAft>
                      </a:pPr>
                      <a:r>
                        <a:rPr lang="en-US" sz="2000" dirty="0" smtClean="0">
                          <a:effectLst/>
                        </a:rPr>
                        <a:t>3</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2000"/>
                        </a:lnSpc>
                        <a:spcAft>
                          <a:spcPts val="0"/>
                        </a:spcAft>
                      </a:pPr>
                      <a:endParaRPr lang="en-US" sz="2800" dirty="0" smtClean="0">
                        <a:effectLst/>
                        <a:latin typeface="Times New Roman" panose="02020603050405020304" pitchFamily="18" charset="0"/>
                        <a:cs typeface="Times New Roman" panose="02020603050405020304" pitchFamily="18" charset="0"/>
                      </a:endParaRPr>
                    </a:p>
                    <a:p>
                      <a:pPr>
                        <a:lnSpc>
                          <a:spcPts val="2000"/>
                        </a:lnSpc>
                        <a:spcAft>
                          <a:spcPts val="0"/>
                        </a:spcAft>
                      </a:pPr>
                      <a:r>
                        <a:rPr lang="en-US" sz="2800" dirty="0" err="1" smtClean="0">
                          <a:effectLst/>
                          <a:latin typeface="Times New Roman" panose="02020603050405020304" pitchFamily="18" charset="0"/>
                          <a:cs typeface="Times New Roman" panose="02020603050405020304" pitchFamily="18" charset="0"/>
                        </a:rPr>
                        <a:t>Luật</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hiểm</a:t>
                      </a:r>
                      <a:r>
                        <a:rPr lang="en-US" sz="2800" dirty="0">
                          <a:effectLst/>
                          <a:latin typeface="Times New Roman" panose="02020603050405020304" pitchFamily="18" charset="0"/>
                          <a:cs typeface="Times New Roman" panose="02020603050405020304" pitchFamily="18" charset="0"/>
                        </a:rPr>
                        <a:t> y </a:t>
                      </a:r>
                      <a:r>
                        <a:rPr lang="en-US" sz="2800" dirty="0" err="1">
                          <a:effectLst/>
                          <a:latin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2000"/>
                        </a:lnSpc>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endParaRPr lang="en-US" sz="2000" dirty="0" smtClean="0">
                        <a:effectLst/>
                      </a:endParaRPr>
                    </a:p>
                    <a:p>
                      <a:pPr algn="ctr">
                        <a:lnSpc>
                          <a:spcPts val="2000"/>
                        </a:lnSpc>
                        <a:spcAft>
                          <a:spcPts val="0"/>
                        </a:spcAft>
                      </a:pPr>
                      <a:r>
                        <a:rPr lang="en-US" sz="2000" dirty="0" smtClean="0">
                          <a:effectLst/>
                        </a:rPr>
                        <a:t>8</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922504">
                <a:tc>
                  <a:txBody>
                    <a:bodyPr/>
                    <a:lstStyle/>
                    <a:p>
                      <a:pPr algn="ctr">
                        <a:lnSpc>
                          <a:spcPts val="2000"/>
                        </a:lnSpc>
                        <a:spcAft>
                          <a:spcPts val="0"/>
                        </a:spcAft>
                      </a:pPr>
                      <a:endParaRPr lang="en-US" sz="2000" dirty="0" smtClean="0">
                        <a:effectLst/>
                      </a:endParaRPr>
                    </a:p>
                    <a:p>
                      <a:pPr algn="ctr">
                        <a:lnSpc>
                          <a:spcPts val="2000"/>
                        </a:lnSpc>
                        <a:spcAft>
                          <a:spcPts val="0"/>
                        </a:spcAft>
                      </a:pPr>
                      <a:r>
                        <a:rPr lang="en-US" sz="2000" dirty="0" smtClean="0">
                          <a:effectLst/>
                        </a:rPr>
                        <a:t>4</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2000"/>
                        </a:lnSpc>
                        <a:spcAft>
                          <a:spcPts val="0"/>
                        </a:spcAft>
                      </a:pPr>
                      <a:endParaRPr lang="en-US" sz="2800" dirty="0" smtClean="0">
                        <a:effectLst/>
                        <a:latin typeface="Times New Roman" panose="02020603050405020304" pitchFamily="18" charset="0"/>
                        <a:cs typeface="Times New Roman" panose="02020603050405020304" pitchFamily="18" charset="0"/>
                      </a:endParaRPr>
                    </a:p>
                    <a:p>
                      <a:pPr>
                        <a:lnSpc>
                          <a:spcPts val="2000"/>
                        </a:lnSpc>
                        <a:spcAft>
                          <a:spcPts val="0"/>
                        </a:spcAft>
                      </a:pPr>
                      <a:r>
                        <a:rPr lang="en-US" sz="2800" dirty="0" err="1" smtClean="0">
                          <a:effectLst/>
                          <a:latin typeface="Times New Roman" panose="02020603050405020304" pitchFamily="18" charset="0"/>
                          <a:cs typeface="Times New Roman" panose="02020603050405020304" pitchFamily="18" charset="0"/>
                        </a:rPr>
                        <a:t>Vai</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trò</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dưỡng</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2000"/>
                        </a:lnSpc>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endParaRPr lang="en-US" sz="2000" dirty="0" smtClean="0">
                        <a:effectLst/>
                      </a:endParaRPr>
                    </a:p>
                    <a:p>
                      <a:pPr algn="ctr">
                        <a:lnSpc>
                          <a:spcPts val="2000"/>
                        </a:lnSpc>
                        <a:spcAft>
                          <a:spcPts val="0"/>
                        </a:spcAft>
                      </a:pPr>
                      <a:r>
                        <a:rPr lang="en-US" sz="2000" dirty="0" smtClean="0">
                          <a:effectLst/>
                        </a:rPr>
                        <a:t>4</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646353">
                <a:tc>
                  <a:txBody>
                    <a:bodyPr/>
                    <a:lstStyle/>
                    <a:p>
                      <a:pPr algn="ctr">
                        <a:lnSpc>
                          <a:spcPts val="2000"/>
                        </a:lnSpc>
                        <a:spcAft>
                          <a:spcPts val="0"/>
                        </a:spcAft>
                      </a:pPr>
                      <a:endParaRPr lang="en-US" sz="2000" b="1" dirty="0" smtClean="0">
                        <a:effectLst/>
                      </a:endParaRPr>
                    </a:p>
                    <a:p>
                      <a:pPr algn="ctr">
                        <a:lnSpc>
                          <a:spcPts val="2000"/>
                        </a:lnSpc>
                        <a:spcAft>
                          <a:spcPts val="0"/>
                        </a:spcAft>
                      </a:pPr>
                      <a:r>
                        <a:rPr lang="en-US" sz="2000" b="1" dirty="0" smtClean="0">
                          <a:effectLst/>
                        </a:rPr>
                        <a:t>5</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2000"/>
                        </a:lnSpc>
                        <a:spcAft>
                          <a:spcPts val="0"/>
                        </a:spcAft>
                      </a:pPr>
                      <a:endParaRPr lang="en-US" sz="2800" b="1" dirty="0" smtClean="0">
                        <a:effectLst/>
                        <a:latin typeface="Times New Roman" panose="02020603050405020304" pitchFamily="18" charset="0"/>
                        <a:cs typeface="Times New Roman" panose="02020603050405020304" pitchFamily="18" charset="0"/>
                      </a:endParaRPr>
                    </a:p>
                    <a:p>
                      <a:pPr>
                        <a:lnSpc>
                          <a:spcPts val="2000"/>
                        </a:lnSpc>
                        <a:spcAft>
                          <a:spcPts val="0"/>
                        </a:spcAft>
                      </a:pPr>
                      <a:r>
                        <a:rPr lang="en-US" sz="2800" b="1" dirty="0" err="1" smtClean="0">
                          <a:effectLst/>
                          <a:latin typeface="Times New Roman" panose="02020603050405020304" pitchFamily="18" charset="0"/>
                          <a:cs typeface="Times New Roman" panose="02020603050405020304" pitchFamily="18" charset="0"/>
                        </a:rPr>
                        <a:t>Chuẩn</a:t>
                      </a:r>
                      <a:r>
                        <a:rPr lang="en-US" sz="2800" b="1" dirty="0" smtClean="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đạo</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đức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nghề</a:t>
                      </a:r>
                      <a:r>
                        <a:rPr lang="en-US" sz="2800" b="1" dirty="0">
                          <a:effectLst/>
                          <a:latin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cs typeface="Times New Roman" panose="02020603050405020304" pitchFamily="18" charset="0"/>
                        </a:rPr>
                        <a:t>nghiệp</a:t>
                      </a:r>
                      <a:r>
                        <a:rPr lang="en-US" sz="2800" b="1" dirty="0" smtClean="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điều</a:t>
                      </a:r>
                      <a:r>
                        <a:rPr lang="en-US" sz="2800" b="1" dirty="0">
                          <a:effectLst/>
                          <a:latin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cs typeface="Times New Roman" panose="02020603050405020304" pitchFamily="18" charset="0"/>
                        </a:rPr>
                        <a:t>dưỡng</a:t>
                      </a:r>
                      <a:r>
                        <a:rPr lang="en-US" sz="2800" b="1" dirty="0" smtClean="0">
                          <a:effectLst/>
                          <a:latin typeface="Times New Roman" panose="02020603050405020304" pitchFamily="18" charset="0"/>
                          <a:cs typeface="Times New Roman" panose="02020603050405020304" pitchFamily="18" charset="0"/>
                        </a:rPr>
                        <a:t> </a:t>
                      </a:r>
                      <a:r>
                        <a:rPr lang="en-US" sz="2800" b="1" dirty="0" err="1" smtClean="0">
                          <a:effectLst/>
                          <a:latin typeface="Times New Roman" panose="02020603050405020304" pitchFamily="18" charset="0"/>
                          <a:cs typeface="Times New Roman" panose="02020603050405020304" pitchFamily="18" charset="0"/>
                        </a:rPr>
                        <a:t>viên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2000"/>
                        </a:lnSpc>
                        <a:spcAft>
                          <a:spcPts val="0"/>
                        </a:spcAft>
                      </a:pPr>
                      <a:r>
                        <a:rPr lang="en-US" sz="2000" b="1" dirty="0">
                          <a:effectLst/>
                        </a:rPr>
                        <a:t> </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endParaRPr lang="en-US" sz="2000" b="1" dirty="0" smtClean="0">
                        <a:effectLst/>
                      </a:endParaRPr>
                    </a:p>
                    <a:p>
                      <a:pPr algn="ctr">
                        <a:lnSpc>
                          <a:spcPts val="2000"/>
                        </a:lnSpc>
                        <a:spcAft>
                          <a:spcPts val="0"/>
                        </a:spcAft>
                      </a:pPr>
                      <a:r>
                        <a:rPr lang="en-US" sz="2000" b="1" dirty="0" smtClean="0">
                          <a:effectLst/>
                        </a:rPr>
                        <a:t>3</a:t>
                      </a:r>
                      <a:endParaRPr lang="en-US" sz="20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r>
              <a:tr h="792437">
                <a:tc>
                  <a:txBody>
                    <a:bodyPr/>
                    <a:lstStyle/>
                    <a:p>
                      <a:pPr algn="ctr">
                        <a:lnSpc>
                          <a:spcPts val="2000"/>
                        </a:lnSpc>
                        <a:spcAft>
                          <a:spcPts val="0"/>
                        </a:spcAft>
                      </a:pPr>
                      <a:endParaRPr lang="en-US" sz="2000" dirty="0" smtClean="0">
                        <a:effectLst/>
                      </a:endParaRPr>
                    </a:p>
                    <a:p>
                      <a:pPr algn="ctr">
                        <a:lnSpc>
                          <a:spcPts val="2000"/>
                        </a:lnSpc>
                        <a:spcAft>
                          <a:spcPts val="0"/>
                        </a:spcAft>
                      </a:pPr>
                      <a:r>
                        <a:rPr lang="en-US" sz="2000" dirty="0" smtClean="0">
                          <a:effectLst/>
                        </a:rPr>
                        <a:t>6</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2000"/>
                        </a:lnSpc>
                        <a:spcAft>
                          <a:spcPts val="0"/>
                        </a:spcAft>
                      </a:pPr>
                      <a:endParaRPr lang="en-US" sz="2800" dirty="0" smtClean="0">
                        <a:effectLst/>
                        <a:latin typeface="Times New Roman" panose="02020603050405020304" pitchFamily="18" charset="0"/>
                        <a:cs typeface="Times New Roman" panose="02020603050405020304" pitchFamily="18" charset="0"/>
                      </a:endParaRPr>
                    </a:p>
                    <a:p>
                      <a:pPr>
                        <a:lnSpc>
                          <a:spcPts val="2000"/>
                        </a:lnSpc>
                        <a:spcAft>
                          <a:spcPts val="0"/>
                        </a:spcAft>
                      </a:pPr>
                      <a:r>
                        <a:rPr lang="en-US" sz="2800" dirty="0" err="1" smtClean="0">
                          <a:effectLst/>
                          <a:latin typeface="Times New Roman" panose="02020603050405020304" pitchFamily="18" charset="0"/>
                          <a:cs typeface="Times New Roman" panose="02020603050405020304" pitchFamily="18" charset="0"/>
                        </a:rPr>
                        <a:t>Quy</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tắc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sở</a:t>
                      </a:r>
                      <a:r>
                        <a:rPr lang="en-US" sz="2800" dirty="0">
                          <a:effectLst/>
                          <a:latin typeface="Times New Roman" panose="02020603050405020304" pitchFamily="18" charset="0"/>
                          <a:cs typeface="Times New Roman" panose="02020603050405020304" pitchFamily="18" charset="0"/>
                        </a:rPr>
                        <a:t> y </a:t>
                      </a:r>
                      <a:r>
                        <a:rPr lang="en-US" sz="2800" dirty="0" err="1">
                          <a:effectLst/>
                          <a:latin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2000"/>
                        </a:lnSpc>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endParaRPr lang="en-US" sz="2000" dirty="0" smtClean="0">
                        <a:effectLst/>
                      </a:endParaRPr>
                    </a:p>
                    <a:p>
                      <a:pPr algn="ctr">
                        <a:lnSpc>
                          <a:spcPts val="2000"/>
                        </a:lnSpc>
                        <a:spcAft>
                          <a:spcPts val="0"/>
                        </a:spcAft>
                      </a:pPr>
                      <a:r>
                        <a:rPr lang="en-US" sz="2000" dirty="0" smtClean="0">
                          <a:effectLst/>
                        </a:rPr>
                        <a:t>3</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r>
              <a:tr h="339049">
                <a:tc>
                  <a:txBody>
                    <a:bodyPr/>
                    <a:lstStyle/>
                    <a:p>
                      <a:pPr algn="ctr">
                        <a:lnSpc>
                          <a:spcPts val="2000"/>
                        </a:lnSpc>
                        <a:spcAft>
                          <a:spcPts val="0"/>
                        </a:spcAft>
                      </a:pPr>
                      <a:r>
                        <a:rPr lang="en-US" sz="2000" dirty="0">
                          <a:effectLst/>
                        </a:rPr>
                        <a:t> </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ts val="2000"/>
                        </a:lnSpc>
                        <a:spcAft>
                          <a:spcPts val="0"/>
                        </a:spcAft>
                      </a:pPr>
                      <a:endParaRPr lang="en-US" sz="2000" dirty="0" smtClean="0">
                        <a:effectLst/>
                      </a:endParaRPr>
                    </a:p>
                    <a:p>
                      <a:pPr>
                        <a:lnSpc>
                          <a:spcPts val="2000"/>
                        </a:lnSpc>
                        <a:spcAft>
                          <a:spcPts val="0"/>
                        </a:spcAft>
                      </a:pPr>
                      <a:r>
                        <a:rPr lang="en-US" sz="2000" dirty="0" smtClean="0">
                          <a:effectLst/>
                        </a:rPr>
                        <a:t>TỔNG </a:t>
                      </a:r>
                      <a:r>
                        <a:rPr lang="en-US" sz="2000" dirty="0">
                          <a:effectLst/>
                        </a:rPr>
                        <a:t>CỘNG</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endParaRPr lang="en-US" sz="2000" dirty="0" smtClean="0">
                        <a:effectLst/>
                      </a:endParaRPr>
                    </a:p>
                    <a:p>
                      <a:pPr algn="ctr">
                        <a:lnSpc>
                          <a:spcPts val="2000"/>
                        </a:lnSpc>
                        <a:spcAft>
                          <a:spcPts val="0"/>
                        </a:spcAft>
                      </a:pPr>
                      <a:r>
                        <a:rPr lang="en-US" sz="2000" dirty="0" smtClean="0">
                          <a:effectLst/>
                        </a:rPr>
                        <a:t>30</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endParaRPr lang="en-US" sz="2000" dirty="0" smtClean="0">
                        <a:effectLst/>
                      </a:endParaRPr>
                    </a:p>
                    <a:p>
                      <a:pPr algn="ctr">
                        <a:lnSpc>
                          <a:spcPts val="2000"/>
                        </a:lnSpc>
                        <a:spcAft>
                          <a:spcPts val="0"/>
                        </a:spcAft>
                      </a:pPr>
                      <a:r>
                        <a:rPr lang="en-US" sz="2000" dirty="0" smtClean="0">
                          <a:effectLst/>
                        </a:rPr>
                        <a:t>30</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ts val="2000"/>
                        </a:lnSpc>
                        <a:spcAft>
                          <a:spcPts val="0"/>
                        </a:spcAft>
                      </a:pPr>
                      <a:r>
                        <a:rPr lang="en-US" sz="2000">
                          <a:effectLst/>
                        </a:rPr>
                        <a:t>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n-US" sz="2000" dirty="0">
                        <a:effectLst/>
                        <a:latin typeface="Times New Roman" panose="02020603050405020304" pitchFamily="18" charset="0"/>
                      </a:endParaRPr>
                    </a:p>
                  </a:txBody>
                  <a:tcPr marL="68580" marR="68580" marT="0" marB="0"/>
                </a:tc>
              </a:tr>
            </a:tbl>
          </a:graphicData>
        </a:graphic>
      </p:graphicFrame>
      <p:sp>
        <p:nvSpPr>
          <p:cNvPr id="5" name="Rounded Rectangle 4"/>
          <p:cNvSpPr/>
          <p:nvPr/>
        </p:nvSpPr>
        <p:spPr>
          <a:xfrm>
            <a:off x="2478741" y="0"/>
            <a:ext cx="7234517" cy="739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CHƯƠNG TRÌNH MÔN HỌC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639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365" y="813482"/>
            <a:ext cx="11863268" cy="6044518"/>
          </a:xfrm>
        </p:spPr>
        <p:txBody>
          <a:bodyPr>
            <a:normAutofit fontScale="85000" lnSpcReduction="10000"/>
          </a:bodyPr>
          <a:lstStyle/>
          <a:p>
            <a:pPr marL="0" indent="0">
              <a:lnSpc>
                <a:spcPct val="150000"/>
              </a:lnSpc>
              <a:buNone/>
            </a:pP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dưỡng</a:t>
            </a:r>
            <a:r>
              <a:rPr lang="en-US" sz="3200" dirty="0">
                <a:latin typeface="Times New Roman" panose="02020603050405020304" pitchFamily="18" charset="0"/>
                <a:cs typeface="Times New Roman" panose="02020603050405020304" pitchFamily="18" charset="0"/>
              </a:rPr>
              <a:t> B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 30 </a:t>
            </a:r>
            <a:r>
              <a:rPr lang="en-US" sz="3200" dirty="0" err="1">
                <a:latin typeface="Times New Roman" panose="02020603050405020304" pitchFamily="18" charset="0"/>
                <a:cs typeface="Times New Roman" panose="02020603050405020304" pitchFamily="18" charset="0"/>
              </a:rPr>
              <a:t>phút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p>
          <a:p>
            <a:pPr marL="0" indent="0">
              <a:lnSpc>
                <a:spcPct val="150000"/>
              </a:lnSpc>
              <a:buNone/>
            </a:pPr>
            <a:r>
              <a:rPr lang="pt-BR" sz="3200" b="1" i="1" dirty="0" smtClean="0">
                <a:latin typeface="Times New Roman" panose="02020603050405020304" pitchFamily="18" charset="0"/>
                <a:cs typeface="Times New Roman" panose="02020603050405020304" pitchFamily="18" charset="0"/>
              </a:rPr>
              <a:t>Điều </a:t>
            </a:r>
            <a:r>
              <a:rPr lang="pt-BR" sz="3200" b="1" i="1" dirty="0">
                <a:latin typeface="Times New Roman" panose="02020603050405020304" pitchFamily="18" charset="0"/>
                <a:cs typeface="Times New Roman" panose="02020603050405020304" pitchFamily="18" charset="0"/>
              </a:rPr>
              <a:t>dưỡng B đã </a:t>
            </a:r>
            <a:r>
              <a:rPr lang="pt-BR" sz="3200" b="1" i="1" dirty="0" smtClean="0">
                <a:latin typeface="Times New Roman" panose="02020603050405020304" pitchFamily="18" charset="0"/>
                <a:cs typeface="Times New Roman" panose="02020603050405020304" pitchFamily="18" charset="0"/>
              </a:rPr>
              <a:t>thực hiện đúng </a:t>
            </a:r>
            <a:r>
              <a:rPr lang="pt-BR" sz="3200" b="1" i="1" dirty="0">
                <a:latin typeface="Times New Roman" panose="02020603050405020304" pitchFamily="18" charset="0"/>
                <a:cs typeface="Times New Roman" panose="02020603050405020304" pitchFamily="18" charset="0"/>
              </a:rPr>
              <a:t>chuẩn đạo đức nghề </a:t>
            </a:r>
            <a:r>
              <a:rPr lang="pt-BR" sz="3200" b="1" i="1" dirty="0" smtClean="0">
                <a:latin typeface="Times New Roman" panose="02020603050405020304" pitchFamily="18" charset="0"/>
                <a:cs typeface="Times New Roman" panose="02020603050405020304" pitchFamily="18" charset="0"/>
              </a:rPr>
              <a:t>nghiệp:</a:t>
            </a:r>
            <a:endParaRPr lang="en-US" sz="3200" dirty="0">
              <a:latin typeface="Times New Roman" panose="02020603050405020304" pitchFamily="18" charset="0"/>
              <a:cs typeface="Times New Roman" panose="02020603050405020304" pitchFamily="18" charset="0"/>
            </a:endParaRPr>
          </a:p>
          <a:p>
            <a:pPr marL="0" indent="0">
              <a:lnSpc>
                <a:spcPct val="150000"/>
              </a:lnSpc>
              <a:buNone/>
            </a:pPr>
            <a:r>
              <a:rPr lang="en-US" dirty="0" smtClean="0">
                <a:latin typeface="Times New Roman" panose="02020603050405020304" pitchFamily="18" charset="0"/>
                <a:cs typeface="Times New Roman" panose="02020603050405020304" pitchFamily="18" charset="0"/>
              </a:rPr>
              <a:t>A. </a:t>
            </a:r>
            <a:r>
              <a:rPr lang="en-US" dirty="0" err="1" smtClean="0">
                <a:latin typeface="Times New Roman" panose="02020603050405020304" pitchFamily="18" charset="0"/>
                <a:cs typeface="Times New Roman" panose="02020603050405020304" pitchFamily="18" charset="0"/>
              </a:rPr>
              <a:t>Duy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chuẩn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nhất</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nơi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a:t>
            </a:r>
          </a:p>
          <a:p>
            <a:pPr marL="0" indent="0">
              <a:lnSpc>
                <a:spcPct val="150000"/>
              </a:lnSpc>
              <a:buNone/>
            </a:pPr>
            <a:r>
              <a:rPr lang="en-US" dirty="0" smtClean="0">
                <a:latin typeface="Times New Roman" panose="02020603050405020304" pitchFamily="18" charset="0"/>
                <a:cs typeface="Times New Roman" panose="02020603050405020304" pitchFamily="18" charset="0"/>
              </a:rPr>
              <a:t>A. </a:t>
            </a:r>
            <a:r>
              <a:rPr lang="en-US" dirty="0" err="1" smtClean="0">
                <a:latin typeface="Times New Roman" panose="02020603050405020304" pitchFamily="18" charset="0"/>
                <a:cs typeface="Times New Roman" panose="02020603050405020304" pitchFamily="18" charset="0"/>
              </a:rPr>
              <a:t>Cung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tin </a:t>
            </a:r>
            <a:r>
              <a:rPr lang="en-US" dirty="0" err="1" smtClean="0">
                <a:latin typeface="Times New Roman" panose="02020603050405020304" pitchFamily="18" charset="0"/>
                <a:cs typeface="Times New Roman" panose="02020603050405020304" pitchFamily="18" charset="0"/>
              </a:rPr>
              <a:t>liên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tật</a:t>
            </a:r>
            <a:r>
              <a:rPr lang="en-US" dirty="0" smtClean="0">
                <a:latin typeface="Times New Roman" panose="02020603050405020304" pitchFamily="18" charset="0"/>
                <a:cs typeface="Times New Roman" panose="02020603050405020304" pitchFamily="18" charset="0"/>
              </a:rPr>
              <a:t> </a:t>
            </a:r>
          </a:p>
          <a:p>
            <a:pPr marL="0" indent="0">
              <a:lnSpc>
                <a:spcPct val="150000"/>
              </a:lnSpc>
              <a:buNone/>
            </a:pPr>
            <a:r>
              <a:rPr lang="en-US" dirty="0" smtClean="0">
                <a:latin typeface="Times New Roman" panose="02020603050405020304" pitchFamily="18" charset="0"/>
                <a:cs typeface="Times New Roman" panose="02020603050405020304" pitchFamily="18" charset="0"/>
              </a:rPr>
              <a:t>B. </a:t>
            </a:r>
            <a:r>
              <a:rPr lang="en-US" dirty="0" err="1" smtClean="0">
                <a:latin typeface="Times New Roman" panose="02020603050405020304" pitchFamily="18" charset="0"/>
                <a:cs typeface="Times New Roman" panose="02020603050405020304" pitchFamily="18" charset="0"/>
              </a:rPr>
              <a:t>Báo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kịp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hành</a:t>
            </a:r>
            <a:r>
              <a:rPr lang="en-US" dirty="0" smtClean="0">
                <a:latin typeface="Times New Roman" panose="02020603050405020304" pitchFamily="18" charset="0"/>
                <a:cs typeface="Times New Roman" panose="02020603050405020304" pitchFamily="18" charset="0"/>
              </a:rPr>
              <a:t> vi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đúng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nghiệp</a:t>
            </a:r>
            <a:r>
              <a:rPr lang="en-US" dirty="0" smtClean="0">
                <a:latin typeface="Times New Roman" panose="02020603050405020304" pitchFamily="18" charset="0"/>
                <a:cs typeface="Times New Roman" panose="02020603050405020304" pitchFamily="18" charset="0"/>
              </a:rPr>
              <a:t> </a:t>
            </a:r>
          </a:p>
          <a:p>
            <a:pPr marL="0" indent="0">
              <a:lnSpc>
                <a:spcPct val="150000"/>
              </a:lnSpc>
              <a:buNone/>
            </a:pPr>
            <a:r>
              <a:rPr lang="en-US" dirty="0" smtClean="0">
                <a:latin typeface="Times New Roman" panose="02020603050405020304" pitchFamily="18" charset="0"/>
                <a:cs typeface="Times New Roman" panose="02020603050405020304" pitchFamily="18" charset="0"/>
              </a:rPr>
              <a:t>C. </a:t>
            </a:r>
            <a:r>
              <a:rPr lang="en-US" dirty="0" err="1" smtClean="0">
                <a:latin typeface="Times New Roman" panose="02020603050405020304" pitchFamily="18" charset="0"/>
                <a:cs typeface="Times New Roman" panose="02020603050405020304" pitchFamily="18" charset="0"/>
              </a:rPr>
              <a:t>Đối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bằng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p>
          <a:p>
            <a:pPr marL="0" indent="0" algn="ctr">
              <a:lnSpc>
                <a:spcPct val="150000"/>
              </a:lnSpc>
              <a:buNone/>
            </a:pPr>
            <a:r>
              <a:rPr lang="en-US" i="1" dirty="0"/>
              <a:t>(</a:t>
            </a:r>
            <a:r>
              <a:rPr lang="en-US" i="1" dirty="0" err="1"/>
              <a:t>Chọn</a:t>
            </a:r>
            <a:r>
              <a:rPr lang="en-US" i="1" dirty="0"/>
              <a:t> </a:t>
            </a:r>
            <a:r>
              <a:rPr lang="en-US" i="1" dirty="0" err="1"/>
              <a:t>phương</a:t>
            </a:r>
            <a:r>
              <a:rPr lang="en-US" i="1" dirty="0"/>
              <a:t> </a:t>
            </a:r>
            <a:r>
              <a:rPr lang="en-US" i="1" dirty="0" err="1"/>
              <a:t>án</a:t>
            </a:r>
            <a:r>
              <a:rPr lang="en-US" i="1" dirty="0"/>
              <a:t> </a:t>
            </a:r>
            <a:r>
              <a:rPr lang="en-US" i="1" dirty="0" err="1"/>
              <a:t>trả</a:t>
            </a:r>
            <a:r>
              <a:rPr lang="en-US" i="1" dirty="0"/>
              <a:t> </a:t>
            </a:r>
            <a:r>
              <a:rPr lang="en-US" i="1" dirty="0" err="1"/>
              <a:t>lời</a:t>
            </a:r>
            <a:r>
              <a:rPr lang="en-US" i="1" dirty="0"/>
              <a:t> </a:t>
            </a:r>
            <a:r>
              <a:rPr lang="en-US" i="1" dirty="0" err="1" smtClean="0"/>
              <a:t>đúng</a:t>
            </a:r>
            <a:r>
              <a:rPr lang="en-US" i="1" dirty="0" smtClean="0"/>
              <a:t>) </a:t>
            </a:r>
            <a:endParaRPr lang="en-US" dirty="0"/>
          </a:p>
          <a:p>
            <a:pPr marL="0" indent="0">
              <a:lnSpc>
                <a:spcPct val="150000"/>
              </a:lnSpc>
              <a:buNone/>
            </a:pPr>
            <a:endParaRPr lang="en-US" b="1" i="1" dirty="0"/>
          </a:p>
          <a:p>
            <a:pPr marL="0" indent="0">
              <a:buNone/>
            </a:pPr>
            <a:endParaRPr lang="en-US" dirty="0"/>
          </a:p>
          <a:p>
            <a:pPr marL="0" indent="0">
              <a:buNone/>
            </a:pPr>
            <a:endParaRPr lang="en-US" dirty="0"/>
          </a:p>
          <a:p>
            <a:endParaRPr lang="en-US" dirty="0"/>
          </a:p>
        </p:txBody>
      </p:sp>
      <p:sp>
        <p:nvSpPr>
          <p:cNvPr id="4" name="Title 3"/>
          <p:cNvSpPr>
            <a:spLocks noGrp="1"/>
          </p:cNvSpPr>
          <p:nvPr>
            <p:ph type="title"/>
          </p:nvPr>
        </p:nvSpPr>
        <p:spPr>
          <a:xfrm>
            <a:off x="4383740" y="97743"/>
            <a:ext cx="3902457" cy="561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3600" dirty="0" smtClean="0"/>
              <a:t>TÌNH HUỐNG 2</a:t>
            </a:r>
            <a:endParaRPr lang="en-US" sz="3600" dirty="0">
              <a:solidFill>
                <a:srgbClr val="FF0000"/>
              </a:solidFill>
            </a:endParaRPr>
          </a:p>
        </p:txBody>
      </p:sp>
    </p:spTree>
    <p:extLst>
      <p:ext uri="{BB962C8B-B14F-4D97-AF65-F5344CB8AC3E}">
        <p14:creationId xmlns:p14="http://schemas.microsoft.com/office/powerpoint/2010/main" val="3598166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latin typeface="Times New Roman" panose="02020603050405020304" pitchFamily="18" charset="0"/>
                <a:cs typeface="Times New Roman" panose="02020603050405020304" pitchFamily="18" charset="0"/>
              </a:rPr>
              <a:t>Bảo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đảm</a:t>
            </a:r>
            <a:r>
              <a:rPr lang="en-US" b="1" dirty="0" smtClean="0">
                <a:solidFill>
                  <a:srgbClr val="FF0000"/>
                </a:solidFill>
                <a:latin typeface="Times New Roman" panose="02020603050405020304" pitchFamily="18" charset="0"/>
                <a:cs typeface="Times New Roman" panose="02020603050405020304" pitchFamily="18" charset="0"/>
              </a:rPr>
              <a:t> an </a:t>
            </a:r>
            <a:r>
              <a:rPr lang="en-US" b="1" dirty="0" err="1" smtClean="0">
                <a:solidFill>
                  <a:srgbClr val="FF0000"/>
                </a:solidFill>
                <a:latin typeface="Times New Roman" panose="02020603050405020304" pitchFamily="18" charset="0"/>
                <a:cs typeface="Times New Roman" panose="02020603050405020304" pitchFamily="18" charset="0"/>
              </a:rPr>
              <a:t>toàn</a:t>
            </a:r>
            <a:r>
              <a:rPr lang="en-US" b="1" dirty="0" smtClean="0">
                <a:solidFill>
                  <a:srgbClr val="FF0000"/>
                </a:solidFill>
                <a:latin typeface="Times New Roman" panose="02020603050405020304" pitchFamily="18" charset="0"/>
                <a:cs typeface="Times New Roman" panose="02020603050405020304" pitchFamily="18" charset="0"/>
              </a:rPr>
              <a:t>  NB</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66427" y="1503336"/>
            <a:ext cx="10687373" cy="4673627"/>
          </a:xfrm>
        </p:spPr>
        <p:txBody>
          <a:bodyPr/>
          <a:lstStyle/>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Duy</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Chịu</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Can </a:t>
            </a:r>
            <a:r>
              <a:rPr lang="en-US" sz="3200" dirty="0" err="1">
                <a:latin typeface="Times New Roman" panose="02020603050405020304" pitchFamily="18" charset="0"/>
                <a:cs typeface="Times New Roman" panose="02020603050405020304" pitchFamily="18" charset="0"/>
              </a:rPr>
              <a:t>thiệp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kịp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BC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hành</a:t>
            </a:r>
            <a:r>
              <a:rPr lang="en-US" sz="3200" dirty="0" smtClean="0">
                <a:latin typeface="Times New Roman" panose="02020603050405020304" pitchFamily="18" charset="0"/>
                <a:cs typeface="Times New Roman" panose="02020603050405020304" pitchFamily="18" charset="0"/>
              </a:rPr>
              <a:t> vi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đúng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ĐN…</a:t>
            </a:r>
            <a:endParaRPr lang="en-US" sz="3200"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838200" y="3559627"/>
            <a:ext cx="4352149" cy="3053443"/>
          </a:xfrm>
          <a:prstGeom prst="rect">
            <a:avLst/>
          </a:prstGeom>
        </p:spPr>
      </p:pic>
      <p:pic>
        <p:nvPicPr>
          <p:cNvPr id="5" name="Picture 4"/>
          <p:cNvPicPr>
            <a:picLocks noChangeAspect="1"/>
          </p:cNvPicPr>
          <p:nvPr/>
        </p:nvPicPr>
        <p:blipFill>
          <a:blip r:embed="rId3"/>
          <a:stretch>
            <a:fillRect/>
          </a:stretch>
        </p:blipFill>
        <p:spPr>
          <a:xfrm>
            <a:off x="6825343" y="3559627"/>
            <a:ext cx="4064233" cy="3041059"/>
          </a:xfrm>
          <a:prstGeom prst="rect">
            <a:avLst/>
          </a:prstGeom>
        </p:spPr>
      </p:pic>
    </p:spTree>
    <p:extLst>
      <p:ext uri="{BB962C8B-B14F-4D97-AF65-F5344CB8AC3E}">
        <p14:creationId xmlns:p14="http://schemas.microsoft.com/office/powerpoint/2010/main" val="1252298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071" y="1223683"/>
            <a:ext cx="10949786" cy="5365376"/>
          </a:xfrm>
        </p:spPr>
        <p:txBody>
          <a:bodyPr>
            <a:normAutofit fontScale="92500" lnSpcReduction="10000"/>
          </a:bodyPr>
          <a:lstStyle/>
          <a:p>
            <a:pPr marL="0" indent="0" algn="just">
              <a:lnSpc>
                <a:spcPct val="150000"/>
              </a:lnSpc>
              <a:buNone/>
            </a:pP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 quay </a:t>
            </a:r>
            <a:r>
              <a:rPr lang="en-US" dirty="0" err="1">
                <a:latin typeface="Times New Roman" panose="02020603050405020304" pitchFamily="18" charset="0"/>
                <a:cs typeface="Times New Roman" panose="02020603050405020304" pitchFamily="18" charset="0"/>
              </a:rPr>
              <a:t>phim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N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kỷ</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 </a:t>
            </a:r>
          </a:p>
          <a:p>
            <a:pPr marL="0" indent="0">
              <a:lnSpc>
                <a:spcPct val="150000"/>
              </a:lnSpc>
              <a:buNone/>
            </a:pPr>
            <a:r>
              <a:rPr lang="pt-BR" b="1" i="1" dirty="0" smtClean="0">
                <a:latin typeface="Times New Roman" panose="02020603050405020304" pitchFamily="18" charset="0"/>
                <a:cs typeface="Times New Roman" panose="02020603050405020304" pitchFamily="18" charset="0"/>
              </a:rPr>
              <a:t>Điều </a:t>
            </a:r>
            <a:r>
              <a:rPr lang="pt-BR" b="1" i="1" dirty="0">
                <a:latin typeface="Times New Roman" panose="02020603050405020304" pitchFamily="18" charset="0"/>
                <a:cs typeface="Times New Roman" panose="02020603050405020304" pitchFamily="18" charset="0"/>
              </a:rPr>
              <a:t>dưỡng A đã vi phạm chuẩn đạo đức nghề </a:t>
            </a:r>
            <a:r>
              <a:rPr lang="pt-BR" b="1" i="1" dirty="0" smtClean="0">
                <a:latin typeface="Times New Roman" panose="02020603050405020304" pitchFamily="18" charset="0"/>
                <a:cs typeface="Times New Roman" panose="02020603050405020304" pitchFamily="18" charset="0"/>
              </a:rPr>
              <a:t>nghiệp: </a:t>
            </a:r>
          </a:p>
          <a:p>
            <a:pPr marL="0" indent="0">
              <a:buNone/>
            </a:pPr>
            <a:r>
              <a:rPr lang="en-US" dirty="0" smtClean="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tin </a:t>
            </a:r>
            <a:r>
              <a:rPr lang="en-US" dirty="0" err="1" smtClean="0">
                <a:latin typeface="Times New Roman" panose="02020603050405020304" pitchFamily="18" charset="0"/>
                <a:cs typeface="Times New Roman" panose="02020603050405020304" pitchFamily="18" charset="0"/>
              </a:rPr>
              <a:t>liên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tật</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Giữ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C. </a:t>
            </a:r>
            <a:r>
              <a:rPr lang="en-US" dirty="0" err="1" smtClean="0">
                <a:latin typeface="Times New Roman" panose="02020603050405020304" pitchFamily="18" charset="0"/>
                <a:cs typeface="Times New Roman" panose="02020603050405020304" pitchFamily="18" charset="0"/>
              </a:rPr>
              <a:t>Tôn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trọng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D.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buNone/>
            </a:pPr>
            <a:r>
              <a:rPr lang="en-US" i="1" dirty="0"/>
              <a:t>(</a:t>
            </a:r>
            <a:r>
              <a:rPr lang="en-US" i="1" dirty="0" err="1"/>
              <a:t>Chọn</a:t>
            </a:r>
            <a:r>
              <a:rPr lang="en-US" i="1" dirty="0"/>
              <a:t> </a:t>
            </a:r>
            <a:r>
              <a:rPr lang="en-US" i="1" dirty="0" err="1"/>
              <a:t>phương</a:t>
            </a:r>
            <a:r>
              <a:rPr lang="en-US" i="1" dirty="0"/>
              <a:t> </a:t>
            </a:r>
            <a:r>
              <a:rPr lang="en-US" i="1" dirty="0" err="1"/>
              <a:t>án</a:t>
            </a:r>
            <a:r>
              <a:rPr lang="en-US" i="1" dirty="0"/>
              <a:t> </a:t>
            </a:r>
            <a:r>
              <a:rPr lang="en-US" i="1" dirty="0" err="1"/>
              <a:t>trả</a:t>
            </a:r>
            <a:r>
              <a:rPr lang="en-US" i="1" dirty="0"/>
              <a:t> </a:t>
            </a:r>
            <a:r>
              <a:rPr lang="en-US" i="1" dirty="0" err="1"/>
              <a:t>lời</a:t>
            </a:r>
            <a:r>
              <a:rPr lang="en-US" i="1" dirty="0"/>
              <a:t> </a:t>
            </a:r>
            <a:r>
              <a:rPr lang="en-US" i="1" dirty="0" err="1"/>
              <a:t>đúng</a:t>
            </a:r>
            <a:r>
              <a:rPr lang="en-US" i="1" dirty="0"/>
              <a:t> </a:t>
            </a:r>
            <a:r>
              <a:rPr lang="en-US" i="1" dirty="0" err="1"/>
              <a:t>nhất</a:t>
            </a:r>
            <a:r>
              <a:rPr lang="en-US" i="1" dirty="0"/>
              <a:t>) </a:t>
            </a:r>
            <a:endParaRPr lang="en-US" dirty="0"/>
          </a:p>
          <a:p>
            <a:pPr marL="0" indent="0">
              <a:lnSpc>
                <a:spcPct val="150000"/>
              </a:lnSpc>
              <a:buNone/>
            </a:pPr>
            <a:r>
              <a:rPr lang="pt-BR" b="1" i="1" dirty="0" smtClean="0">
                <a:latin typeface="Times New Roman" panose="02020603050405020304" pitchFamily="18" charset="0"/>
                <a:cs typeface="Times New Roman" panose="02020603050405020304" pitchFamily="18" charset="0"/>
              </a:rPr>
              <a:t>Đề xuất giải pháp khắc phục? </a:t>
            </a:r>
            <a:endParaRPr lang="en-US" dirty="0">
              <a:latin typeface="Times New Roman" panose="02020603050405020304" pitchFamily="18" charset="0"/>
              <a:cs typeface="Times New Roman" panose="02020603050405020304" pitchFamily="18" charset="0"/>
            </a:endParaRPr>
          </a:p>
          <a:p>
            <a:pPr marL="0" indent="0">
              <a:lnSpc>
                <a:spcPct val="150000"/>
              </a:lnSpc>
              <a:buNone/>
            </a:pPr>
            <a:endParaRPr lang="en-US" dirty="0">
              <a:latin typeface="Times New Roman" panose="02020603050405020304" pitchFamily="18" charset="0"/>
              <a:cs typeface="Times New Roman" panose="02020603050405020304" pitchFamily="18" charset="0"/>
            </a:endParaRPr>
          </a:p>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4235822" y="151532"/>
            <a:ext cx="3794881" cy="749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TÌNH HUỐNG </a:t>
            </a:r>
            <a:r>
              <a:rPr lang="en-US" sz="3600" dirty="0"/>
              <a:t>3</a:t>
            </a:r>
            <a:endParaRPr lang="en-US" sz="3600" dirty="0">
              <a:solidFill>
                <a:srgbClr val="FF0000"/>
              </a:solidFill>
            </a:endParaRPr>
          </a:p>
        </p:txBody>
      </p:sp>
    </p:spTree>
    <p:extLst>
      <p:ext uri="{BB962C8B-B14F-4D97-AF65-F5344CB8AC3E}">
        <p14:creationId xmlns:p14="http://schemas.microsoft.com/office/powerpoint/2010/main" val="350498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latin typeface="Times New Roman" panose="02020603050405020304" pitchFamily="18" charset="0"/>
                <a:cs typeface="Times New Roman" panose="02020603050405020304" pitchFamily="18" charset="0"/>
              </a:rPr>
              <a:t>Tôn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trọng</a:t>
            </a:r>
            <a:r>
              <a:rPr lang="en-US" b="1" dirty="0">
                <a:solidFill>
                  <a:srgbClr val="FF0000"/>
                </a:solidFill>
                <a:latin typeface="Times New Roman" panose="02020603050405020304" pitchFamily="18" charset="0"/>
                <a:cs typeface="Times New Roman" panose="02020603050405020304" pitchFamily="18" charset="0"/>
              </a:rPr>
              <a:t> NB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người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nhà</a:t>
            </a:r>
            <a:r>
              <a:rPr lang="en-US" b="1" dirty="0">
                <a:solidFill>
                  <a:srgbClr val="FF0000"/>
                </a:solidFill>
                <a:latin typeface="Times New Roman" panose="02020603050405020304" pitchFamily="18" charset="0"/>
                <a:cs typeface="Times New Roman" panose="02020603050405020304" pitchFamily="18" charset="0"/>
              </a:rPr>
              <a:t> NB </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marL="0" indent="0">
              <a:lnSpc>
                <a:spcPct val="150000"/>
              </a:lnSpc>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Tôn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tuổi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tộc</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lnSpc>
                <a:spcPct val="150000"/>
              </a:lnSpc>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Tôn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quyền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quyết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NB… </a:t>
            </a:r>
          </a:p>
          <a:p>
            <a:pPr marL="0" indent="0">
              <a:lnSpc>
                <a:spcPct val="150000"/>
              </a:lnSpc>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Tôn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phẩm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đảm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đáo</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marL="0" indent="0">
              <a:lnSpc>
                <a:spcPct val="150000"/>
              </a:lnSpc>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Cung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CSNB… </a:t>
            </a:r>
          </a:p>
          <a:p>
            <a:pPr marL="0" indent="0">
              <a:lnSpc>
                <a:spcPct val="150000"/>
              </a:lnSpc>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Giữ</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NB… </a:t>
            </a:r>
          </a:p>
          <a:p>
            <a:pPr marL="0" indent="0">
              <a:lnSpc>
                <a:spcPct val="150000"/>
              </a:lnSpc>
              <a:buNone/>
            </a:pP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Đối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p>
          <a:p>
            <a:endParaRPr lang="en-US" dirty="0"/>
          </a:p>
        </p:txBody>
      </p:sp>
      <p:pic>
        <p:nvPicPr>
          <p:cNvPr id="4" name="Picture 3"/>
          <p:cNvPicPr>
            <a:picLocks noChangeAspect="1"/>
          </p:cNvPicPr>
          <p:nvPr/>
        </p:nvPicPr>
        <p:blipFill>
          <a:blip r:embed="rId2"/>
          <a:stretch>
            <a:fillRect/>
          </a:stretch>
        </p:blipFill>
        <p:spPr>
          <a:xfrm>
            <a:off x="7756142" y="1690687"/>
            <a:ext cx="3903741" cy="4007984"/>
          </a:xfrm>
          <a:prstGeom prst="rect">
            <a:avLst/>
          </a:prstGeom>
        </p:spPr>
      </p:pic>
    </p:spTree>
    <p:extLst>
      <p:ext uri="{BB962C8B-B14F-4D97-AF65-F5344CB8AC3E}">
        <p14:creationId xmlns:p14="http://schemas.microsoft.com/office/powerpoint/2010/main" val="186105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41295"/>
            <a:ext cx="12192000" cy="6010834"/>
          </a:xfrm>
        </p:spPr>
        <p:txBody>
          <a:bodyPr>
            <a:normAutofit fontScale="85000" lnSpcReduction="20000"/>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8h30</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t>
            </a:r>
            <a:r>
              <a:rPr lang="en-US" dirty="0" err="1">
                <a:latin typeface="Times New Roman" panose="02020603050405020304" pitchFamily="18" charset="0"/>
                <a:cs typeface="Times New Roman" panose="02020603050405020304" pitchFamily="18" charset="0"/>
              </a:rPr>
              <a:t>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19/9/2018,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B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N, </a:t>
            </a:r>
            <a:r>
              <a:rPr lang="en-US" dirty="0" smtClean="0">
                <a:latin typeface="Times New Roman" panose="02020603050405020304" pitchFamily="18" charset="0"/>
                <a:cs typeface="Times New Roman" panose="02020603050405020304" pitchFamily="18" charset="0"/>
              </a:rPr>
              <a:t>40 </a:t>
            </a:r>
            <a:r>
              <a:rPr lang="en-US" dirty="0" err="1">
                <a:latin typeface="Times New Roman" panose="02020603050405020304" pitchFamily="18" charset="0"/>
                <a:cs typeface="Times New Roman" panose="02020603050405020304" pitchFamily="18" charset="0"/>
              </a:rPr>
              <a:t>tuổi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SV B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36,7</a:t>
            </a:r>
            <a:r>
              <a:rPr lang="en-US" baseline="30000" dirty="0" smtClean="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rPr>
              <a:t>C.</a:t>
            </a:r>
          </a:p>
          <a:p>
            <a:pPr marL="0" indent="0" algn="just">
              <a:lnSpc>
                <a:spcPct val="150000"/>
              </a:lnSpc>
              <a:buNone/>
            </a:pPr>
            <a:r>
              <a:rPr lang="pt-BR" b="1" i="1" dirty="0" smtClean="0">
                <a:latin typeface="Times New Roman" panose="02020603050405020304" pitchFamily="18" charset="0"/>
                <a:cs typeface="Times New Roman" panose="02020603050405020304" pitchFamily="18" charset="0"/>
              </a:rPr>
              <a:t>Sinh </a:t>
            </a:r>
            <a:r>
              <a:rPr lang="pt-BR" b="1" i="1" dirty="0">
                <a:latin typeface="Times New Roman" panose="02020603050405020304" pitchFamily="18" charset="0"/>
                <a:cs typeface="Times New Roman" panose="02020603050405020304" pitchFamily="18" charset="0"/>
              </a:rPr>
              <a:t>viên B đã vi phạm chuẩn đạo đức nghề </a:t>
            </a:r>
            <a:r>
              <a:rPr lang="pt-BR" b="1" i="1" dirty="0" smtClean="0">
                <a:latin typeface="Times New Roman" panose="02020603050405020304" pitchFamily="18" charset="0"/>
                <a:cs typeface="Times New Roman" panose="02020603050405020304" pitchFamily="18" charset="0"/>
              </a:rPr>
              <a:t>nghiệp:</a:t>
            </a:r>
          </a:p>
          <a:p>
            <a:pPr marL="514350" indent="-514350" algn="just">
              <a:lnSpc>
                <a:spcPct val="150000"/>
              </a:lnSpc>
              <a:buAutoNum type="alphaUcPeriod"/>
            </a:pPr>
            <a:r>
              <a:rPr lang="en-US" dirty="0" err="1" smtClean="0">
                <a:latin typeface="Times New Roman" panose="02020603050405020304" pitchFamily="18" charset="0"/>
                <a:cs typeface="Times New Roman" panose="02020603050405020304" pitchFamily="18" charset="0"/>
              </a:rPr>
              <a:t>Trung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môn</a:t>
            </a:r>
            <a:r>
              <a:rPr lang="en-US" dirty="0" smtClean="0">
                <a:latin typeface="Times New Roman" panose="02020603050405020304" pitchFamily="18" charset="0"/>
                <a:cs typeface="Times New Roman" panose="02020603050405020304" pitchFamily="18" charset="0"/>
              </a:rPr>
              <a:t> </a:t>
            </a:r>
          </a:p>
          <a:p>
            <a:pPr marL="514350" indent="-514350" algn="just">
              <a:lnSpc>
                <a:spcPct val="150000"/>
              </a:lnSpc>
              <a:buAutoNum type="alphaUcPeriod"/>
            </a:pPr>
            <a:r>
              <a:rPr lang="en-US" dirty="0" err="1" smtClean="0">
                <a:latin typeface="Times New Roman" panose="02020603050405020304" pitchFamily="18" charset="0"/>
                <a:cs typeface="Times New Roman" panose="02020603050405020304" pitchFamily="18" charset="0"/>
              </a:rPr>
              <a:t>Trung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chép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án</a:t>
            </a:r>
            <a:r>
              <a:rPr lang="en-US" dirty="0" smtClean="0">
                <a:latin typeface="Times New Roman" panose="02020603050405020304" pitchFamily="18" charset="0"/>
                <a:cs typeface="Times New Roman" panose="02020603050405020304" pitchFamily="18" charset="0"/>
              </a:rPr>
              <a:t> </a:t>
            </a:r>
          </a:p>
          <a:p>
            <a:pPr marL="514350" indent="-514350" algn="just">
              <a:lnSpc>
                <a:spcPct val="150000"/>
              </a:lnSpc>
              <a:buAutoNum type="alphaUcPeriod"/>
            </a:pPr>
            <a:r>
              <a:rPr lang="en-US" dirty="0" err="1" smtClean="0">
                <a:latin typeface="Times New Roman" panose="02020603050405020304" pitchFamily="18" charset="0"/>
                <a:cs typeface="Times New Roman" panose="02020603050405020304" pitchFamily="18" charset="0"/>
              </a:rPr>
              <a:t>Trung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chỉ</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sóc</a:t>
            </a:r>
            <a:r>
              <a:rPr lang="en-US" dirty="0" smtClean="0">
                <a:latin typeface="Times New Roman" panose="02020603050405020304" pitchFamily="18" charset="0"/>
                <a:cs typeface="Times New Roman" panose="02020603050405020304" pitchFamily="18" charset="0"/>
              </a:rPr>
              <a:t> </a:t>
            </a:r>
          </a:p>
          <a:p>
            <a:pPr marL="514350" indent="-514350" algn="just">
              <a:lnSpc>
                <a:spcPct val="150000"/>
              </a:lnSpc>
              <a:buAutoNum type="alphaUcPeriod"/>
            </a:pPr>
            <a:r>
              <a:rPr lang="en-US" dirty="0" err="1" smtClean="0">
                <a:latin typeface="Times New Roman" panose="02020603050405020304" pitchFamily="18" charset="0"/>
                <a:cs typeface="Times New Roman" panose="02020603050405020304" pitchFamily="18" charset="0"/>
              </a:rPr>
              <a:t>Trung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sóc</a:t>
            </a:r>
            <a:endParaRPr lang="en-US" dirty="0" smtClean="0">
              <a:latin typeface="Times New Roman" panose="02020603050405020304" pitchFamily="18" charset="0"/>
              <a:cs typeface="Times New Roman" panose="02020603050405020304" pitchFamily="18" charset="0"/>
            </a:endParaRPr>
          </a:p>
          <a:p>
            <a:pPr marL="0" indent="0" algn="just">
              <a:lnSpc>
                <a:spcPct val="150000"/>
              </a:lnSpc>
              <a:buNone/>
            </a:pPr>
            <a:r>
              <a:rPr lang="en-US" i="1" dirty="0"/>
              <a:t>(</a:t>
            </a:r>
            <a:r>
              <a:rPr lang="en-US" i="1" dirty="0" err="1"/>
              <a:t>Chọn</a:t>
            </a:r>
            <a:r>
              <a:rPr lang="en-US" i="1" dirty="0"/>
              <a:t> </a:t>
            </a:r>
            <a:r>
              <a:rPr lang="en-US" i="1" dirty="0" err="1"/>
              <a:t>phương</a:t>
            </a:r>
            <a:r>
              <a:rPr lang="en-US" i="1" dirty="0"/>
              <a:t> </a:t>
            </a:r>
            <a:r>
              <a:rPr lang="en-US" i="1" dirty="0" err="1"/>
              <a:t>án</a:t>
            </a:r>
            <a:r>
              <a:rPr lang="en-US" i="1" dirty="0"/>
              <a:t> </a:t>
            </a:r>
            <a:r>
              <a:rPr lang="en-US" i="1" dirty="0" err="1"/>
              <a:t>trả</a:t>
            </a:r>
            <a:r>
              <a:rPr lang="en-US" i="1" dirty="0"/>
              <a:t> </a:t>
            </a:r>
            <a:r>
              <a:rPr lang="en-US" i="1" dirty="0" err="1"/>
              <a:t>lời</a:t>
            </a:r>
            <a:r>
              <a:rPr lang="en-US" i="1" dirty="0"/>
              <a:t> </a:t>
            </a:r>
            <a:r>
              <a:rPr lang="en-US" i="1" dirty="0" err="1"/>
              <a:t>đúng</a:t>
            </a:r>
            <a:r>
              <a:rPr lang="en-US" i="1" dirty="0"/>
              <a:t> </a:t>
            </a:r>
            <a:r>
              <a:rPr lang="en-US" i="1" dirty="0" err="1"/>
              <a:t>nhất</a:t>
            </a:r>
            <a:r>
              <a:rPr lang="en-US" i="1" dirty="0"/>
              <a:t>) </a:t>
            </a:r>
            <a:endParaRPr lang="en-US" dirty="0"/>
          </a:p>
          <a:p>
            <a:pPr marL="0" indent="0" algn="just">
              <a:lnSpc>
                <a:spcPct val="150000"/>
              </a:lnSpc>
              <a:buNone/>
            </a:pPr>
            <a:r>
              <a:rPr lang="pt-BR" b="1" i="1" dirty="0" smtClean="0">
                <a:latin typeface="Times New Roman" panose="02020603050405020304" pitchFamily="18" charset="0"/>
                <a:cs typeface="Times New Roman" panose="02020603050405020304" pitchFamily="18" charset="0"/>
              </a:rPr>
              <a:t>Đề </a:t>
            </a:r>
            <a:r>
              <a:rPr lang="pt-BR" b="1" i="1" dirty="0">
                <a:latin typeface="Times New Roman" panose="02020603050405020304" pitchFamily="18" charset="0"/>
                <a:cs typeface="Times New Roman" panose="02020603050405020304" pitchFamily="18" charset="0"/>
              </a:rPr>
              <a:t>xuất giải pháp khắc phục? </a:t>
            </a:r>
            <a:endParaRPr lang="en-US"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469341" y="141354"/>
            <a:ext cx="4623781" cy="692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TÌNH HUỐNG 4 </a:t>
            </a:r>
            <a:endParaRPr lang="en-US" sz="3600" dirty="0">
              <a:solidFill>
                <a:srgbClr val="FF0000"/>
              </a:solidFill>
            </a:endParaRPr>
          </a:p>
        </p:txBody>
      </p:sp>
    </p:spTree>
    <p:extLst>
      <p:ext uri="{BB962C8B-B14F-4D97-AF65-F5344CB8AC3E}">
        <p14:creationId xmlns:p14="http://schemas.microsoft.com/office/powerpoint/2010/main" val="1418543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Trung</a:t>
            </a:r>
            <a:r>
              <a:rPr lang="en-US" b="1" dirty="0" smtClean="0">
                <a:solidFill>
                  <a:srgbClr val="FF0000"/>
                </a:solidFill>
              </a:rPr>
              <a:t> </a:t>
            </a:r>
            <a:r>
              <a:rPr lang="en-US" b="1" dirty="0" err="1">
                <a:solidFill>
                  <a:srgbClr val="FF0000"/>
                </a:solidFill>
              </a:rPr>
              <a:t>thực</a:t>
            </a:r>
            <a:r>
              <a:rPr lang="en-US" b="1" dirty="0">
                <a:solidFill>
                  <a:srgbClr val="FF0000"/>
                </a:solidFill>
              </a:rPr>
              <a:t> </a:t>
            </a:r>
            <a:r>
              <a:rPr lang="en-US" b="1" dirty="0" err="1">
                <a:solidFill>
                  <a:srgbClr val="FF0000"/>
                </a:solidFill>
              </a:rPr>
              <a:t>trong</a:t>
            </a:r>
            <a:r>
              <a:rPr lang="en-US" b="1" dirty="0">
                <a:solidFill>
                  <a:srgbClr val="FF0000"/>
                </a:solidFill>
              </a:rPr>
              <a:t> </a:t>
            </a:r>
            <a:r>
              <a:rPr lang="en-US" b="1" dirty="0" err="1">
                <a:solidFill>
                  <a:srgbClr val="FF0000"/>
                </a:solidFill>
              </a:rPr>
              <a:t>khi</a:t>
            </a:r>
            <a:r>
              <a:rPr lang="en-US" b="1" dirty="0">
                <a:solidFill>
                  <a:srgbClr val="FF0000"/>
                </a:solidFill>
              </a:rPr>
              <a:t> </a:t>
            </a:r>
            <a:r>
              <a:rPr lang="en-US" b="1" dirty="0" err="1">
                <a:solidFill>
                  <a:srgbClr val="FF0000"/>
                </a:solidFill>
              </a:rPr>
              <a:t>hành</a:t>
            </a:r>
            <a:r>
              <a:rPr lang="en-US" b="1" dirty="0">
                <a:solidFill>
                  <a:srgbClr val="FF0000"/>
                </a:solidFill>
              </a:rPr>
              <a:t> </a:t>
            </a:r>
            <a:r>
              <a:rPr lang="en-US" b="1" dirty="0" err="1">
                <a:solidFill>
                  <a:srgbClr val="FF0000"/>
                </a:solidFill>
              </a:rPr>
              <a:t>nghề</a:t>
            </a:r>
            <a:r>
              <a:rPr lang="en-US" b="1" dirty="0">
                <a:solidFill>
                  <a:srgbClr val="FF0000"/>
                </a:solidFill>
              </a:rPr>
              <a:t> </a:t>
            </a:r>
          </a:p>
        </p:txBody>
      </p:sp>
      <p:sp>
        <p:nvSpPr>
          <p:cNvPr id="3" name="Content Placeholder 2"/>
          <p:cNvSpPr>
            <a:spLocks noGrp="1"/>
          </p:cNvSpPr>
          <p:nvPr>
            <p:ph idx="1"/>
          </p:nvPr>
        </p:nvSpPr>
        <p:spPr/>
        <p:txBody>
          <a:bodyPr/>
          <a:lstStyle/>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Trung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thuốc</a:t>
            </a:r>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Trung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môn</a:t>
            </a:r>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Trung </a:t>
            </a:r>
            <a:r>
              <a:rPr lang="vi-VN" sz="3200" dirty="0">
                <a:latin typeface="Times New Roman" panose="02020603050405020304" pitchFamily="18" charset="0"/>
                <a:cs typeface="Times New Roman" panose="02020603050405020304" pitchFamily="18" charset="0"/>
              </a:rPr>
              <a:t>thực trong ghi hồ sơ bệnh án… </a:t>
            </a:r>
          </a:p>
          <a:p>
            <a:endParaRPr lang="en-US" dirty="0"/>
          </a:p>
        </p:txBody>
      </p:sp>
      <p:pic>
        <p:nvPicPr>
          <p:cNvPr id="4" name="Picture 3"/>
          <p:cNvPicPr>
            <a:picLocks noChangeAspect="1"/>
          </p:cNvPicPr>
          <p:nvPr/>
        </p:nvPicPr>
        <p:blipFill>
          <a:blip r:embed="rId2"/>
          <a:stretch>
            <a:fillRect/>
          </a:stretch>
        </p:blipFill>
        <p:spPr>
          <a:xfrm>
            <a:off x="838200" y="3706283"/>
            <a:ext cx="3455334" cy="2792489"/>
          </a:xfrm>
          <a:prstGeom prst="rect">
            <a:avLst/>
          </a:prstGeom>
        </p:spPr>
      </p:pic>
      <p:pic>
        <p:nvPicPr>
          <p:cNvPr id="5" name="Picture 4"/>
          <p:cNvPicPr>
            <a:picLocks noChangeAspect="1"/>
          </p:cNvPicPr>
          <p:nvPr/>
        </p:nvPicPr>
        <p:blipFill>
          <a:blip r:embed="rId3"/>
          <a:stretch>
            <a:fillRect/>
          </a:stretch>
        </p:blipFill>
        <p:spPr>
          <a:xfrm>
            <a:off x="4875517" y="3706284"/>
            <a:ext cx="3257394" cy="2792488"/>
          </a:xfrm>
          <a:prstGeom prst="rect">
            <a:avLst/>
          </a:prstGeom>
        </p:spPr>
      </p:pic>
      <p:pic>
        <p:nvPicPr>
          <p:cNvPr id="6" name="Picture 5"/>
          <p:cNvPicPr>
            <a:picLocks noChangeAspect="1"/>
          </p:cNvPicPr>
          <p:nvPr/>
        </p:nvPicPr>
        <p:blipFill>
          <a:blip r:embed="rId4"/>
          <a:stretch>
            <a:fillRect/>
          </a:stretch>
        </p:blipFill>
        <p:spPr>
          <a:xfrm>
            <a:off x="8631909" y="3706282"/>
            <a:ext cx="3303873" cy="2792489"/>
          </a:xfrm>
          <a:prstGeom prst="rect">
            <a:avLst/>
          </a:prstGeom>
        </p:spPr>
      </p:pic>
    </p:spTree>
    <p:extLst>
      <p:ext uri="{BB962C8B-B14F-4D97-AF65-F5344CB8AC3E}">
        <p14:creationId xmlns:p14="http://schemas.microsoft.com/office/powerpoint/2010/main" val="4286136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139044" y="2564775"/>
            <a:ext cx="2204356" cy="17471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TÔN TRỌNG </a:t>
            </a:r>
            <a:endParaRPr lang="en-US" sz="3600" dirty="0">
              <a:solidFill>
                <a:srgbClr val="FF0000"/>
              </a:solidFill>
            </a:endParaRPr>
          </a:p>
        </p:txBody>
      </p:sp>
      <p:sp>
        <p:nvSpPr>
          <p:cNvPr id="8" name="Oval 7"/>
          <p:cNvSpPr/>
          <p:nvPr/>
        </p:nvSpPr>
        <p:spPr>
          <a:xfrm>
            <a:off x="5012908" y="5110843"/>
            <a:ext cx="2204356" cy="17471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TRUNG THỰC</a:t>
            </a:r>
            <a:endParaRPr lang="en-US" sz="3600" dirty="0">
              <a:solidFill>
                <a:srgbClr val="FF0000"/>
              </a:solidFill>
            </a:endParaRPr>
          </a:p>
        </p:txBody>
      </p:sp>
      <p:sp>
        <p:nvSpPr>
          <p:cNvPr id="9" name="Oval 8"/>
          <p:cNvSpPr/>
          <p:nvPr/>
        </p:nvSpPr>
        <p:spPr>
          <a:xfrm>
            <a:off x="7541078" y="2516979"/>
            <a:ext cx="2204356" cy="17471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THÂN </a:t>
            </a:r>
            <a:r>
              <a:rPr lang="en-US" sz="3600" dirty="0" smtClean="0">
                <a:solidFill>
                  <a:srgbClr val="FF0000"/>
                </a:solidFill>
                <a:latin typeface="Times New Roman" panose="02020603050405020304" pitchFamily="18" charset="0"/>
                <a:cs typeface="Times New Roman" panose="02020603050405020304" pitchFamily="18" charset="0"/>
              </a:rPr>
              <a:t>THIỆN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 name="Oval 9"/>
          <p:cNvSpPr/>
          <p:nvPr/>
        </p:nvSpPr>
        <p:spPr>
          <a:xfrm>
            <a:off x="4921721" y="308430"/>
            <a:ext cx="2204356" cy="17471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AN TOÀN </a:t>
            </a:r>
            <a:endParaRPr lang="en-US" sz="3600" dirty="0">
              <a:solidFill>
                <a:srgbClr val="FF0000"/>
              </a:solidFill>
            </a:endParaRPr>
          </a:p>
        </p:txBody>
      </p:sp>
      <p:sp>
        <p:nvSpPr>
          <p:cNvPr id="7" name="Right Arrow 6"/>
          <p:cNvSpPr/>
          <p:nvPr/>
        </p:nvSpPr>
        <p:spPr>
          <a:xfrm>
            <a:off x="6828082" y="3390557"/>
            <a:ext cx="712996" cy="283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932712" y="4460479"/>
            <a:ext cx="317050" cy="65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4343400" y="3390557"/>
            <a:ext cx="650422" cy="2833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5932712" y="2112282"/>
            <a:ext cx="317050" cy="4524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065938" y="2621469"/>
            <a:ext cx="1762144" cy="18390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bg1"/>
                </a:solidFill>
              </a:rPr>
              <a:t>Người</a:t>
            </a:r>
            <a:r>
              <a:rPr lang="en-US" sz="4000" dirty="0">
                <a:solidFill>
                  <a:schemeClr val="bg1"/>
                </a:solidFill>
              </a:rPr>
              <a:t> </a:t>
            </a:r>
            <a:r>
              <a:rPr lang="en-US" sz="4000" dirty="0" err="1">
                <a:solidFill>
                  <a:schemeClr val="bg1"/>
                </a:solidFill>
              </a:rPr>
              <a:t>bệnh</a:t>
            </a:r>
            <a:r>
              <a:rPr lang="en-US" sz="4000" dirty="0">
                <a:solidFill>
                  <a:schemeClr val="bg1"/>
                </a:solidFill>
              </a:rPr>
              <a:t> </a:t>
            </a:r>
          </a:p>
        </p:txBody>
      </p:sp>
    </p:spTree>
    <p:extLst>
      <p:ext uri="{BB962C8B-B14F-4D97-AF65-F5344CB8AC3E}">
        <p14:creationId xmlns:p14="http://schemas.microsoft.com/office/powerpoint/2010/main" val="2612590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Times New Roman" panose="02020603050405020304" pitchFamily="18" charset="0"/>
                <a:cs typeface="Times New Roman" panose="02020603050405020304" pitchFamily="18" charset="0"/>
              </a:rPr>
              <a:t>NỘI DUNG CHUẨN ĐẠO ĐỨC NGHỀ NGHIỆP ĐDV</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pic>
        <p:nvPicPr>
          <p:cNvPr id="1026" name="Picture 2" descr="LaÌm ÄiÃªÌu dÆ°Æ¡Ìng trong bÃªÌ£nh viÃªÌ£n cÃ´ng Æ¡Ì ViÃªÌ£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396" y="2564775"/>
            <a:ext cx="1771686" cy="189570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2139044" y="2564775"/>
            <a:ext cx="2204356" cy="17471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rPr>
              <a:t>Nghề</a:t>
            </a:r>
            <a:r>
              <a:rPr lang="en-US" sz="3600" dirty="0" smtClean="0">
                <a:solidFill>
                  <a:srgbClr val="FF0000"/>
                </a:solidFill>
              </a:rPr>
              <a:t> </a:t>
            </a:r>
            <a:r>
              <a:rPr lang="en-US" sz="3600" dirty="0" err="1" smtClean="0">
                <a:solidFill>
                  <a:srgbClr val="FF0000"/>
                </a:solidFill>
              </a:rPr>
              <a:t>nghiệp</a:t>
            </a:r>
            <a:r>
              <a:rPr lang="en-US" sz="3600" dirty="0" smtClean="0">
                <a:solidFill>
                  <a:srgbClr val="FF0000"/>
                </a:solidFill>
              </a:rPr>
              <a:t> </a:t>
            </a:r>
            <a:endParaRPr lang="en-US" sz="3600" dirty="0">
              <a:solidFill>
                <a:srgbClr val="FF0000"/>
              </a:solidFill>
            </a:endParaRPr>
          </a:p>
        </p:txBody>
      </p:sp>
      <p:sp>
        <p:nvSpPr>
          <p:cNvPr id="8" name="Oval 7"/>
          <p:cNvSpPr/>
          <p:nvPr/>
        </p:nvSpPr>
        <p:spPr>
          <a:xfrm>
            <a:off x="5012908" y="5110843"/>
            <a:ext cx="2204356" cy="17471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rPr>
              <a:t>Cộng</a:t>
            </a:r>
            <a:r>
              <a:rPr lang="en-US" sz="3600" dirty="0" smtClean="0">
                <a:solidFill>
                  <a:srgbClr val="FF0000"/>
                </a:solidFill>
              </a:rPr>
              <a:t> </a:t>
            </a:r>
            <a:r>
              <a:rPr lang="en-US" sz="3600" dirty="0" err="1" smtClean="0">
                <a:solidFill>
                  <a:srgbClr val="FF0000"/>
                </a:solidFill>
              </a:rPr>
              <a:t>đồng</a:t>
            </a:r>
            <a:r>
              <a:rPr lang="en-US" sz="3600" dirty="0" smtClean="0">
                <a:solidFill>
                  <a:srgbClr val="FF0000"/>
                </a:solidFill>
              </a:rPr>
              <a:t> </a:t>
            </a:r>
            <a:endParaRPr lang="en-US" sz="3600" dirty="0">
              <a:solidFill>
                <a:srgbClr val="FF0000"/>
              </a:solidFill>
            </a:endParaRPr>
          </a:p>
        </p:txBody>
      </p:sp>
      <p:sp>
        <p:nvSpPr>
          <p:cNvPr id="9" name="Oval 8"/>
          <p:cNvSpPr/>
          <p:nvPr/>
        </p:nvSpPr>
        <p:spPr>
          <a:xfrm>
            <a:off x="7541078" y="2516978"/>
            <a:ext cx="2204356" cy="17471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rPr>
              <a:t>Đồng</a:t>
            </a:r>
            <a:r>
              <a:rPr lang="en-US" sz="3600" dirty="0" smtClean="0">
                <a:solidFill>
                  <a:srgbClr val="FF0000"/>
                </a:solidFill>
              </a:rPr>
              <a:t> </a:t>
            </a:r>
            <a:r>
              <a:rPr lang="en-US" sz="3600" dirty="0" err="1" smtClean="0">
                <a:solidFill>
                  <a:srgbClr val="FF0000"/>
                </a:solidFill>
              </a:rPr>
              <a:t>nghiệp</a:t>
            </a:r>
            <a:r>
              <a:rPr lang="en-US" sz="3600" dirty="0" smtClean="0">
                <a:solidFill>
                  <a:srgbClr val="FF0000"/>
                </a:solidFill>
              </a:rPr>
              <a:t> </a:t>
            </a:r>
            <a:endParaRPr lang="en-US" sz="3600" dirty="0">
              <a:solidFill>
                <a:srgbClr val="FF0000"/>
              </a:solidFill>
            </a:endParaRPr>
          </a:p>
        </p:txBody>
      </p:sp>
      <p:sp>
        <p:nvSpPr>
          <p:cNvPr id="7" name="Right Arrow 6"/>
          <p:cNvSpPr/>
          <p:nvPr/>
        </p:nvSpPr>
        <p:spPr>
          <a:xfrm>
            <a:off x="6828082" y="3390557"/>
            <a:ext cx="712996" cy="283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932712" y="4460479"/>
            <a:ext cx="317050" cy="65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4343400" y="3390557"/>
            <a:ext cx="650422" cy="2833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182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TÌNH HUỐNG </a:t>
            </a:r>
            <a:endParaRPr lang="en-US" dirty="0"/>
          </a:p>
        </p:txBody>
      </p:sp>
    </p:spTree>
    <p:extLst>
      <p:ext uri="{BB962C8B-B14F-4D97-AF65-F5344CB8AC3E}">
        <p14:creationId xmlns:p14="http://schemas.microsoft.com/office/powerpoint/2010/main" val="2922262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a:t>
            </a:r>
            <a:r>
              <a:rPr lang="en-US" b="1" dirty="0" err="1"/>
              <a:t>Duy</a:t>
            </a:r>
            <a:r>
              <a:rPr lang="en-US" b="1" dirty="0"/>
              <a:t> </a:t>
            </a:r>
            <a:r>
              <a:rPr lang="en-US" b="1" dirty="0" err="1"/>
              <a:t>trì</a:t>
            </a:r>
            <a:r>
              <a:rPr lang="en-US" b="1" dirty="0"/>
              <a:t> </a:t>
            </a:r>
            <a:r>
              <a:rPr lang="en-US" b="1" dirty="0" err="1"/>
              <a:t>và</a:t>
            </a:r>
            <a:r>
              <a:rPr lang="en-US" b="1" dirty="0"/>
              <a:t> </a:t>
            </a:r>
            <a:r>
              <a:rPr lang="en-US" b="1" dirty="0" err="1"/>
              <a:t>nâng</a:t>
            </a:r>
            <a:r>
              <a:rPr lang="en-US" b="1" dirty="0"/>
              <a:t> </a:t>
            </a:r>
            <a:r>
              <a:rPr lang="en-US" b="1" dirty="0" err="1"/>
              <a:t>cao</a:t>
            </a:r>
            <a:r>
              <a:rPr lang="en-US" b="1" dirty="0"/>
              <a:t> </a:t>
            </a:r>
            <a:r>
              <a:rPr lang="en-US" b="1" dirty="0" err="1"/>
              <a:t>năng</a:t>
            </a:r>
            <a:r>
              <a:rPr lang="en-US" b="1" dirty="0"/>
              <a:t> </a:t>
            </a:r>
            <a:r>
              <a:rPr lang="en-US" b="1" dirty="0" err="1"/>
              <a:t>lực</a:t>
            </a:r>
            <a:r>
              <a:rPr lang="en-US" b="1" dirty="0"/>
              <a:t> </a:t>
            </a:r>
            <a:r>
              <a:rPr lang="en-US" b="1" dirty="0" err="1"/>
              <a:t>ch.môn</a:t>
            </a:r>
            <a:r>
              <a:rPr lang="en-US" b="1" dirty="0"/>
              <a:t> </a:t>
            </a:r>
            <a:endParaRPr lang="en-US" dirty="0"/>
          </a:p>
        </p:txBody>
      </p:sp>
      <p:sp>
        <p:nvSpPr>
          <p:cNvPr id="3" name="Content Placeholder 2"/>
          <p:cNvSpPr>
            <a:spLocks noGrp="1"/>
          </p:cNvSpPr>
          <p:nvPr>
            <p:ph idx="1"/>
          </p:nvPr>
        </p:nvSpPr>
        <p:spPr/>
        <p:txBody>
          <a:bodyPr/>
          <a:lstStyle/>
          <a:p>
            <a:pPr marL="0" indent="0">
              <a:buNone/>
            </a:pPr>
            <a:r>
              <a:rPr lang="en-US" sz="3200" dirty="0" smtClean="0"/>
              <a:t>- </a:t>
            </a:r>
            <a:r>
              <a:rPr lang="en-US" sz="3200" dirty="0" err="1" smtClean="0"/>
              <a:t>Làm</a:t>
            </a:r>
            <a:r>
              <a:rPr lang="en-US" sz="3200" dirty="0" smtClean="0"/>
              <a:t> </a:t>
            </a:r>
            <a:r>
              <a:rPr lang="en-US" sz="3200" dirty="0" err="1"/>
              <a:t>đúng</a:t>
            </a:r>
            <a:r>
              <a:rPr lang="en-US" sz="3200" dirty="0"/>
              <a:t> </a:t>
            </a:r>
            <a:r>
              <a:rPr lang="en-US" sz="3200" dirty="0" err="1"/>
              <a:t>chức</a:t>
            </a:r>
            <a:r>
              <a:rPr lang="en-US" sz="3200" dirty="0"/>
              <a:t> </a:t>
            </a:r>
            <a:r>
              <a:rPr lang="en-US" sz="3200" dirty="0" err="1"/>
              <a:t>năng</a:t>
            </a:r>
            <a:r>
              <a:rPr lang="en-US" sz="3200" dirty="0"/>
              <a:t> </a:t>
            </a:r>
          </a:p>
          <a:p>
            <a:pPr marL="0" indent="0">
              <a:buNone/>
            </a:pPr>
            <a:r>
              <a:rPr lang="en-US" sz="3200" dirty="0" smtClean="0"/>
              <a:t>- </a:t>
            </a:r>
            <a:r>
              <a:rPr lang="en-US" sz="3200" dirty="0" err="1" smtClean="0"/>
              <a:t>Học</a:t>
            </a:r>
            <a:r>
              <a:rPr lang="en-US" sz="3200" dirty="0" smtClean="0"/>
              <a:t> </a:t>
            </a:r>
            <a:r>
              <a:rPr lang="en-US" sz="3200" dirty="0" err="1"/>
              <a:t>tập</a:t>
            </a:r>
            <a:r>
              <a:rPr lang="en-US" sz="3200" dirty="0"/>
              <a:t> </a:t>
            </a:r>
            <a:r>
              <a:rPr lang="en-US" sz="3200" dirty="0" err="1"/>
              <a:t>liên</a:t>
            </a:r>
            <a:r>
              <a:rPr lang="en-US" sz="3200" dirty="0"/>
              <a:t> </a:t>
            </a:r>
            <a:r>
              <a:rPr lang="en-US" sz="3200" dirty="0" err="1"/>
              <a:t>tục</a:t>
            </a:r>
            <a:r>
              <a:rPr lang="en-US" sz="3200" dirty="0"/>
              <a:t> </a:t>
            </a:r>
          </a:p>
          <a:p>
            <a:pPr marL="0" indent="0">
              <a:buNone/>
            </a:pPr>
            <a:r>
              <a:rPr lang="en-US" sz="3200" dirty="0" smtClean="0"/>
              <a:t>- </a:t>
            </a:r>
            <a:r>
              <a:rPr lang="en-US" sz="3200" dirty="0" err="1" smtClean="0"/>
              <a:t>Nghiên</a:t>
            </a:r>
            <a:r>
              <a:rPr lang="en-US" sz="3200" dirty="0" smtClean="0"/>
              <a:t> </a:t>
            </a:r>
            <a:r>
              <a:rPr lang="en-US" sz="3200" dirty="0" err="1"/>
              <a:t>cứu</a:t>
            </a:r>
            <a:r>
              <a:rPr lang="en-US" sz="3200" dirty="0"/>
              <a:t> </a:t>
            </a:r>
          </a:p>
          <a:p>
            <a:pPr>
              <a:buFontTx/>
              <a:buChar char="-"/>
            </a:pPr>
            <a:r>
              <a:rPr lang="en-US" sz="3200" dirty="0" err="1" smtClean="0"/>
              <a:t>Thực</a:t>
            </a:r>
            <a:r>
              <a:rPr lang="en-US" sz="3200" dirty="0" smtClean="0"/>
              <a:t> </a:t>
            </a:r>
            <a:r>
              <a:rPr lang="en-US" sz="3200" dirty="0" err="1"/>
              <a:t>hành</a:t>
            </a:r>
            <a:r>
              <a:rPr lang="en-US" sz="3200" dirty="0"/>
              <a:t> </a:t>
            </a:r>
            <a:r>
              <a:rPr lang="en-US" sz="3200" dirty="0" err="1"/>
              <a:t>dựa</a:t>
            </a:r>
            <a:r>
              <a:rPr lang="en-US" sz="3200" dirty="0"/>
              <a:t> </a:t>
            </a:r>
            <a:r>
              <a:rPr lang="en-US" sz="3200" dirty="0" err="1"/>
              <a:t>vào</a:t>
            </a:r>
            <a:r>
              <a:rPr lang="en-US" sz="3200" dirty="0"/>
              <a:t> </a:t>
            </a:r>
            <a:endParaRPr lang="en-US" sz="3200" dirty="0" smtClean="0"/>
          </a:p>
          <a:p>
            <a:pPr marL="0" indent="0">
              <a:buNone/>
            </a:pPr>
            <a:r>
              <a:rPr lang="en-US" sz="3200" dirty="0" err="1" smtClean="0"/>
              <a:t>bằng</a:t>
            </a:r>
            <a:r>
              <a:rPr lang="en-US" sz="3200" dirty="0" smtClean="0"/>
              <a:t> </a:t>
            </a:r>
            <a:r>
              <a:rPr lang="en-US" sz="3200" dirty="0" err="1" smtClean="0"/>
              <a:t>chứng</a:t>
            </a:r>
            <a:endParaRPr lang="en-US" sz="3200" dirty="0"/>
          </a:p>
          <a:p>
            <a:endParaRPr lang="en-US" dirty="0"/>
          </a:p>
        </p:txBody>
      </p:sp>
      <p:pic>
        <p:nvPicPr>
          <p:cNvPr id="4" name="Picture 3"/>
          <p:cNvPicPr>
            <a:picLocks noChangeAspect="1"/>
          </p:cNvPicPr>
          <p:nvPr/>
        </p:nvPicPr>
        <p:blipFill>
          <a:blip r:embed="rId2"/>
          <a:stretch>
            <a:fillRect/>
          </a:stretch>
        </p:blipFill>
        <p:spPr>
          <a:xfrm>
            <a:off x="5733135" y="1567543"/>
            <a:ext cx="6232123" cy="4865913"/>
          </a:xfrm>
          <a:prstGeom prst="rect">
            <a:avLst/>
          </a:prstGeom>
        </p:spPr>
      </p:pic>
    </p:spTree>
    <p:extLst>
      <p:ext uri="{BB962C8B-B14F-4D97-AF65-F5344CB8AC3E}">
        <p14:creationId xmlns:p14="http://schemas.microsoft.com/office/powerpoint/2010/main" val="327975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HƯỚNG DẪN SINH VIÊN CHUẨN BỊ BÀI</a:t>
            </a:r>
            <a:r>
              <a:rPr lang="en-US" dirty="0"/>
              <a:t/>
            </a:r>
            <a:br>
              <a:rPr lang="en-US" dirty="0"/>
            </a:br>
            <a:endParaRPr lang="en-US" dirty="0"/>
          </a:p>
        </p:txBody>
      </p:sp>
      <p:sp>
        <p:nvSpPr>
          <p:cNvPr id="3" name="Content Placeholder 2"/>
          <p:cNvSpPr>
            <a:spLocks noGrp="1"/>
          </p:cNvSpPr>
          <p:nvPr>
            <p:ph idx="1"/>
          </p:nvPr>
        </p:nvSpPr>
        <p:spPr>
          <a:xfrm>
            <a:off x="457200" y="1156447"/>
            <a:ext cx="11734800" cy="5419165"/>
          </a:xfrm>
        </p:spPr>
        <p:txBody>
          <a:bodyPr>
            <a:normAutofit fontScale="85000" lnSpcReduction="20000"/>
          </a:bodyPr>
          <a:lstStyle/>
          <a:p>
            <a:pPr marL="0" indent="0" algn="just">
              <a:buNone/>
            </a:pPr>
            <a:r>
              <a:rPr lang="en-US" dirty="0" smtClean="0"/>
              <a:t>1</a:t>
            </a:r>
            <a:r>
              <a:rPr lang="en-US" dirty="0"/>
              <a:t>. </a:t>
            </a:r>
            <a:r>
              <a:rPr lang="en-US" dirty="0" err="1"/>
              <a:t>Sinh</a:t>
            </a:r>
            <a:r>
              <a:rPr lang="en-US" dirty="0"/>
              <a:t> </a:t>
            </a:r>
            <a:r>
              <a:rPr lang="en-US" dirty="0" err="1"/>
              <a:t>viên</a:t>
            </a:r>
            <a:r>
              <a:rPr lang="en-US" dirty="0"/>
              <a:t> </a:t>
            </a:r>
            <a:r>
              <a:rPr lang="en-US" dirty="0" err="1"/>
              <a:t>có</a:t>
            </a:r>
            <a:r>
              <a:rPr lang="en-US" dirty="0"/>
              <a:t> </a:t>
            </a:r>
            <a:r>
              <a:rPr lang="en-US" dirty="0" err="1"/>
              <a:t>lịch</a:t>
            </a:r>
            <a:r>
              <a:rPr lang="en-US" dirty="0"/>
              <a:t> </a:t>
            </a:r>
            <a:r>
              <a:rPr lang="en-US" dirty="0" err="1"/>
              <a:t>trình</a:t>
            </a:r>
            <a:r>
              <a:rPr lang="en-US" dirty="0"/>
              <a:t>, </a:t>
            </a:r>
            <a:r>
              <a:rPr lang="en-US" dirty="0" err="1"/>
              <a:t>giáo</a:t>
            </a:r>
            <a:r>
              <a:rPr lang="en-US" dirty="0"/>
              <a:t> </a:t>
            </a:r>
            <a:r>
              <a:rPr lang="en-US" dirty="0" err="1"/>
              <a:t>trình</a:t>
            </a:r>
            <a:r>
              <a:rPr lang="en-US" dirty="0"/>
              <a:t> </a:t>
            </a:r>
            <a:r>
              <a:rPr lang="en-US" dirty="0" err="1"/>
              <a:t>môn</a:t>
            </a:r>
            <a:r>
              <a:rPr lang="en-US" dirty="0"/>
              <a:t> </a:t>
            </a:r>
            <a:r>
              <a:rPr lang="en-US" dirty="0" err="1"/>
              <a:t>học</a:t>
            </a:r>
            <a:r>
              <a:rPr lang="en-US" dirty="0"/>
              <a:t> </a:t>
            </a:r>
            <a:r>
              <a:rPr lang="en-US" dirty="0" err="1"/>
              <a:t>Pháp</a:t>
            </a:r>
            <a:r>
              <a:rPr lang="en-US" dirty="0"/>
              <a:t> </a:t>
            </a:r>
            <a:r>
              <a:rPr lang="en-US" dirty="0" err="1"/>
              <a:t>luật</a:t>
            </a:r>
            <a:r>
              <a:rPr lang="en-US" dirty="0"/>
              <a:t> y </a:t>
            </a:r>
            <a:r>
              <a:rPr lang="en-US" dirty="0" err="1"/>
              <a:t>tế</a:t>
            </a:r>
            <a:r>
              <a:rPr lang="en-US" dirty="0"/>
              <a:t> - </a:t>
            </a:r>
            <a:r>
              <a:rPr lang="en-US" dirty="0" err="1"/>
              <a:t>Đạo</a:t>
            </a:r>
            <a:r>
              <a:rPr lang="en-US" dirty="0"/>
              <a:t> </a:t>
            </a:r>
            <a:r>
              <a:rPr lang="en-US" dirty="0" err="1"/>
              <a:t>đức</a:t>
            </a:r>
            <a:r>
              <a:rPr lang="en-US" dirty="0"/>
              <a:t> </a:t>
            </a:r>
            <a:r>
              <a:rPr lang="en-US" dirty="0" err="1"/>
              <a:t>nghề</a:t>
            </a:r>
            <a:r>
              <a:rPr lang="en-US" dirty="0"/>
              <a:t> </a:t>
            </a:r>
            <a:r>
              <a:rPr lang="en-US" dirty="0" err="1"/>
              <a:t>nghiệp</a:t>
            </a:r>
            <a:r>
              <a:rPr lang="en-US" dirty="0"/>
              <a:t>.</a:t>
            </a:r>
          </a:p>
          <a:p>
            <a:pPr marL="0" indent="0">
              <a:buNone/>
            </a:pPr>
            <a:r>
              <a:rPr lang="en-US" dirty="0"/>
              <a:t>2. SV </a:t>
            </a:r>
            <a:r>
              <a:rPr lang="en-US" dirty="0" err="1"/>
              <a:t>nghiên</a:t>
            </a:r>
            <a:r>
              <a:rPr lang="en-US" dirty="0"/>
              <a:t> </a:t>
            </a:r>
            <a:r>
              <a:rPr lang="en-US" dirty="0" err="1"/>
              <a:t>cứu</a:t>
            </a:r>
            <a:r>
              <a:rPr lang="en-US" dirty="0"/>
              <a:t> </a:t>
            </a:r>
            <a:r>
              <a:rPr lang="en-US" dirty="0" err="1"/>
              <a:t>tài</a:t>
            </a:r>
            <a:r>
              <a:rPr lang="en-US" dirty="0"/>
              <a:t> </a:t>
            </a:r>
            <a:r>
              <a:rPr lang="en-US" dirty="0" err="1"/>
              <a:t>liệu</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bài</a:t>
            </a:r>
            <a:r>
              <a:rPr lang="en-US" dirty="0"/>
              <a:t> “</a:t>
            </a:r>
            <a:r>
              <a:rPr lang="en-US" i="1" dirty="0" err="1"/>
              <a:t>Quyết</a:t>
            </a:r>
            <a:r>
              <a:rPr lang="en-US" i="1" dirty="0"/>
              <a:t> </a:t>
            </a:r>
            <a:r>
              <a:rPr lang="en-US" i="1" dirty="0" err="1"/>
              <a:t>định</a:t>
            </a:r>
            <a:r>
              <a:rPr lang="en-US" i="1" dirty="0"/>
              <a:t> </a:t>
            </a:r>
            <a:r>
              <a:rPr lang="en-US" i="1" dirty="0" err="1"/>
              <a:t>số</a:t>
            </a:r>
            <a:r>
              <a:rPr lang="en-US" i="1" dirty="0"/>
              <a:t> 20/QĐ-HĐD, </a:t>
            </a:r>
            <a:r>
              <a:rPr lang="en-US" i="1" dirty="0" err="1"/>
              <a:t>ngày</a:t>
            </a:r>
            <a:r>
              <a:rPr lang="en-US" i="1" dirty="0"/>
              <a:t> 10/09/2012 </a:t>
            </a:r>
            <a:r>
              <a:rPr lang="en-US" i="1" dirty="0" err="1"/>
              <a:t>của</a:t>
            </a:r>
            <a:r>
              <a:rPr lang="en-US" i="1" dirty="0"/>
              <a:t> </a:t>
            </a:r>
            <a:r>
              <a:rPr lang="en-US" i="1" dirty="0" err="1"/>
              <a:t>Hội</a:t>
            </a:r>
            <a:r>
              <a:rPr lang="en-US" i="1" dirty="0"/>
              <a:t> </a:t>
            </a:r>
            <a:r>
              <a:rPr lang="en-US" i="1" dirty="0" err="1"/>
              <a:t>Điều</a:t>
            </a:r>
            <a:r>
              <a:rPr lang="en-US" i="1" dirty="0"/>
              <a:t> </a:t>
            </a:r>
            <a:r>
              <a:rPr lang="en-US" i="1" dirty="0" err="1"/>
              <a:t>dưỡng</a:t>
            </a:r>
            <a:r>
              <a:rPr lang="en-US" i="1" dirty="0"/>
              <a:t> </a:t>
            </a:r>
            <a:r>
              <a:rPr lang="en-US" i="1" dirty="0" err="1"/>
              <a:t>Việt</a:t>
            </a:r>
            <a:r>
              <a:rPr lang="en-US" i="1" dirty="0"/>
              <a:t> Nam ban </a:t>
            </a:r>
            <a:r>
              <a:rPr lang="en-US" i="1" dirty="0" err="1"/>
              <a:t>hành</a:t>
            </a:r>
            <a:r>
              <a:rPr lang="en-US" i="1" dirty="0"/>
              <a:t> </a:t>
            </a:r>
            <a:r>
              <a:rPr lang="en-US" i="1" dirty="0" err="1"/>
              <a:t>Chuẩn</a:t>
            </a:r>
            <a:r>
              <a:rPr lang="en-US" i="1" dirty="0"/>
              <a:t> </a:t>
            </a:r>
            <a:r>
              <a:rPr lang="en-US" i="1" dirty="0" err="1"/>
              <a:t>đạo</a:t>
            </a:r>
            <a:r>
              <a:rPr lang="en-US" i="1" dirty="0"/>
              <a:t> </a:t>
            </a:r>
            <a:r>
              <a:rPr lang="en-US" i="1" dirty="0" err="1"/>
              <a:t>đức</a:t>
            </a:r>
            <a:r>
              <a:rPr lang="en-US" i="1" dirty="0"/>
              <a:t> </a:t>
            </a:r>
            <a:r>
              <a:rPr lang="en-US" i="1" dirty="0" err="1"/>
              <a:t>nghề</a:t>
            </a:r>
            <a:r>
              <a:rPr lang="en-US" i="1" dirty="0"/>
              <a:t> </a:t>
            </a:r>
            <a:r>
              <a:rPr lang="en-US" i="1" dirty="0" err="1"/>
              <a:t>nghiệp</a:t>
            </a:r>
            <a:r>
              <a:rPr lang="en-US" i="1" dirty="0"/>
              <a:t> </a:t>
            </a:r>
            <a:r>
              <a:rPr lang="en-US" i="1" dirty="0" err="1"/>
              <a:t>điều</a:t>
            </a:r>
            <a:r>
              <a:rPr lang="en-US" i="1" dirty="0"/>
              <a:t> </a:t>
            </a:r>
            <a:r>
              <a:rPr lang="en-US" i="1" dirty="0" err="1"/>
              <a:t>dưỡng</a:t>
            </a:r>
            <a:r>
              <a:rPr lang="en-US" i="1" dirty="0"/>
              <a:t> </a:t>
            </a:r>
            <a:r>
              <a:rPr lang="en-US" i="1" dirty="0" err="1"/>
              <a:t>viên</a:t>
            </a:r>
            <a:r>
              <a:rPr lang="en-US" i="1" dirty="0"/>
              <a:t>”</a:t>
            </a:r>
            <a:endParaRPr lang="en-US" dirty="0"/>
          </a:p>
          <a:p>
            <a:pPr marL="0" indent="0">
              <a:buNone/>
            </a:pPr>
            <a:r>
              <a:rPr lang="en-US" dirty="0"/>
              <a:t>3. Chia </a:t>
            </a:r>
            <a:r>
              <a:rPr lang="en-US" dirty="0" err="1"/>
              <a:t>nhóm</a:t>
            </a:r>
            <a:r>
              <a:rPr lang="en-US" dirty="0"/>
              <a:t> 8-10 SV/</a:t>
            </a:r>
            <a:r>
              <a:rPr lang="en-US" dirty="0" err="1"/>
              <a:t>nhóm</a:t>
            </a:r>
            <a:r>
              <a:rPr lang="en-US" dirty="0"/>
              <a:t>, </a:t>
            </a:r>
            <a:r>
              <a:rPr lang="en-US" dirty="0" err="1"/>
              <a:t>có</a:t>
            </a:r>
            <a:r>
              <a:rPr lang="en-US" dirty="0"/>
              <a:t> </a:t>
            </a:r>
            <a:r>
              <a:rPr lang="en-US" dirty="0" err="1"/>
              <a:t>nhóm</a:t>
            </a:r>
            <a:r>
              <a:rPr lang="en-US" dirty="0"/>
              <a:t> </a:t>
            </a:r>
            <a:r>
              <a:rPr lang="en-US" dirty="0" err="1"/>
              <a:t>trưởng</a:t>
            </a:r>
            <a:r>
              <a:rPr lang="en-US" dirty="0"/>
              <a:t>, </a:t>
            </a:r>
            <a:r>
              <a:rPr lang="en-US" dirty="0" err="1"/>
              <a:t>thư</a:t>
            </a:r>
            <a:r>
              <a:rPr lang="en-US" dirty="0"/>
              <a:t> </a:t>
            </a:r>
            <a:r>
              <a:rPr lang="en-US" dirty="0" err="1"/>
              <a:t>ký</a:t>
            </a:r>
            <a:r>
              <a:rPr lang="en-US" b="1" dirty="0"/>
              <a:t>, </a:t>
            </a:r>
            <a:r>
              <a:rPr lang="en-US" dirty="0" err="1"/>
              <a:t>nghiên</a:t>
            </a:r>
            <a:r>
              <a:rPr lang="en-US" dirty="0"/>
              <a:t> </a:t>
            </a:r>
            <a:r>
              <a:rPr lang="en-US" dirty="0" err="1"/>
              <a:t>cứu</a:t>
            </a:r>
            <a:r>
              <a:rPr lang="en-US" dirty="0"/>
              <a:t> </a:t>
            </a:r>
            <a:r>
              <a:rPr lang="en-US" dirty="0" err="1"/>
              <a:t>tài</a:t>
            </a:r>
            <a:r>
              <a:rPr lang="en-US" dirty="0"/>
              <a:t> </a:t>
            </a:r>
            <a:r>
              <a:rPr lang="en-US" dirty="0" err="1"/>
              <a:t>liệu</a:t>
            </a:r>
            <a:r>
              <a:rPr lang="en-US" dirty="0"/>
              <a:t> </a:t>
            </a:r>
            <a:r>
              <a:rPr lang="en-US" dirty="0" err="1"/>
              <a:t>bài</a:t>
            </a:r>
            <a:r>
              <a:rPr lang="en-US" dirty="0"/>
              <a:t> “ </a:t>
            </a:r>
            <a:r>
              <a:rPr lang="en-US" dirty="0" err="1"/>
              <a:t>Chuẩn</a:t>
            </a:r>
            <a:r>
              <a:rPr lang="en-US" dirty="0"/>
              <a:t> </a:t>
            </a:r>
            <a:r>
              <a:rPr lang="en-US" dirty="0" err="1"/>
              <a:t>đạo</a:t>
            </a:r>
            <a:r>
              <a:rPr lang="en-US" dirty="0"/>
              <a:t> </a:t>
            </a:r>
            <a:r>
              <a:rPr lang="en-US" dirty="0" err="1"/>
              <a:t>đức</a:t>
            </a:r>
            <a:r>
              <a:rPr lang="en-US" dirty="0"/>
              <a:t> </a:t>
            </a:r>
            <a:r>
              <a:rPr lang="en-US" dirty="0" err="1"/>
              <a:t>nghề</a:t>
            </a:r>
            <a:r>
              <a:rPr lang="en-US" dirty="0"/>
              <a:t> </a:t>
            </a:r>
            <a:r>
              <a:rPr lang="en-US" dirty="0" err="1"/>
              <a:t>nghiệp</a:t>
            </a:r>
            <a:r>
              <a:rPr lang="en-US" dirty="0"/>
              <a:t> </a:t>
            </a:r>
            <a:r>
              <a:rPr lang="en-US" dirty="0" err="1"/>
              <a:t>điều</a:t>
            </a:r>
            <a:r>
              <a:rPr lang="en-US" dirty="0"/>
              <a:t> </a:t>
            </a:r>
            <a:r>
              <a:rPr lang="en-US" dirty="0" err="1"/>
              <a:t>dưỡng</a:t>
            </a:r>
            <a:r>
              <a:rPr lang="en-US" dirty="0"/>
              <a:t> </a:t>
            </a:r>
            <a:r>
              <a:rPr lang="en-US" dirty="0" err="1"/>
              <a:t>viên</a:t>
            </a:r>
            <a:r>
              <a:rPr lang="en-US" dirty="0"/>
              <a:t>” </a:t>
            </a:r>
            <a:r>
              <a:rPr lang="en-US" dirty="0" err="1"/>
              <a:t>trong</a:t>
            </a:r>
            <a:r>
              <a:rPr lang="en-US" dirty="0"/>
              <a:t> </a:t>
            </a:r>
            <a:r>
              <a:rPr lang="en-US" dirty="0" err="1"/>
              <a:t>giáo</a:t>
            </a:r>
            <a:r>
              <a:rPr lang="en-US" dirty="0"/>
              <a:t> </a:t>
            </a:r>
            <a:r>
              <a:rPr lang="en-US" dirty="0" err="1"/>
              <a:t>trình</a:t>
            </a:r>
            <a:r>
              <a:rPr lang="en-US" dirty="0"/>
              <a:t> </a:t>
            </a:r>
            <a:r>
              <a:rPr lang="en-US" dirty="0" err="1"/>
              <a:t>Pháp</a:t>
            </a:r>
            <a:r>
              <a:rPr lang="en-US" dirty="0"/>
              <a:t> </a:t>
            </a:r>
            <a:r>
              <a:rPr lang="en-US" dirty="0" err="1"/>
              <a:t>luật</a:t>
            </a:r>
            <a:r>
              <a:rPr lang="en-US" dirty="0"/>
              <a:t> y </a:t>
            </a:r>
            <a:r>
              <a:rPr lang="en-US" dirty="0" err="1"/>
              <a:t>tế</a:t>
            </a:r>
            <a:r>
              <a:rPr lang="en-US" dirty="0"/>
              <a:t> </a:t>
            </a:r>
            <a:r>
              <a:rPr lang="en-US" dirty="0" err="1"/>
              <a:t>và</a:t>
            </a:r>
            <a:r>
              <a:rPr lang="en-US" dirty="0"/>
              <a:t> </a:t>
            </a:r>
            <a:r>
              <a:rPr lang="en-US" dirty="0" err="1"/>
              <a:t>Đạo</a:t>
            </a:r>
            <a:r>
              <a:rPr lang="en-US" dirty="0"/>
              <a:t> </a:t>
            </a:r>
            <a:r>
              <a:rPr lang="en-US" dirty="0" err="1"/>
              <a:t>đức</a:t>
            </a:r>
            <a:r>
              <a:rPr lang="en-US" dirty="0"/>
              <a:t> </a:t>
            </a:r>
            <a:r>
              <a:rPr lang="en-US" dirty="0" err="1"/>
              <a:t>nghề</a:t>
            </a:r>
            <a:r>
              <a:rPr lang="en-US" dirty="0"/>
              <a:t> </a:t>
            </a:r>
            <a:r>
              <a:rPr lang="en-US" dirty="0" err="1"/>
              <a:t>nghiệp</a:t>
            </a:r>
            <a:r>
              <a:rPr lang="en-US" dirty="0"/>
              <a:t> </a:t>
            </a:r>
            <a:r>
              <a:rPr lang="en-US" dirty="0" err="1"/>
              <a:t>từ</a:t>
            </a:r>
            <a:r>
              <a:rPr lang="en-US" dirty="0"/>
              <a:t> </a:t>
            </a:r>
            <a:r>
              <a:rPr lang="en-US" dirty="0" err="1"/>
              <a:t>trang</a:t>
            </a:r>
            <a:r>
              <a:rPr lang="en-US" dirty="0"/>
              <a:t> 53 </a:t>
            </a:r>
            <a:r>
              <a:rPr lang="en-US" dirty="0" err="1"/>
              <a:t>đến</a:t>
            </a:r>
            <a:r>
              <a:rPr lang="en-US" dirty="0"/>
              <a:t> </a:t>
            </a:r>
            <a:r>
              <a:rPr lang="en-US" dirty="0" err="1"/>
              <a:t>trang</a:t>
            </a:r>
            <a:r>
              <a:rPr lang="en-US" dirty="0"/>
              <a:t> 56 </a:t>
            </a:r>
            <a:r>
              <a:rPr lang="en-US" dirty="0" err="1"/>
              <a:t>để</a:t>
            </a:r>
            <a:r>
              <a:rPr lang="en-US" dirty="0"/>
              <a:t> </a:t>
            </a:r>
            <a:r>
              <a:rPr lang="en-US" dirty="0" err="1"/>
              <a:t>trả</a:t>
            </a:r>
            <a:r>
              <a:rPr lang="en-US" dirty="0"/>
              <a:t> </a:t>
            </a:r>
            <a:r>
              <a:rPr lang="en-US" dirty="0" err="1"/>
              <a:t>lời</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của</a:t>
            </a:r>
            <a:r>
              <a:rPr lang="en-US" dirty="0"/>
              <a:t> </a:t>
            </a:r>
            <a:r>
              <a:rPr lang="en-US" dirty="0" err="1"/>
              <a:t>bài</a:t>
            </a:r>
            <a:r>
              <a:rPr lang="en-US" dirty="0"/>
              <a:t> </a:t>
            </a:r>
            <a:r>
              <a:rPr lang="en-US" dirty="0" err="1"/>
              <a:t>như</a:t>
            </a:r>
            <a:r>
              <a:rPr lang="en-US" dirty="0"/>
              <a:t> </a:t>
            </a:r>
            <a:r>
              <a:rPr lang="en-US" dirty="0" err="1"/>
              <a:t>sau</a:t>
            </a:r>
            <a:r>
              <a:rPr lang="en-US" dirty="0"/>
              <a:t>: </a:t>
            </a:r>
            <a:endParaRPr lang="en-US" b="1" dirty="0"/>
          </a:p>
          <a:p>
            <a:pPr marL="0" indent="0">
              <a:buNone/>
            </a:pPr>
            <a:r>
              <a:rPr lang="en-US" dirty="0"/>
              <a:t>- </a:t>
            </a:r>
            <a:r>
              <a:rPr lang="en-US" dirty="0" err="1"/>
              <a:t>Khái</a:t>
            </a:r>
            <a:r>
              <a:rPr lang="en-US" dirty="0"/>
              <a:t> </a:t>
            </a:r>
            <a:r>
              <a:rPr lang="en-US" dirty="0" err="1"/>
              <a:t>niệm</a:t>
            </a:r>
            <a:r>
              <a:rPr lang="en-US" dirty="0"/>
              <a:t> </a:t>
            </a:r>
            <a:r>
              <a:rPr lang="en-US" dirty="0" err="1"/>
              <a:t>đạo</a:t>
            </a:r>
            <a:r>
              <a:rPr lang="en-US" dirty="0"/>
              <a:t> </a:t>
            </a:r>
            <a:r>
              <a:rPr lang="en-US" dirty="0" err="1"/>
              <a:t>đức</a:t>
            </a:r>
            <a:r>
              <a:rPr lang="en-US" dirty="0"/>
              <a:t>, </a:t>
            </a:r>
            <a:r>
              <a:rPr lang="en-US" dirty="0" err="1"/>
              <a:t>chuẩn</a:t>
            </a:r>
            <a:r>
              <a:rPr lang="en-US" dirty="0"/>
              <a:t> </a:t>
            </a:r>
            <a:r>
              <a:rPr lang="en-US" dirty="0" err="1"/>
              <a:t>đạo</a:t>
            </a:r>
            <a:r>
              <a:rPr lang="en-US" dirty="0"/>
              <a:t> </a:t>
            </a:r>
            <a:r>
              <a:rPr lang="en-US" dirty="0" err="1"/>
              <a:t>đức</a:t>
            </a:r>
            <a:r>
              <a:rPr lang="en-US" dirty="0"/>
              <a:t> </a:t>
            </a:r>
            <a:r>
              <a:rPr lang="en-US" dirty="0" err="1"/>
              <a:t>nghề</a:t>
            </a:r>
            <a:r>
              <a:rPr lang="en-US" dirty="0"/>
              <a:t> </a:t>
            </a:r>
            <a:r>
              <a:rPr lang="en-US" dirty="0" err="1"/>
              <a:t>nghiệp</a:t>
            </a:r>
            <a:r>
              <a:rPr lang="en-US" dirty="0"/>
              <a:t> </a:t>
            </a:r>
            <a:r>
              <a:rPr lang="en-US" dirty="0" err="1"/>
              <a:t>điều</a:t>
            </a:r>
            <a:r>
              <a:rPr lang="en-US" dirty="0"/>
              <a:t> </a:t>
            </a:r>
            <a:r>
              <a:rPr lang="en-US" dirty="0" err="1"/>
              <a:t>dưỡng</a:t>
            </a:r>
            <a:r>
              <a:rPr lang="en-US" dirty="0"/>
              <a:t> </a:t>
            </a:r>
            <a:r>
              <a:rPr lang="en-US" dirty="0" err="1"/>
              <a:t>viên</a:t>
            </a:r>
            <a:r>
              <a:rPr lang="en-US" dirty="0"/>
              <a:t>. </a:t>
            </a:r>
            <a:endParaRPr lang="en-US" b="1" dirty="0"/>
          </a:p>
          <a:p>
            <a:pPr marL="0" indent="0">
              <a:buNone/>
            </a:pPr>
            <a:r>
              <a:rPr lang="en-US" dirty="0"/>
              <a:t>- </a:t>
            </a:r>
            <a:r>
              <a:rPr lang="en-US" dirty="0" err="1"/>
              <a:t>Phân</a:t>
            </a:r>
            <a:r>
              <a:rPr lang="en-US" dirty="0"/>
              <a:t> </a:t>
            </a:r>
            <a:r>
              <a:rPr lang="en-US" dirty="0" err="1"/>
              <a:t>tích</a:t>
            </a:r>
            <a:r>
              <a:rPr lang="en-US" dirty="0"/>
              <a:t> </a:t>
            </a:r>
            <a:r>
              <a:rPr lang="en-US" dirty="0" err="1"/>
              <a:t>được</a:t>
            </a:r>
            <a:r>
              <a:rPr lang="en-US" dirty="0"/>
              <a:t> 8 </a:t>
            </a:r>
            <a:r>
              <a:rPr lang="en-US" dirty="0" err="1"/>
              <a:t>chuẩn</a:t>
            </a:r>
            <a:r>
              <a:rPr lang="en-US" dirty="0"/>
              <a:t> </a:t>
            </a:r>
            <a:r>
              <a:rPr lang="en-US" dirty="0" err="1"/>
              <a:t>đạo</a:t>
            </a:r>
            <a:r>
              <a:rPr lang="en-US" dirty="0"/>
              <a:t> </a:t>
            </a:r>
            <a:r>
              <a:rPr lang="en-US" dirty="0" err="1"/>
              <a:t>đức</a:t>
            </a:r>
            <a:r>
              <a:rPr lang="en-US" dirty="0"/>
              <a:t> </a:t>
            </a:r>
            <a:r>
              <a:rPr lang="en-US" dirty="0" err="1"/>
              <a:t>nghề</a:t>
            </a:r>
            <a:r>
              <a:rPr lang="en-US" dirty="0"/>
              <a:t> </a:t>
            </a:r>
            <a:r>
              <a:rPr lang="en-US" dirty="0" err="1"/>
              <a:t>nghiệp</a:t>
            </a:r>
            <a:r>
              <a:rPr lang="en-US" dirty="0"/>
              <a:t> </a:t>
            </a:r>
            <a:r>
              <a:rPr lang="en-US" dirty="0" err="1"/>
              <a:t>điều</a:t>
            </a:r>
            <a:r>
              <a:rPr lang="en-US" dirty="0"/>
              <a:t> </a:t>
            </a:r>
            <a:r>
              <a:rPr lang="en-US" dirty="0" err="1"/>
              <a:t>dưỡng</a:t>
            </a:r>
            <a:r>
              <a:rPr lang="en-US" dirty="0"/>
              <a:t> </a:t>
            </a:r>
            <a:r>
              <a:rPr lang="en-US" dirty="0" err="1"/>
              <a:t>viên</a:t>
            </a:r>
            <a:r>
              <a:rPr lang="en-US" dirty="0"/>
              <a:t>, </a:t>
            </a:r>
            <a:r>
              <a:rPr lang="en-US" dirty="0" err="1"/>
              <a:t>mỗi</a:t>
            </a:r>
            <a:r>
              <a:rPr lang="en-US" dirty="0"/>
              <a:t> </a:t>
            </a:r>
            <a:r>
              <a:rPr lang="en-US" dirty="0" err="1"/>
              <a:t>chuẩn</a:t>
            </a:r>
            <a:r>
              <a:rPr lang="en-US" dirty="0"/>
              <a:t> </a:t>
            </a:r>
            <a:r>
              <a:rPr lang="en-US" dirty="0" err="1"/>
              <a:t>đạo</a:t>
            </a:r>
            <a:r>
              <a:rPr lang="en-US" dirty="0"/>
              <a:t> </a:t>
            </a:r>
            <a:r>
              <a:rPr lang="en-US" dirty="0" err="1"/>
              <a:t>đức</a:t>
            </a:r>
            <a:r>
              <a:rPr lang="en-US" dirty="0"/>
              <a:t> </a:t>
            </a:r>
            <a:r>
              <a:rPr lang="en-US" dirty="0" err="1"/>
              <a:t>lấy</a:t>
            </a:r>
            <a:r>
              <a:rPr lang="en-US" dirty="0"/>
              <a:t> 1- 2 </a:t>
            </a:r>
            <a:r>
              <a:rPr lang="en-US" dirty="0" err="1"/>
              <a:t>ví</a:t>
            </a:r>
            <a:r>
              <a:rPr lang="en-US" dirty="0"/>
              <a:t> </a:t>
            </a:r>
            <a:r>
              <a:rPr lang="en-US" dirty="0" err="1"/>
              <a:t>dụ</a:t>
            </a:r>
            <a:r>
              <a:rPr lang="en-US" dirty="0"/>
              <a:t> minh </a:t>
            </a:r>
            <a:r>
              <a:rPr lang="en-US" dirty="0" err="1"/>
              <a:t>họa</a:t>
            </a:r>
            <a:r>
              <a:rPr lang="en-US" dirty="0"/>
              <a:t>. </a:t>
            </a:r>
            <a:endParaRPr lang="en-US" b="1" dirty="0"/>
          </a:p>
          <a:p>
            <a:pPr marL="0" indent="0">
              <a:buNone/>
            </a:pPr>
            <a:r>
              <a:rPr lang="en-US" dirty="0"/>
              <a:t>- </a:t>
            </a:r>
            <a:r>
              <a:rPr lang="en-US" dirty="0" err="1"/>
              <a:t>Nghiên</a:t>
            </a:r>
            <a:r>
              <a:rPr lang="en-US" dirty="0"/>
              <a:t> </a:t>
            </a:r>
            <a:r>
              <a:rPr lang="en-US" dirty="0" err="1"/>
              <a:t>cứu</a:t>
            </a:r>
            <a:r>
              <a:rPr lang="en-US" dirty="0"/>
              <a:t> </a:t>
            </a:r>
            <a:r>
              <a:rPr lang="en-US" dirty="0" err="1"/>
              <a:t>tình</a:t>
            </a:r>
            <a:r>
              <a:rPr lang="en-US" dirty="0"/>
              <a:t> </a:t>
            </a:r>
            <a:r>
              <a:rPr lang="en-US" dirty="0" err="1"/>
              <a:t>huống</a:t>
            </a:r>
            <a:r>
              <a:rPr lang="en-US" dirty="0"/>
              <a:t> </a:t>
            </a:r>
            <a:r>
              <a:rPr lang="en-US" dirty="0" err="1"/>
              <a:t>để</a:t>
            </a:r>
            <a:r>
              <a:rPr lang="en-US" dirty="0"/>
              <a:t> </a:t>
            </a:r>
            <a:r>
              <a:rPr lang="en-US" dirty="0" err="1"/>
              <a:t>giải</a:t>
            </a:r>
            <a:r>
              <a:rPr lang="en-US" dirty="0"/>
              <a:t> </a:t>
            </a:r>
            <a:r>
              <a:rPr lang="en-US" dirty="0" err="1"/>
              <a:t>quyết</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của</a:t>
            </a:r>
            <a:r>
              <a:rPr lang="en-US" dirty="0"/>
              <a:t> </a:t>
            </a:r>
            <a:r>
              <a:rPr lang="en-US" dirty="0" err="1"/>
              <a:t>tình</a:t>
            </a:r>
            <a:r>
              <a:rPr lang="en-US" dirty="0"/>
              <a:t> </a:t>
            </a:r>
            <a:r>
              <a:rPr lang="en-US" dirty="0" err="1"/>
              <a:t>huống</a:t>
            </a:r>
            <a:r>
              <a:rPr lang="en-US" dirty="0"/>
              <a:t>. </a:t>
            </a:r>
          </a:p>
          <a:p>
            <a:pPr marL="0" indent="0">
              <a:buNone/>
            </a:pPr>
            <a:r>
              <a:rPr lang="en-US" dirty="0"/>
              <a:t>- </a:t>
            </a:r>
            <a:r>
              <a:rPr lang="en-US" dirty="0" err="1"/>
              <a:t>Thực</a:t>
            </a:r>
            <a:r>
              <a:rPr lang="en-US" dirty="0"/>
              <a:t> </a:t>
            </a:r>
            <a:r>
              <a:rPr lang="en-US" dirty="0" err="1"/>
              <a:t>hiện</a:t>
            </a:r>
            <a:r>
              <a:rPr lang="en-US" dirty="0"/>
              <a:t> </a:t>
            </a:r>
            <a:r>
              <a:rPr lang="en-US" dirty="0" err="1"/>
              <a:t>đóng</a:t>
            </a:r>
            <a:r>
              <a:rPr lang="en-US" dirty="0"/>
              <a:t> </a:t>
            </a:r>
            <a:r>
              <a:rPr lang="en-US" dirty="0" err="1"/>
              <a:t>vai</a:t>
            </a:r>
            <a:r>
              <a:rPr lang="en-US" dirty="0"/>
              <a:t> </a:t>
            </a:r>
            <a:r>
              <a:rPr lang="en-US" dirty="0" err="1"/>
              <a:t>tình</a:t>
            </a:r>
            <a:r>
              <a:rPr lang="en-US" dirty="0"/>
              <a:t> </a:t>
            </a:r>
            <a:r>
              <a:rPr lang="en-US" dirty="0" err="1"/>
              <a:t>huống</a:t>
            </a:r>
            <a:r>
              <a:rPr lang="en-US" dirty="0"/>
              <a:t> 4,5,6,7</a:t>
            </a:r>
          </a:p>
          <a:p>
            <a:pPr marL="0" indent="0">
              <a:buNone/>
            </a:pPr>
            <a:r>
              <a:rPr lang="en-US" dirty="0"/>
              <a:t>4. </a:t>
            </a:r>
            <a:r>
              <a:rPr lang="en-US" dirty="0" err="1"/>
              <a:t>Gửi</a:t>
            </a:r>
            <a:r>
              <a:rPr lang="en-US" dirty="0"/>
              <a:t> </a:t>
            </a:r>
            <a:r>
              <a:rPr lang="en-US" dirty="0" err="1"/>
              <a:t>bài</a:t>
            </a:r>
            <a:r>
              <a:rPr lang="en-US" dirty="0"/>
              <a:t> </a:t>
            </a:r>
            <a:r>
              <a:rPr lang="en-US" dirty="0" err="1"/>
              <a:t>tập</a:t>
            </a:r>
            <a:r>
              <a:rPr lang="en-US" dirty="0"/>
              <a:t> </a:t>
            </a:r>
            <a:r>
              <a:rPr lang="en-US" dirty="0" err="1"/>
              <a:t>báo</a:t>
            </a:r>
            <a:r>
              <a:rPr lang="en-US" dirty="0"/>
              <a:t> </a:t>
            </a:r>
            <a:r>
              <a:rPr lang="en-US" dirty="0" err="1"/>
              <a:t>cáo</a:t>
            </a:r>
            <a:r>
              <a:rPr lang="en-US" dirty="0"/>
              <a:t> </a:t>
            </a:r>
            <a:r>
              <a:rPr lang="en-US" dirty="0" err="1"/>
              <a:t>nhóm</a:t>
            </a:r>
            <a:r>
              <a:rPr lang="en-US" dirty="0"/>
              <a:t> </a:t>
            </a:r>
            <a:r>
              <a:rPr lang="en-US" dirty="0" err="1"/>
              <a:t>theo</a:t>
            </a:r>
            <a:r>
              <a:rPr lang="en-US" dirty="0"/>
              <a:t> </a:t>
            </a:r>
            <a:r>
              <a:rPr lang="en-US" dirty="0" err="1"/>
              <a:t>mẫu</a:t>
            </a:r>
            <a:r>
              <a:rPr lang="en-US" dirty="0"/>
              <a:t> </a:t>
            </a:r>
            <a:r>
              <a:rPr lang="en-US" dirty="0" err="1"/>
              <a:t>quy</a:t>
            </a:r>
            <a:r>
              <a:rPr lang="en-US" dirty="0"/>
              <a:t> </a:t>
            </a:r>
            <a:r>
              <a:rPr lang="en-US" dirty="0" err="1"/>
              <a:t>định</a:t>
            </a:r>
            <a:r>
              <a:rPr lang="en-US" dirty="0"/>
              <a:t> </a:t>
            </a:r>
            <a:r>
              <a:rPr lang="en-US" dirty="0" err="1"/>
              <a:t>cho</a:t>
            </a:r>
            <a:r>
              <a:rPr lang="en-US" dirty="0"/>
              <a:t> GV qua email </a:t>
            </a:r>
            <a:r>
              <a:rPr lang="en-US" dirty="0" err="1"/>
              <a:t>trước</a:t>
            </a:r>
            <a:r>
              <a:rPr lang="en-US" dirty="0"/>
              <a:t> </a:t>
            </a:r>
            <a:r>
              <a:rPr lang="en-US" dirty="0" err="1"/>
              <a:t>mỗi</a:t>
            </a:r>
            <a:r>
              <a:rPr lang="en-US" dirty="0"/>
              <a:t> </a:t>
            </a:r>
            <a:r>
              <a:rPr lang="en-US" dirty="0" err="1"/>
              <a:t>buổi</a:t>
            </a:r>
            <a:r>
              <a:rPr lang="en-US" dirty="0"/>
              <a:t> </a:t>
            </a:r>
            <a:r>
              <a:rPr lang="en-US" dirty="0" err="1"/>
              <a:t>lên</a:t>
            </a:r>
            <a:r>
              <a:rPr lang="en-US" dirty="0"/>
              <a:t> </a:t>
            </a:r>
            <a:r>
              <a:rPr lang="en-US" dirty="0" err="1"/>
              <a:t>lớp</a:t>
            </a:r>
            <a:r>
              <a:rPr lang="en-US" dirty="0"/>
              <a:t> </a:t>
            </a:r>
            <a:r>
              <a:rPr lang="en-US" dirty="0" err="1"/>
              <a:t>ít</a:t>
            </a:r>
            <a:r>
              <a:rPr lang="en-US" dirty="0"/>
              <a:t> </a:t>
            </a:r>
            <a:r>
              <a:rPr lang="en-US" dirty="0" err="1"/>
              <a:t>nhất</a:t>
            </a:r>
            <a:r>
              <a:rPr lang="en-US" dirty="0"/>
              <a:t> 2 </a:t>
            </a:r>
            <a:r>
              <a:rPr lang="en-US" dirty="0" err="1"/>
              <a:t>ngày</a:t>
            </a:r>
            <a:r>
              <a:rPr lang="en-US" dirty="0"/>
              <a:t>.</a:t>
            </a:r>
          </a:p>
          <a:p>
            <a:pPr marL="0" indent="0">
              <a:buNone/>
            </a:pPr>
            <a:r>
              <a:rPr lang="en-US" dirty="0"/>
              <a:t>5. </a:t>
            </a:r>
            <a:r>
              <a:rPr lang="en-US" dirty="0" err="1"/>
              <a:t>Quy</a:t>
            </a:r>
            <a:r>
              <a:rPr lang="en-US" dirty="0"/>
              <a:t> </a:t>
            </a:r>
            <a:r>
              <a:rPr lang="en-US" dirty="0" err="1"/>
              <a:t>định</a:t>
            </a:r>
            <a:r>
              <a:rPr lang="en-US" dirty="0"/>
              <a:t> </a:t>
            </a:r>
            <a:r>
              <a:rPr lang="en-US" dirty="0" err="1"/>
              <a:t>nộp</a:t>
            </a:r>
            <a:r>
              <a:rPr lang="en-US" dirty="0"/>
              <a:t> </a:t>
            </a:r>
            <a:r>
              <a:rPr lang="en-US" dirty="0" err="1"/>
              <a:t>bài</a:t>
            </a:r>
            <a:r>
              <a:rPr lang="en-US" dirty="0"/>
              <a:t> qua email. </a:t>
            </a:r>
            <a:r>
              <a:rPr lang="en-US" dirty="0" err="1"/>
              <a:t>Đặt</a:t>
            </a:r>
            <a:r>
              <a:rPr lang="en-US" dirty="0"/>
              <a:t> </a:t>
            </a:r>
            <a:r>
              <a:rPr lang="en-US" dirty="0" err="1"/>
              <a:t>tên</a:t>
            </a:r>
            <a:r>
              <a:rPr lang="en-US" dirty="0"/>
              <a:t> file: </a:t>
            </a:r>
            <a:r>
              <a:rPr lang="en-US" dirty="0" err="1"/>
              <a:t>Tên</a:t>
            </a:r>
            <a:r>
              <a:rPr lang="en-US" dirty="0"/>
              <a:t> </a:t>
            </a:r>
            <a:r>
              <a:rPr lang="en-US" dirty="0" err="1"/>
              <a:t>nhóm</a:t>
            </a:r>
            <a:r>
              <a:rPr lang="en-US" dirty="0"/>
              <a:t> – </a:t>
            </a:r>
            <a:r>
              <a:rPr lang="en-US" dirty="0" err="1"/>
              <a:t>tên</a:t>
            </a:r>
            <a:r>
              <a:rPr lang="en-US" dirty="0"/>
              <a:t> </a:t>
            </a:r>
            <a:r>
              <a:rPr lang="en-US" dirty="0" err="1"/>
              <a:t>lớp</a:t>
            </a:r>
            <a:r>
              <a:rPr lang="en-US" dirty="0"/>
              <a:t> – </a:t>
            </a:r>
            <a:r>
              <a:rPr lang="en-US" dirty="0" err="1"/>
              <a:t>chủ</a:t>
            </a:r>
            <a:r>
              <a:rPr lang="en-US" dirty="0"/>
              <a:t> </a:t>
            </a:r>
            <a:r>
              <a:rPr lang="en-US" dirty="0" err="1"/>
              <a:t>đề</a:t>
            </a:r>
            <a:r>
              <a:rPr lang="en-US" dirty="0"/>
              <a:t> </a:t>
            </a:r>
            <a:r>
              <a:rPr lang="en-US" dirty="0" err="1"/>
              <a:t>bài</a:t>
            </a:r>
            <a:r>
              <a:rPr lang="en-US" dirty="0"/>
              <a:t> </a:t>
            </a:r>
            <a:r>
              <a:rPr lang="en-US" dirty="0" err="1"/>
              <a:t>tập</a:t>
            </a:r>
            <a:r>
              <a:rPr lang="en-US" dirty="0"/>
              <a:t> </a:t>
            </a:r>
          </a:p>
          <a:p>
            <a:pPr marL="0" indent="0">
              <a:buNone/>
            </a:pPr>
            <a:r>
              <a:rPr lang="en-US" dirty="0" err="1"/>
              <a:t>Ví</a:t>
            </a:r>
            <a:r>
              <a:rPr lang="en-US" dirty="0"/>
              <a:t> </a:t>
            </a:r>
            <a:r>
              <a:rPr lang="en-US" dirty="0" err="1"/>
              <a:t>dụ</a:t>
            </a:r>
            <a:r>
              <a:rPr lang="en-US" dirty="0"/>
              <a:t> </a:t>
            </a:r>
            <a:r>
              <a:rPr lang="en-US" dirty="0" err="1"/>
              <a:t>Nhóm</a:t>
            </a:r>
            <a:r>
              <a:rPr lang="en-US" dirty="0"/>
              <a:t> 1- </a:t>
            </a:r>
            <a:r>
              <a:rPr lang="en-US" dirty="0" err="1"/>
              <a:t>lớp</a:t>
            </a:r>
            <a:r>
              <a:rPr lang="en-US" dirty="0"/>
              <a:t> 12A7- BT </a:t>
            </a:r>
            <a:r>
              <a:rPr lang="en-US" dirty="0" err="1"/>
              <a:t>chuẩn</a:t>
            </a:r>
            <a:r>
              <a:rPr lang="en-US" dirty="0"/>
              <a:t> DDNN; </a:t>
            </a:r>
            <a:r>
              <a:rPr lang="en-US" dirty="0" err="1"/>
              <a:t>chủ</a:t>
            </a:r>
            <a:r>
              <a:rPr lang="en-US" dirty="0"/>
              <a:t> </a:t>
            </a:r>
            <a:r>
              <a:rPr lang="en-US" dirty="0" err="1"/>
              <a:t>đề</a:t>
            </a:r>
            <a:r>
              <a:rPr lang="en-US" dirty="0"/>
              <a:t> </a:t>
            </a:r>
            <a:r>
              <a:rPr lang="en-US" dirty="0" err="1"/>
              <a:t>gửi</a:t>
            </a:r>
            <a:r>
              <a:rPr lang="en-US" dirty="0"/>
              <a:t> </a:t>
            </a:r>
            <a:r>
              <a:rPr lang="en-US" dirty="0" err="1"/>
              <a:t>thư</a:t>
            </a:r>
            <a:r>
              <a:rPr lang="en-US" dirty="0"/>
              <a:t> </a:t>
            </a:r>
            <a:r>
              <a:rPr lang="en-US" dirty="0" err="1"/>
              <a:t>giống</a:t>
            </a:r>
            <a:r>
              <a:rPr lang="en-US" dirty="0"/>
              <a:t> </a:t>
            </a:r>
            <a:r>
              <a:rPr lang="en-US" dirty="0" err="1"/>
              <a:t>Tên</a:t>
            </a:r>
            <a:r>
              <a:rPr lang="en-US" dirty="0"/>
              <a:t> file. </a:t>
            </a:r>
          </a:p>
          <a:p>
            <a:endParaRPr lang="en-US" dirty="0"/>
          </a:p>
        </p:txBody>
      </p:sp>
    </p:spTree>
    <p:extLst>
      <p:ext uri="{BB962C8B-B14F-4D97-AF65-F5344CB8AC3E}">
        <p14:creationId xmlns:p14="http://schemas.microsoft.com/office/powerpoint/2010/main" val="371497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6. </a:t>
            </a:r>
            <a:r>
              <a:rPr lang="en-US" b="1" dirty="0" err="1"/>
              <a:t>Tự</a:t>
            </a:r>
            <a:r>
              <a:rPr lang="en-US" b="1" dirty="0"/>
              <a:t> </a:t>
            </a:r>
            <a:r>
              <a:rPr lang="en-US" b="1" dirty="0" err="1"/>
              <a:t>tôn</a:t>
            </a:r>
            <a:r>
              <a:rPr lang="en-US" b="1" dirty="0"/>
              <a:t> </a:t>
            </a:r>
            <a:r>
              <a:rPr lang="en-US" b="1" dirty="0" err="1"/>
              <a:t>nghề</a:t>
            </a:r>
            <a:r>
              <a:rPr lang="en-US" b="1" dirty="0"/>
              <a:t> </a:t>
            </a:r>
            <a:r>
              <a:rPr lang="en-US" b="1" dirty="0" err="1"/>
              <a:t>nghiệp</a:t>
            </a:r>
            <a:r>
              <a:rPr lang="en-US" b="1" dirty="0"/>
              <a:t> </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sz="3200" dirty="0" err="1" smtClean="0"/>
              <a:t>Giữ</a:t>
            </a:r>
            <a:r>
              <a:rPr lang="en-US" sz="3200" dirty="0" smtClean="0"/>
              <a:t> </a:t>
            </a:r>
            <a:r>
              <a:rPr lang="en-US" sz="3200" dirty="0" err="1"/>
              <a:t>gìn</a:t>
            </a:r>
            <a:r>
              <a:rPr lang="en-US" sz="3200" dirty="0"/>
              <a:t> </a:t>
            </a:r>
            <a:r>
              <a:rPr lang="en-US" sz="3200" dirty="0" err="1"/>
              <a:t>và</a:t>
            </a:r>
            <a:r>
              <a:rPr lang="en-US" sz="3200" dirty="0"/>
              <a:t> </a:t>
            </a:r>
            <a:r>
              <a:rPr lang="en-US" sz="3200" dirty="0" err="1"/>
              <a:t>bảo</a:t>
            </a:r>
            <a:r>
              <a:rPr lang="en-US" sz="3200" dirty="0"/>
              <a:t> </a:t>
            </a:r>
            <a:r>
              <a:rPr lang="en-US" sz="3200" dirty="0" err="1"/>
              <a:t>vệ</a:t>
            </a:r>
            <a:r>
              <a:rPr lang="en-US" sz="3200" dirty="0"/>
              <a:t> </a:t>
            </a:r>
            <a:r>
              <a:rPr lang="en-US" sz="3200" dirty="0" err="1"/>
              <a:t>uy</a:t>
            </a:r>
            <a:r>
              <a:rPr lang="en-US" sz="3200" dirty="0"/>
              <a:t> </a:t>
            </a:r>
            <a:r>
              <a:rPr lang="en-US" sz="3200" dirty="0" err="1"/>
              <a:t>tín</a:t>
            </a:r>
            <a:r>
              <a:rPr lang="en-US" sz="3200" dirty="0"/>
              <a:t>… </a:t>
            </a:r>
            <a:endParaRPr lang="en-US" sz="3200" dirty="0" smtClean="0"/>
          </a:p>
          <a:p>
            <a:pPr marL="0" indent="0">
              <a:buNone/>
            </a:pPr>
            <a:r>
              <a:rPr lang="en-US" sz="3200" dirty="0" smtClean="0"/>
              <a:t>- </a:t>
            </a:r>
            <a:r>
              <a:rPr lang="en-US" sz="3200" dirty="0" err="1" smtClean="0"/>
              <a:t>Tận</a:t>
            </a:r>
            <a:r>
              <a:rPr lang="en-US" sz="3200" dirty="0" smtClean="0"/>
              <a:t> </a:t>
            </a:r>
            <a:r>
              <a:rPr lang="en-US" sz="3200" dirty="0" err="1"/>
              <a:t>tụy</a:t>
            </a:r>
            <a:r>
              <a:rPr lang="en-US" sz="3200" dirty="0"/>
              <a:t> CSNB… </a:t>
            </a:r>
          </a:p>
          <a:p>
            <a:pPr marL="0" indent="0">
              <a:buNone/>
            </a:pPr>
            <a:r>
              <a:rPr lang="en-US" sz="3200" dirty="0" smtClean="0"/>
              <a:t>- </a:t>
            </a:r>
            <a:r>
              <a:rPr lang="en-US" sz="3200" dirty="0" err="1"/>
              <a:t>Từ</a:t>
            </a:r>
            <a:r>
              <a:rPr lang="en-US" sz="3200" dirty="0"/>
              <a:t> </a:t>
            </a:r>
            <a:r>
              <a:rPr lang="en-US" sz="3200" dirty="0" err="1"/>
              <a:t>chối</a:t>
            </a:r>
            <a:r>
              <a:rPr lang="en-US" sz="3200" dirty="0"/>
              <a:t> </a:t>
            </a:r>
            <a:r>
              <a:rPr lang="en-US" sz="3200" dirty="0" err="1"/>
              <a:t>nhận</a:t>
            </a:r>
            <a:r>
              <a:rPr lang="en-US" sz="3200" dirty="0"/>
              <a:t> </a:t>
            </a:r>
            <a:r>
              <a:rPr lang="en-US" sz="3200" dirty="0" err="1"/>
              <a:t>tiền</a:t>
            </a:r>
            <a:r>
              <a:rPr lang="en-US" sz="3200" dirty="0"/>
              <a:t>… </a:t>
            </a:r>
          </a:p>
          <a:p>
            <a:pPr marL="0" indent="0">
              <a:buNone/>
            </a:pPr>
            <a:r>
              <a:rPr lang="en-US" sz="3200" dirty="0" smtClean="0"/>
              <a:t>- </a:t>
            </a:r>
            <a:r>
              <a:rPr lang="en-US" sz="3200" dirty="0" err="1"/>
              <a:t>Tôn</a:t>
            </a:r>
            <a:r>
              <a:rPr lang="en-US" sz="3200" dirty="0"/>
              <a:t> </a:t>
            </a:r>
            <a:r>
              <a:rPr lang="en-US" sz="3200" dirty="0" err="1"/>
              <a:t>trọng</a:t>
            </a:r>
            <a:r>
              <a:rPr lang="en-US" sz="3200" dirty="0"/>
              <a:t> </a:t>
            </a:r>
            <a:r>
              <a:rPr lang="en-US" sz="3200" dirty="0" err="1"/>
              <a:t>Điều</a:t>
            </a:r>
            <a:r>
              <a:rPr lang="en-US" sz="3200" dirty="0"/>
              <a:t> </a:t>
            </a:r>
            <a:r>
              <a:rPr lang="en-US" sz="3200" dirty="0" err="1"/>
              <a:t>lệ</a:t>
            </a:r>
            <a:r>
              <a:rPr lang="en-US" sz="3200" dirty="0"/>
              <a:t> </a:t>
            </a:r>
            <a:r>
              <a:rPr lang="en-US" sz="3200" dirty="0" err="1"/>
              <a:t>Hội</a:t>
            </a:r>
            <a:r>
              <a:rPr lang="en-US" sz="3200" dirty="0"/>
              <a:t>… </a:t>
            </a:r>
          </a:p>
          <a:p>
            <a:endParaRPr lang="en-US" dirty="0"/>
          </a:p>
        </p:txBody>
      </p:sp>
      <p:pic>
        <p:nvPicPr>
          <p:cNvPr id="4" name="Picture 3"/>
          <p:cNvPicPr>
            <a:picLocks noChangeAspect="1"/>
          </p:cNvPicPr>
          <p:nvPr/>
        </p:nvPicPr>
        <p:blipFill>
          <a:blip r:embed="rId2"/>
          <a:stretch>
            <a:fillRect/>
          </a:stretch>
        </p:blipFill>
        <p:spPr>
          <a:xfrm>
            <a:off x="8268040" y="29291"/>
            <a:ext cx="3085760" cy="4161591"/>
          </a:xfrm>
          <a:prstGeom prst="rect">
            <a:avLst/>
          </a:prstGeom>
        </p:spPr>
      </p:pic>
      <p:pic>
        <p:nvPicPr>
          <p:cNvPr id="5" name="Picture 4"/>
          <p:cNvPicPr>
            <a:picLocks noChangeAspect="1"/>
          </p:cNvPicPr>
          <p:nvPr/>
        </p:nvPicPr>
        <p:blipFill>
          <a:blip r:embed="rId3"/>
          <a:stretch>
            <a:fillRect/>
          </a:stretch>
        </p:blipFill>
        <p:spPr>
          <a:xfrm>
            <a:off x="8268041" y="4190883"/>
            <a:ext cx="3085760" cy="2520468"/>
          </a:xfrm>
          <a:prstGeom prst="rect">
            <a:avLst/>
          </a:prstGeom>
        </p:spPr>
      </p:pic>
    </p:spTree>
    <p:extLst>
      <p:ext uri="{BB962C8B-B14F-4D97-AF65-F5344CB8AC3E}">
        <p14:creationId xmlns:p14="http://schemas.microsoft.com/office/powerpoint/2010/main" val="3898208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7. </a:t>
            </a:r>
            <a:r>
              <a:rPr lang="en-US" b="1" dirty="0" err="1"/>
              <a:t>Thật</a:t>
            </a:r>
            <a:r>
              <a:rPr lang="en-US" b="1" dirty="0"/>
              <a:t> </a:t>
            </a:r>
            <a:r>
              <a:rPr lang="en-US" b="1" dirty="0" err="1"/>
              <a:t>thà</a:t>
            </a:r>
            <a:r>
              <a:rPr lang="en-US" b="1" dirty="0"/>
              <a:t> </a:t>
            </a:r>
            <a:r>
              <a:rPr lang="en-US" b="1" dirty="0" err="1"/>
              <a:t>đoàn</a:t>
            </a:r>
            <a:r>
              <a:rPr lang="en-US" b="1" dirty="0"/>
              <a:t> </a:t>
            </a:r>
            <a:r>
              <a:rPr lang="en-US" b="1" dirty="0" err="1"/>
              <a:t>kết</a:t>
            </a:r>
            <a:r>
              <a:rPr lang="en-US" b="1" dirty="0"/>
              <a:t> </a:t>
            </a:r>
            <a:r>
              <a:rPr lang="en-US" b="1" dirty="0" err="1"/>
              <a:t>với</a:t>
            </a:r>
            <a:r>
              <a:rPr lang="en-US" b="1" dirty="0"/>
              <a:t> </a:t>
            </a:r>
            <a:r>
              <a:rPr lang="en-US" b="1" dirty="0" err="1"/>
              <a:t>đồng</a:t>
            </a:r>
            <a:r>
              <a:rPr lang="en-US" b="1" dirty="0"/>
              <a:t> </a:t>
            </a:r>
            <a:r>
              <a:rPr lang="en-US" b="1" dirty="0" err="1"/>
              <a:t>nghiệp</a:t>
            </a:r>
            <a:r>
              <a:rPr lang="en-US" b="1" dirty="0"/>
              <a:t> </a:t>
            </a:r>
            <a:endParaRPr lang="en-US" dirty="0"/>
          </a:p>
        </p:txBody>
      </p:sp>
      <p:sp>
        <p:nvSpPr>
          <p:cNvPr id="3" name="Content Placeholder 2"/>
          <p:cNvSpPr>
            <a:spLocks noGrp="1"/>
          </p:cNvSpPr>
          <p:nvPr>
            <p:ph idx="1"/>
          </p:nvPr>
        </p:nvSpPr>
        <p:spPr/>
        <p:txBody>
          <a:bodyPr/>
          <a:lstStyle/>
          <a:p>
            <a:pPr marL="0" indent="0">
              <a:buNone/>
            </a:pPr>
            <a:r>
              <a:rPr lang="en-US" sz="3200" dirty="0" smtClean="0"/>
              <a:t>- </a:t>
            </a:r>
            <a:r>
              <a:rPr lang="en-US" sz="3200" dirty="0" err="1" smtClean="0"/>
              <a:t>Hợp</a:t>
            </a:r>
            <a:r>
              <a:rPr lang="en-US" sz="3200" dirty="0" smtClean="0"/>
              <a:t> </a:t>
            </a:r>
            <a:r>
              <a:rPr lang="en-US" sz="3200" dirty="0" err="1"/>
              <a:t>tác</a:t>
            </a:r>
            <a:r>
              <a:rPr lang="en-US" sz="3200" dirty="0"/>
              <a:t>… </a:t>
            </a:r>
          </a:p>
          <a:p>
            <a:pPr marL="0" indent="0">
              <a:buNone/>
            </a:pPr>
            <a:r>
              <a:rPr lang="en-US" sz="3200" dirty="0" smtClean="0"/>
              <a:t>- </a:t>
            </a:r>
            <a:r>
              <a:rPr lang="en-US" sz="3200" dirty="0" err="1" smtClean="0"/>
              <a:t>Tôn</a:t>
            </a:r>
            <a:r>
              <a:rPr lang="en-US" sz="3200" dirty="0" smtClean="0"/>
              <a:t> </a:t>
            </a:r>
            <a:r>
              <a:rPr lang="en-US" sz="3200" dirty="0" err="1"/>
              <a:t>trọng</a:t>
            </a:r>
            <a:r>
              <a:rPr lang="en-US" sz="3200" dirty="0"/>
              <a:t>… </a:t>
            </a:r>
          </a:p>
          <a:p>
            <a:pPr marL="0" indent="0">
              <a:buNone/>
            </a:pPr>
            <a:r>
              <a:rPr lang="en-US" sz="3200" dirty="0" smtClean="0"/>
              <a:t>- </a:t>
            </a:r>
            <a:r>
              <a:rPr lang="en-US" sz="3200" dirty="0" err="1" smtClean="0"/>
              <a:t>Truyền</a:t>
            </a:r>
            <a:r>
              <a:rPr lang="en-US" sz="3200" dirty="0" smtClean="0"/>
              <a:t> </a:t>
            </a:r>
            <a:r>
              <a:rPr lang="en-US" sz="3200" dirty="0" err="1"/>
              <a:t>thụ</a:t>
            </a:r>
            <a:r>
              <a:rPr lang="en-US" sz="3200" dirty="0"/>
              <a:t>… </a:t>
            </a:r>
          </a:p>
          <a:p>
            <a:endParaRPr lang="en-US" dirty="0"/>
          </a:p>
        </p:txBody>
      </p:sp>
      <p:pic>
        <p:nvPicPr>
          <p:cNvPr id="4" name="Picture 3"/>
          <p:cNvPicPr>
            <a:picLocks noChangeAspect="1"/>
          </p:cNvPicPr>
          <p:nvPr/>
        </p:nvPicPr>
        <p:blipFill>
          <a:blip r:embed="rId2"/>
          <a:stretch>
            <a:fillRect/>
          </a:stretch>
        </p:blipFill>
        <p:spPr>
          <a:xfrm>
            <a:off x="6176512" y="1360757"/>
            <a:ext cx="5177287" cy="4816206"/>
          </a:xfrm>
          <a:prstGeom prst="rect">
            <a:avLst/>
          </a:prstGeom>
        </p:spPr>
      </p:pic>
    </p:spTree>
    <p:extLst>
      <p:ext uri="{BB962C8B-B14F-4D97-AF65-F5344CB8AC3E}">
        <p14:creationId xmlns:p14="http://schemas.microsoft.com/office/powerpoint/2010/main" val="227718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8. Cam </a:t>
            </a:r>
            <a:r>
              <a:rPr lang="en-US" b="1" dirty="0" err="1"/>
              <a:t>kết</a:t>
            </a:r>
            <a:r>
              <a:rPr lang="en-US" b="1" dirty="0"/>
              <a:t> </a:t>
            </a:r>
            <a:r>
              <a:rPr lang="en-US" b="1" dirty="0" err="1"/>
              <a:t>với</a:t>
            </a:r>
            <a:r>
              <a:rPr lang="en-US" b="1" dirty="0"/>
              <a:t> </a:t>
            </a:r>
            <a:r>
              <a:rPr lang="en-US" b="1" dirty="0" err="1"/>
              <a:t>cộng</a:t>
            </a:r>
            <a:r>
              <a:rPr lang="en-US" b="1" dirty="0"/>
              <a:t> </a:t>
            </a:r>
            <a:r>
              <a:rPr lang="en-US" b="1" dirty="0" err="1"/>
              <a:t>đồng</a:t>
            </a:r>
            <a:r>
              <a:rPr lang="en-US" b="1" dirty="0"/>
              <a:t> </a:t>
            </a:r>
            <a:r>
              <a:rPr lang="en-US" b="1" dirty="0" err="1"/>
              <a:t>và</a:t>
            </a:r>
            <a:r>
              <a:rPr lang="en-US" b="1" dirty="0"/>
              <a:t> </a:t>
            </a:r>
            <a:r>
              <a:rPr lang="en-US" b="1" dirty="0" err="1"/>
              <a:t>xã</a:t>
            </a:r>
            <a:r>
              <a:rPr lang="en-US" b="1" dirty="0"/>
              <a:t> </a:t>
            </a:r>
            <a:r>
              <a:rPr lang="en-US" b="1" dirty="0" err="1"/>
              <a:t>hội</a:t>
            </a:r>
            <a:r>
              <a:rPr lang="en-US" b="1" dirty="0"/>
              <a:t> </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sz="3200" dirty="0" err="1" smtClean="0"/>
              <a:t>Thực</a:t>
            </a:r>
            <a:r>
              <a:rPr lang="en-US" sz="3200" dirty="0" smtClean="0"/>
              <a:t> </a:t>
            </a:r>
            <a:r>
              <a:rPr lang="en-US" sz="3200" dirty="0" err="1"/>
              <a:t>hiện</a:t>
            </a:r>
            <a:r>
              <a:rPr lang="en-US" sz="3200" dirty="0"/>
              <a:t> </a:t>
            </a:r>
            <a:r>
              <a:rPr lang="en-US" sz="3200" dirty="0" err="1"/>
              <a:t>sự</a:t>
            </a:r>
            <a:r>
              <a:rPr lang="en-US" sz="3200" dirty="0"/>
              <a:t> </a:t>
            </a:r>
            <a:r>
              <a:rPr lang="en-US" sz="3200" dirty="0" err="1"/>
              <a:t>điều</a:t>
            </a:r>
            <a:r>
              <a:rPr lang="en-US" sz="3200" dirty="0"/>
              <a:t> </a:t>
            </a:r>
            <a:r>
              <a:rPr lang="en-US" sz="3200" dirty="0" err="1"/>
              <a:t>động</a:t>
            </a:r>
            <a:r>
              <a:rPr lang="en-US" sz="3200" dirty="0"/>
              <a:t>… </a:t>
            </a:r>
          </a:p>
          <a:p>
            <a:pPr marL="0" indent="0">
              <a:buNone/>
            </a:pPr>
            <a:r>
              <a:rPr lang="en-US" sz="3200" dirty="0" smtClean="0"/>
              <a:t>- </a:t>
            </a:r>
            <a:r>
              <a:rPr lang="en-US" sz="3200" dirty="0" err="1" smtClean="0"/>
              <a:t>Tham</a:t>
            </a:r>
            <a:r>
              <a:rPr lang="en-US" sz="3200" dirty="0" smtClean="0"/>
              <a:t> </a:t>
            </a:r>
            <a:r>
              <a:rPr lang="en-US" sz="3200" dirty="0" err="1"/>
              <a:t>gia</a:t>
            </a:r>
            <a:r>
              <a:rPr lang="en-US" sz="3200" dirty="0"/>
              <a:t> </a:t>
            </a:r>
            <a:r>
              <a:rPr lang="en-US" sz="3200" dirty="0" err="1"/>
              <a:t>các</a:t>
            </a:r>
            <a:r>
              <a:rPr lang="en-US" sz="3200" dirty="0"/>
              <a:t> </a:t>
            </a:r>
            <a:r>
              <a:rPr lang="en-US" sz="3200" dirty="0" err="1"/>
              <a:t>hoạt</a:t>
            </a:r>
            <a:r>
              <a:rPr lang="en-US" sz="3200" dirty="0"/>
              <a:t> </a:t>
            </a:r>
            <a:r>
              <a:rPr lang="en-US" sz="3200" dirty="0" err="1"/>
              <a:t>động</a:t>
            </a:r>
            <a:r>
              <a:rPr lang="en-US" sz="3200" dirty="0"/>
              <a:t> </a:t>
            </a:r>
            <a:r>
              <a:rPr lang="en-US" sz="3200" dirty="0" err="1"/>
              <a:t>từ</a:t>
            </a:r>
            <a:r>
              <a:rPr lang="en-US" sz="3200" dirty="0"/>
              <a:t> </a:t>
            </a:r>
            <a:r>
              <a:rPr lang="en-US" sz="3200" dirty="0" err="1"/>
              <a:t>thiện</a:t>
            </a:r>
            <a:r>
              <a:rPr lang="en-US" sz="3200" dirty="0"/>
              <a:t>… </a:t>
            </a:r>
          </a:p>
          <a:p>
            <a:pPr marL="0" indent="0">
              <a:buNone/>
            </a:pPr>
            <a:r>
              <a:rPr lang="en-US" sz="3200" dirty="0" smtClean="0"/>
              <a:t>-</a:t>
            </a:r>
            <a:r>
              <a:rPr lang="en-US" sz="3200" dirty="0" err="1" smtClean="0"/>
              <a:t>Tôn</a:t>
            </a:r>
            <a:r>
              <a:rPr lang="en-US" sz="3200" dirty="0" smtClean="0"/>
              <a:t> </a:t>
            </a:r>
            <a:r>
              <a:rPr lang="en-US" sz="3200" dirty="0" err="1"/>
              <a:t>trọng</a:t>
            </a:r>
            <a:r>
              <a:rPr lang="en-US" sz="3200" dirty="0"/>
              <a:t> </a:t>
            </a:r>
            <a:r>
              <a:rPr lang="en-US" sz="3200" dirty="0" err="1"/>
              <a:t>và</a:t>
            </a:r>
            <a:r>
              <a:rPr lang="en-US" sz="3200" dirty="0"/>
              <a:t> </a:t>
            </a:r>
            <a:r>
              <a:rPr lang="en-US" sz="3200" dirty="0" err="1"/>
              <a:t>chấp</a:t>
            </a:r>
            <a:r>
              <a:rPr lang="en-US" sz="3200" dirty="0"/>
              <a:t> </a:t>
            </a:r>
            <a:r>
              <a:rPr lang="en-US" sz="3200" dirty="0" err="1"/>
              <a:t>hành</a:t>
            </a:r>
            <a:r>
              <a:rPr lang="en-US" sz="3200" dirty="0"/>
              <a:t> </a:t>
            </a:r>
            <a:r>
              <a:rPr lang="en-US" sz="3200" dirty="0" err="1"/>
              <a:t>pháp</a:t>
            </a:r>
            <a:r>
              <a:rPr lang="en-US" sz="3200" dirty="0"/>
              <a:t> </a:t>
            </a:r>
            <a:r>
              <a:rPr lang="en-US" sz="3200" dirty="0" err="1"/>
              <a:t>luật</a:t>
            </a:r>
            <a:r>
              <a:rPr lang="en-US" sz="3200" dirty="0"/>
              <a:t>… </a:t>
            </a:r>
          </a:p>
          <a:p>
            <a:endParaRPr lang="en-US" dirty="0"/>
          </a:p>
        </p:txBody>
      </p:sp>
    </p:spTree>
    <p:extLst>
      <p:ext uri="{BB962C8B-B14F-4D97-AF65-F5344CB8AC3E}">
        <p14:creationId xmlns:p14="http://schemas.microsoft.com/office/powerpoint/2010/main" val="1976005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LaÌm ÄiÃªÌu dÆ°Æ¡Ìng trong bÃªÌ£nh viÃªÌ£n cÃ´ng Æ¡Ì ViÃªÌ£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396" y="2564775"/>
            <a:ext cx="1771686" cy="189570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2139044" y="2564775"/>
            <a:ext cx="2204356" cy="17471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rPr>
              <a:t>Nghề</a:t>
            </a:r>
            <a:r>
              <a:rPr lang="en-US" sz="3600" dirty="0" smtClean="0">
                <a:solidFill>
                  <a:srgbClr val="FF0000"/>
                </a:solidFill>
              </a:rPr>
              <a:t> </a:t>
            </a:r>
            <a:r>
              <a:rPr lang="en-US" sz="3600" dirty="0" err="1" smtClean="0">
                <a:solidFill>
                  <a:srgbClr val="FF0000"/>
                </a:solidFill>
              </a:rPr>
              <a:t>nghiệp</a:t>
            </a:r>
            <a:r>
              <a:rPr lang="en-US" sz="3600" dirty="0" smtClean="0">
                <a:solidFill>
                  <a:srgbClr val="FF0000"/>
                </a:solidFill>
              </a:rPr>
              <a:t> </a:t>
            </a:r>
            <a:endParaRPr lang="en-US" sz="3600" dirty="0">
              <a:solidFill>
                <a:srgbClr val="FF0000"/>
              </a:solidFill>
            </a:endParaRPr>
          </a:p>
        </p:txBody>
      </p:sp>
      <p:sp>
        <p:nvSpPr>
          <p:cNvPr id="8" name="Oval 7"/>
          <p:cNvSpPr/>
          <p:nvPr/>
        </p:nvSpPr>
        <p:spPr>
          <a:xfrm>
            <a:off x="5012908" y="5110843"/>
            <a:ext cx="2204356" cy="17471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rPr>
              <a:t>Cộng</a:t>
            </a:r>
            <a:r>
              <a:rPr lang="en-US" sz="3600" dirty="0" smtClean="0">
                <a:solidFill>
                  <a:srgbClr val="FF0000"/>
                </a:solidFill>
              </a:rPr>
              <a:t> </a:t>
            </a:r>
            <a:r>
              <a:rPr lang="en-US" sz="3600" dirty="0" err="1" smtClean="0">
                <a:solidFill>
                  <a:srgbClr val="FF0000"/>
                </a:solidFill>
              </a:rPr>
              <a:t>đồng</a:t>
            </a:r>
            <a:r>
              <a:rPr lang="en-US" sz="3600" dirty="0" smtClean="0">
                <a:solidFill>
                  <a:srgbClr val="FF0000"/>
                </a:solidFill>
              </a:rPr>
              <a:t> </a:t>
            </a:r>
            <a:endParaRPr lang="en-US" sz="3600" dirty="0">
              <a:solidFill>
                <a:srgbClr val="FF0000"/>
              </a:solidFill>
            </a:endParaRPr>
          </a:p>
        </p:txBody>
      </p:sp>
      <p:sp>
        <p:nvSpPr>
          <p:cNvPr id="9" name="Oval 8"/>
          <p:cNvSpPr/>
          <p:nvPr/>
        </p:nvSpPr>
        <p:spPr>
          <a:xfrm>
            <a:off x="7541078" y="2516979"/>
            <a:ext cx="2204356" cy="17471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rPr>
              <a:t>Đồng</a:t>
            </a:r>
            <a:r>
              <a:rPr lang="en-US" sz="3600" dirty="0" smtClean="0">
                <a:solidFill>
                  <a:srgbClr val="FF0000"/>
                </a:solidFill>
              </a:rPr>
              <a:t> </a:t>
            </a:r>
            <a:r>
              <a:rPr lang="en-US" sz="3600" dirty="0" err="1" smtClean="0">
                <a:solidFill>
                  <a:srgbClr val="FF0000"/>
                </a:solidFill>
              </a:rPr>
              <a:t>nghiệp</a:t>
            </a:r>
            <a:r>
              <a:rPr lang="en-US" sz="3600" dirty="0" smtClean="0">
                <a:solidFill>
                  <a:srgbClr val="FF0000"/>
                </a:solidFill>
              </a:rPr>
              <a:t> </a:t>
            </a:r>
            <a:endParaRPr lang="en-US" sz="3600" dirty="0">
              <a:solidFill>
                <a:srgbClr val="FF0000"/>
              </a:solidFill>
            </a:endParaRPr>
          </a:p>
        </p:txBody>
      </p:sp>
      <p:sp>
        <p:nvSpPr>
          <p:cNvPr id="10" name="Oval 9"/>
          <p:cNvSpPr/>
          <p:nvPr/>
        </p:nvSpPr>
        <p:spPr>
          <a:xfrm>
            <a:off x="4921721" y="308430"/>
            <a:ext cx="2204356" cy="17471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rPr>
              <a:t>Người</a:t>
            </a:r>
            <a:r>
              <a:rPr lang="en-US" sz="3600" dirty="0" smtClean="0">
                <a:solidFill>
                  <a:srgbClr val="FF0000"/>
                </a:solidFill>
              </a:rPr>
              <a:t> </a:t>
            </a:r>
            <a:r>
              <a:rPr lang="en-US" sz="3600" dirty="0" err="1" smtClean="0">
                <a:solidFill>
                  <a:srgbClr val="FF0000"/>
                </a:solidFill>
              </a:rPr>
              <a:t>bệnh</a:t>
            </a:r>
            <a:r>
              <a:rPr lang="en-US" sz="3600" dirty="0" smtClean="0">
                <a:solidFill>
                  <a:srgbClr val="FF0000"/>
                </a:solidFill>
              </a:rPr>
              <a:t> </a:t>
            </a:r>
            <a:endParaRPr lang="en-US" sz="3600" dirty="0">
              <a:solidFill>
                <a:srgbClr val="FF0000"/>
              </a:solidFill>
            </a:endParaRPr>
          </a:p>
        </p:txBody>
      </p:sp>
      <p:sp>
        <p:nvSpPr>
          <p:cNvPr id="7" name="Right Arrow 6"/>
          <p:cNvSpPr/>
          <p:nvPr/>
        </p:nvSpPr>
        <p:spPr>
          <a:xfrm>
            <a:off x="6828082" y="3390557"/>
            <a:ext cx="712996" cy="283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932712" y="4460479"/>
            <a:ext cx="317050" cy="65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4343400" y="3390557"/>
            <a:ext cx="650422" cy="2833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5932712" y="2112282"/>
            <a:ext cx="317050" cy="4524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739743" y="506186"/>
            <a:ext cx="3614057" cy="1184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Thân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thiện</a:t>
            </a:r>
            <a:r>
              <a:rPr lang="en-US" sz="4000" dirty="0" smtClean="0">
                <a:latin typeface="Times New Roman" panose="02020603050405020304" pitchFamily="18" charset="0"/>
                <a:cs typeface="Times New Roman" panose="02020603050405020304" pitchFamily="18" charset="0"/>
              </a:rPr>
              <a:t>  </a:t>
            </a:r>
          </a:p>
          <a:p>
            <a:pPr marL="285750" indent="-285750" algn="ctr">
              <a:buFontTx/>
              <a:buChar char="-"/>
            </a:pPr>
            <a:r>
              <a:rPr lang="en-US" sz="4000" dirty="0" err="1" smtClean="0">
                <a:latin typeface="Times New Roman" panose="02020603050405020304" pitchFamily="18" charset="0"/>
                <a:cs typeface="Times New Roman" panose="02020603050405020304" pitchFamily="18" charset="0"/>
              </a:rPr>
              <a:t>Trung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thực</a:t>
            </a:r>
            <a:endParaRPr lang="en-US" sz="4000" dirty="0" smtClean="0">
              <a:latin typeface="Times New Roman" panose="02020603050405020304" pitchFamily="18" charset="0"/>
              <a:cs typeface="Times New Roman" panose="02020603050405020304" pitchFamily="18" charset="0"/>
            </a:endParaRPr>
          </a:p>
          <a:p>
            <a:pPr marL="285750" indent="-285750" algn="ctr">
              <a:buFontTx/>
              <a:buChar char="-"/>
            </a:pPr>
            <a:endParaRPr lang="en-US" dirty="0"/>
          </a:p>
        </p:txBody>
      </p:sp>
      <p:sp>
        <p:nvSpPr>
          <p:cNvPr id="14" name="Rounded Rectangle 13"/>
          <p:cNvSpPr/>
          <p:nvPr/>
        </p:nvSpPr>
        <p:spPr>
          <a:xfrm>
            <a:off x="1054554" y="507376"/>
            <a:ext cx="3614057" cy="11845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  An </a:t>
            </a:r>
            <a:r>
              <a:rPr lang="en-US" sz="4000" dirty="0" err="1" smtClean="0">
                <a:latin typeface="Times New Roman" panose="02020603050405020304" pitchFamily="18" charset="0"/>
                <a:cs typeface="Times New Roman" panose="02020603050405020304" pitchFamily="18" charset="0"/>
              </a:rPr>
              <a:t>toàn</a:t>
            </a:r>
            <a:r>
              <a:rPr lang="en-US" sz="4000" dirty="0" smtClean="0">
                <a:latin typeface="Times New Roman" panose="02020603050405020304" pitchFamily="18" charset="0"/>
                <a:cs typeface="Times New Roman" panose="02020603050405020304" pitchFamily="18" charset="0"/>
              </a:rPr>
              <a:t> </a:t>
            </a:r>
          </a:p>
          <a:p>
            <a:pPr marL="285750" indent="-285750" algn="ctr">
              <a:buFontTx/>
              <a:buChar char="-"/>
            </a:pPr>
            <a:r>
              <a:rPr lang="en-US" sz="4000" dirty="0" err="1" smtClean="0">
                <a:latin typeface="Times New Roman" panose="02020603050405020304" pitchFamily="18" charset="0"/>
                <a:cs typeface="Times New Roman" panose="02020603050405020304" pitchFamily="18" charset="0"/>
              </a:rPr>
              <a:t>Tôn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trọng</a:t>
            </a:r>
            <a:r>
              <a:rPr lang="en-US" sz="4000" dirty="0" smtClean="0">
                <a:latin typeface="Times New Roman" panose="02020603050405020304" pitchFamily="18" charset="0"/>
                <a:cs typeface="Times New Roman" panose="02020603050405020304" pitchFamily="18" charset="0"/>
              </a:rPr>
              <a:t> </a:t>
            </a:r>
          </a:p>
          <a:p>
            <a:pPr marL="285750" indent="-285750" algn="ctr">
              <a:buFontTx/>
              <a:buChar char="-"/>
            </a:pPr>
            <a:endParaRPr lang="en-US" dirty="0"/>
          </a:p>
        </p:txBody>
      </p:sp>
      <p:sp>
        <p:nvSpPr>
          <p:cNvPr id="15" name="Rounded Rectangle 14"/>
          <p:cNvSpPr/>
          <p:nvPr/>
        </p:nvSpPr>
        <p:spPr>
          <a:xfrm>
            <a:off x="44894" y="4183457"/>
            <a:ext cx="2816688" cy="1468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Năng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lực</a:t>
            </a:r>
            <a:r>
              <a:rPr lang="en-US" sz="4000" dirty="0" smtClean="0">
                <a:latin typeface="Times New Roman" panose="02020603050405020304" pitchFamily="18" charset="0"/>
                <a:cs typeface="Times New Roman" panose="02020603050405020304" pitchFamily="18" charset="0"/>
              </a:rPr>
              <a:t>  </a:t>
            </a:r>
          </a:p>
          <a:p>
            <a:pPr marL="285750" indent="-285750" algn="ctr">
              <a:buFontTx/>
              <a:buChar char="-"/>
            </a:pPr>
            <a:r>
              <a:rPr lang="en-US" sz="4000" dirty="0" err="1" smtClean="0">
                <a:latin typeface="Times New Roman" panose="02020603050405020304" pitchFamily="18" charset="0"/>
                <a:cs typeface="Times New Roman" panose="02020603050405020304" pitchFamily="18" charset="0"/>
              </a:rPr>
              <a:t>Tự</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tôn</a:t>
            </a:r>
            <a:r>
              <a:rPr lang="en-US" sz="4000" dirty="0" smtClean="0">
                <a:latin typeface="Times New Roman" panose="02020603050405020304" pitchFamily="18" charset="0"/>
                <a:cs typeface="Times New Roman" panose="02020603050405020304" pitchFamily="18" charset="0"/>
              </a:rPr>
              <a:t>  </a:t>
            </a:r>
          </a:p>
          <a:p>
            <a:pPr marL="285750" indent="-285750" algn="ctr">
              <a:buFontTx/>
              <a:buChar char="-"/>
            </a:pPr>
            <a:endParaRPr lang="en-US" dirty="0"/>
          </a:p>
        </p:txBody>
      </p:sp>
      <p:sp>
        <p:nvSpPr>
          <p:cNvPr id="16" name="Rounded Rectangle 15"/>
          <p:cNvSpPr/>
          <p:nvPr/>
        </p:nvSpPr>
        <p:spPr>
          <a:xfrm>
            <a:off x="9436609" y="3005533"/>
            <a:ext cx="2786700" cy="865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Times New Roman" panose="02020603050405020304" pitchFamily="18" charset="0"/>
                <a:cs typeface="Times New Roman" panose="02020603050405020304" pitchFamily="18" charset="0"/>
              </a:rPr>
              <a:t>Đoàn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kết</a:t>
            </a:r>
            <a:r>
              <a:rPr lang="en-US" sz="4000" dirty="0" smtClean="0">
                <a:latin typeface="Times New Roman" panose="02020603050405020304" pitchFamily="18" charset="0"/>
                <a:cs typeface="Times New Roman" panose="02020603050405020304" pitchFamily="18" charset="0"/>
              </a:rPr>
              <a:t>  </a:t>
            </a:r>
          </a:p>
          <a:p>
            <a:pPr marL="285750" indent="-285750" algn="ctr">
              <a:buFontTx/>
              <a:buChar char="-"/>
            </a:pPr>
            <a:endParaRPr lang="en-US" dirty="0"/>
          </a:p>
        </p:txBody>
      </p:sp>
      <p:sp>
        <p:nvSpPr>
          <p:cNvPr id="17" name="Rounded Rectangle 16"/>
          <p:cNvSpPr/>
          <p:nvPr/>
        </p:nvSpPr>
        <p:spPr>
          <a:xfrm>
            <a:off x="7478504" y="5651727"/>
            <a:ext cx="2775840" cy="863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Cam </a:t>
            </a:r>
            <a:r>
              <a:rPr lang="en-US" sz="4000" dirty="0" err="1" smtClean="0">
                <a:latin typeface="Times New Roman" panose="02020603050405020304" pitchFamily="18" charset="0"/>
                <a:cs typeface="Times New Roman" panose="02020603050405020304" pitchFamily="18" charset="0"/>
              </a:rPr>
              <a:t>kết</a:t>
            </a:r>
            <a:r>
              <a:rPr lang="en-US" sz="4000" dirty="0" smtClean="0">
                <a:latin typeface="Times New Roman" panose="02020603050405020304" pitchFamily="18" charset="0"/>
                <a:cs typeface="Times New Roman" panose="02020603050405020304" pitchFamily="18" charset="0"/>
              </a:rPr>
              <a:t> </a:t>
            </a:r>
          </a:p>
          <a:p>
            <a:pPr marL="285750" indent="-285750" algn="ctr">
              <a:buFontTx/>
              <a:buChar char="-"/>
            </a:pPr>
            <a:endParaRPr lang="en-US" dirty="0"/>
          </a:p>
        </p:txBody>
      </p:sp>
    </p:spTree>
    <p:extLst>
      <p:ext uri="{BB962C8B-B14F-4D97-AF65-F5344CB8AC3E}">
        <p14:creationId xmlns:p14="http://schemas.microsoft.com/office/powerpoint/2010/main" val="354093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err="1" smtClean="0">
                <a:solidFill>
                  <a:srgbClr val="FF0000"/>
                </a:solidFill>
              </a:rPr>
              <a:t>Thực</a:t>
            </a:r>
            <a:r>
              <a:rPr lang="en-US" b="1" dirty="0" smtClean="0">
                <a:solidFill>
                  <a:srgbClr val="FF0000"/>
                </a:solidFill>
              </a:rPr>
              <a:t> </a:t>
            </a:r>
            <a:r>
              <a:rPr lang="en-US" b="1" dirty="0" err="1" smtClean="0">
                <a:solidFill>
                  <a:srgbClr val="FF0000"/>
                </a:solidFill>
              </a:rPr>
              <a:t>hiện</a:t>
            </a:r>
            <a:r>
              <a:rPr lang="en-US" b="1" dirty="0" smtClean="0">
                <a:solidFill>
                  <a:srgbClr val="FF0000"/>
                </a:solidFill>
              </a:rPr>
              <a:t> </a:t>
            </a:r>
            <a:r>
              <a:rPr lang="en-US" b="1" dirty="0" err="1" smtClean="0">
                <a:solidFill>
                  <a:srgbClr val="FF0000"/>
                </a:solidFill>
              </a:rPr>
              <a:t>Chuẩn</a:t>
            </a:r>
            <a:r>
              <a:rPr lang="en-US" b="1" dirty="0" smtClean="0">
                <a:solidFill>
                  <a:srgbClr val="FF0000"/>
                </a:solidFill>
              </a:rPr>
              <a:t> </a:t>
            </a:r>
            <a:r>
              <a:rPr lang="en-US" b="1" dirty="0" err="1" smtClean="0">
                <a:solidFill>
                  <a:srgbClr val="FF0000"/>
                </a:solidFill>
              </a:rPr>
              <a:t>đạo</a:t>
            </a:r>
            <a:r>
              <a:rPr lang="en-US" b="1" dirty="0" smtClean="0">
                <a:solidFill>
                  <a:srgbClr val="FF0000"/>
                </a:solidFill>
              </a:rPr>
              <a:t> </a:t>
            </a:r>
            <a:r>
              <a:rPr lang="en-US" b="1" dirty="0" err="1" smtClean="0">
                <a:solidFill>
                  <a:srgbClr val="FF0000"/>
                </a:solidFill>
              </a:rPr>
              <a:t>đức</a:t>
            </a:r>
            <a:r>
              <a:rPr lang="en-US" b="1" dirty="0" smtClean="0">
                <a:solidFill>
                  <a:srgbClr val="FF0000"/>
                </a:solidFill>
              </a:rPr>
              <a:t> </a:t>
            </a:r>
            <a:r>
              <a:rPr lang="en-US" b="1" dirty="0" err="1" smtClean="0">
                <a:solidFill>
                  <a:srgbClr val="FF0000"/>
                </a:solidFill>
              </a:rPr>
              <a:t>nghề</a:t>
            </a:r>
            <a:r>
              <a:rPr lang="en-US" b="1" dirty="0" smtClean="0">
                <a:solidFill>
                  <a:srgbClr val="FF0000"/>
                </a:solidFill>
              </a:rPr>
              <a:t> </a:t>
            </a:r>
            <a:r>
              <a:rPr lang="en-US" b="1" dirty="0" err="1" smtClean="0">
                <a:solidFill>
                  <a:srgbClr val="FF0000"/>
                </a:solidFill>
              </a:rPr>
              <a:t>nghiệp</a:t>
            </a:r>
            <a:r>
              <a:rPr lang="en-US" b="1" dirty="0" smtClean="0">
                <a:solidFill>
                  <a:srgbClr val="FF0000"/>
                </a:solidFill>
              </a:rPr>
              <a:t/>
            </a:r>
            <a:br>
              <a:rPr lang="en-US" b="1" dirty="0" smtClean="0">
                <a:solidFill>
                  <a:srgbClr val="FF0000"/>
                </a:solidFill>
              </a:rPr>
            </a:br>
            <a:r>
              <a:rPr lang="en-US" b="1" dirty="0" smtClean="0">
                <a:solidFill>
                  <a:srgbClr val="FF0000"/>
                </a:solidFill>
              </a:rPr>
              <a:t> </a:t>
            </a:r>
            <a:r>
              <a:rPr lang="en-US" b="1" dirty="0" err="1" smtClean="0">
                <a:solidFill>
                  <a:srgbClr val="FF0000"/>
                </a:solidFill>
              </a:rPr>
              <a:t>điều</a:t>
            </a:r>
            <a:r>
              <a:rPr lang="en-US" b="1" dirty="0" smtClean="0">
                <a:solidFill>
                  <a:srgbClr val="FF0000"/>
                </a:solidFill>
              </a:rPr>
              <a:t> </a:t>
            </a:r>
            <a:r>
              <a:rPr lang="en-US" b="1" dirty="0" err="1" smtClean="0">
                <a:solidFill>
                  <a:srgbClr val="FF0000"/>
                </a:solidFill>
              </a:rPr>
              <a:t>dưỡng</a:t>
            </a:r>
            <a:r>
              <a:rPr lang="en-US" b="1" dirty="0" smtClean="0">
                <a:solidFill>
                  <a:srgbClr val="FF0000"/>
                </a:solidFill>
              </a:rPr>
              <a:t> </a:t>
            </a:r>
            <a:r>
              <a:rPr lang="en-US" b="1" dirty="0" err="1" smtClean="0">
                <a:solidFill>
                  <a:srgbClr val="FF0000"/>
                </a:solidFill>
              </a:rPr>
              <a:t>viên</a:t>
            </a:r>
            <a:r>
              <a:rPr lang="en-US" b="1" dirty="0" smtClean="0">
                <a:solidFill>
                  <a:srgbClr val="FF0000"/>
                </a:solidFill>
              </a:rPr>
              <a:t> </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US" sz="3600" dirty="0" err="1" smtClean="0">
                <a:solidFill>
                  <a:srgbClr val="0070C0"/>
                </a:solidFill>
              </a:rPr>
              <a:t>Tăng</a:t>
            </a:r>
            <a:r>
              <a:rPr lang="en-US" sz="3600" dirty="0" smtClean="0">
                <a:solidFill>
                  <a:srgbClr val="0070C0"/>
                </a:solidFill>
              </a:rPr>
              <a:t> </a:t>
            </a:r>
            <a:r>
              <a:rPr lang="en-US" sz="3600" dirty="0" err="1" smtClean="0">
                <a:solidFill>
                  <a:srgbClr val="0070C0"/>
                </a:solidFill>
              </a:rPr>
              <a:t>uy</a:t>
            </a:r>
            <a:r>
              <a:rPr lang="en-US" sz="3600" dirty="0" smtClean="0">
                <a:solidFill>
                  <a:srgbClr val="0070C0"/>
                </a:solidFill>
              </a:rPr>
              <a:t> </a:t>
            </a:r>
            <a:r>
              <a:rPr lang="en-US" sz="3600" dirty="0" err="1" smtClean="0">
                <a:solidFill>
                  <a:srgbClr val="0070C0"/>
                </a:solidFill>
              </a:rPr>
              <a:t>tín</a:t>
            </a:r>
            <a:r>
              <a:rPr lang="en-US" sz="3600" dirty="0" smtClean="0">
                <a:solidFill>
                  <a:srgbClr val="0070C0"/>
                </a:solidFill>
              </a:rPr>
              <a:t> </a:t>
            </a:r>
            <a:r>
              <a:rPr lang="en-US" sz="3600" dirty="0" err="1" smtClean="0">
                <a:solidFill>
                  <a:srgbClr val="0070C0"/>
                </a:solidFill>
              </a:rPr>
              <a:t>bệnh</a:t>
            </a:r>
            <a:r>
              <a:rPr lang="en-US" sz="3600" dirty="0" smtClean="0">
                <a:solidFill>
                  <a:srgbClr val="0070C0"/>
                </a:solidFill>
              </a:rPr>
              <a:t> </a:t>
            </a:r>
            <a:r>
              <a:rPr lang="en-US" sz="3600" dirty="0" err="1" smtClean="0">
                <a:solidFill>
                  <a:srgbClr val="0070C0"/>
                </a:solidFill>
              </a:rPr>
              <a:t>viện</a:t>
            </a:r>
            <a:r>
              <a:rPr lang="en-US" sz="3600" dirty="0" smtClean="0">
                <a:solidFill>
                  <a:srgbClr val="0070C0"/>
                </a:solidFill>
              </a:rPr>
              <a:t>/ </a:t>
            </a:r>
            <a:r>
              <a:rPr lang="en-US" sz="3600" dirty="0" err="1" smtClean="0">
                <a:solidFill>
                  <a:srgbClr val="0070C0"/>
                </a:solidFill>
              </a:rPr>
              <a:t>ngành</a:t>
            </a:r>
            <a:r>
              <a:rPr lang="en-US" sz="3600" dirty="0" smtClean="0">
                <a:solidFill>
                  <a:srgbClr val="0070C0"/>
                </a:solidFill>
              </a:rPr>
              <a:t> y </a:t>
            </a:r>
            <a:r>
              <a:rPr lang="en-US" sz="3600" dirty="0" err="1" smtClean="0">
                <a:solidFill>
                  <a:srgbClr val="0070C0"/>
                </a:solidFill>
              </a:rPr>
              <a:t>tế</a:t>
            </a:r>
            <a:r>
              <a:rPr lang="en-US" sz="3600" dirty="0" smtClean="0">
                <a:solidFill>
                  <a:srgbClr val="0070C0"/>
                </a:solidFill>
              </a:rPr>
              <a:t> </a:t>
            </a:r>
          </a:p>
          <a:p>
            <a:pPr marL="514350" indent="-514350">
              <a:buAutoNum type="arabicPeriod"/>
            </a:pPr>
            <a:r>
              <a:rPr lang="en-US" sz="3600" dirty="0" err="1" smtClean="0">
                <a:solidFill>
                  <a:srgbClr val="0070C0"/>
                </a:solidFill>
              </a:rPr>
              <a:t>Tăng</a:t>
            </a:r>
            <a:r>
              <a:rPr lang="en-US" sz="3600" dirty="0" smtClean="0">
                <a:solidFill>
                  <a:srgbClr val="0070C0"/>
                </a:solidFill>
              </a:rPr>
              <a:t> </a:t>
            </a:r>
            <a:r>
              <a:rPr lang="en-US" sz="3600" dirty="0" err="1" smtClean="0">
                <a:solidFill>
                  <a:srgbClr val="0070C0"/>
                </a:solidFill>
              </a:rPr>
              <a:t>sự</a:t>
            </a:r>
            <a:r>
              <a:rPr lang="en-US" sz="3600" dirty="0" smtClean="0">
                <a:solidFill>
                  <a:srgbClr val="0070C0"/>
                </a:solidFill>
              </a:rPr>
              <a:t> </a:t>
            </a:r>
            <a:r>
              <a:rPr lang="en-US" sz="3600" dirty="0" err="1" smtClean="0">
                <a:solidFill>
                  <a:srgbClr val="0070C0"/>
                </a:solidFill>
              </a:rPr>
              <a:t>hài</a:t>
            </a:r>
            <a:r>
              <a:rPr lang="en-US" sz="3600" dirty="0" smtClean="0">
                <a:solidFill>
                  <a:srgbClr val="0070C0"/>
                </a:solidFill>
              </a:rPr>
              <a:t> </a:t>
            </a:r>
            <a:r>
              <a:rPr lang="en-US" sz="3600" dirty="0" err="1" smtClean="0">
                <a:solidFill>
                  <a:srgbClr val="0070C0"/>
                </a:solidFill>
              </a:rPr>
              <a:t>lòng</a:t>
            </a:r>
            <a:r>
              <a:rPr lang="en-US" sz="3600" dirty="0" smtClean="0">
                <a:solidFill>
                  <a:srgbClr val="0070C0"/>
                </a:solidFill>
              </a:rPr>
              <a:t> </a:t>
            </a:r>
            <a:r>
              <a:rPr lang="en-US" sz="3600" dirty="0" err="1" smtClean="0">
                <a:solidFill>
                  <a:srgbClr val="0070C0"/>
                </a:solidFill>
              </a:rPr>
              <a:t>cho</a:t>
            </a:r>
            <a:r>
              <a:rPr lang="en-US" sz="3600" dirty="0" smtClean="0">
                <a:solidFill>
                  <a:srgbClr val="0070C0"/>
                </a:solidFill>
              </a:rPr>
              <a:t> NB </a:t>
            </a:r>
          </a:p>
          <a:p>
            <a:pPr marL="514350" indent="-514350">
              <a:buAutoNum type="arabicPeriod"/>
            </a:pPr>
            <a:r>
              <a:rPr lang="en-US" sz="3600" dirty="0" err="1" smtClean="0">
                <a:solidFill>
                  <a:srgbClr val="0070C0"/>
                </a:solidFill>
              </a:rPr>
              <a:t>Tăng</a:t>
            </a:r>
            <a:r>
              <a:rPr lang="en-US" sz="3600" dirty="0" smtClean="0">
                <a:solidFill>
                  <a:srgbClr val="0070C0"/>
                </a:solidFill>
              </a:rPr>
              <a:t> </a:t>
            </a:r>
            <a:r>
              <a:rPr lang="en-US" sz="3600" dirty="0" err="1" smtClean="0">
                <a:solidFill>
                  <a:srgbClr val="0070C0"/>
                </a:solidFill>
              </a:rPr>
              <a:t>vị</a:t>
            </a:r>
            <a:r>
              <a:rPr lang="en-US" sz="3600" dirty="0" smtClean="0">
                <a:solidFill>
                  <a:srgbClr val="0070C0"/>
                </a:solidFill>
              </a:rPr>
              <a:t> </a:t>
            </a:r>
            <a:r>
              <a:rPr lang="en-US" sz="3600" dirty="0" err="1" smtClean="0">
                <a:solidFill>
                  <a:srgbClr val="0070C0"/>
                </a:solidFill>
              </a:rPr>
              <a:t>thế</a:t>
            </a:r>
            <a:r>
              <a:rPr lang="en-US" sz="3600" dirty="0" smtClean="0">
                <a:solidFill>
                  <a:srgbClr val="0070C0"/>
                </a:solidFill>
              </a:rPr>
              <a:t> </a:t>
            </a:r>
            <a:r>
              <a:rPr lang="en-US" sz="3600" dirty="0" err="1" smtClean="0">
                <a:solidFill>
                  <a:srgbClr val="0070C0"/>
                </a:solidFill>
              </a:rPr>
              <a:t>của</a:t>
            </a:r>
            <a:r>
              <a:rPr lang="en-US" sz="3600" dirty="0" smtClean="0">
                <a:solidFill>
                  <a:srgbClr val="0070C0"/>
                </a:solidFill>
              </a:rPr>
              <a:t> </a:t>
            </a:r>
            <a:r>
              <a:rPr lang="en-US" sz="3600" dirty="0" err="1" smtClean="0">
                <a:solidFill>
                  <a:srgbClr val="0070C0"/>
                </a:solidFill>
              </a:rPr>
              <a:t>người</a:t>
            </a:r>
            <a:r>
              <a:rPr lang="en-US" sz="3600" dirty="0" smtClean="0">
                <a:solidFill>
                  <a:srgbClr val="0070C0"/>
                </a:solidFill>
              </a:rPr>
              <a:t> </a:t>
            </a:r>
            <a:r>
              <a:rPr lang="en-US" sz="3600" dirty="0" err="1" smtClean="0">
                <a:solidFill>
                  <a:srgbClr val="0070C0"/>
                </a:solidFill>
              </a:rPr>
              <a:t>điều</a:t>
            </a:r>
            <a:r>
              <a:rPr lang="en-US" sz="3600" dirty="0" smtClean="0">
                <a:solidFill>
                  <a:srgbClr val="0070C0"/>
                </a:solidFill>
              </a:rPr>
              <a:t> </a:t>
            </a:r>
            <a:r>
              <a:rPr lang="en-US" sz="3600" dirty="0" err="1" smtClean="0">
                <a:solidFill>
                  <a:srgbClr val="0070C0"/>
                </a:solidFill>
              </a:rPr>
              <a:t>dưỡng</a:t>
            </a:r>
            <a:r>
              <a:rPr lang="en-US" sz="3600" dirty="0" smtClean="0">
                <a:solidFill>
                  <a:srgbClr val="0070C0"/>
                </a:solidFill>
              </a:rPr>
              <a:t> </a:t>
            </a:r>
            <a:endParaRPr lang="en-US" sz="3600" dirty="0">
              <a:solidFill>
                <a:srgbClr val="0070C0"/>
              </a:solidFill>
            </a:endParaRPr>
          </a:p>
        </p:txBody>
      </p:sp>
    </p:spTree>
    <p:extLst>
      <p:ext uri="{BB962C8B-B14F-4D97-AF65-F5344CB8AC3E}">
        <p14:creationId xmlns:p14="http://schemas.microsoft.com/office/powerpoint/2010/main" val="1327220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198445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956111" y="149973"/>
            <a:ext cx="6279777" cy="1046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TRÂN TRỌNG CẢM ƠN </a:t>
            </a:r>
            <a:endParaRPr lang="en-US" sz="4400" dirty="0"/>
          </a:p>
        </p:txBody>
      </p:sp>
    </p:spTree>
    <p:extLst>
      <p:ext uri="{BB962C8B-B14F-4D97-AF65-F5344CB8AC3E}">
        <p14:creationId xmlns:p14="http://schemas.microsoft.com/office/powerpoint/2010/main" val="2709508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TIÊU CHÍ ĐÁNH GIÁ ĐÓNG VAI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6188039"/>
              </p:ext>
            </p:extLst>
          </p:nvPr>
        </p:nvGraphicFramePr>
        <p:xfrm>
          <a:off x="838200" y="1825625"/>
          <a:ext cx="10515600" cy="4823415"/>
        </p:xfrm>
        <a:graphic>
          <a:graphicData uri="http://schemas.openxmlformats.org/drawingml/2006/table">
            <a:tbl>
              <a:tblPr firstRow="1" bandRow="1">
                <a:tableStyleId>{5C22544A-7EE6-4342-B048-85BDC9FD1C3A}</a:tableStyleId>
              </a:tblPr>
              <a:tblGrid>
                <a:gridCol w="1326776"/>
                <a:gridCol w="7086600"/>
                <a:gridCol w="2102224"/>
              </a:tblGrid>
              <a:tr h="751323">
                <a:tc>
                  <a:txBody>
                    <a:bodyPr/>
                    <a:lstStyle/>
                    <a:p>
                      <a:pPr algn="ctr"/>
                      <a:r>
                        <a:rPr lang="en-US" sz="3200" dirty="0" smtClean="0"/>
                        <a:t>STT</a:t>
                      </a:r>
                      <a:endParaRPr lang="en-US" sz="3200" dirty="0"/>
                    </a:p>
                  </a:txBody>
                  <a:tcPr/>
                </a:tc>
                <a:tc>
                  <a:txBody>
                    <a:bodyPr/>
                    <a:lstStyle/>
                    <a:p>
                      <a:pPr algn="ctr"/>
                      <a:r>
                        <a:rPr lang="en-US" sz="3200" dirty="0" err="1" smtClean="0"/>
                        <a:t>Nội</a:t>
                      </a:r>
                      <a:r>
                        <a:rPr lang="en-US" sz="3200" baseline="0" dirty="0" smtClean="0"/>
                        <a:t> dung </a:t>
                      </a:r>
                      <a:endParaRPr lang="en-US" sz="3200" dirty="0"/>
                    </a:p>
                  </a:txBody>
                  <a:tcPr/>
                </a:tc>
                <a:tc>
                  <a:txBody>
                    <a:bodyPr/>
                    <a:lstStyle/>
                    <a:p>
                      <a:pPr algn="ctr"/>
                      <a:r>
                        <a:rPr lang="en-US" sz="3200" dirty="0" err="1" smtClean="0"/>
                        <a:t>Điểm</a:t>
                      </a:r>
                      <a:r>
                        <a:rPr lang="en-US" sz="3200" baseline="0" dirty="0" smtClean="0"/>
                        <a:t> </a:t>
                      </a:r>
                      <a:endParaRPr lang="en-US" sz="3200" dirty="0"/>
                    </a:p>
                  </a:txBody>
                  <a:tcPr/>
                </a:tc>
              </a:tr>
              <a:tr h="751323">
                <a:tc>
                  <a:txBody>
                    <a:bodyPr/>
                    <a:lstStyle/>
                    <a:p>
                      <a:pPr algn="ctr"/>
                      <a:r>
                        <a:rPr lang="en-US" sz="3200" dirty="0" smtClean="0"/>
                        <a:t>1</a:t>
                      </a:r>
                      <a:endParaRPr lang="en-US" sz="3200" dirty="0"/>
                    </a:p>
                  </a:txBody>
                  <a:tcPr/>
                </a:tc>
                <a:tc>
                  <a:txBody>
                    <a:bodyPr/>
                    <a:lstStyle/>
                    <a:p>
                      <a:r>
                        <a:rPr lang="en-US" sz="3200" dirty="0" err="1" smtClean="0"/>
                        <a:t>Chuẩn</a:t>
                      </a:r>
                      <a:r>
                        <a:rPr lang="en-US" sz="3200" baseline="0" dirty="0" smtClean="0"/>
                        <a:t> </a:t>
                      </a:r>
                      <a:r>
                        <a:rPr lang="en-US" sz="3200" baseline="0" dirty="0" err="1" smtClean="0"/>
                        <a:t>bị</a:t>
                      </a:r>
                      <a:r>
                        <a:rPr lang="en-US" sz="3200" baseline="0" dirty="0" smtClean="0"/>
                        <a:t> </a:t>
                      </a:r>
                      <a:r>
                        <a:rPr lang="en-US" sz="3200" baseline="0" dirty="0" err="1" smtClean="0"/>
                        <a:t>tiểu</a:t>
                      </a:r>
                      <a:r>
                        <a:rPr lang="en-US" sz="3200" baseline="0" dirty="0" smtClean="0"/>
                        <a:t> </a:t>
                      </a:r>
                      <a:r>
                        <a:rPr lang="en-US" sz="3200" baseline="0" dirty="0" err="1" smtClean="0"/>
                        <a:t>phẩm</a:t>
                      </a:r>
                      <a:r>
                        <a:rPr lang="en-US" sz="3200" baseline="0" dirty="0" smtClean="0"/>
                        <a:t> </a:t>
                      </a:r>
                      <a:endParaRPr lang="en-US" sz="3200" dirty="0"/>
                    </a:p>
                  </a:txBody>
                  <a:tcPr/>
                </a:tc>
                <a:tc>
                  <a:txBody>
                    <a:bodyPr/>
                    <a:lstStyle/>
                    <a:p>
                      <a:pPr algn="ctr"/>
                      <a:r>
                        <a:rPr lang="en-US" sz="3200" dirty="0" smtClean="0"/>
                        <a:t>2</a:t>
                      </a:r>
                      <a:endParaRPr lang="en-US" sz="3200" dirty="0"/>
                    </a:p>
                  </a:txBody>
                  <a:tcPr/>
                </a:tc>
              </a:tr>
              <a:tr h="751323">
                <a:tc>
                  <a:txBody>
                    <a:bodyPr/>
                    <a:lstStyle/>
                    <a:p>
                      <a:pPr algn="ctr"/>
                      <a:r>
                        <a:rPr lang="en-US" sz="3200" dirty="0" smtClean="0"/>
                        <a:t>2</a:t>
                      </a:r>
                      <a:endParaRPr lang="en-US" sz="3200" dirty="0"/>
                    </a:p>
                  </a:txBody>
                  <a:tcPr/>
                </a:tc>
                <a:tc>
                  <a:txBody>
                    <a:bodyPr/>
                    <a:lstStyle/>
                    <a:p>
                      <a:r>
                        <a:rPr lang="en-US" sz="3200" dirty="0" err="1" smtClean="0"/>
                        <a:t>Đúng</a:t>
                      </a:r>
                      <a:r>
                        <a:rPr lang="en-US" sz="3200" baseline="0" dirty="0" smtClean="0"/>
                        <a:t> </a:t>
                      </a:r>
                      <a:r>
                        <a:rPr lang="en-US" sz="3200" baseline="0" dirty="0" err="1" smtClean="0"/>
                        <a:t>bối</a:t>
                      </a:r>
                      <a:r>
                        <a:rPr lang="en-US" sz="3200" baseline="0" dirty="0" smtClean="0"/>
                        <a:t> </a:t>
                      </a:r>
                      <a:r>
                        <a:rPr lang="en-US" sz="3200" baseline="0" dirty="0" err="1" smtClean="0"/>
                        <a:t>cảnh</a:t>
                      </a:r>
                      <a:r>
                        <a:rPr lang="en-US" sz="3200" baseline="0" dirty="0" smtClean="0"/>
                        <a:t> </a:t>
                      </a:r>
                      <a:endParaRPr lang="en-US" sz="3200" dirty="0"/>
                    </a:p>
                  </a:txBody>
                  <a:tcPr/>
                </a:tc>
                <a:tc>
                  <a:txBody>
                    <a:bodyPr/>
                    <a:lstStyle/>
                    <a:p>
                      <a:pPr algn="ctr"/>
                      <a:r>
                        <a:rPr lang="en-US" sz="3200" dirty="0" smtClean="0"/>
                        <a:t>1</a:t>
                      </a:r>
                      <a:endParaRPr lang="en-US" sz="3200" dirty="0"/>
                    </a:p>
                  </a:txBody>
                  <a:tcPr/>
                </a:tc>
              </a:tr>
              <a:tr h="751323">
                <a:tc>
                  <a:txBody>
                    <a:bodyPr/>
                    <a:lstStyle/>
                    <a:p>
                      <a:pPr algn="ctr"/>
                      <a:r>
                        <a:rPr lang="en-US" sz="3200" dirty="0" smtClean="0"/>
                        <a:t>3</a:t>
                      </a:r>
                      <a:endParaRPr lang="en-US" sz="3200" dirty="0"/>
                    </a:p>
                  </a:txBody>
                  <a:tcPr/>
                </a:tc>
                <a:tc>
                  <a:txBody>
                    <a:bodyPr/>
                    <a:lstStyle/>
                    <a:p>
                      <a:r>
                        <a:rPr lang="en-US" sz="3200" dirty="0" err="1" smtClean="0"/>
                        <a:t>Nhập</a:t>
                      </a:r>
                      <a:r>
                        <a:rPr lang="en-US" sz="3200" baseline="0" dirty="0" smtClean="0"/>
                        <a:t> </a:t>
                      </a:r>
                      <a:r>
                        <a:rPr lang="en-US" sz="3200" baseline="0" dirty="0" err="1" smtClean="0"/>
                        <a:t>vai</a:t>
                      </a:r>
                      <a:r>
                        <a:rPr lang="en-US" sz="3200" baseline="0" dirty="0" smtClean="0"/>
                        <a:t> </a:t>
                      </a:r>
                      <a:r>
                        <a:rPr lang="en-US" sz="3200" baseline="0" dirty="0" err="1" smtClean="0"/>
                        <a:t>nội</a:t>
                      </a:r>
                      <a:r>
                        <a:rPr lang="en-US" sz="3200" baseline="0" dirty="0" smtClean="0"/>
                        <a:t> dung </a:t>
                      </a:r>
                      <a:r>
                        <a:rPr lang="en-US" sz="3200" baseline="0" dirty="0" err="1" smtClean="0"/>
                        <a:t>tiêu</a:t>
                      </a:r>
                      <a:r>
                        <a:rPr lang="en-US" sz="3200" baseline="0" dirty="0" smtClean="0"/>
                        <a:t> </a:t>
                      </a:r>
                      <a:r>
                        <a:rPr lang="en-US" sz="3200" baseline="0" dirty="0" err="1" smtClean="0"/>
                        <a:t>cực</a:t>
                      </a:r>
                      <a:r>
                        <a:rPr lang="en-US" sz="3200" baseline="0" dirty="0" smtClean="0"/>
                        <a:t> </a:t>
                      </a:r>
                      <a:endParaRPr lang="en-US" sz="3200" dirty="0"/>
                    </a:p>
                  </a:txBody>
                  <a:tcPr/>
                </a:tc>
                <a:tc>
                  <a:txBody>
                    <a:bodyPr/>
                    <a:lstStyle/>
                    <a:p>
                      <a:pPr algn="ctr"/>
                      <a:r>
                        <a:rPr lang="en-US" sz="3200" dirty="0" smtClean="0"/>
                        <a:t>3</a:t>
                      </a:r>
                      <a:endParaRPr lang="en-US" sz="3200" dirty="0"/>
                    </a:p>
                  </a:txBody>
                  <a:tcPr/>
                </a:tc>
              </a:tr>
              <a:tr h="751323">
                <a:tc>
                  <a:txBody>
                    <a:bodyPr/>
                    <a:lstStyle/>
                    <a:p>
                      <a:pPr algn="ctr"/>
                      <a:r>
                        <a:rPr lang="en-US" sz="3200" dirty="0" smtClean="0"/>
                        <a:t>4</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smtClean="0"/>
                        <a:t>Nhập</a:t>
                      </a:r>
                      <a:r>
                        <a:rPr lang="en-US" sz="3200" baseline="0" dirty="0" smtClean="0"/>
                        <a:t> </a:t>
                      </a:r>
                      <a:r>
                        <a:rPr lang="en-US" sz="3200" baseline="0" dirty="0" err="1" smtClean="0"/>
                        <a:t>vai</a:t>
                      </a:r>
                      <a:r>
                        <a:rPr lang="en-US" sz="3200" baseline="0" dirty="0" smtClean="0"/>
                        <a:t> </a:t>
                      </a:r>
                      <a:r>
                        <a:rPr lang="en-US" sz="3200" baseline="0" dirty="0" err="1" smtClean="0"/>
                        <a:t>nội</a:t>
                      </a:r>
                      <a:r>
                        <a:rPr lang="en-US" sz="3200" baseline="0" dirty="0" smtClean="0"/>
                        <a:t> dung </a:t>
                      </a:r>
                      <a:r>
                        <a:rPr lang="en-US" sz="3200" baseline="0" dirty="0" err="1" smtClean="0"/>
                        <a:t>tích</a:t>
                      </a:r>
                      <a:r>
                        <a:rPr lang="en-US" sz="3200" baseline="0" dirty="0" smtClean="0"/>
                        <a:t> </a:t>
                      </a:r>
                      <a:r>
                        <a:rPr lang="en-US" sz="3200" baseline="0" dirty="0" err="1" smtClean="0"/>
                        <a:t>cực</a:t>
                      </a:r>
                      <a:r>
                        <a:rPr lang="en-US" sz="3200" baseline="0" dirty="0" smtClean="0"/>
                        <a:t> </a:t>
                      </a:r>
                      <a:endParaRPr lang="en-US" sz="3200" dirty="0" smtClean="0"/>
                    </a:p>
                    <a:p>
                      <a:endParaRPr lang="en-US" sz="3200" dirty="0"/>
                    </a:p>
                  </a:txBody>
                  <a:tcPr/>
                </a:tc>
                <a:tc>
                  <a:txBody>
                    <a:bodyPr/>
                    <a:lstStyle/>
                    <a:p>
                      <a:pPr algn="ctr"/>
                      <a:r>
                        <a:rPr lang="en-US" sz="3200" dirty="0" smtClean="0"/>
                        <a:t>3</a:t>
                      </a:r>
                      <a:endParaRPr lang="en-US" sz="3200" dirty="0"/>
                    </a:p>
                  </a:txBody>
                  <a:tcPr/>
                </a:tc>
              </a:tr>
              <a:tr h="751323">
                <a:tc>
                  <a:txBody>
                    <a:bodyPr/>
                    <a:lstStyle/>
                    <a:p>
                      <a:pPr algn="ctr"/>
                      <a:r>
                        <a:rPr lang="en-US" sz="3200" dirty="0" smtClean="0"/>
                        <a:t>5</a:t>
                      </a:r>
                      <a:endParaRPr lang="en-US" sz="3200" dirty="0"/>
                    </a:p>
                  </a:txBody>
                  <a:tcPr/>
                </a:tc>
                <a:tc>
                  <a:txBody>
                    <a:bodyPr/>
                    <a:lstStyle/>
                    <a:p>
                      <a:r>
                        <a:rPr lang="en-US" sz="3200" dirty="0" smtClean="0"/>
                        <a:t>Ý</a:t>
                      </a:r>
                      <a:r>
                        <a:rPr lang="en-US" sz="3200" baseline="0" dirty="0" smtClean="0"/>
                        <a:t> </a:t>
                      </a:r>
                      <a:r>
                        <a:rPr lang="en-US" sz="3200" baseline="0" dirty="0" err="1" smtClean="0"/>
                        <a:t>nghĩa</a:t>
                      </a:r>
                      <a:r>
                        <a:rPr lang="en-US" sz="3200" baseline="0" dirty="0" smtClean="0"/>
                        <a:t> </a:t>
                      </a:r>
                      <a:r>
                        <a:rPr lang="en-US" sz="3200" baseline="0" dirty="0" err="1" smtClean="0"/>
                        <a:t>giáo</a:t>
                      </a:r>
                      <a:r>
                        <a:rPr lang="en-US" sz="3200" baseline="0" dirty="0" smtClean="0"/>
                        <a:t> </a:t>
                      </a:r>
                      <a:r>
                        <a:rPr lang="en-US" sz="3200" baseline="0" dirty="0" err="1" smtClean="0"/>
                        <a:t>dục</a:t>
                      </a:r>
                      <a:r>
                        <a:rPr lang="en-US" sz="3200" baseline="0" dirty="0" smtClean="0"/>
                        <a:t> </a:t>
                      </a:r>
                      <a:endParaRPr lang="en-US" sz="3200" dirty="0"/>
                    </a:p>
                  </a:txBody>
                  <a:tcPr/>
                </a:tc>
                <a:tc>
                  <a:txBody>
                    <a:bodyPr/>
                    <a:lstStyle/>
                    <a:p>
                      <a:pPr algn="ctr"/>
                      <a:r>
                        <a:rPr lang="en-US" sz="3200" dirty="0" smtClean="0"/>
                        <a:t>1</a:t>
                      </a:r>
                      <a:endParaRPr lang="en-US" sz="3200" dirty="0"/>
                    </a:p>
                  </a:txBody>
                  <a:tcPr/>
                </a:tc>
              </a:tr>
            </a:tbl>
          </a:graphicData>
        </a:graphic>
      </p:graphicFrame>
    </p:spTree>
    <p:extLst>
      <p:ext uri="{BB962C8B-B14F-4D97-AF65-F5344CB8AC3E}">
        <p14:creationId xmlns:p14="http://schemas.microsoft.com/office/powerpoint/2010/main" val="1177234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CHUẨN BỊ TÀI LIỆU CỦA GIẢNG VIÊN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err="1" smtClean="0"/>
              <a:t>Giáo</a:t>
            </a:r>
            <a:r>
              <a:rPr lang="en-US" dirty="0" smtClean="0"/>
              <a:t> </a:t>
            </a:r>
            <a:r>
              <a:rPr lang="en-US" dirty="0" err="1" smtClean="0"/>
              <a:t>án</a:t>
            </a:r>
            <a:r>
              <a:rPr lang="en-US" dirty="0" smtClean="0"/>
              <a:t> </a:t>
            </a:r>
          </a:p>
          <a:p>
            <a:pPr marL="514350" indent="-514350">
              <a:buAutoNum type="arabicPeriod"/>
            </a:pPr>
            <a:r>
              <a:rPr lang="en-US" dirty="0" err="1" smtClean="0"/>
              <a:t>Powerpoint</a:t>
            </a:r>
            <a:r>
              <a:rPr lang="en-US" dirty="0" smtClean="0"/>
              <a:t> </a:t>
            </a:r>
            <a:r>
              <a:rPr lang="en-US" dirty="0" err="1" smtClean="0"/>
              <a:t>bài</a:t>
            </a:r>
            <a:r>
              <a:rPr lang="en-US" dirty="0" smtClean="0"/>
              <a:t> </a:t>
            </a:r>
            <a:r>
              <a:rPr lang="en-US" dirty="0" err="1" smtClean="0"/>
              <a:t>giảng</a:t>
            </a:r>
            <a:r>
              <a:rPr lang="en-US" dirty="0" smtClean="0"/>
              <a:t>, </a:t>
            </a:r>
          </a:p>
          <a:p>
            <a:pPr marL="514350" indent="-514350">
              <a:buAutoNum type="arabicPeriod"/>
            </a:pPr>
            <a:r>
              <a:rPr lang="en-US" dirty="0" err="1" smtClean="0"/>
              <a:t>Phương</a:t>
            </a:r>
            <a:r>
              <a:rPr lang="en-US" dirty="0" smtClean="0"/>
              <a:t> </a:t>
            </a:r>
            <a:r>
              <a:rPr lang="en-US" dirty="0" err="1" smtClean="0"/>
              <a:t>tiện</a:t>
            </a:r>
            <a:r>
              <a:rPr lang="en-US" dirty="0" smtClean="0"/>
              <a:t> </a:t>
            </a:r>
            <a:r>
              <a:rPr lang="en-US" dirty="0" err="1" smtClean="0"/>
              <a:t>dạy</a:t>
            </a:r>
            <a:r>
              <a:rPr lang="en-US" dirty="0" smtClean="0"/>
              <a:t> </a:t>
            </a:r>
            <a:r>
              <a:rPr lang="en-US" dirty="0" err="1" smtClean="0"/>
              <a:t>học</a:t>
            </a:r>
            <a:r>
              <a:rPr lang="en-US" dirty="0" smtClean="0"/>
              <a:t>: </a:t>
            </a:r>
            <a:r>
              <a:rPr lang="en-US" dirty="0" err="1" smtClean="0"/>
              <a:t>thẻ</a:t>
            </a:r>
            <a:r>
              <a:rPr lang="en-US" dirty="0" smtClean="0"/>
              <a:t> </a:t>
            </a:r>
            <a:r>
              <a:rPr lang="en-US" dirty="0" err="1" smtClean="0"/>
              <a:t>màu</a:t>
            </a:r>
            <a:r>
              <a:rPr lang="en-US" dirty="0" smtClean="0"/>
              <a:t> A,B,C,D…..</a:t>
            </a:r>
          </a:p>
          <a:p>
            <a:pPr marL="514350" indent="-514350">
              <a:buAutoNum type="arabicPeriod"/>
            </a:pPr>
            <a:r>
              <a:rPr lang="en-US" dirty="0" err="1" smtClean="0"/>
              <a:t>Lấy</a:t>
            </a:r>
            <a:r>
              <a:rPr lang="en-US" dirty="0" smtClean="0"/>
              <a:t> </a:t>
            </a:r>
            <a:r>
              <a:rPr lang="en-US" dirty="0" err="1" smtClean="0"/>
              <a:t>thông</a:t>
            </a:r>
            <a:r>
              <a:rPr lang="en-US" dirty="0" smtClean="0"/>
              <a:t> tin </a:t>
            </a:r>
            <a:r>
              <a:rPr lang="en-US" dirty="0" err="1" smtClean="0"/>
              <a:t>về</a:t>
            </a:r>
            <a:r>
              <a:rPr lang="en-US" dirty="0" smtClean="0"/>
              <a:t> </a:t>
            </a:r>
            <a:r>
              <a:rPr lang="en-US" dirty="0" err="1" smtClean="0"/>
              <a:t>kết</a:t>
            </a:r>
            <a:r>
              <a:rPr lang="en-US" dirty="0" smtClean="0"/>
              <a:t> </a:t>
            </a:r>
            <a:r>
              <a:rPr lang="en-US" dirty="0" err="1" smtClean="0"/>
              <a:t>quả</a:t>
            </a:r>
            <a:r>
              <a:rPr lang="en-US" dirty="0" smtClean="0"/>
              <a:t> </a:t>
            </a:r>
            <a:r>
              <a:rPr lang="en-US" dirty="0" err="1" smtClean="0"/>
              <a:t>học</a:t>
            </a:r>
            <a:r>
              <a:rPr lang="en-US" dirty="0" smtClean="0"/>
              <a:t> </a:t>
            </a:r>
            <a:r>
              <a:rPr lang="en-US" dirty="0" err="1" smtClean="0"/>
              <a:t>tập</a:t>
            </a:r>
            <a:r>
              <a:rPr lang="en-US" dirty="0" smtClean="0"/>
              <a:t> </a:t>
            </a:r>
            <a:r>
              <a:rPr lang="en-US" dirty="0" err="1" smtClean="0"/>
              <a:t>trong</a:t>
            </a:r>
            <a:r>
              <a:rPr lang="en-US" dirty="0" smtClean="0"/>
              <a:t> </a:t>
            </a:r>
            <a:r>
              <a:rPr lang="en-US" dirty="0" err="1" smtClean="0"/>
              <a:t>các</a:t>
            </a:r>
            <a:r>
              <a:rPr lang="en-US" dirty="0" smtClean="0"/>
              <a:t> </a:t>
            </a:r>
            <a:r>
              <a:rPr lang="en-US" dirty="0" err="1" smtClean="0"/>
              <a:t>môn</a:t>
            </a:r>
            <a:r>
              <a:rPr lang="en-US" dirty="0" smtClean="0"/>
              <a:t> </a:t>
            </a:r>
            <a:r>
              <a:rPr lang="en-US" dirty="0" err="1" smtClean="0"/>
              <a:t>học</a:t>
            </a:r>
            <a:r>
              <a:rPr lang="en-US" dirty="0" smtClean="0"/>
              <a:t> </a:t>
            </a:r>
            <a:r>
              <a:rPr lang="en-US" dirty="0" err="1" smtClean="0"/>
              <a:t>trước</a:t>
            </a:r>
            <a:r>
              <a:rPr lang="en-US" dirty="0" smtClean="0"/>
              <a:t> </a:t>
            </a:r>
            <a:r>
              <a:rPr lang="en-US" dirty="0" err="1" smtClean="0"/>
              <a:t>của</a:t>
            </a:r>
            <a:r>
              <a:rPr lang="en-US" dirty="0" smtClean="0"/>
              <a:t> SV </a:t>
            </a:r>
            <a:r>
              <a:rPr lang="en-US" dirty="0" err="1" smtClean="0"/>
              <a:t>để</a:t>
            </a:r>
            <a:r>
              <a:rPr lang="en-US" dirty="0" smtClean="0"/>
              <a:t> chia </a:t>
            </a:r>
            <a:r>
              <a:rPr lang="en-US" dirty="0" err="1" smtClean="0"/>
              <a:t>nhóm</a:t>
            </a:r>
            <a:r>
              <a:rPr lang="en-US" dirty="0" smtClean="0"/>
              <a:t> </a:t>
            </a:r>
            <a:r>
              <a:rPr lang="en-US" dirty="0" err="1" smtClean="0"/>
              <a:t>cố</a:t>
            </a:r>
            <a:r>
              <a:rPr lang="en-US" dirty="0" smtClean="0"/>
              <a:t> </a:t>
            </a:r>
            <a:r>
              <a:rPr lang="en-US" dirty="0" err="1" smtClean="0"/>
              <a:t>định</a:t>
            </a:r>
            <a:r>
              <a:rPr lang="en-US" dirty="0" smtClean="0"/>
              <a:t> </a:t>
            </a:r>
          </a:p>
          <a:p>
            <a:pPr marL="514350" indent="-514350">
              <a:buAutoNum type="arabicPeriod"/>
            </a:pPr>
            <a:r>
              <a:rPr lang="en-US" dirty="0" err="1" smtClean="0"/>
              <a:t>Bài</a:t>
            </a:r>
            <a:r>
              <a:rPr lang="en-US" dirty="0" smtClean="0"/>
              <a:t> </a:t>
            </a:r>
            <a:r>
              <a:rPr lang="en-US" dirty="0" err="1" smtClean="0"/>
              <a:t>tập</a:t>
            </a:r>
            <a:r>
              <a:rPr lang="en-US" dirty="0" smtClean="0"/>
              <a:t> </a:t>
            </a:r>
            <a:r>
              <a:rPr lang="en-US" dirty="0" err="1" smtClean="0"/>
              <a:t>ứng</a:t>
            </a:r>
            <a:r>
              <a:rPr lang="en-US" dirty="0" smtClean="0"/>
              <a:t> </a:t>
            </a:r>
            <a:r>
              <a:rPr lang="en-US" dirty="0" err="1" smtClean="0"/>
              <a:t>dụng</a:t>
            </a:r>
            <a:r>
              <a:rPr lang="en-US" dirty="0" smtClean="0"/>
              <a:t> </a:t>
            </a:r>
            <a:r>
              <a:rPr lang="en-US" dirty="0" err="1" smtClean="0"/>
              <a:t>kiểm</a:t>
            </a:r>
            <a:r>
              <a:rPr lang="en-US" dirty="0" smtClean="0"/>
              <a:t> </a:t>
            </a:r>
            <a:r>
              <a:rPr lang="en-US" dirty="0" err="1" smtClean="0"/>
              <a:t>tra</a:t>
            </a:r>
            <a:r>
              <a:rPr lang="en-US" dirty="0" smtClean="0"/>
              <a:t> </a:t>
            </a:r>
            <a:r>
              <a:rPr lang="en-US" dirty="0" err="1" smtClean="0"/>
              <a:t>sự</a:t>
            </a:r>
            <a:r>
              <a:rPr lang="en-US" dirty="0" smtClean="0"/>
              <a:t> </a:t>
            </a:r>
            <a:r>
              <a:rPr lang="en-US" dirty="0" err="1" smtClean="0"/>
              <a:t>chuẩn</a:t>
            </a:r>
            <a:r>
              <a:rPr lang="en-US" dirty="0" smtClean="0"/>
              <a:t> </a:t>
            </a:r>
            <a:r>
              <a:rPr lang="en-US" dirty="0" err="1" smtClean="0"/>
              <a:t>bị</a:t>
            </a:r>
            <a:r>
              <a:rPr lang="en-US" dirty="0" smtClean="0"/>
              <a:t> </a:t>
            </a:r>
            <a:r>
              <a:rPr lang="en-US" dirty="0" err="1" smtClean="0"/>
              <a:t>bài</a:t>
            </a:r>
            <a:r>
              <a:rPr lang="en-US" dirty="0" smtClean="0"/>
              <a:t> </a:t>
            </a:r>
            <a:r>
              <a:rPr lang="en-US" dirty="0" err="1" smtClean="0"/>
              <a:t>của</a:t>
            </a:r>
            <a:r>
              <a:rPr lang="en-US" dirty="0" smtClean="0"/>
              <a:t> SV </a:t>
            </a:r>
          </a:p>
          <a:p>
            <a:pPr marL="514350" indent="-514350">
              <a:buAutoNum type="arabicPeriod"/>
            </a:pPr>
            <a:r>
              <a:rPr lang="en-US" dirty="0" err="1" smtClean="0"/>
              <a:t>Đánh</a:t>
            </a:r>
            <a:r>
              <a:rPr lang="en-US" dirty="0" smtClean="0"/>
              <a:t> </a:t>
            </a:r>
            <a:r>
              <a:rPr lang="en-US" dirty="0" err="1" smtClean="0"/>
              <a:t>giá</a:t>
            </a:r>
            <a:r>
              <a:rPr lang="en-US" dirty="0" smtClean="0"/>
              <a:t> </a:t>
            </a:r>
            <a:r>
              <a:rPr lang="en-US" dirty="0" err="1" smtClean="0"/>
              <a:t>cuối</a:t>
            </a:r>
            <a:r>
              <a:rPr lang="en-US" dirty="0" smtClean="0"/>
              <a:t> </a:t>
            </a:r>
            <a:r>
              <a:rPr lang="en-US" dirty="0" err="1" smtClean="0"/>
              <a:t>bài</a:t>
            </a:r>
            <a:r>
              <a:rPr lang="en-US" dirty="0" smtClean="0"/>
              <a:t> </a:t>
            </a:r>
          </a:p>
          <a:p>
            <a:pPr marL="514350" indent="-514350">
              <a:buAutoNum type="arabicPeriod"/>
            </a:pPr>
            <a:r>
              <a:rPr lang="en-US" dirty="0" err="1" smtClean="0"/>
              <a:t>Tiêu</a:t>
            </a:r>
            <a:r>
              <a:rPr lang="en-US" dirty="0" smtClean="0"/>
              <a:t> </a:t>
            </a:r>
            <a:r>
              <a:rPr lang="en-US" dirty="0" err="1" smtClean="0"/>
              <a:t>chí</a:t>
            </a:r>
            <a:r>
              <a:rPr lang="en-US" dirty="0" smtClean="0"/>
              <a:t> </a:t>
            </a:r>
            <a:r>
              <a:rPr lang="en-US" dirty="0" err="1" smtClean="0"/>
              <a:t>đánh</a:t>
            </a:r>
            <a:r>
              <a:rPr lang="en-US" dirty="0" smtClean="0"/>
              <a:t> </a:t>
            </a:r>
            <a:r>
              <a:rPr lang="en-US" dirty="0" err="1" smtClean="0"/>
              <a:t>giá</a:t>
            </a:r>
            <a:r>
              <a:rPr lang="en-US" dirty="0" smtClean="0"/>
              <a:t> </a:t>
            </a:r>
            <a:r>
              <a:rPr lang="en-US" dirty="0" err="1" smtClean="0"/>
              <a:t>bài</a:t>
            </a:r>
            <a:r>
              <a:rPr lang="en-US" dirty="0" smtClean="0"/>
              <a:t> </a:t>
            </a:r>
            <a:r>
              <a:rPr lang="en-US" dirty="0" err="1" smtClean="0"/>
              <a:t>tập</a:t>
            </a:r>
            <a:r>
              <a:rPr lang="en-US" dirty="0" smtClean="0"/>
              <a:t> </a:t>
            </a:r>
            <a:r>
              <a:rPr lang="en-US" dirty="0" err="1" smtClean="0"/>
              <a:t>đóng</a:t>
            </a:r>
            <a:r>
              <a:rPr lang="en-US" dirty="0" smtClean="0"/>
              <a:t> </a:t>
            </a:r>
            <a:r>
              <a:rPr lang="en-US" dirty="0" err="1" smtClean="0"/>
              <a:t>vai</a:t>
            </a:r>
            <a:r>
              <a:rPr lang="en-US" dirty="0" smtClean="0"/>
              <a:t> </a:t>
            </a:r>
            <a:endParaRPr lang="en-US" dirty="0"/>
          </a:p>
        </p:txBody>
      </p:sp>
    </p:spTree>
    <p:extLst>
      <p:ext uri="{BB962C8B-B14F-4D97-AF65-F5344CB8AC3E}">
        <p14:creationId xmlns:p14="http://schemas.microsoft.com/office/powerpoint/2010/main" val="98062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Ý </a:t>
            </a:r>
            <a:r>
              <a:rPr lang="en-US" dirty="0" err="1" smtClean="0"/>
              <a:t>đồ</a:t>
            </a:r>
            <a:r>
              <a:rPr lang="en-US" dirty="0" smtClean="0"/>
              <a:t> </a:t>
            </a:r>
            <a:r>
              <a:rPr lang="en-US" dirty="0" err="1" smtClean="0"/>
              <a:t>sư</a:t>
            </a:r>
            <a:r>
              <a:rPr lang="en-US" dirty="0" smtClean="0"/>
              <a:t> </a:t>
            </a:r>
            <a:r>
              <a:rPr lang="en-US" dirty="0" err="1" smtClean="0"/>
              <a:t>phạm</a:t>
            </a:r>
            <a:r>
              <a:rPr lang="en-US" dirty="0" smtClean="0"/>
              <a:t>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err="1" smtClean="0"/>
              <a:t>Xem</a:t>
            </a:r>
            <a:r>
              <a:rPr lang="en-US" dirty="0" smtClean="0"/>
              <a:t> video </a:t>
            </a:r>
            <a:r>
              <a:rPr lang="en-US" dirty="0" err="1" smtClean="0"/>
              <a:t>để</a:t>
            </a:r>
            <a:r>
              <a:rPr lang="en-US" dirty="0" smtClean="0"/>
              <a:t> </a:t>
            </a:r>
            <a:r>
              <a:rPr lang="en-US" dirty="0" err="1" smtClean="0"/>
              <a:t>giải</a:t>
            </a:r>
            <a:r>
              <a:rPr lang="en-US" dirty="0" smtClean="0"/>
              <a:t> </a:t>
            </a:r>
            <a:r>
              <a:rPr lang="en-US" dirty="0" err="1" smtClean="0"/>
              <a:t>quyết</a:t>
            </a:r>
            <a:r>
              <a:rPr lang="en-US" dirty="0" smtClean="0"/>
              <a:t> </a:t>
            </a:r>
            <a:r>
              <a:rPr lang="en-US" dirty="0" err="1" smtClean="0"/>
              <a:t>một</a:t>
            </a:r>
            <a:r>
              <a:rPr lang="en-US" dirty="0" smtClean="0"/>
              <a:t> </a:t>
            </a:r>
            <a:r>
              <a:rPr lang="en-US" dirty="0" err="1" smtClean="0"/>
              <a:t>số</a:t>
            </a:r>
            <a:r>
              <a:rPr lang="en-US" dirty="0" smtClean="0"/>
              <a:t> </a:t>
            </a:r>
            <a:r>
              <a:rPr lang="en-US" dirty="0" err="1" smtClean="0"/>
              <a:t>kiến</a:t>
            </a:r>
            <a:r>
              <a:rPr lang="en-US" dirty="0" smtClean="0"/>
              <a:t> </a:t>
            </a:r>
            <a:r>
              <a:rPr lang="en-US" dirty="0" err="1" smtClean="0"/>
              <a:t>thức</a:t>
            </a:r>
            <a:r>
              <a:rPr lang="en-US" dirty="0" smtClean="0"/>
              <a:t> </a:t>
            </a:r>
            <a:r>
              <a:rPr lang="en-US" dirty="0" err="1" smtClean="0"/>
              <a:t>liên</a:t>
            </a:r>
            <a:r>
              <a:rPr lang="en-US" dirty="0" smtClean="0"/>
              <a:t> </a:t>
            </a:r>
            <a:r>
              <a:rPr lang="en-US" dirty="0" err="1" smtClean="0"/>
              <a:t>quan</a:t>
            </a:r>
            <a:endParaRPr lang="en-US" dirty="0" smtClean="0"/>
          </a:p>
          <a:p>
            <a:pPr marL="514350" indent="-514350">
              <a:buAutoNum type="arabicPeriod"/>
            </a:pPr>
            <a:r>
              <a:rPr lang="en-US" dirty="0" smtClean="0"/>
              <a:t>SV </a:t>
            </a:r>
            <a:r>
              <a:rPr lang="en-US" dirty="0" err="1" smtClean="0"/>
              <a:t>Làm</a:t>
            </a:r>
            <a:r>
              <a:rPr lang="en-US" dirty="0" smtClean="0"/>
              <a:t> </a:t>
            </a:r>
            <a:r>
              <a:rPr lang="en-US" dirty="0" err="1" smtClean="0"/>
              <a:t>bài</a:t>
            </a:r>
            <a:r>
              <a:rPr lang="en-US" dirty="0" smtClean="0"/>
              <a:t> </a:t>
            </a:r>
            <a:r>
              <a:rPr lang="en-US" dirty="0" err="1" smtClean="0"/>
              <a:t>kiểm</a:t>
            </a:r>
            <a:r>
              <a:rPr lang="en-US" dirty="0" smtClean="0"/>
              <a:t> </a:t>
            </a:r>
            <a:r>
              <a:rPr lang="en-US" dirty="0" err="1" smtClean="0"/>
              <a:t>tra</a:t>
            </a:r>
            <a:r>
              <a:rPr lang="en-US" dirty="0" smtClean="0"/>
              <a:t> </a:t>
            </a:r>
            <a:r>
              <a:rPr lang="en-US" dirty="0" err="1" smtClean="0"/>
              <a:t>cá</a:t>
            </a:r>
            <a:r>
              <a:rPr lang="en-US" dirty="0" smtClean="0"/>
              <a:t> </a:t>
            </a:r>
            <a:r>
              <a:rPr lang="en-US" dirty="0" err="1" smtClean="0"/>
              <a:t>nhân</a:t>
            </a:r>
            <a:r>
              <a:rPr lang="en-US" dirty="0" smtClean="0"/>
              <a:t> </a:t>
            </a:r>
            <a:r>
              <a:rPr lang="en-US" dirty="0" err="1" smtClean="0"/>
              <a:t>để</a:t>
            </a:r>
            <a:r>
              <a:rPr lang="en-US" dirty="0" smtClean="0"/>
              <a:t> </a:t>
            </a:r>
            <a:r>
              <a:rPr lang="en-US" dirty="0" err="1" smtClean="0"/>
              <a:t>đánh</a:t>
            </a:r>
            <a:r>
              <a:rPr lang="en-US" dirty="0" smtClean="0"/>
              <a:t> </a:t>
            </a:r>
            <a:r>
              <a:rPr lang="en-US" dirty="0" err="1" smtClean="0"/>
              <a:t>giá</a:t>
            </a:r>
            <a:r>
              <a:rPr lang="en-US" dirty="0" smtClean="0"/>
              <a:t> </a:t>
            </a:r>
            <a:r>
              <a:rPr lang="en-US" dirty="0" err="1" smtClean="0"/>
              <a:t>sự</a:t>
            </a:r>
            <a:r>
              <a:rPr lang="en-US" dirty="0" smtClean="0"/>
              <a:t> </a:t>
            </a:r>
            <a:r>
              <a:rPr lang="en-US" dirty="0" err="1" smtClean="0"/>
              <a:t>sự</a:t>
            </a:r>
            <a:r>
              <a:rPr lang="en-US" dirty="0" smtClean="0"/>
              <a:t> </a:t>
            </a:r>
            <a:r>
              <a:rPr lang="en-US" dirty="0" err="1" smtClean="0"/>
              <a:t>chuẩn</a:t>
            </a:r>
            <a:r>
              <a:rPr lang="en-US" dirty="0" smtClean="0"/>
              <a:t> </a:t>
            </a:r>
            <a:r>
              <a:rPr lang="en-US" dirty="0" err="1" smtClean="0"/>
              <a:t>bị</a:t>
            </a:r>
            <a:r>
              <a:rPr lang="en-US" dirty="0" smtClean="0"/>
              <a:t> </a:t>
            </a:r>
            <a:r>
              <a:rPr lang="en-US" dirty="0" err="1" smtClean="0"/>
              <a:t>bài</a:t>
            </a:r>
            <a:r>
              <a:rPr lang="en-US" dirty="0" smtClean="0"/>
              <a:t> </a:t>
            </a:r>
            <a:r>
              <a:rPr lang="en-US" dirty="0" err="1" smtClean="0"/>
              <a:t>của</a:t>
            </a:r>
            <a:r>
              <a:rPr lang="en-US" dirty="0" smtClean="0"/>
              <a:t> SV </a:t>
            </a:r>
          </a:p>
          <a:p>
            <a:pPr marL="514350" indent="-514350">
              <a:buAutoNum type="arabicPeriod"/>
            </a:pPr>
            <a:r>
              <a:rPr lang="en-US" dirty="0" smtClean="0"/>
              <a:t>SV </a:t>
            </a:r>
            <a:r>
              <a:rPr lang="en-US" dirty="0" err="1" smtClean="0"/>
              <a:t>Làm</a:t>
            </a:r>
            <a:r>
              <a:rPr lang="en-US" dirty="0" smtClean="0"/>
              <a:t> </a:t>
            </a:r>
            <a:r>
              <a:rPr lang="en-US" dirty="0" err="1" smtClean="0"/>
              <a:t>bài</a:t>
            </a:r>
            <a:r>
              <a:rPr lang="en-US" dirty="0" smtClean="0"/>
              <a:t> </a:t>
            </a:r>
            <a:r>
              <a:rPr lang="en-US" dirty="0" err="1" smtClean="0"/>
              <a:t>kiểm</a:t>
            </a:r>
            <a:r>
              <a:rPr lang="en-US" dirty="0" smtClean="0"/>
              <a:t> </a:t>
            </a:r>
            <a:r>
              <a:rPr lang="en-US" dirty="0" err="1" smtClean="0"/>
              <a:t>tra</a:t>
            </a:r>
            <a:r>
              <a:rPr lang="en-US" dirty="0" smtClean="0"/>
              <a:t> </a:t>
            </a:r>
            <a:r>
              <a:rPr lang="en-US" dirty="0" err="1" smtClean="0"/>
              <a:t>theo</a:t>
            </a:r>
            <a:r>
              <a:rPr lang="en-US" dirty="0" smtClean="0"/>
              <a:t> </a:t>
            </a:r>
            <a:r>
              <a:rPr lang="en-US" dirty="0" err="1" smtClean="0"/>
              <a:t>nhóm</a:t>
            </a:r>
            <a:r>
              <a:rPr lang="en-US" dirty="0" smtClean="0"/>
              <a:t> </a:t>
            </a:r>
            <a:r>
              <a:rPr lang="en-US" dirty="0" err="1" smtClean="0"/>
              <a:t>để</a:t>
            </a:r>
            <a:r>
              <a:rPr lang="en-US" dirty="0" smtClean="0"/>
              <a:t> </a:t>
            </a:r>
            <a:r>
              <a:rPr lang="en-US" dirty="0" err="1" smtClean="0"/>
              <a:t>phát</a:t>
            </a:r>
            <a:r>
              <a:rPr lang="en-US" dirty="0" smtClean="0"/>
              <a:t> </a:t>
            </a:r>
            <a:r>
              <a:rPr lang="en-US" dirty="0" err="1" smtClean="0"/>
              <a:t>hiện</a:t>
            </a:r>
            <a:r>
              <a:rPr lang="en-US" dirty="0" smtClean="0"/>
              <a:t> </a:t>
            </a:r>
            <a:r>
              <a:rPr lang="en-US" dirty="0" err="1" smtClean="0"/>
              <a:t>lỗ</a:t>
            </a:r>
            <a:r>
              <a:rPr lang="en-US" dirty="0" smtClean="0"/>
              <a:t> </a:t>
            </a:r>
            <a:r>
              <a:rPr lang="en-US" dirty="0" err="1" smtClean="0"/>
              <a:t>hổng</a:t>
            </a:r>
            <a:r>
              <a:rPr lang="en-US" dirty="0" smtClean="0"/>
              <a:t> </a:t>
            </a:r>
            <a:r>
              <a:rPr lang="en-US" dirty="0" err="1" smtClean="0"/>
              <a:t>kiến</a:t>
            </a:r>
            <a:r>
              <a:rPr lang="en-US" dirty="0" smtClean="0"/>
              <a:t> </a:t>
            </a:r>
            <a:r>
              <a:rPr lang="en-US" dirty="0" err="1" smtClean="0"/>
              <a:t>thức</a:t>
            </a:r>
            <a:r>
              <a:rPr lang="en-US" dirty="0" smtClean="0"/>
              <a:t> </a:t>
            </a:r>
            <a:r>
              <a:rPr lang="en-US" dirty="0" err="1" smtClean="0"/>
              <a:t>của</a:t>
            </a:r>
            <a:r>
              <a:rPr lang="en-US" dirty="0" smtClean="0"/>
              <a:t> SV  </a:t>
            </a:r>
            <a:endParaRPr lang="en-US" dirty="0" smtClean="0"/>
          </a:p>
          <a:p>
            <a:pPr marL="514350" indent="-514350">
              <a:buAutoNum type="arabicPeriod"/>
            </a:pPr>
            <a:r>
              <a:rPr lang="en-US" dirty="0" smtClean="0"/>
              <a:t>SV </a:t>
            </a:r>
            <a:r>
              <a:rPr lang="en-US" dirty="0" err="1" smtClean="0"/>
              <a:t>đóng</a:t>
            </a:r>
            <a:r>
              <a:rPr lang="en-US" dirty="0" smtClean="0"/>
              <a:t> </a:t>
            </a:r>
            <a:r>
              <a:rPr lang="en-US" dirty="0" err="1" smtClean="0"/>
              <a:t>vai</a:t>
            </a:r>
            <a:r>
              <a:rPr lang="en-US" dirty="0" smtClean="0"/>
              <a:t> </a:t>
            </a:r>
            <a:r>
              <a:rPr lang="en-US" dirty="0" err="1" smtClean="0"/>
              <a:t>dựa</a:t>
            </a:r>
            <a:r>
              <a:rPr lang="en-US" dirty="0" smtClean="0"/>
              <a:t> </a:t>
            </a:r>
            <a:r>
              <a:rPr lang="en-US" dirty="0" err="1" smtClean="0"/>
              <a:t>trên</a:t>
            </a:r>
            <a:r>
              <a:rPr lang="en-US" dirty="0" smtClean="0"/>
              <a:t> </a:t>
            </a:r>
            <a:r>
              <a:rPr lang="en-US" dirty="0" err="1" smtClean="0"/>
              <a:t>tình</a:t>
            </a:r>
            <a:r>
              <a:rPr lang="en-US" dirty="0" smtClean="0"/>
              <a:t> </a:t>
            </a:r>
            <a:r>
              <a:rPr lang="en-US" dirty="0" err="1" smtClean="0"/>
              <a:t>huống</a:t>
            </a:r>
            <a:r>
              <a:rPr lang="en-US" dirty="0" smtClean="0"/>
              <a:t> </a:t>
            </a:r>
            <a:r>
              <a:rPr lang="en-US" dirty="0" err="1" smtClean="0"/>
              <a:t>giả</a:t>
            </a:r>
            <a:r>
              <a:rPr lang="en-US" dirty="0" smtClean="0"/>
              <a:t> </a:t>
            </a:r>
            <a:r>
              <a:rPr lang="en-US" dirty="0" err="1" smtClean="0"/>
              <a:t>định</a:t>
            </a:r>
            <a:endParaRPr lang="en-US" dirty="0"/>
          </a:p>
        </p:txBody>
      </p:sp>
    </p:spTree>
    <p:extLst>
      <p:ext uri="{BB962C8B-B14F-4D97-AF65-F5344CB8AC3E}">
        <p14:creationId xmlns:p14="http://schemas.microsoft.com/office/powerpoint/2010/main" val="316475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ction="ppaction://hlinkfile"/>
              </a:rPr>
              <a:t>TÌNH</a:t>
            </a:r>
            <a:r>
              <a:rPr lang="en-US" dirty="0" smtClean="0"/>
              <a:t> HUỐNG </a:t>
            </a:r>
            <a:endParaRPr lang="en-US" dirty="0"/>
          </a:p>
        </p:txBody>
      </p:sp>
    </p:spTree>
    <p:extLst>
      <p:ext uri="{BB962C8B-B14F-4D97-AF65-F5344CB8AC3E}">
        <p14:creationId xmlns:p14="http://schemas.microsoft.com/office/powerpoint/2010/main" val="803481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4543" y="1022204"/>
            <a:ext cx="11381014" cy="40069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latin typeface="Times New Roman" panose="02020603050405020304" pitchFamily="18" charset="0"/>
                <a:cs typeface="Times New Roman" panose="02020603050405020304" pitchFamily="18" charset="0"/>
              </a:rPr>
              <a:t>BÀI 5</a:t>
            </a:r>
          </a:p>
          <a:p>
            <a:pPr algn="ctr"/>
            <a:r>
              <a:rPr lang="en-US" sz="3600" b="1" dirty="0" smtClean="0">
                <a:solidFill>
                  <a:schemeClr val="tx1"/>
                </a:solidFill>
                <a:latin typeface="Times New Roman" panose="02020603050405020304" pitchFamily="18" charset="0"/>
                <a:cs typeface="Times New Roman" panose="02020603050405020304" pitchFamily="18" charset="0"/>
              </a:rPr>
              <a:t> </a:t>
            </a:r>
            <a:r>
              <a:rPr lang="vi-VN" sz="3600" b="1" dirty="0">
                <a:solidFill>
                  <a:schemeClr val="tx1"/>
                </a:solidFill>
                <a:latin typeface="Times New Roman" panose="02020603050405020304" pitchFamily="18" charset="0"/>
                <a:cs typeface="Times New Roman" panose="02020603050405020304" pitchFamily="18" charset="0"/>
              </a:rPr>
              <a:t>CHUẨN ĐẠO ĐỨC </a:t>
            </a:r>
            <a:r>
              <a:rPr lang="en-US" sz="3600" b="1" dirty="0">
                <a:solidFill>
                  <a:schemeClr val="tx1"/>
                </a:solidFill>
                <a:latin typeface="Times New Roman" panose="02020603050405020304" pitchFamily="18" charset="0"/>
                <a:cs typeface="Times New Roman" panose="02020603050405020304" pitchFamily="18" charset="0"/>
              </a:rPr>
              <a:t>NGHỀ </a:t>
            </a:r>
            <a:r>
              <a:rPr lang="en-US" sz="3600" b="1" dirty="0" smtClean="0">
                <a:solidFill>
                  <a:schemeClr val="tx1"/>
                </a:solidFill>
                <a:latin typeface="Times New Roman" panose="02020603050405020304" pitchFamily="18" charset="0"/>
                <a:cs typeface="Times New Roman" panose="02020603050405020304" pitchFamily="18" charset="0"/>
              </a:rPr>
              <a:t>NGHIỆP</a:t>
            </a:r>
          </a:p>
          <a:p>
            <a:pPr algn="ctr"/>
            <a:r>
              <a:rPr lang="en-US" sz="3600" b="1" dirty="0" smtClean="0">
                <a:solidFill>
                  <a:schemeClr val="tx1"/>
                </a:solidFill>
                <a:latin typeface="Times New Roman" panose="02020603050405020304" pitchFamily="18" charset="0"/>
                <a:cs typeface="Times New Roman" panose="02020603050405020304" pitchFamily="18" charset="0"/>
              </a:rPr>
              <a:t> </a:t>
            </a:r>
            <a:r>
              <a:rPr lang="vi-VN" sz="3600" b="1" dirty="0" smtClean="0">
                <a:solidFill>
                  <a:schemeClr val="tx1"/>
                </a:solidFill>
                <a:latin typeface="Times New Roman" panose="02020603050405020304" pitchFamily="18" charset="0"/>
                <a:cs typeface="Times New Roman" panose="02020603050405020304" pitchFamily="18" charset="0"/>
              </a:rPr>
              <a:t> </a:t>
            </a:r>
            <a:r>
              <a:rPr lang="vi-VN" sz="3600" b="1" dirty="0">
                <a:solidFill>
                  <a:schemeClr val="tx1"/>
                </a:solidFill>
                <a:latin typeface="Times New Roman" panose="02020603050405020304" pitchFamily="18" charset="0"/>
                <a:cs typeface="Times New Roman" panose="02020603050405020304" pitchFamily="18" charset="0"/>
              </a:rPr>
              <a:t>ĐIỀU DƯỠNG </a:t>
            </a:r>
            <a:r>
              <a:rPr lang="en-US" sz="3600" b="1" dirty="0" smtClean="0">
                <a:solidFill>
                  <a:schemeClr val="tx1"/>
                </a:solidFill>
                <a:latin typeface="Times New Roman" panose="02020603050405020304" pitchFamily="18" charset="0"/>
                <a:cs typeface="Times New Roman" panose="02020603050405020304" pitchFamily="18" charset="0"/>
              </a:rPr>
              <a:t>VIÊN</a:t>
            </a:r>
            <a:r>
              <a:rPr lang="vi-VN" sz="3600" b="1" dirty="0" smtClean="0">
                <a:solidFill>
                  <a:schemeClr val="tx1"/>
                </a:solidFill>
                <a:latin typeface="Times New Roman" panose="02020603050405020304" pitchFamily="18" charset="0"/>
                <a:cs typeface="Times New Roman" panose="02020603050405020304" pitchFamily="18" charset="0"/>
              </a:rPr>
              <a:t> </a:t>
            </a:r>
            <a:endParaRPr lang="en-US" sz="3600" b="1" dirty="0" smtClean="0">
              <a:solidFill>
                <a:schemeClr val="tx1"/>
              </a:solidFill>
              <a:latin typeface="Times New Roman" panose="02020603050405020304" pitchFamily="18" charset="0"/>
              <a:cs typeface="Times New Roman" panose="02020603050405020304" pitchFamily="18" charset="0"/>
            </a:endParaRPr>
          </a:p>
          <a:p>
            <a:pPr algn="ctr"/>
            <a:r>
              <a:rPr lang="en-US" sz="3600" b="1" dirty="0" smtClean="0">
                <a:solidFill>
                  <a:srgbClr val="0070C0"/>
                </a:solidFill>
                <a:latin typeface="Times New Roman" panose="02020603050405020304" pitchFamily="18" charset="0"/>
                <a:cs typeface="Times New Roman" panose="02020603050405020304" pitchFamily="18" charset="0"/>
              </a:rPr>
              <a:t>(</a:t>
            </a:r>
            <a:r>
              <a:rPr lang="en-US" sz="3600" dirty="0" err="1">
                <a:solidFill>
                  <a:srgbClr val="0070C0"/>
                </a:solidFill>
              </a:rPr>
              <a:t>Quyết</a:t>
            </a:r>
            <a:r>
              <a:rPr lang="en-US" sz="3600" dirty="0">
                <a:solidFill>
                  <a:srgbClr val="0070C0"/>
                </a:solidFill>
              </a:rPr>
              <a:t> </a:t>
            </a:r>
            <a:r>
              <a:rPr lang="en-US" sz="3600" dirty="0" err="1">
                <a:solidFill>
                  <a:srgbClr val="0070C0"/>
                </a:solidFill>
              </a:rPr>
              <a:t>định</a:t>
            </a:r>
            <a:r>
              <a:rPr lang="en-US" sz="3600" dirty="0">
                <a:solidFill>
                  <a:srgbClr val="0070C0"/>
                </a:solidFill>
              </a:rPr>
              <a:t> </a:t>
            </a:r>
            <a:r>
              <a:rPr lang="en-US" sz="3600" dirty="0" err="1">
                <a:solidFill>
                  <a:srgbClr val="0070C0"/>
                </a:solidFill>
              </a:rPr>
              <a:t>số</a:t>
            </a:r>
            <a:r>
              <a:rPr lang="en-US" sz="3600" dirty="0">
                <a:solidFill>
                  <a:srgbClr val="0070C0"/>
                </a:solidFill>
              </a:rPr>
              <a:t> 20/QĐ-HĐD, </a:t>
            </a:r>
            <a:r>
              <a:rPr lang="en-US" sz="3600" dirty="0" err="1">
                <a:solidFill>
                  <a:srgbClr val="0070C0"/>
                </a:solidFill>
              </a:rPr>
              <a:t>ngày</a:t>
            </a:r>
            <a:r>
              <a:rPr lang="en-US" sz="3600" dirty="0">
                <a:solidFill>
                  <a:srgbClr val="0070C0"/>
                </a:solidFill>
              </a:rPr>
              <a:t> 10/09/2012 </a:t>
            </a:r>
            <a:r>
              <a:rPr lang="en-US" sz="3600" dirty="0" err="1">
                <a:solidFill>
                  <a:srgbClr val="0070C0"/>
                </a:solidFill>
              </a:rPr>
              <a:t>của</a:t>
            </a:r>
            <a:r>
              <a:rPr lang="en-US" sz="3600" dirty="0">
                <a:solidFill>
                  <a:srgbClr val="0070C0"/>
                </a:solidFill>
              </a:rPr>
              <a:t> </a:t>
            </a:r>
            <a:r>
              <a:rPr lang="en-US" sz="3600" dirty="0" err="1">
                <a:solidFill>
                  <a:srgbClr val="0070C0"/>
                </a:solidFill>
              </a:rPr>
              <a:t>Hội</a:t>
            </a:r>
            <a:r>
              <a:rPr lang="en-US" sz="3600" dirty="0">
                <a:solidFill>
                  <a:srgbClr val="0070C0"/>
                </a:solidFill>
              </a:rPr>
              <a:t> </a:t>
            </a:r>
            <a:r>
              <a:rPr lang="en-US" sz="3600" dirty="0" err="1">
                <a:solidFill>
                  <a:srgbClr val="0070C0"/>
                </a:solidFill>
              </a:rPr>
              <a:t>Điều</a:t>
            </a:r>
            <a:r>
              <a:rPr lang="en-US" sz="3600" dirty="0">
                <a:solidFill>
                  <a:srgbClr val="0070C0"/>
                </a:solidFill>
              </a:rPr>
              <a:t> </a:t>
            </a:r>
            <a:r>
              <a:rPr lang="en-US" sz="3600" dirty="0" err="1">
                <a:solidFill>
                  <a:srgbClr val="0070C0"/>
                </a:solidFill>
              </a:rPr>
              <a:t>dưỡng</a:t>
            </a:r>
            <a:r>
              <a:rPr lang="en-US" sz="3600" dirty="0">
                <a:solidFill>
                  <a:srgbClr val="0070C0"/>
                </a:solidFill>
              </a:rPr>
              <a:t> </a:t>
            </a:r>
            <a:r>
              <a:rPr lang="en-US" sz="3600" dirty="0" err="1">
                <a:solidFill>
                  <a:srgbClr val="0070C0"/>
                </a:solidFill>
              </a:rPr>
              <a:t>Việt</a:t>
            </a:r>
            <a:r>
              <a:rPr lang="en-US" sz="3600" dirty="0">
                <a:solidFill>
                  <a:srgbClr val="0070C0"/>
                </a:solidFill>
              </a:rPr>
              <a:t> Nam ban </a:t>
            </a:r>
            <a:r>
              <a:rPr lang="en-US" sz="3600" dirty="0" err="1">
                <a:solidFill>
                  <a:srgbClr val="0070C0"/>
                </a:solidFill>
              </a:rPr>
              <a:t>hành</a:t>
            </a:r>
            <a:r>
              <a:rPr lang="en-US" sz="3600" dirty="0">
                <a:solidFill>
                  <a:srgbClr val="0070C0"/>
                </a:solidFill>
              </a:rPr>
              <a:t> </a:t>
            </a:r>
            <a:r>
              <a:rPr lang="en-US" sz="3600" dirty="0" err="1">
                <a:solidFill>
                  <a:srgbClr val="0070C0"/>
                </a:solidFill>
              </a:rPr>
              <a:t>chuẩn</a:t>
            </a:r>
            <a:r>
              <a:rPr lang="en-US" sz="3600" dirty="0">
                <a:solidFill>
                  <a:srgbClr val="0070C0"/>
                </a:solidFill>
              </a:rPr>
              <a:t> </a:t>
            </a:r>
            <a:r>
              <a:rPr lang="en-US" sz="3600" dirty="0" err="1">
                <a:solidFill>
                  <a:srgbClr val="0070C0"/>
                </a:solidFill>
              </a:rPr>
              <a:t>đạo</a:t>
            </a:r>
            <a:r>
              <a:rPr lang="en-US" sz="3600" dirty="0">
                <a:solidFill>
                  <a:srgbClr val="0070C0"/>
                </a:solidFill>
              </a:rPr>
              <a:t> </a:t>
            </a:r>
            <a:r>
              <a:rPr lang="en-US" sz="3600" dirty="0" err="1">
                <a:solidFill>
                  <a:srgbClr val="0070C0"/>
                </a:solidFill>
              </a:rPr>
              <a:t>đức</a:t>
            </a:r>
            <a:r>
              <a:rPr lang="en-US" sz="3600" dirty="0">
                <a:solidFill>
                  <a:srgbClr val="0070C0"/>
                </a:solidFill>
              </a:rPr>
              <a:t> </a:t>
            </a:r>
            <a:r>
              <a:rPr lang="en-US" sz="3600" dirty="0" err="1">
                <a:solidFill>
                  <a:srgbClr val="0070C0"/>
                </a:solidFill>
              </a:rPr>
              <a:t>nghề</a:t>
            </a:r>
            <a:r>
              <a:rPr lang="en-US" sz="3600" dirty="0">
                <a:solidFill>
                  <a:srgbClr val="0070C0"/>
                </a:solidFill>
              </a:rPr>
              <a:t> </a:t>
            </a:r>
            <a:r>
              <a:rPr lang="en-US" sz="3600" dirty="0" err="1">
                <a:solidFill>
                  <a:srgbClr val="0070C0"/>
                </a:solidFill>
              </a:rPr>
              <a:t>nghiệp</a:t>
            </a:r>
            <a:r>
              <a:rPr lang="en-US" sz="3600" dirty="0">
                <a:solidFill>
                  <a:srgbClr val="0070C0"/>
                </a:solidFill>
              </a:rPr>
              <a:t> </a:t>
            </a:r>
            <a:r>
              <a:rPr lang="en-US" sz="3600" dirty="0" err="1">
                <a:solidFill>
                  <a:srgbClr val="0070C0"/>
                </a:solidFill>
              </a:rPr>
              <a:t>điều</a:t>
            </a:r>
            <a:r>
              <a:rPr lang="en-US" sz="3600" dirty="0">
                <a:solidFill>
                  <a:srgbClr val="0070C0"/>
                </a:solidFill>
              </a:rPr>
              <a:t> </a:t>
            </a:r>
            <a:r>
              <a:rPr lang="en-US" sz="3600" dirty="0" err="1">
                <a:solidFill>
                  <a:srgbClr val="0070C0"/>
                </a:solidFill>
              </a:rPr>
              <a:t>dưỡng</a:t>
            </a:r>
            <a:r>
              <a:rPr lang="en-US" sz="3600" dirty="0">
                <a:solidFill>
                  <a:srgbClr val="0070C0"/>
                </a:solidFill>
              </a:rPr>
              <a:t> </a:t>
            </a:r>
            <a:r>
              <a:rPr lang="en-US" sz="3600" dirty="0" err="1" smtClean="0">
                <a:solidFill>
                  <a:srgbClr val="0070C0"/>
                </a:solidFill>
              </a:rPr>
              <a:t>viên</a:t>
            </a:r>
            <a:r>
              <a:rPr lang="en-US" sz="3600" dirty="0" smtClean="0">
                <a:solidFill>
                  <a:srgbClr val="0070C0"/>
                </a:solidFill>
              </a:rPr>
              <a:t>)</a:t>
            </a:r>
            <a:endParaRPr lang="en-US" sz="3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254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79321" y="72911"/>
            <a:ext cx="7248014" cy="88720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MỤC TIÊU HỌC TẬP </a:t>
            </a:r>
            <a:endParaRPr lang="en-US" sz="3600" b="1" dirty="0">
              <a:solidFill>
                <a:srgbClr val="FF0000"/>
              </a:solidFill>
            </a:endParaRPr>
          </a:p>
        </p:txBody>
      </p:sp>
      <p:graphicFrame>
        <p:nvGraphicFramePr>
          <p:cNvPr id="2" name="Diagram 1"/>
          <p:cNvGraphicFramePr/>
          <p:nvPr>
            <p:extLst>
              <p:ext uri="{D42A27DB-BD31-4B8C-83A1-F6EECF244321}">
                <p14:modId xmlns:p14="http://schemas.microsoft.com/office/powerpoint/2010/main" val="2035575047"/>
              </p:ext>
            </p:extLst>
          </p:nvPr>
        </p:nvGraphicFramePr>
        <p:xfrm>
          <a:off x="346165" y="1134255"/>
          <a:ext cx="11551919" cy="5316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04196" y="1446752"/>
            <a:ext cx="476518" cy="523220"/>
          </a:xfrm>
          <a:prstGeom prst="rect">
            <a:avLst/>
          </a:prstGeom>
          <a:noFill/>
        </p:spPr>
        <p:txBody>
          <a:bodyPr wrap="square" rtlCol="0">
            <a:spAutoFit/>
          </a:bodyPr>
          <a:lstStyle/>
          <a:p>
            <a:pPr algn="ctr"/>
            <a:r>
              <a:rPr lang="en-US" sz="2800" dirty="0"/>
              <a:t>1</a:t>
            </a:r>
          </a:p>
        </p:txBody>
      </p:sp>
      <p:sp>
        <p:nvSpPr>
          <p:cNvPr id="3" name="TextBox 2"/>
          <p:cNvSpPr txBox="1"/>
          <p:nvPr/>
        </p:nvSpPr>
        <p:spPr>
          <a:xfrm>
            <a:off x="1180714" y="2924916"/>
            <a:ext cx="476518" cy="523220"/>
          </a:xfrm>
          <a:prstGeom prst="rect">
            <a:avLst/>
          </a:prstGeom>
          <a:noFill/>
        </p:spPr>
        <p:txBody>
          <a:bodyPr wrap="square" rtlCol="0">
            <a:spAutoFit/>
          </a:bodyPr>
          <a:lstStyle/>
          <a:p>
            <a:r>
              <a:rPr lang="en-US" sz="2800" dirty="0"/>
              <a:t>2</a:t>
            </a:r>
          </a:p>
        </p:txBody>
      </p:sp>
      <p:sp>
        <p:nvSpPr>
          <p:cNvPr id="8" name="TextBox 7"/>
          <p:cNvSpPr txBox="1"/>
          <p:nvPr/>
        </p:nvSpPr>
        <p:spPr>
          <a:xfrm>
            <a:off x="1180714" y="4194325"/>
            <a:ext cx="476518" cy="523220"/>
          </a:xfrm>
          <a:prstGeom prst="rect">
            <a:avLst/>
          </a:prstGeom>
          <a:noFill/>
        </p:spPr>
        <p:txBody>
          <a:bodyPr wrap="square" rtlCol="0">
            <a:spAutoFit/>
          </a:bodyPr>
          <a:lstStyle/>
          <a:p>
            <a:r>
              <a:rPr lang="en-US" sz="2800" dirty="0"/>
              <a:t>3</a:t>
            </a:r>
          </a:p>
        </p:txBody>
      </p:sp>
      <p:sp>
        <p:nvSpPr>
          <p:cNvPr id="9" name="Rounded Rectangle 8"/>
          <p:cNvSpPr/>
          <p:nvPr/>
        </p:nvSpPr>
        <p:spPr>
          <a:xfrm>
            <a:off x="729954" y="5610551"/>
            <a:ext cx="353018" cy="4408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Tree>
    <p:extLst>
      <p:ext uri="{BB962C8B-B14F-4D97-AF65-F5344CB8AC3E}">
        <p14:creationId xmlns:p14="http://schemas.microsoft.com/office/powerpoint/2010/main" val="375248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3200" dirty="0" err="1" smtClean="0">
                <a:solidFill>
                  <a:srgbClr val="FF0000"/>
                </a:solidFill>
              </a:rPr>
              <a:t>Khái</a:t>
            </a:r>
            <a:r>
              <a:rPr lang="en-US" sz="3200" dirty="0" smtClean="0">
                <a:solidFill>
                  <a:srgbClr val="FF0000"/>
                </a:solidFill>
              </a:rPr>
              <a:t> </a:t>
            </a:r>
            <a:r>
              <a:rPr lang="en-US" sz="3200" dirty="0" err="1" smtClean="0">
                <a:solidFill>
                  <a:srgbClr val="FF0000"/>
                </a:solidFill>
              </a:rPr>
              <a:t>niệm</a:t>
            </a:r>
            <a:r>
              <a:rPr lang="en-US" sz="3200" dirty="0" smtClean="0">
                <a:solidFill>
                  <a:srgbClr val="FF0000"/>
                </a:solidFill>
              </a:rPr>
              <a:t> </a:t>
            </a:r>
            <a:r>
              <a:rPr lang="en-US" sz="3200" dirty="0" err="1" smtClean="0">
                <a:solidFill>
                  <a:srgbClr val="FF0000"/>
                </a:solidFill>
              </a:rPr>
              <a:t>đạo</a:t>
            </a:r>
            <a:r>
              <a:rPr lang="en-US" sz="3200" dirty="0" smtClean="0">
                <a:solidFill>
                  <a:srgbClr val="FF0000"/>
                </a:solidFill>
              </a:rPr>
              <a:t> </a:t>
            </a:r>
            <a:r>
              <a:rPr lang="en-US" sz="3200" dirty="0" err="1" smtClean="0">
                <a:solidFill>
                  <a:srgbClr val="FF0000"/>
                </a:solidFill>
              </a:rPr>
              <a:t>đức</a:t>
            </a:r>
            <a:r>
              <a:rPr lang="en-US" sz="3200" dirty="0" smtClean="0">
                <a:solidFill>
                  <a:srgbClr val="FF0000"/>
                </a:solidFill>
              </a:rPr>
              <a:t>, </a:t>
            </a:r>
            <a:r>
              <a:rPr lang="en-US" sz="3200" dirty="0" err="1" smtClean="0">
                <a:solidFill>
                  <a:srgbClr val="FF0000"/>
                </a:solidFill>
              </a:rPr>
              <a:t>chuẩn</a:t>
            </a:r>
            <a:r>
              <a:rPr lang="en-US" sz="3200" dirty="0" smtClean="0">
                <a:solidFill>
                  <a:srgbClr val="FF0000"/>
                </a:solidFill>
              </a:rPr>
              <a:t> </a:t>
            </a:r>
            <a:r>
              <a:rPr lang="en-US" sz="3200" dirty="0" err="1" smtClean="0">
                <a:solidFill>
                  <a:srgbClr val="FF0000"/>
                </a:solidFill>
              </a:rPr>
              <a:t>đạo</a:t>
            </a:r>
            <a:r>
              <a:rPr lang="en-US" sz="3200" dirty="0" smtClean="0">
                <a:solidFill>
                  <a:srgbClr val="FF0000"/>
                </a:solidFill>
              </a:rPr>
              <a:t> </a:t>
            </a:r>
            <a:r>
              <a:rPr lang="en-US" sz="3200" dirty="0" err="1" smtClean="0">
                <a:solidFill>
                  <a:srgbClr val="FF0000"/>
                </a:solidFill>
              </a:rPr>
              <a:t>đức</a:t>
            </a:r>
            <a:r>
              <a:rPr lang="en-US" sz="3200" dirty="0" smtClean="0">
                <a:solidFill>
                  <a:srgbClr val="FF0000"/>
                </a:solidFill>
              </a:rPr>
              <a:t>? </a:t>
            </a:r>
            <a:endParaRPr lang="en-US" sz="3200" dirty="0">
              <a:solidFill>
                <a:srgbClr val="FF0000"/>
              </a:solidFill>
            </a:endParaRPr>
          </a:p>
        </p:txBody>
      </p:sp>
    </p:spTree>
    <p:extLst>
      <p:ext uri="{BB962C8B-B14F-4D97-AF65-F5344CB8AC3E}">
        <p14:creationId xmlns:p14="http://schemas.microsoft.com/office/powerpoint/2010/main" val="1419516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2323</TotalTime>
  <Words>2321</Words>
  <Application>Microsoft Office PowerPoint</Application>
  <PresentationFormat>Widescreen</PresentationFormat>
  <Paragraphs>300</Paragraphs>
  <Slides>36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Office Theme</vt:lpstr>
      <vt:lpstr>PowerPoint Presentation</vt:lpstr>
      <vt:lpstr>PowerPoint Presentation</vt:lpstr>
      <vt:lpstr>HƯỚNG DẪN SINH VIÊN CHUẨN BỊ BÀI </vt:lpstr>
      <vt:lpstr>CHUẨN BỊ TÀI LIỆU CỦA GIẢNG VIÊN </vt:lpstr>
      <vt:lpstr>Ý đồ sư phạm </vt:lpstr>
      <vt:lpstr>PowerPoint Presentation</vt:lpstr>
      <vt:lpstr>PowerPoint Presentation</vt:lpstr>
      <vt:lpstr>PowerPoint Presentation</vt:lpstr>
      <vt:lpstr>PowerPoint Presentation</vt:lpstr>
      <vt:lpstr>PowerPoint Presentation</vt:lpstr>
      <vt:lpstr>PowerPoint Presentation</vt:lpstr>
      <vt:lpstr>KHÁI NIỆM ĐẠO ĐỨC </vt:lpstr>
      <vt:lpstr>KHÁI NIỆM CHUẨN ĐẠO ĐỨC </vt:lpstr>
      <vt:lpstr>NỘI DUNG CHUẨN ĐẠO ĐỨC NGHỀ NGHIỆP </vt:lpstr>
      <vt:lpstr>PowerPoint Presentation</vt:lpstr>
      <vt:lpstr>PowerPoint Presentation</vt:lpstr>
      <vt:lpstr>TÌNH HUỐNG 1</vt:lpstr>
      <vt:lpstr>TÌNH HUỐNG 1</vt:lpstr>
      <vt:lpstr>Thân thiện với NB và người nhà NB </vt:lpstr>
      <vt:lpstr>TÌNH HUỐNG 2</vt:lpstr>
      <vt:lpstr>Bảo đảm an toàn  NB</vt:lpstr>
      <vt:lpstr>TÌNH HUỐNG 3</vt:lpstr>
      <vt:lpstr>Tôn trọng NB và người nhà NB </vt:lpstr>
      <vt:lpstr>PowerPoint Presentation</vt:lpstr>
      <vt:lpstr>Trung thực trong khi hành nghề </vt:lpstr>
      <vt:lpstr>PowerPoint Presentation</vt:lpstr>
      <vt:lpstr>NỘI DUNG CHUẨN ĐẠO ĐỨC NGHỀ NGHIỆP ĐDV</vt:lpstr>
      <vt:lpstr>PowerPoint Presentation</vt:lpstr>
      <vt:lpstr>5. Duy trì và nâng cao năng lực ch.môn </vt:lpstr>
      <vt:lpstr>6. Tự tôn nghề nghiệp </vt:lpstr>
      <vt:lpstr>7. Thật thà đoàn kết với đồng nghiệp </vt:lpstr>
      <vt:lpstr>8. Cam kết với cộng đồng và xã hội  </vt:lpstr>
      <vt:lpstr>PowerPoint Presentation</vt:lpstr>
      <vt:lpstr>Thực hiện Chuẩn đạo đức nghề nghiệp  điều dưỡng viên </vt:lpstr>
      <vt:lpstr>PowerPoint Presentation</vt:lpstr>
      <vt:lpstr>TIÊU CHÍ ĐÁNH GIÁ ĐÓNG VAI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P440</dc:creator>
  <cp:lastModifiedBy>P440</cp:lastModifiedBy>
  <cp:revision>228</cp:revision>
  <dcterms:created xsi:type="dcterms:W3CDTF">2016-02-23T13:54:03Z</dcterms:created>
  <dcterms:modified xsi:type="dcterms:W3CDTF">2018-10-15T03:32:32Z</dcterms:modified>
</cp:coreProperties>
</file>