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2" r:id="rId2"/>
  </p:sldMasterIdLst>
  <p:notesMasterIdLst>
    <p:notesMasterId r:id="rId49"/>
  </p:notesMasterIdLst>
  <p:sldIdLst>
    <p:sldId id="273" r:id="rId3"/>
    <p:sldId id="258" r:id="rId4"/>
    <p:sldId id="259" r:id="rId5"/>
    <p:sldId id="313" r:id="rId6"/>
    <p:sldId id="260" r:id="rId7"/>
    <p:sldId id="344" r:id="rId8"/>
    <p:sldId id="308" r:id="rId9"/>
    <p:sldId id="312" r:id="rId10"/>
    <p:sldId id="265" r:id="rId11"/>
    <p:sldId id="280" r:id="rId12"/>
    <p:sldId id="310" r:id="rId13"/>
    <p:sldId id="267" r:id="rId14"/>
    <p:sldId id="329" r:id="rId15"/>
    <p:sldId id="339" r:id="rId16"/>
    <p:sldId id="268" r:id="rId17"/>
    <p:sldId id="278" r:id="rId18"/>
    <p:sldId id="301" r:id="rId19"/>
    <p:sldId id="282" r:id="rId20"/>
    <p:sldId id="284" r:id="rId21"/>
    <p:sldId id="285" r:id="rId22"/>
    <p:sldId id="315" r:id="rId23"/>
    <p:sldId id="316" r:id="rId24"/>
    <p:sldId id="317" r:id="rId25"/>
    <p:sldId id="319" r:id="rId26"/>
    <p:sldId id="346" r:id="rId27"/>
    <p:sldId id="347" r:id="rId28"/>
    <p:sldId id="287" r:id="rId29"/>
    <p:sldId id="348" r:id="rId30"/>
    <p:sldId id="343" r:id="rId31"/>
    <p:sldId id="288" r:id="rId32"/>
    <p:sldId id="320" r:id="rId33"/>
    <p:sldId id="289" r:id="rId34"/>
    <p:sldId id="291" r:id="rId35"/>
    <p:sldId id="292" r:id="rId36"/>
    <p:sldId id="296" r:id="rId37"/>
    <p:sldId id="297" r:id="rId38"/>
    <p:sldId id="298" r:id="rId39"/>
    <p:sldId id="354" r:id="rId40"/>
    <p:sldId id="355" r:id="rId41"/>
    <p:sldId id="295" r:id="rId42"/>
    <p:sldId id="322" r:id="rId43"/>
    <p:sldId id="340" r:id="rId44"/>
    <p:sldId id="341" r:id="rId45"/>
    <p:sldId id="357" r:id="rId46"/>
    <p:sldId id="325" r:id="rId47"/>
    <p:sldId id="32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4660"/>
  </p:normalViewPr>
  <p:slideViewPr>
    <p:cSldViewPr snapToGrid="0">
      <p:cViewPr varScale="1">
        <p:scale>
          <a:sx n="51" d="100"/>
          <a:sy n="51" d="100"/>
        </p:scale>
        <p:origin x="43" y="8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09931-4542-45AC-A147-AB8BA63C728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FB504116-616A-4B7F-9A16-79E57E576995}">
      <dgm:prSet phldrT="[Text]" custT="1"/>
      <dgm:spPr>
        <a:noFill/>
        <a:ln w="38100">
          <a:solidFill>
            <a:srgbClr val="FFFF00"/>
          </a:solidFill>
        </a:ln>
        <a:scene3d>
          <a:camera prst="orthographicFront"/>
          <a:lightRig rig="threePt" dir="t"/>
        </a:scene3d>
        <a:sp3d>
          <a:bevelT w="165100" prst="coolSlant"/>
        </a:sp3d>
      </dgm:spPr>
      <dgm:t>
        <a:bodyPr/>
        <a:lstStyle/>
        <a:p>
          <a:r>
            <a:rPr lang="vi-VN" sz="3600" dirty="0" smtClean="0">
              <a:solidFill>
                <a:schemeClr val="tx1"/>
              </a:solidFill>
            </a:rPr>
            <a:t>Khái niệm, đối tượng và phương pháp điều chỉnh của Luật Dân sự</a:t>
          </a:r>
          <a:endParaRPr lang="en-US" sz="3600" dirty="0">
            <a:solidFill>
              <a:schemeClr val="tx1"/>
            </a:solidFill>
          </a:endParaRPr>
        </a:p>
      </dgm:t>
    </dgm:pt>
    <dgm:pt modelId="{DB6D85B1-DCB5-4AA4-8250-1B14F5DA4644}" type="parTrans" cxnId="{30248826-F15F-4E5D-BCF7-33DDAC64DBFC}">
      <dgm:prSet/>
      <dgm:spPr/>
      <dgm:t>
        <a:bodyPr/>
        <a:lstStyle/>
        <a:p>
          <a:endParaRPr lang="en-US"/>
        </a:p>
      </dgm:t>
    </dgm:pt>
    <dgm:pt modelId="{1DF2F040-3AAE-465E-B83B-15DB4502B22C}" type="sibTrans" cxnId="{30248826-F15F-4E5D-BCF7-33DDAC64DBFC}">
      <dgm:prSet/>
      <dgm:spPr/>
      <dgm:t>
        <a:bodyPr/>
        <a:lstStyle/>
        <a:p>
          <a:endParaRPr lang="en-US"/>
        </a:p>
      </dgm:t>
    </dgm:pt>
    <dgm:pt modelId="{5872B9E6-953F-4811-B3E6-67D8EF0683D5}">
      <dgm:prSet phldrT="[Text]"/>
      <dgm:spPr>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vi-VN" dirty="0" smtClean="0">
              <a:solidFill>
                <a:schemeClr val="tx1"/>
              </a:solidFill>
            </a:rPr>
            <a:t>Các nguyên tắc cơ bản của Luật dân sự</a:t>
          </a:r>
          <a:endParaRPr lang="en-US" dirty="0">
            <a:solidFill>
              <a:schemeClr val="tx1"/>
            </a:solidFill>
          </a:endParaRPr>
        </a:p>
      </dgm:t>
    </dgm:pt>
    <dgm:pt modelId="{4BED5A1A-8A2A-40E9-8DE6-6388F0442229}" type="parTrans" cxnId="{0204FEA0-5E9D-4033-B076-3914AD114100}">
      <dgm:prSet/>
      <dgm:spPr/>
      <dgm:t>
        <a:bodyPr/>
        <a:lstStyle/>
        <a:p>
          <a:endParaRPr lang="en-US"/>
        </a:p>
      </dgm:t>
    </dgm:pt>
    <dgm:pt modelId="{7CFADF1C-0B7E-4CFC-B6CC-AC4785FE7345}" type="sibTrans" cxnId="{0204FEA0-5E9D-4033-B076-3914AD114100}">
      <dgm:prSet/>
      <dgm:spPr/>
      <dgm:t>
        <a:bodyPr/>
        <a:lstStyle/>
        <a:p>
          <a:endParaRPr lang="en-US"/>
        </a:p>
      </dgm:t>
    </dgm:pt>
    <dgm:pt modelId="{11EDC1BD-A2C5-4E3A-BB30-535ED57252EE}">
      <dgm:prSet/>
      <dgm:spPr>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vi-VN" dirty="0" smtClean="0">
              <a:solidFill>
                <a:schemeClr val="tx1"/>
              </a:solidFill>
            </a:rPr>
            <a:t>Một số nội dung của Bộ luật Dân sự</a:t>
          </a:r>
          <a:endParaRPr lang="en-US" dirty="0">
            <a:solidFill>
              <a:schemeClr val="tx1"/>
            </a:solidFill>
          </a:endParaRPr>
        </a:p>
      </dgm:t>
    </dgm:pt>
    <dgm:pt modelId="{FF0CEDAF-5674-4BD3-95F7-735FF2C04C6A}" type="parTrans" cxnId="{1BC3C59F-F73C-4599-8314-FBE400F15B89}">
      <dgm:prSet/>
      <dgm:spPr/>
      <dgm:t>
        <a:bodyPr/>
        <a:lstStyle/>
        <a:p>
          <a:endParaRPr lang="en-US"/>
        </a:p>
      </dgm:t>
    </dgm:pt>
    <dgm:pt modelId="{9682FBCA-C641-449A-B63A-A43099A72C48}" type="sibTrans" cxnId="{1BC3C59F-F73C-4599-8314-FBE400F15B89}">
      <dgm:prSet/>
      <dgm:spPr/>
      <dgm:t>
        <a:bodyPr/>
        <a:lstStyle/>
        <a:p>
          <a:endParaRPr lang="en-US"/>
        </a:p>
      </dgm:t>
    </dgm:pt>
    <dgm:pt modelId="{CE64DDE2-8BB4-4CA2-A807-D25FFD7FA229}" type="pres">
      <dgm:prSet presAssocID="{62809931-4542-45AC-A147-AB8BA63C728A}" presName="Name0" presStyleCnt="0">
        <dgm:presLayoutVars>
          <dgm:chMax val="7"/>
          <dgm:chPref val="7"/>
          <dgm:dir/>
        </dgm:presLayoutVars>
      </dgm:prSet>
      <dgm:spPr/>
      <dgm:t>
        <a:bodyPr/>
        <a:lstStyle/>
        <a:p>
          <a:endParaRPr lang="en-US"/>
        </a:p>
      </dgm:t>
    </dgm:pt>
    <dgm:pt modelId="{1860C07C-B8B3-4F59-879C-E369678D2E0D}" type="pres">
      <dgm:prSet presAssocID="{62809931-4542-45AC-A147-AB8BA63C728A}" presName="Name1" presStyleCnt="0"/>
      <dgm:spPr/>
    </dgm:pt>
    <dgm:pt modelId="{E443D9C6-C9FA-454F-A50B-EDBFEA026664}" type="pres">
      <dgm:prSet presAssocID="{62809931-4542-45AC-A147-AB8BA63C728A}" presName="cycle" presStyleCnt="0"/>
      <dgm:spPr/>
    </dgm:pt>
    <dgm:pt modelId="{4C0CE911-E299-4F96-B39A-17E5D8A4929A}" type="pres">
      <dgm:prSet presAssocID="{62809931-4542-45AC-A147-AB8BA63C728A}" presName="srcNode" presStyleLbl="node1" presStyleIdx="0" presStyleCnt="3"/>
      <dgm:spPr/>
    </dgm:pt>
    <dgm:pt modelId="{368536F0-8028-4C33-BC6B-75356A55D239}" type="pres">
      <dgm:prSet presAssocID="{62809931-4542-45AC-A147-AB8BA63C728A}" presName="conn" presStyleLbl="parChTrans1D2" presStyleIdx="0" presStyleCnt="1"/>
      <dgm:spPr/>
      <dgm:t>
        <a:bodyPr/>
        <a:lstStyle/>
        <a:p>
          <a:endParaRPr lang="en-US"/>
        </a:p>
      </dgm:t>
    </dgm:pt>
    <dgm:pt modelId="{C46D13AC-0298-4E75-B6C4-F01BF1691C96}" type="pres">
      <dgm:prSet presAssocID="{62809931-4542-45AC-A147-AB8BA63C728A}" presName="extraNode" presStyleLbl="node1" presStyleIdx="0" presStyleCnt="3"/>
      <dgm:spPr/>
    </dgm:pt>
    <dgm:pt modelId="{7E21F78E-1D14-45A8-B4F4-5AA569942504}" type="pres">
      <dgm:prSet presAssocID="{62809931-4542-45AC-A147-AB8BA63C728A}" presName="dstNode" presStyleLbl="node1" presStyleIdx="0" presStyleCnt="3"/>
      <dgm:spPr/>
    </dgm:pt>
    <dgm:pt modelId="{AE60BA4C-5674-4D8A-B0B5-D7DFC273B62C}" type="pres">
      <dgm:prSet presAssocID="{FB504116-616A-4B7F-9A16-79E57E576995}" presName="text_1" presStyleLbl="node1" presStyleIdx="0" presStyleCnt="3">
        <dgm:presLayoutVars>
          <dgm:bulletEnabled val="1"/>
        </dgm:presLayoutVars>
      </dgm:prSet>
      <dgm:spPr/>
      <dgm:t>
        <a:bodyPr/>
        <a:lstStyle/>
        <a:p>
          <a:endParaRPr lang="en-US"/>
        </a:p>
      </dgm:t>
    </dgm:pt>
    <dgm:pt modelId="{8073CF50-B255-4D38-8ADA-A03EA687FF19}" type="pres">
      <dgm:prSet presAssocID="{FB504116-616A-4B7F-9A16-79E57E576995}" presName="accent_1" presStyleCnt="0"/>
      <dgm:spPr/>
    </dgm:pt>
    <dgm:pt modelId="{5DD2A503-A02F-4A82-BA58-07CF2E70DE47}" type="pres">
      <dgm:prSet presAssocID="{FB504116-616A-4B7F-9A16-79E57E576995}" presName="accentRepeatNode" presStyleLbl="solidFgAcc1" presStyleIdx="0" presStyleCnt="3"/>
      <dgm:spPr>
        <a:ln>
          <a:solidFill>
            <a:srgbClr val="C00000"/>
          </a:solidFill>
        </a:ln>
      </dgm:spPr>
    </dgm:pt>
    <dgm:pt modelId="{F5DFAD09-1554-499E-A308-8CD9B801A445}" type="pres">
      <dgm:prSet presAssocID="{5872B9E6-953F-4811-B3E6-67D8EF0683D5}" presName="text_2" presStyleLbl="node1" presStyleIdx="1" presStyleCnt="3">
        <dgm:presLayoutVars>
          <dgm:bulletEnabled val="1"/>
        </dgm:presLayoutVars>
      </dgm:prSet>
      <dgm:spPr/>
      <dgm:t>
        <a:bodyPr/>
        <a:lstStyle/>
        <a:p>
          <a:endParaRPr lang="en-US"/>
        </a:p>
      </dgm:t>
    </dgm:pt>
    <dgm:pt modelId="{D2391A39-3513-47A5-B4C0-761ABB95A017}" type="pres">
      <dgm:prSet presAssocID="{5872B9E6-953F-4811-B3E6-67D8EF0683D5}" presName="accent_2" presStyleCnt="0"/>
      <dgm:spPr/>
    </dgm:pt>
    <dgm:pt modelId="{49B676CB-E4A2-4DED-8602-7B6FFB682632}" type="pres">
      <dgm:prSet presAssocID="{5872B9E6-953F-4811-B3E6-67D8EF0683D5}" presName="accentRepeatNode" presStyleLbl="solidFgAcc1" presStyleIdx="1" presStyleCnt="3"/>
      <dgm:spPr>
        <a:ln>
          <a:solidFill>
            <a:srgbClr val="C00000"/>
          </a:solidFill>
        </a:ln>
      </dgm:spPr>
    </dgm:pt>
    <dgm:pt modelId="{380C519B-9D9C-4CDD-B471-B379FF96DD5D}" type="pres">
      <dgm:prSet presAssocID="{11EDC1BD-A2C5-4E3A-BB30-535ED57252EE}" presName="text_3" presStyleLbl="node1" presStyleIdx="2" presStyleCnt="3">
        <dgm:presLayoutVars>
          <dgm:bulletEnabled val="1"/>
        </dgm:presLayoutVars>
      </dgm:prSet>
      <dgm:spPr/>
      <dgm:t>
        <a:bodyPr/>
        <a:lstStyle/>
        <a:p>
          <a:endParaRPr lang="en-US"/>
        </a:p>
      </dgm:t>
    </dgm:pt>
    <dgm:pt modelId="{08B24A46-0E47-4714-84E3-EA1D6EFC8475}" type="pres">
      <dgm:prSet presAssocID="{11EDC1BD-A2C5-4E3A-BB30-535ED57252EE}" presName="accent_3" presStyleCnt="0"/>
      <dgm:spPr/>
    </dgm:pt>
    <dgm:pt modelId="{246EF979-5238-4073-963A-AF9629FB66DE}" type="pres">
      <dgm:prSet presAssocID="{11EDC1BD-A2C5-4E3A-BB30-535ED57252EE}" presName="accentRepeatNode" presStyleLbl="solidFgAcc1" presStyleIdx="2" presStyleCnt="3"/>
      <dgm:spPr>
        <a:ln>
          <a:solidFill>
            <a:srgbClr val="C00000"/>
          </a:solidFill>
        </a:ln>
      </dgm:spPr>
    </dgm:pt>
  </dgm:ptLst>
  <dgm:cxnLst>
    <dgm:cxn modelId="{D3845988-A9CE-4516-A6D7-C26579AC720A}" type="presOf" srcId="{5872B9E6-953F-4811-B3E6-67D8EF0683D5}" destId="{F5DFAD09-1554-499E-A308-8CD9B801A445}" srcOrd="0" destOrd="0" presId="urn:microsoft.com/office/officeart/2008/layout/VerticalCurvedList"/>
    <dgm:cxn modelId="{601E8941-350B-4743-B070-807436211108}" type="presOf" srcId="{11EDC1BD-A2C5-4E3A-BB30-535ED57252EE}" destId="{380C519B-9D9C-4CDD-B471-B379FF96DD5D}" srcOrd="0" destOrd="0" presId="urn:microsoft.com/office/officeart/2008/layout/VerticalCurvedList"/>
    <dgm:cxn modelId="{51BECE13-5BB1-4B1B-B085-4F698960DB10}" type="presOf" srcId="{62809931-4542-45AC-A147-AB8BA63C728A}" destId="{CE64DDE2-8BB4-4CA2-A807-D25FFD7FA229}" srcOrd="0" destOrd="0" presId="urn:microsoft.com/office/officeart/2008/layout/VerticalCurvedList"/>
    <dgm:cxn modelId="{6241E5BA-E422-4741-80A1-196208238036}" type="presOf" srcId="{1DF2F040-3AAE-465E-B83B-15DB4502B22C}" destId="{368536F0-8028-4C33-BC6B-75356A55D239}" srcOrd="0" destOrd="0" presId="urn:microsoft.com/office/officeart/2008/layout/VerticalCurvedList"/>
    <dgm:cxn modelId="{1BC3C59F-F73C-4599-8314-FBE400F15B89}" srcId="{62809931-4542-45AC-A147-AB8BA63C728A}" destId="{11EDC1BD-A2C5-4E3A-BB30-535ED57252EE}" srcOrd="2" destOrd="0" parTransId="{FF0CEDAF-5674-4BD3-95F7-735FF2C04C6A}" sibTransId="{9682FBCA-C641-449A-B63A-A43099A72C48}"/>
    <dgm:cxn modelId="{12D25498-36ED-4C06-B5AE-B3A3104C04F5}" type="presOf" srcId="{FB504116-616A-4B7F-9A16-79E57E576995}" destId="{AE60BA4C-5674-4D8A-B0B5-D7DFC273B62C}" srcOrd="0" destOrd="0" presId="urn:microsoft.com/office/officeart/2008/layout/VerticalCurvedList"/>
    <dgm:cxn modelId="{0204FEA0-5E9D-4033-B076-3914AD114100}" srcId="{62809931-4542-45AC-A147-AB8BA63C728A}" destId="{5872B9E6-953F-4811-B3E6-67D8EF0683D5}" srcOrd="1" destOrd="0" parTransId="{4BED5A1A-8A2A-40E9-8DE6-6388F0442229}" sibTransId="{7CFADF1C-0B7E-4CFC-B6CC-AC4785FE7345}"/>
    <dgm:cxn modelId="{30248826-F15F-4E5D-BCF7-33DDAC64DBFC}" srcId="{62809931-4542-45AC-A147-AB8BA63C728A}" destId="{FB504116-616A-4B7F-9A16-79E57E576995}" srcOrd="0" destOrd="0" parTransId="{DB6D85B1-DCB5-4AA4-8250-1B14F5DA4644}" sibTransId="{1DF2F040-3AAE-465E-B83B-15DB4502B22C}"/>
    <dgm:cxn modelId="{BAE06775-263E-4364-9E38-78FF39FBF5A8}" type="presParOf" srcId="{CE64DDE2-8BB4-4CA2-A807-D25FFD7FA229}" destId="{1860C07C-B8B3-4F59-879C-E369678D2E0D}" srcOrd="0" destOrd="0" presId="urn:microsoft.com/office/officeart/2008/layout/VerticalCurvedList"/>
    <dgm:cxn modelId="{F39BF4EF-E2D8-4DB9-BEC4-107A1CA7D8EC}" type="presParOf" srcId="{1860C07C-B8B3-4F59-879C-E369678D2E0D}" destId="{E443D9C6-C9FA-454F-A50B-EDBFEA026664}" srcOrd="0" destOrd="0" presId="urn:microsoft.com/office/officeart/2008/layout/VerticalCurvedList"/>
    <dgm:cxn modelId="{A26229FA-D703-48F4-83CD-9111EB87D15B}" type="presParOf" srcId="{E443D9C6-C9FA-454F-A50B-EDBFEA026664}" destId="{4C0CE911-E299-4F96-B39A-17E5D8A4929A}" srcOrd="0" destOrd="0" presId="urn:microsoft.com/office/officeart/2008/layout/VerticalCurvedList"/>
    <dgm:cxn modelId="{51881D34-1D15-48FE-8B11-2804D4BB11F0}" type="presParOf" srcId="{E443D9C6-C9FA-454F-A50B-EDBFEA026664}" destId="{368536F0-8028-4C33-BC6B-75356A55D239}" srcOrd="1" destOrd="0" presId="urn:microsoft.com/office/officeart/2008/layout/VerticalCurvedList"/>
    <dgm:cxn modelId="{0B07EF5D-AD73-4498-9510-0A8A4F7DC76B}" type="presParOf" srcId="{E443D9C6-C9FA-454F-A50B-EDBFEA026664}" destId="{C46D13AC-0298-4E75-B6C4-F01BF1691C96}" srcOrd="2" destOrd="0" presId="urn:microsoft.com/office/officeart/2008/layout/VerticalCurvedList"/>
    <dgm:cxn modelId="{B4F4EDA1-03A0-4B97-93F7-8B51B7ADC73A}" type="presParOf" srcId="{E443D9C6-C9FA-454F-A50B-EDBFEA026664}" destId="{7E21F78E-1D14-45A8-B4F4-5AA569942504}" srcOrd="3" destOrd="0" presId="urn:microsoft.com/office/officeart/2008/layout/VerticalCurvedList"/>
    <dgm:cxn modelId="{C3A27873-E09B-4D88-B856-2AA9C5C04B82}" type="presParOf" srcId="{1860C07C-B8B3-4F59-879C-E369678D2E0D}" destId="{AE60BA4C-5674-4D8A-B0B5-D7DFC273B62C}" srcOrd="1" destOrd="0" presId="urn:microsoft.com/office/officeart/2008/layout/VerticalCurvedList"/>
    <dgm:cxn modelId="{33D9564D-F4DB-4AB7-9914-ED3402FB7B31}" type="presParOf" srcId="{1860C07C-B8B3-4F59-879C-E369678D2E0D}" destId="{8073CF50-B255-4D38-8ADA-A03EA687FF19}" srcOrd="2" destOrd="0" presId="urn:microsoft.com/office/officeart/2008/layout/VerticalCurvedList"/>
    <dgm:cxn modelId="{1BC6D239-2DC2-4FB3-9AA5-E6617A1E9085}" type="presParOf" srcId="{8073CF50-B255-4D38-8ADA-A03EA687FF19}" destId="{5DD2A503-A02F-4A82-BA58-07CF2E70DE47}" srcOrd="0" destOrd="0" presId="urn:microsoft.com/office/officeart/2008/layout/VerticalCurvedList"/>
    <dgm:cxn modelId="{40D6A9D0-6244-4FE8-B50E-A4F742969DE4}" type="presParOf" srcId="{1860C07C-B8B3-4F59-879C-E369678D2E0D}" destId="{F5DFAD09-1554-499E-A308-8CD9B801A445}" srcOrd="3" destOrd="0" presId="urn:microsoft.com/office/officeart/2008/layout/VerticalCurvedList"/>
    <dgm:cxn modelId="{27D3149B-36F8-442B-A119-7BAEF001D677}" type="presParOf" srcId="{1860C07C-B8B3-4F59-879C-E369678D2E0D}" destId="{D2391A39-3513-47A5-B4C0-761ABB95A017}" srcOrd="4" destOrd="0" presId="urn:microsoft.com/office/officeart/2008/layout/VerticalCurvedList"/>
    <dgm:cxn modelId="{25D45F7A-08D0-4690-AE02-7B5CEA3F25B2}" type="presParOf" srcId="{D2391A39-3513-47A5-B4C0-761ABB95A017}" destId="{49B676CB-E4A2-4DED-8602-7B6FFB682632}" srcOrd="0" destOrd="0" presId="urn:microsoft.com/office/officeart/2008/layout/VerticalCurvedList"/>
    <dgm:cxn modelId="{6BA74DF5-D182-4E2C-A604-EBEAA1C0449E}" type="presParOf" srcId="{1860C07C-B8B3-4F59-879C-E369678D2E0D}" destId="{380C519B-9D9C-4CDD-B471-B379FF96DD5D}" srcOrd="5" destOrd="0" presId="urn:microsoft.com/office/officeart/2008/layout/VerticalCurvedList"/>
    <dgm:cxn modelId="{115DCCBC-D3E2-438A-B6B9-E7A33803299E}" type="presParOf" srcId="{1860C07C-B8B3-4F59-879C-E369678D2E0D}" destId="{08B24A46-0E47-4714-84E3-EA1D6EFC8475}" srcOrd="6" destOrd="0" presId="urn:microsoft.com/office/officeart/2008/layout/VerticalCurvedList"/>
    <dgm:cxn modelId="{57F46803-ED7E-4225-A1FD-0B559DB0C040}" type="presParOf" srcId="{08B24A46-0E47-4714-84E3-EA1D6EFC8475}" destId="{246EF979-5238-4073-963A-AF9629FB66DE}" srcOrd="0" destOrd="0" presId="urn:microsoft.com/office/officeart/2008/layout/VerticalCurvedList"/>
  </dgm:cxnLst>
  <dgm:bg>
    <a:noFill/>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65C67-D061-4DD6-993D-9D6745D5643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B930CD2-0E76-44E1-9DAF-0C5886E03872}">
      <dgm:prSet phldrT="[Text]"/>
      <dgm:spPr/>
      <dgm:t>
        <a:bodyPr/>
        <a:lstStyle/>
        <a:p>
          <a:r>
            <a:rPr lang="en-US" dirty="0" err="1" smtClean="0"/>
            <a:t>Quyền</a:t>
          </a:r>
          <a:r>
            <a:rPr lang="en-US" dirty="0" smtClean="0"/>
            <a:t> </a:t>
          </a:r>
          <a:r>
            <a:rPr lang="en-US" dirty="0" err="1" smtClean="0"/>
            <a:t>khác</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tài</a:t>
          </a:r>
          <a:r>
            <a:rPr lang="en-US" dirty="0" smtClean="0"/>
            <a:t> </a:t>
          </a:r>
          <a:r>
            <a:rPr lang="en-US" dirty="0" err="1" smtClean="0"/>
            <a:t>sản</a:t>
          </a:r>
          <a:endParaRPr lang="en-US" dirty="0"/>
        </a:p>
      </dgm:t>
    </dgm:pt>
    <dgm:pt modelId="{15221C53-0544-470F-89A0-88AE10C6D607}" type="parTrans" cxnId="{E2320C1A-656A-4567-B68C-B1A585C61FAF}">
      <dgm:prSet/>
      <dgm:spPr/>
      <dgm:t>
        <a:bodyPr/>
        <a:lstStyle/>
        <a:p>
          <a:endParaRPr lang="en-US"/>
        </a:p>
      </dgm:t>
    </dgm:pt>
    <dgm:pt modelId="{5B866F10-B2D4-4786-9B59-5FAA569F1CD3}" type="sibTrans" cxnId="{E2320C1A-656A-4567-B68C-B1A585C61FAF}">
      <dgm:prSet/>
      <dgm:spPr/>
      <dgm:t>
        <a:bodyPr/>
        <a:lstStyle/>
        <a:p>
          <a:endParaRPr lang="en-US"/>
        </a:p>
      </dgm:t>
    </dgm:pt>
    <dgm:pt modelId="{879A2D01-311E-4AFC-BF94-638B6C33920B}">
      <dgm:prSet phldrT="[Text]"/>
      <dgm:spPr/>
      <dgm:t>
        <a:bodyPr/>
        <a:lstStyle/>
        <a:p>
          <a:r>
            <a:rPr lang="en-US" dirty="0" err="1" smtClean="0"/>
            <a:t>Quyền</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bất</a:t>
          </a:r>
          <a:r>
            <a:rPr lang="en-US" dirty="0" smtClean="0"/>
            <a:t> </a:t>
          </a:r>
          <a:r>
            <a:rPr lang="en-US" dirty="0" err="1" smtClean="0"/>
            <a:t>động</a:t>
          </a:r>
          <a:r>
            <a:rPr lang="en-US" dirty="0" smtClean="0"/>
            <a:t> </a:t>
          </a:r>
          <a:r>
            <a:rPr lang="en-US" dirty="0" err="1" smtClean="0"/>
            <a:t>sản</a:t>
          </a:r>
          <a:r>
            <a:rPr lang="en-US" dirty="0" smtClean="0"/>
            <a:t> </a:t>
          </a:r>
          <a:r>
            <a:rPr lang="en-US" dirty="0" err="1" smtClean="0"/>
            <a:t>liền</a:t>
          </a:r>
          <a:r>
            <a:rPr lang="en-US" dirty="0" smtClean="0"/>
            <a:t> </a:t>
          </a:r>
          <a:r>
            <a:rPr lang="en-US" dirty="0" err="1" smtClean="0"/>
            <a:t>kề</a:t>
          </a:r>
          <a:endParaRPr lang="en-US" dirty="0"/>
        </a:p>
      </dgm:t>
    </dgm:pt>
    <dgm:pt modelId="{CE171A2D-7F61-41F6-9486-E26C1C58370C}" type="parTrans" cxnId="{FC424B87-3B59-40CC-B296-81980BE03AD3}">
      <dgm:prSet/>
      <dgm:spPr/>
      <dgm:t>
        <a:bodyPr/>
        <a:lstStyle/>
        <a:p>
          <a:endParaRPr lang="en-US"/>
        </a:p>
      </dgm:t>
    </dgm:pt>
    <dgm:pt modelId="{70FBC238-DC99-43B6-A72E-60AD4E3DD7CA}" type="sibTrans" cxnId="{FC424B87-3B59-40CC-B296-81980BE03AD3}">
      <dgm:prSet/>
      <dgm:spPr/>
      <dgm:t>
        <a:bodyPr/>
        <a:lstStyle/>
        <a:p>
          <a:endParaRPr lang="en-US"/>
        </a:p>
      </dgm:t>
    </dgm:pt>
    <dgm:pt modelId="{9F98211D-F8AA-4914-BA77-7B70FDBAB113}">
      <dgm:prSet phldrT="[Text]"/>
      <dgm:spPr/>
      <dgm:t>
        <a:bodyPr/>
        <a:lstStyle/>
        <a:p>
          <a:r>
            <a:rPr lang="en-US" dirty="0" err="1" smtClean="0"/>
            <a:t>Quyền</a:t>
          </a:r>
          <a:r>
            <a:rPr lang="en-US" dirty="0" smtClean="0"/>
            <a:t> </a:t>
          </a:r>
          <a:r>
            <a:rPr lang="en-US" dirty="0" err="1" smtClean="0"/>
            <a:t>hưởng</a:t>
          </a:r>
          <a:r>
            <a:rPr lang="en-US" dirty="0" smtClean="0"/>
            <a:t> </a:t>
          </a:r>
          <a:r>
            <a:rPr lang="en-US" dirty="0" err="1" smtClean="0"/>
            <a:t>dụng</a:t>
          </a:r>
          <a:endParaRPr lang="en-US" dirty="0"/>
        </a:p>
      </dgm:t>
    </dgm:pt>
    <dgm:pt modelId="{47A103EA-162C-4951-BD0F-B8D39C7E52B7}" type="parTrans" cxnId="{9C5311F0-3A48-4297-B6A3-B435E72B3EA0}">
      <dgm:prSet/>
      <dgm:spPr/>
      <dgm:t>
        <a:bodyPr/>
        <a:lstStyle/>
        <a:p>
          <a:endParaRPr lang="en-US"/>
        </a:p>
      </dgm:t>
    </dgm:pt>
    <dgm:pt modelId="{77BB6ADA-7108-40AD-8829-EC343C13E175}" type="sibTrans" cxnId="{9C5311F0-3A48-4297-B6A3-B435E72B3EA0}">
      <dgm:prSet/>
      <dgm:spPr/>
      <dgm:t>
        <a:bodyPr/>
        <a:lstStyle/>
        <a:p>
          <a:endParaRPr lang="en-US"/>
        </a:p>
      </dgm:t>
    </dgm:pt>
    <dgm:pt modelId="{C6BA5D85-9642-407E-963C-4F4A2AB52490}">
      <dgm:prSet phldrT="[Text]"/>
      <dgm:spPr/>
      <dgm:t>
        <a:bodyPr/>
        <a:lstStyle/>
        <a:p>
          <a:r>
            <a:rPr lang="en-US" dirty="0" err="1" smtClean="0"/>
            <a:t>Quyền</a:t>
          </a:r>
          <a:r>
            <a:rPr lang="en-US" dirty="0" smtClean="0"/>
            <a:t> </a:t>
          </a:r>
          <a:r>
            <a:rPr lang="en-US" dirty="0" err="1" smtClean="0"/>
            <a:t>bề</a:t>
          </a:r>
          <a:r>
            <a:rPr lang="en-US" dirty="0" smtClean="0"/>
            <a:t> </a:t>
          </a:r>
          <a:r>
            <a:rPr lang="en-US" dirty="0" err="1" smtClean="0"/>
            <a:t>mặt</a:t>
          </a:r>
          <a:endParaRPr lang="en-US" dirty="0"/>
        </a:p>
      </dgm:t>
    </dgm:pt>
    <dgm:pt modelId="{1EEBF7E5-BB21-43F7-906C-CEA46B240FBF}" type="parTrans" cxnId="{60555CBA-C2E0-4860-A23B-FF5A157B287D}">
      <dgm:prSet/>
      <dgm:spPr/>
      <dgm:t>
        <a:bodyPr/>
        <a:lstStyle/>
        <a:p>
          <a:endParaRPr lang="en-US"/>
        </a:p>
      </dgm:t>
    </dgm:pt>
    <dgm:pt modelId="{570F8208-BF64-4B0E-9BF9-48242DA26E2F}" type="sibTrans" cxnId="{60555CBA-C2E0-4860-A23B-FF5A157B287D}">
      <dgm:prSet/>
      <dgm:spPr/>
      <dgm:t>
        <a:bodyPr/>
        <a:lstStyle/>
        <a:p>
          <a:endParaRPr lang="en-US"/>
        </a:p>
      </dgm:t>
    </dgm:pt>
    <dgm:pt modelId="{B775C98E-D241-41AF-B009-D035C45C0C83}" type="pres">
      <dgm:prSet presAssocID="{0A665C67-D061-4DD6-993D-9D6745D5643C}" presName="hierChild1" presStyleCnt="0">
        <dgm:presLayoutVars>
          <dgm:orgChart val="1"/>
          <dgm:chPref val="1"/>
          <dgm:dir/>
          <dgm:animOne val="branch"/>
          <dgm:animLvl val="lvl"/>
          <dgm:resizeHandles/>
        </dgm:presLayoutVars>
      </dgm:prSet>
      <dgm:spPr/>
      <dgm:t>
        <a:bodyPr/>
        <a:lstStyle/>
        <a:p>
          <a:endParaRPr lang="en-US"/>
        </a:p>
      </dgm:t>
    </dgm:pt>
    <dgm:pt modelId="{68306CFA-CB2E-46E5-AE03-2697DD133511}" type="pres">
      <dgm:prSet presAssocID="{8B930CD2-0E76-44E1-9DAF-0C5886E03872}" presName="hierRoot1" presStyleCnt="0">
        <dgm:presLayoutVars>
          <dgm:hierBranch val="init"/>
        </dgm:presLayoutVars>
      </dgm:prSet>
      <dgm:spPr/>
    </dgm:pt>
    <dgm:pt modelId="{20DAEFF6-7147-4C33-AF94-72EC8380773A}" type="pres">
      <dgm:prSet presAssocID="{8B930CD2-0E76-44E1-9DAF-0C5886E03872}" presName="rootComposite1" presStyleCnt="0"/>
      <dgm:spPr/>
    </dgm:pt>
    <dgm:pt modelId="{69848846-59AF-414A-B245-8E0A112F31D3}" type="pres">
      <dgm:prSet presAssocID="{8B930CD2-0E76-44E1-9DAF-0C5886E03872}" presName="rootText1" presStyleLbl="node0" presStyleIdx="0" presStyleCnt="1">
        <dgm:presLayoutVars>
          <dgm:chPref val="3"/>
        </dgm:presLayoutVars>
      </dgm:prSet>
      <dgm:spPr/>
      <dgm:t>
        <a:bodyPr/>
        <a:lstStyle/>
        <a:p>
          <a:endParaRPr lang="en-US"/>
        </a:p>
      </dgm:t>
    </dgm:pt>
    <dgm:pt modelId="{F7ABE4DA-606E-4950-AAE0-3932B32E12B4}" type="pres">
      <dgm:prSet presAssocID="{8B930CD2-0E76-44E1-9DAF-0C5886E03872}" presName="rootConnector1" presStyleLbl="node1" presStyleIdx="0" presStyleCnt="0"/>
      <dgm:spPr/>
      <dgm:t>
        <a:bodyPr/>
        <a:lstStyle/>
        <a:p>
          <a:endParaRPr lang="en-US"/>
        </a:p>
      </dgm:t>
    </dgm:pt>
    <dgm:pt modelId="{3ECB6746-84A3-46E4-9C3A-9C9CCC2EF2EB}" type="pres">
      <dgm:prSet presAssocID="{8B930CD2-0E76-44E1-9DAF-0C5886E03872}" presName="hierChild2" presStyleCnt="0"/>
      <dgm:spPr/>
    </dgm:pt>
    <dgm:pt modelId="{F03078C9-E254-476D-A522-CA64920E4487}" type="pres">
      <dgm:prSet presAssocID="{CE171A2D-7F61-41F6-9486-E26C1C58370C}" presName="Name37" presStyleLbl="parChTrans1D2" presStyleIdx="0" presStyleCnt="3"/>
      <dgm:spPr/>
      <dgm:t>
        <a:bodyPr/>
        <a:lstStyle/>
        <a:p>
          <a:endParaRPr lang="en-US"/>
        </a:p>
      </dgm:t>
    </dgm:pt>
    <dgm:pt modelId="{0A8E965F-F794-4BBF-9DE7-97A472F5E1A9}" type="pres">
      <dgm:prSet presAssocID="{879A2D01-311E-4AFC-BF94-638B6C33920B}" presName="hierRoot2" presStyleCnt="0">
        <dgm:presLayoutVars>
          <dgm:hierBranch val="init"/>
        </dgm:presLayoutVars>
      </dgm:prSet>
      <dgm:spPr/>
    </dgm:pt>
    <dgm:pt modelId="{3B49F605-642B-431C-9F6A-C9E71EAA3181}" type="pres">
      <dgm:prSet presAssocID="{879A2D01-311E-4AFC-BF94-638B6C33920B}" presName="rootComposite" presStyleCnt="0"/>
      <dgm:spPr/>
    </dgm:pt>
    <dgm:pt modelId="{3255909F-F49C-4F94-91E3-D53553A13DE1}" type="pres">
      <dgm:prSet presAssocID="{879A2D01-311E-4AFC-BF94-638B6C33920B}" presName="rootText" presStyleLbl="node2" presStyleIdx="0" presStyleCnt="3">
        <dgm:presLayoutVars>
          <dgm:chPref val="3"/>
        </dgm:presLayoutVars>
      </dgm:prSet>
      <dgm:spPr/>
      <dgm:t>
        <a:bodyPr/>
        <a:lstStyle/>
        <a:p>
          <a:endParaRPr lang="en-US"/>
        </a:p>
      </dgm:t>
    </dgm:pt>
    <dgm:pt modelId="{3AD0066C-B4E9-42A5-BA45-6594A84B4A75}" type="pres">
      <dgm:prSet presAssocID="{879A2D01-311E-4AFC-BF94-638B6C33920B}" presName="rootConnector" presStyleLbl="node2" presStyleIdx="0" presStyleCnt="3"/>
      <dgm:spPr/>
      <dgm:t>
        <a:bodyPr/>
        <a:lstStyle/>
        <a:p>
          <a:endParaRPr lang="en-US"/>
        </a:p>
      </dgm:t>
    </dgm:pt>
    <dgm:pt modelId="{67627562-CA09-44A6-8361-EDB49E687B2D}" type="pres">
      <dgm:prSet presAssocID="{879A2D01-311E-4AFC-BF94-638B6C33920B}" presName="hierChild4" presStyleCnt="0"/>
      <dgm:spPr/>
    </dgm:pt>
    <dgm:pt modelId="{92DE3B34-1E57-438B-8AB6-0467A3112140}" type="pres">
      <dgm:prSet presAssocID="{879A2D01-311E-4AFC-BF94-638B6C33920B}" presName="hierChild5" presStyleCnt="0"/>
      <dgm:spPr/>
    </dgm:pt>
    <dgm:pt modelId="{A44E79A2-DB3F-4058-968C-19229B406574}" type="pres">
      <dgm:prSet presAssocID="{47A103EA-162C-4951-BD0F-B8D39C7E52B7}" presName="Name37" presStyleLbl="parChTrans1D2" presStyleIdx="1" presStyleCnt="3"/>
      <dgm:spPr/>
      <dgm:t>
        <a:bodyPr/>
        <a:lstStyle/>
        <a:p>
          <a:endParaRPr lang="en-US"/>
        </a:p>
      </dgm:t>
    </dgm:pt>
    <dgm:pt modelId="{06FC389F-EF95-4312-B461-FD33CF3D0AF8}" type="pres">
      <dgm:prSet presAssocID="{9F98211D-F8AA-4914-BA77-7B70FDBAB113}" presName="hierRoot2" presStyleCnt="0">
        <dgm:presLayoutVars>
          <dgm:hierBranch val="init"/>
        </dgm:presLayoutVars>
      </dgm:prSet>
      <dgm:spPr/>
    </dgm:pt>
    <dgm:pt modelId="{B6AC9826-E1DE-4E2C-A296-A39A8EAD9BF5}" type="pres">
      <dgm:prSet presAssocID="{9F98211D-F8AA-4914-BA77-7B70FDBAB113}" presName="rootComposite" presStyleCnt="0"/>
      <dgm:spPr/>
    </dgm:pt>
    <dgm:pt modelId="{0A77625E-569E-4C8E-9F3D-28EF341C1B67}" type="pres">
      <dgm:prSet presAssocID="{9F98211D-F8AA-4914-BA77-7B70FDBAB113}" presName="rootText" presStyleLbl="node2" presStyleIdx="1" presStyleCnt="3">
        <dgm:presLayoutVars>
          <dgm:chPref val="3"/>
        </dgm:presLayoutVars>
      </dgm:prSet>
      <dgm:spPr/>
      <dgm:t>
        <a:bodyPr/>
        <a:lstStyle/>
        <a:p>
          <a:endParaRPr lang="en-US"/>
        </a:p>
      </dgm:t>
    </dgm:pt>
    <dgm:pt modelId="{DAAD00A2-DEC9-4566-AA50-4B62DB664D23}" type="pres">
      <dgm:prSet presAssocID="{9F98211D-F8AA-4914-BA77-7B70FDBAB113}" presName="rootConnector" presStyleLbl="node2" presStyleIdx="1" presStyleCnt="3"/>
      <dgm:spPr/>
      <dgm:t>
        <a:bodyPr/>
        <a:lstStyle/>
        <a:p>
          <a:endParaRPr lang="en-US"/>
        </a:p>
      </dgm:t>
    </dgm:pt>
    <dgm:pt modelId="{3190B8E7-333B-466F-8B0C-1E8DC55E4308}" type="pres">
      <dgm:prSet presAssocID="{9F98211D-F8AA-4914-BA77-7B70FDBAB113}" presName="hierChild4" presStyleCnt="0"/>
      <dgm:spPr/>
    </dgm:pt>
    <dgm:pt modelId="{D0F7C3BB-5626-406C-9570-3B4C491AE5D3}" type="pres">
      <dgm:prSet presAssocID="{9F98211D-F8AA-4914-BA77-7B70FDBAB113}" presName="hierChild5" presStyleCnt="0"/>
      <dgm:spPr/>
    </dgm:pt>
    <dgm:pt modelId="{C1C31DA8-2691-4524-AE3C-984C806F36F4}" type="pres">
      <dgm:prSet presAssocID="{1EEBF7E5-BB21-43F7-906C-CEA46B240FBF}" presName="Name37" presStyleLbl="parChTrans1D2" presStyleIdx="2" presStyleCnt="3"/>
      <dgm:spPr/>
      <dgm:t>
        <a:bodyPr/>
        <a:lstStyle/>
        <a:p>
          <a:endParaRPr lang="en-US"/>
        </a:p>
      </dgm:t>
    </dgm:pt>
    <dgm:pt modelId="{0C6CCC37-F9D8-4ABA-AF10-45683C88F0B2}" type="pres">
      <dgm:prSet presAssocID="{C6BA5D85-9642-407E-963C-4F4A2AB52490}" presName="hierRoot2" presStyleCnt="0">
        <dgm:presLayoutVars>
          <dgm:hierBranch val="init"/>
        </dgm:presLayoutVars>
      </dgm:prSet>
      <dgm:spPr/>
    </dgm:pt>
    <dgm:pt modelId="{3325072D-A9CC-40D7-A8C6-77E6C6C4B6FC}" type="pres">
      <dgm:prSet presAssocID="{C6BA5D85-9642-407E-963C-4F4A2AB52490}" presName="rootComposite" presStyleCnt="0"/>
      <dgm:spPr/>
    </dgm:pt>
    <dgm:pt modelId="{C250297B-7341-4C05-BFA5-FAA448C3771E}" type="pres">
      <dgm:prSet presAssocID="{C6BA5D85-9642-407E-963C-4F4A2AB52490}" presName="rootText" presStyleLbl="node2" presStyleIdx="2" presStyleCnt="3" custLinFactNeighborX="1152" custLinFactNeighborY="2303">
        <dgm:presLayoutVars>
          <dgm:chPref val="3"/>
        </dgm:presLayoutVars>
      </dgm:prSet>
      <dgm:spPr/>
      <dgm:t>
        <a:bodyPr/>
        <a:lstStyle/>
        <a:p>
          <a:endParaRPr lang="en-US"/>
        </a:p>
      </dgm:t>
    </dgm:pt>
    <dgm:pt modelId="{B95598C4-461F-4CB0-AF6B-0D5A959C2613}" type="pres">
      <dgm:prSet presAssocID="{C6BA5D85-9642-407E-963C-4F4A2AB52490}" presName="rootConnector" presStyleLbl="node2" presStyleIdx="2" presStyleCnt="3"/>
      <dgm:spPr/>
      <dgm:t>
        <a:bodyPr/>
        <a:lstStyle/>
        <a:p>
          <a:endParaRPr lang="en-US"/>
        </a:p>
      </dgm:t>
    </dgm:pt>
    <dgm:pt modelId="{F7400B74-E6AC-45F2-B0B2-3AE740E8BF95}" type="pres">
      <dgm:prSet presAssocID="{C6BA5D85-9642-407E-963C-4F4A2AB52490}" presName="hierChild4" presStyleCnt="0"/>
      <dgm:spPr/>
    </dgm:pt>
    <dgm:pt modelId="{066EDFD3-846F-4B4C-902B-2C0B7F2021AF}" type="pres">
      <dgm:prSet presAssocID="{C6BA5D85-9642-407E-963C-4F4A2AB52490}" presName="hierChild5" presStyleCnt="0"/>
      <dgm:spPr/>
    </dgm:pt>
    <dgm:pt modelId="{EAF6EDAA-931F-4414-B17C-46951D8CA19C}" type="pres">
      <dgm:prSet presAssocID="{8B930CD2-0E76-44E1-9DAF-0C5886E03872}" presName="hierChild3" presStyleCnt="0"/>
      <dgm:spPr/>
    </dgm:pt>
  </dgm:ptLst>
  <dgm:cxnLst>
    <dgm:cxn modelId="{E9DB7A2E-2FBA-460A-A33E-27E45743F963}" type="presOf" srcId="{9F98211D-F8AA-4914-BA77-7B70FDBAB113}" destId="{DAAD00A2-DEC9-4566-AA50-4B62DB664D23}" srcOrd="1" destOrd="0" presId="urn:microsoft.com/office/officeart/2005/8/layout/orgChart1"/>
    <dgm:cxn modelId="{A45D959F-ED49-465D-871E-3A84175F306D}" type="presOf" srcId="{879A2D01-311E-4AFC-BF94-638B6C33920B}" destId="{3255909F-F49C-4F94-91E3-D53553A13DE1}" srcOrd="0" destOrd="0" presId="urn:microsoft.com/office/officeart/2005/8/layout/orgChart1"/>
    <dgm:cxn modelId="{46FA42D9-88A5-4535-B2B6-335166417820}" type="presOf" srcId="{1EEBF7E5-BB21-43F7-906C-CEA46B240FBF}" destId="{C1C31DA8-2691-4524-AE3C-984C806F36F4}" srcOrd="0" destOrd="0" presId="urn:microsoft.com/office/officeart/2005/8/layout/orgChart1"/>
    <dgm:cxn modelId="{4C3AA281-66FD-4332-88AC-AA32390E33C0}" type="presOf" srcId="{0A665C67-D061-4DD6-993D-9D6745D5643C}" destId="{B775C98E-D241-41AF-B009-D035C45C0C83}" srcOrd="0" destOrd="0" presId="urn:microsoft.com/office/officeart/2005/8/layout/orgChart1"/>
    <dgm:cxn modelId="{E2320C1A-656A-4567-B68C-B1A585C61FAF}" srcId="{0A665C67-D061-4DD6-993D-9D6745D5643C}" destId="{8B930CD2-0E76-44E1-9DAF-0C5886E03872}" srcOrd="0" destOrd="0" parTransId="{15221C53-0544-470F-89A0-88AE10C6D607}" sibTransId="{5B866F10-B2D4-4786-9B59-5FAA569F1CD3}"/>
    <dgm:cxn modelId="{60555CBA-C2E0-4860-A23B-FF5A157B287D}" srcId="{8B930CD2-0E76-44E1-9DAF-0C5886E03872}" destId="{C6BA5D85-9642-407E-963C-4F4A2AB52490}" srcOrd="2" destOrd="0" parTransId="{1EEBF7E5-BB21-43F7-906C-CEA46B240FBF}" sibTransId="{570F8208-BF64-4B0E-9BF9-48242DA26E2F}"/>
    <dgm:cxn modelId="{DE379858-FA0F-493A-8EA5-55D1F1C69C06}" type="presOf" srcId="{8B930CD2-0E76-44E1-9DAF-0C5886E03872}" destId="{69848846-59AF-414A-B245-8E0A112F31D3}" srcOrd="0" destOrd="0" presId="urn:microsoft.com/office/officeart/2005/8/layout/orgChart1"/>
    <dgm:cxn modelId="{1DF2209B-6170-4687-9C29-14459D36AE74}" type="presOf" srcId="{8B930CD2-0E76-44E1-9DAF-0C5886E03872}" destId="{F7ABE4DA-606E-4950-AAE0-3932B32E12B4}" srcOrd="1" destOrd="0" presId="urn:microsoft.com/office/officeart/2005/8/layout/orgChart1"/>
    <dgm:cxn modelId="{FC424B87-3B59-40CC-B296-81980BE03AD3}" srcId="{8B930CD2-0E76-44E1-9DAF-0C5886E03872}" destId="{879A2D01-311E-4AFC-BF94-638B6C33920B}" srcOrd="0" destOrd="0" parTransId="{CE171A2D-7F61-41F6-9486-E26C1C58370C}" sibTransId="{70FBC238-DC99-43B6-A72E-60AD4E3DD7CA}"/>
    <dgm:cxn modelId="{EEFD128A-7C3C-4D07-B0DF-9FCC97C566CF}" type="presOf" srcId="{47A103EA-162C-4951-BD0F-B8D39C7E52B7}" destId="{A44E79A2-DB3F-4058-968C-19229B406574}" srcOrd="0" destOrd="0" presId="urn:microsoft.com/office/officeart/2005/8/layout/orgChart1"/>
    <dgm:cxn modelId="{E1F5710D-F79F-43A4-82F4-A24185E09080}" type="presOf" srcId="{C6BA5D85-9642-407E-963C-4F4A2AB52490}" destId="{B95598C4-461F-4CB0-AF6B-0D5A959C2613}" srcOrd="1" destOrd="0" presId="urn:microsoft.com/office/officeart/2005/8/layout/orgChart1"/>
    <dgm:cxn modelId="{9C5311F0-3A48-4297-B6A3-B435E72B3EA0}" srcId="{8B930CD2-0E76-44E1-9DAF-0C5886E03872}" destId="{9F98211D-F8AA-4914-BA77-7B70FDBAB113}" srcOrd="1" destOrd="0" parTransId="{47A103EA-162C-4951-BD0F-B8D39C7E52B7}" sibTransId="{77BB6ADA-7108-40AD-8829-EC343C13E175}"/>
    <dgm:cxn modelId="{681D2544-25A0-485C-8B44-304C635B3137}" type="presOf" srcId="{C6BA5D85-9642-407E-963C-4F4A2AB52490}" destId="{C250297B-7341-4C05-BFA5-FAA448C3771E}" srcOrd="0" destOrd="0" presId="urn:microsoft.com/office/officeart/2005/8/layout/orgChart1"/>
    <dgm:cxn modelId="{56CBC3C3-44E3-4D7F-816A-676E4B8A3BE5}" type="presOf" srcId="{879A2D01-311E-4AFC-BF94-638B6C33920B}" destId="{3AD0066C-B4E9-42A5-BA45-6594A84B4A75}" srcOrd="1" destOrd="0" presId="urn:microsoft.com/office/officeart/2005/8/layout/orgChart1"/>
    <dgm:cxn modelId="{5E55B94B-AB2A-433F-BC23-34B8392E251D}" type="presOf" srcId="{CE171A2D-7F61-41F6-9486-E26C1C58370C}" destId="{F03078C9-E254-476D-A522-CA64920E4487}" srcOrd="0" destOrd="0" presId="urn:microsoft.com/office/officeart/2005/8/layout/orgChart1"/>
    <dgm:cxn modelId="{37639909-4C99-40CE-B214-617C91671564}" type="presOf" srcId="{9F98211D-F8AA-4914-BA77-7B70FDBAB113}" destId="{0A77625E-569E-4C8E-9F3D-28EF341C1B67}" srcOrd="0" destOrd="0" presId="urn:microsoft.com/office/officeart/2005/8/layout/orgChart1"/>
    <dgm:cxn modelId="{BADEFDE8-3EB0-4278-A7FF-AA28211EDA18}" type="presParOf" srcId="{B775C98E-D241-41AF-B009-D035C45C0C83}" destId="{68306CFA-CB2E-46E5-AE03-2697DD133511}" srcOrd="0" destOrd="0" presId="urn:microsoft.com/office/officeart/2005/8/layout/orgChart1"/>
    <dgm:cxn modelId="{C7BB3F0B-01D2-42C4-A4EA-520DCD98AE7B}" type="presParOf" srcId="{68306CFA-CB2E-46E5-AE03-2697DD133511}" destId="{20DAEFF6-7147-4C33-AF94-72EC8380773A}" srcOrd="0" destOrd="0" presId="urn:microsoft.com/office/officeart/2005/8/layout/orgChart1"/>
    <dgm:cxn modelId="{DC02A3EC-D24E-475D-A9A5-EEBF15F07DAD}" type="presParOf" srcId="{20DAEFF6-7147-4C33-AF94-72EC8380773A}" destId="{69848846-59AF-414A-B245-8E0A112F31D3}" srcOrd="0" destOrd="0" presId="urn:microsoft.com/office/officeart/2005/8/layout/orgChart1"/>
    <dgm:cxn modelId="{1A98659C-A879-4112-A185-FE14F8D73A22}" type="presParOf" srcId="{20DAEFF6-7147-4C33-AF94-72EC8380773A}" destId="{F7ABE4DA-606E-4950-AAE0-3932B32E12B4}" srcOrd="1" destOrd="0" presId="urn:microsoft.com/office/officeart/2005/8/layout/orgChart1"/>
    <dgm:cxn modelId="{E781EBFA-1997-42F7-A63B-D8FA76C459C8}" type="presParOf" srcId="{68306CFA-CB2E-46E5-AE03-2697DD133511}" destId="{3ECB6746-84A3-46E4-9C3A-9C9CCC2EF2EB}" srcOrd="1" destOrd="0" presId="urn:microsoft.com/office/officeart/2005/8/layout/orgChart1"/>
    <dgm:cxn modelId="{53970C02-83F7-4B89-B457-A9CDB294BB80}" type="presParOf" srcId="{3ECB6746-84A3-46E4-9C3A-9C9CCC2EF2EB}" destId="{F03078C9-E254-476D-A522-CA64920E4487}" srcOrd="0" destOrd="0" presId="urn:microsoft.com/office/officeart/2005/8/layout/orgChart1"/>
    <dgm:cxn modelId="{13EED521-8F71-4F95-BF72-9C45AEACA682}" type="presParOf" srcId="{3ECB6746-84A3-46E4-9C3A-9C9CCC2EF2EB}" destId="{0A8E965F-F794-4BBF-9DE7-97A472F5E1A9}" srcOrd="1" destOrd="0" presId="urn:microsoft.com/office/officeart/2005/8/layout/orgChart1"/>
    <dgm:cxn modelId="{76DBD187-C46D-4FDA-9DF4-3BAD096D651D}" type="presParOf" srcId="{0A8E965F-F794-4BBF-9DE7-97A472F5E1A9}" destId="{3B49F605-642B-431C-9F6A-C9E71EAA3181}" srcOrd="0" destOrd="0" presId="urn:microsoft.com/office/officeart/2005/8/layout/orgChart1"/>
    <dgm:cxn modelId="{9D5CD589-270E-4BE1-8762-03D0C7FCE761}" type="presParOf" srcId="{3B49F605-642B-431C-9F6A-C9E71EAA3181}" destId="{3255909F-F49C-4F94-91E3-D53553A13DE1}" srcOrd="0" destOrd="0" presId="urn:microsoft.com/office/officeart/2005/8/layout/orgChart1"/>
    <dgm:cxn modelId="{B62330DE-3C13-4861-89A9-FD593A37E467}" type="presParOf" srcId="{3B49F605-642B-431C-9F6A-C9E71EAA3181}" destId="{3AD0066C-B4E9-42A5-BA45-6594A84B4A75}" srcOrd="1" destOrd="0" presId="urn:microsoft.com/office/officeart/2005/8/layout/orgChart1"/>
    <dgm:cxn modelId="{6D764110-B3FF-4F9B-9607-BB97BA3E3E3E}" type="presParOf" srcId="{0A8E965F-F794-4BBF-9DE7-97A472F5E1A9}" destId="{67627562-CA09-44A6-8361-EDB49E687B2D}" srcOrd="1" destOrd="0" presId="urn:microsoft.com/office/officeart/2005/8/layout/orgChart1"/>
    <dgm:cxn modelId="{2D51F35B-C9A9-4E49-81AF-1506153204F9}" type="presParOf" srcId="{0A8E965F-F794-4BBF-9DE7-97A472F5E1A9}" destId="{92DE3B34-1E57-438B-8AB6-0467A3112140}" srcOrd="2" destOrd="0" presId="urn:microsoft.com/office/officeart/2005/8/layout/orgChart1"/>
    <dgm:cxn modelId="{B5E1377B-EEC5-4D85-97F1-3D9AED33D4DB}" type="presParOf" srcId="{3ECB6746-84A3-46E4-9C3A-9C9CCC2EF2EB}" destId="{A44E79A2-DB3F-4058-968C-19229B406574}" srcOrd="2" destOrd="0" presId="urn:microsoft.com/office/officeart/2005/8/layout/orgChart1"/>
    <dgm:cxn modelId="{D0144BFF-B203-487E-9662-C11132B7FB8D}" type="presParOf" srcId="{3ECB6746-84A3-46E4-9C3A-9C9CCC2EF2EB}" destId="{06FC389F-EF95-4312-B461-FD33CF3D0AF8}" srcOrd="3" destOrd="0" presId="urn:microsoft.com/office/officeart/2005/8/layout/orgChart1"/>
    <dgm:cxn modelId="{97E76ADE-D758-43E8-A798-B37E931836B0}" type="presParOf" srcId="{06FC389F-EF95-4312-B461-FD33CF3D0AF8}" destId="{B6AC9826-E1DE-4E2C-A296-A39A8EAD9BF5}" srcOrd="0" destOrd="0" presId="urn:microsoft.com/office/officeart/2005/8/layout/orgChart1"/>
    <dgm:cxn modelId="{9CE454E5-0F6B-45D4-8C8F-31D389AF5602}" type="presParOf" srcId="{B6AC9826-E1DE-4E2C-A296-A39A8EAD9BF5}" destId="{0A77625E-569E-4C8E-9F3D-28EF341C1B67}" srcOrd="0" destOrd="0" presId="urn:microsoft.com/office/officeart/2005/8/layout/orgChart1"/>
    <dgm:cxn modelId="{8ACD5F19-0C60-42DB-80AB-AE9CF9FFBDC6}" type="presParOf" srcId="{B6AC9826-E1DE-4E2C-A296-A39A8EAD9BF5}" destId="{DAAD00A2-DEC9-4566-AA50-4B62DB664D23}" srcOrd="1" destOrd="0" presId="urn:microsoft.com/office/officeart/2005/8/layout/orgChart1"/>
    <dgm:cxn modelId="{7BDB4313-3785-473D-A33C-89607F6BA377}" type="presParOf" srcId="{06FC389F-EF95-4312-B461-FD33CF3D0AF8}" destId="{3190B8E7-333B-466F-8B0C-1E8DC55E4308}" srcOrd="1" destOrd="0" presId="urn:microsoft.com/office/officeart/2005/8/layout/orgChart1"/>
    <dgm:cxn modelId="{12528BBA-E6C6-419F-B124-31921AC4AAB5}" type="presParOf" srcId="{06FC389F-EF95-4312-B461-FD33CF3D0AF8}" destId="{D0F7C3BB-5626-406C-9570-3B4C491AE5D3}" srcOrd="2" destOrd="0" presId="urn:microsoft.com/office/officeart/2005/8/layout/orgChart1"/>
    <dgm:cxn modelId="{7C6B95B7-AED0-45B1-B108-333F8AF7D1E1}" type="presParOf" srcId="{3ECB6746-84A3-46E4-9C3A-9C9CCC2EF2EB}" destId="{C1C31DA8-2691-4524-AE3C-984C806F36F4}" srcOrd="4" destOrd="0" presId="urn:microsoft.com/office/officeart/2005/8/layout/orgChart1"/>
    <dgm:cxn modelId="{85829B20-84DA-48D1-9358-20201EAA2626}" type="presParOf" srcId="{3ECB6746-84A3-46E4-9C3A-9C9CCC2EF2EB}" destId="{0C6CCC37-F9D8-4ABA-AF10-45683C88F0B2}" srcOrd="5" destOrd="0" presId="urn:microsoft.com/office/officeart/2005/8/layout/orgChart1"/>
    <dgm:cxn modelId="{F4C96516-2824-45DD-88E0-F3FC694E4D9C}" type="presParOf" srcId="{0C6CCC37-F9D8-4ABA-AF10-45683C88F0B2}" destId="{3325072D-A9CC-40D7-A8C6-77E6C6C4B6FC}" srcOrd="0" destOrd="0" presId="urn:microsoft.com/office/officeart/2005/8/layout/orgChart1"/>
    <dgm:cxn modelId="{FD6FEB9C-D621-45DE-9AE6-699B8FD66F02}" type="presParOf" srcId="{3325072D-A9CC-40D7-A8C6-77E6C6C4B6FC}" destId="{C250297B-7341-4C05-BFA5-FAA448C3771E}" srcOrd="0" destOrd="0" presId="urn:microsoft.com/office/officeart/2005/8/layout/orgChart1"/>
    <dgm:cxn modelId="{2CFA0596-1B3C-42BE-BE4D-BD6F29FF6A55}" type="presParOf" srcId="{3325072D-A9CC-40D7-A8C6-77E6C6C4B6FC}" destId="{B95598C4-461F-4CB0-AF6B-0D5A959C2613}" srcOrd="1" destOrd="0" presId="urn:microsoft.com/office/officeart/2005/8/layout/orgChart1"/>
    <dgm:cxn modelId="{27CA335E-6482-4821-9E47-E4183A6F2B62}" type="presParOf" srcId="{0C6CCC37-F9D8-4ABA-AF10-45683C88F0B2}" destId="{F7400B74-E6AC-45F2-B0B2-3AE740E8BF95}" srcOrd="1" destOrd="0" presId="urn:microsoft.com/office/officeart/2005/8/layout/orgChart1"/>
    <dgm:cxn modelId="{28917EB6-A56F-499D-A181-B81DEAF01D03}" type="presParOf" srcId="{0C6CCC37-F9D8-4ABA-AF10-45683C88F0B2}" destId="{066EDFD3-846F-4B4C-902B-2C0B7F2021AF}" srcOrd="2" destOrd="0" presId="urn:microsoft.com/office/officeart/2005/8/layout/orgChart1"/>
    <dgm:cxn modelId="{7B174361-95E0-4E41-AC47-2673C8931842}" type="presParOf" srcId="{68306CFA-CB2E-46E5-AE03-2697DD133511}" destId="{EAF6EDAA-931F-4414-B17C-46951D8CA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09931-4542-45AC-A147-AB8BA63C728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FB504116-616A-4B7F-9A16-79E57E576995}">
      <dgm:prSet phldrT="[Text]" custT="1"/>
      <dgm:spPr>
        <a:noFill/>
        <a:ln w="38100">
          <a:solidFill>
            <a:srgbClr val="FFFF00"/>
          </a:solidFill>
        </a:ln>
        <a:scene3d>
          <a:camera prst="orthographicFront"/>
          <a:lightRig rig="threePt" dir="t"/>
        </a:scene3d>
        <a:sp3d>
          <a:bevelT w="165100" prst="coolSlant"/>
        </a:sp3d>
      </dgm:spPr>
      <dgm:t>
        <a:bodyPr/>
        <a:lstStyle/>
        <a:p>
          <a:r>
            <a:rPr lang="vi-VN" sz="3600" dirty="0" smtClean="0">
              <a:solidFill>
                <a:schemeClr val="tx1"/>
              </a:solidFill>
            </a:rPr>
            <a:t>Khái niệm, đối tượng và phương pháp điều chỉnh của Luật Dân sự</a:t>
          </a:r>
          <a:endParaRPr lang="en-US" sz="3600" dirty="0">
            <a:solidFill>
              <a:schemeClr val="tx1"/>
            </a:solidFill>
          </a:endParaRPr>
        </a:p>
      </dgm:t>
    </dgm:pt>
    <dgm:pt modelId="{DB6D85B1-DCB5-4AA4-8250-1B14F5DA4644}" type="parTrans" cxnId="{30248826-F15F-4E5D-BCF7-33DDAC64DBFC}">
      <dgm:prSet/>
      <dgm:spPr/>
      <dgm:t>
        <a:bodyPr/>
        <a:lstStyle/>
        <a:p>
          <a:endParaRPr lang="en-US"/>
        </a:p>
      </dgm:t>
    </dgm:pt>
    <dgm:pt modelId="{1DF2F040-3AAE-465E-B83B-15DB4502B22C}" type="sibTrans" cxnId="{30248826-F15F-4E5D-BCF7-33DDAC64DBFC}">
      <dgm:prSet/>
      <dgm:spPr/>
      <dgm:t>
        <a:bodyPr/>
        <a:lstStyle/>
        <a:p>
          <a:endParaRPr lang="en-US"/>
        </a:p>
      </dgm:t>
    </dgm:pt>
    <dgm:pt modelId="{5872B9E6-953F-4811-B3E6-67D8EF0683D5}">
      <dgm:prSet phldrT="[Text]"/>
      <dgm:spPr>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vi-VN" dirty="0" smtClean="0">
              <a:solidFill>
                <a:schemeClr val="tx1"/>
              </a:solidFill>
            </a:rPr>
            <a:t>Các nguyên tắc cơ bản của Luật dân sự</a:t>
          </a:r>
          <a:endParaRPr lang="en-US" dirty="0">
            <a:solidFill>
              <a:schemeClr val="tx1"/>
            </a:solidFill>
          </a:endParaRPr>
        </a:p>
      </dgm:t>
    </dgm:pt>
    <dgm:pt modelId="{4BED5A1A-8A2A-40E9-8DE6-6388F0442229}" type="parTrans" cxnId="{0204FEA0-5E9D-4033-B076-3914AD114100}">
      <dgm:prSet/>
      <dgm:spPr/>
      <dgm:t>
        <a:bodyPr/>
        <a:lstStyle/>
        <a:p>
          <a:endParaRPr lang="en-US"/>
        </a:p>
      </dgm:t>
    </dgm:pt>
    <dgm:pt modelId="{7CFADF1C-0B7E-4CFC-B6CC-AC4785FE7345}" type="sibTrans" cxnId="{0204FEA0-5E9D-4033-B076-3914AD114100}">
      <dgm:prSet/>
      <dgm:spPr/>
      <dgm:t>
        <a:bodyPr/>
        <a:lstStyle/>
        <a:p>
          <a:endParaRPr lang="en-US"/>
        </a:p>
      </dgm:t>
    </dgm:pt>
    <dgm:pt modelId="{11EDC1BD-A2C5-4E3A-BB30-535ED57252EE}">
      <dgm:prSet/>
      <dgm:spPr>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vi-VN" dirty="0" smtClean="0">
              <a:solidFill>
                <a:schemeClr val="tx1"/>
              </a:solidFill>
            </a:rPr>
            <a:t>Một số nội dung của Bộ luật Dân sự</a:t>
          </a:r>
          <a:endParaRPr lang="en-US" dirty="0">
            <a:solidFill>
              <a:schemeClr val="tx1"/>
            </a:solidFill>
          </a:endParaRPr>
        </a:p>
      </dgm:t>
    </dgm:pt>
    <dgm:pt modelId="{FF0CEDAF-5674-4BD3-95F7-735FF2C04C6A}" type="parTrans" cxnId="{1BC3C59F-F73C-4599-8314-FBE400F15B89}">
      <dgm:prSet/>
      <dgm:spPr/>
      <dgm:t>
        <a:bodyPr/>
        <a:lstStyle/>
        <a:p>
          <a:endParaRPr lang="en-US"/>
        </a:p>
      </dgm:t>
    </dgm:pt>
    <dgm:pt modelId="{9682FBCA-C641-449A-B63A-A43099A72C48}" type="sibTrans" cxnId="{1BC3C59F-F73C-4599-8314-FBE400F15B89}">
      <dgm:prSet/>
      <dgm:spPr/>
      <dgm:t>
        <a:bodyPr/>
        <a:lstStyle/>
        <a:p>
          <a:endParaRPr lang="en-US"/>
        </a:p>
      </dgm:t>
    </dgm:pt>
    <dgm:pt modelId="{CE64DDE2-8BB4-4CA2-A807-D25FFD7FA229}" type="pres">
      <dgm:prSet presAssocID="{62809931-4542-45AC-A147-AB8BA63C728A}" presName="Name0" presStyleCnt="0">
        <dgm:presLayoutVars>
          <dgm:chMax val="7"/>
          <dgm:chPref val="7"/>
          <dgm:dir/>
        </dgm:presLayoutVars>
      </dgm:prSet>
      <dgm:spPr/>
      <dgm:t>
        <a:bodyPr/>
        <a:lstStyle/>
        <a:p>
          <a:endParaRPr lang="en-US"/>
        </a:p>
      </dgm:t>
    </dgm:pt>
    <dgm:pt modelId="{1860C07C-B8B3-4F59-879C-E369678D2E0D}" type="pres">
      <dgm:prSet presAssocID="{62809931-4542-45AC-A147-AB8BA63C728A}" presName="Name1" presStyleCnt="0"/>
      <dgm:spPr/>
    </dgm:pt>
    <dgm:pt modelId="{E443D9C6-C9FA-454F-A50B-EDBFEA026664}" type="pres">
      <dgm:prSet presAssocID="{62809931-4542-45AC-A147-AB8BA63C728A}" presName="cycle" presStyleCnt="0"/>
      <dgm:spPr/>
    </dgm:pt>
    <dgm:pt modelId="{4C0CE911-E299-4F96-B39A-17E5D8A4929A}" type="pres">
      <dgm:prSet presAssocID="{62809931-4542-45AC-A147-AB8BA63C728A}" presName="srcNode" presStyleLbl="node1" presStyleIdx="0" presStyleCnt="3"/>
      <dgm:spPr/>
    </dgm:pt>
    <dgm:pt modelId="{368536F0-8028-4C33-BC6B-75356A55D239}" type="pres">
      <dgm:prSet presAssocID="{62809931-4542-45AC-A147-AB8BA63C728A}" presName="conn" presStyleLbl="parChTrans1D2" presStyleIdx="0" presStyleCnt="1"/>
      <dgm:spPr/>
      <dgm:t>
        <a:bodyPr/>
        <a:lstStyle/>
        <a:p>
          <a:endParaRPr lang="en-US"/>
        </a:p>
      </dgm:t>
    </dgm:pt>
    <dgm:pt modelId="{C46D13AC-0298-4E75-B6C4-F01BF1691C96}" type="pres">
      <dgm:prSet presAssocID="{62809931-4542-45AC-A147-AB8BA63C728A}" presName="extraNode" presStyleLbl="node1" presStyleIdx="0" presStyleCnt="3"/>
      <dgm:spPr/>
    </dgm:pt>
    <dgm:pt modelId="{7E21F78E-1D14-45A8-B4F4-5AA569942504}" type="pres">
      <dgm:prSet presAssocID="{62809931-4542-45AC-A147-AB8BA63C728A}" presName="dstNode" presStyleLbl="node1" presStyleIdx="0" presStyleCnt="3"/>
      <dgm:spPr/>
    </dgm:pt>
    <dgm:pt modelId="{AE60BA4C-5674-4D8A-B0B5-D7DFC273B62C}" type="pres">
      <dgm:prSet presAssocID="{FB504116-616A-4B7F-9A16-79E57E576995}" presName="text_1" presStyleLbl="node1" presStyleIdx="0" presStyleCnt="3">
        <dgm:presLayoutVars>
          <dgm:bulletEnabled val="1"/>
        </dgm:presLayoutVars>
      </dgm:prSet>
      <dgm:spPr/>
      <dgm:t>
        <a:bodyPr/>
        <a:lstStyle/>
        <a:p>
          <a:endParaRPr lang="en-US"/>
        </a:p>
      </dgm:t>
    </dgm:pt>
    <dgm:pt modelId="{8073CF50-B255-4D38-8ADA-A03EA687FF19}" type="pres">
      <dgm:prSet presAssocID="{FB504116-616A-4B7F-9A16-79E57E576995}" presName="accent_1" presStyleCnt="0"/>
      <dgm:spPr/>
    </dgm:pt>
    <dgm:pt modelId="{5DD2A503-A02F-4A82-BA58-07CF2E70DE47}" type="pres">
      <dgm:prSet presAssocID="{FB504116-616A-4B7F-9A16-79E57E576995}" presName="accentRepeatNode" presStyleLbl="solidFgAcc1" presStyleIdx="0" presStyleCnt="3"/>
      <dgm:spPr>
        <a:ln>
          <a:solidFill>
            <a:srgbClr val="C00000"/>
          </a:solidFill>
        </a:ln>
      </dgm:spPr>
    </dgm:pt>
    <dgm:pt modelId="{F5DFAD09-1554-499E-A308-8CD9B801A445}" type="pres">
      <dgm:prSet presAssocID="{5872B9E6-953F-4811-B3E6-67D8EF0683D5}" presName="text_2" presStyleLbl="node1" presStyleIdx="1" presStyleCnt="3">
        <dgm:presLayoutVars>
          <dgm:bulletEnabled val="1"/>
        </dgm:presLayoutVars>
      </dgm:prSet>
      <dgm:spPr/>
      <dgm:t>
        <a:bodyPr/>
        <a:lstStyle/>
        <a:p>
          <a:endParaRPr lang="en-US"/>
        </a:p>
      </dgm:t>
    </dgm:pt>
    <dgm:pt modelId="{D2391A39-3513-47A5-B4C0-761ABB95A017}" type="pres">
      <dgm:prSet presAssocID="{5872B9E6-953F-4811-B3E6-67D8EF0683D5}" presName="accent_2" presStyleCnt="0"/>
      <dgm:spPr/>
    </dgm:pt>
    <dgm:pt modelId="{49B676CB-E4A2-4DED-8602-7B6FFB682632}" type="pres">
      <dgm:prSet presAssocID="{5872B9E6-953F-4811-B3E6-67D8EF0683D5}" presName="accentRepeatNode" presStyleLbl="solidFgAcc1" presStyleIdx="1" presStyleCnt="3"/>
      <dgm:spPr>
        <a:ln>
          <a:solidFill>
            <a:srgbClr val="C00000"/>
          </a:solidFill>
        </a:ln>
      </dgm:spPr>
    </dgm:pt>
    <dgm:pt modelId="{380C519B-9D9C-4CDD-B471-B379FF96DD5D}" type="pres">
      <dgm:prSet presAssocID="{11EDC1BD-A2C5-4E3A-BB30-535ED57252EE}" presName="text_3" presStyleLbl="node1" presStyleIdx="2" presStyleCnt="3">
        <dgm:presLayoutVars>
          <dgm:bulletEnabled val="1"/>
        </dgm:presLayoutVars>
      </dgm:prSet>
      <dgm:spPr/>
      <dgm:t>
        <a:bodyPr/>
        <a:lstStyle/>
        <a:p>
          <a:endParaRPr lang="en-US"/>
        </a:p>
      </dgm:t>
    </dgm:pt>
    <dgm:pt modelId="{08B24A46-0E47-4714-84E3-EA1D6EFC8475}" type="pres">
      <dgm:prSet presAssocID="{11EDC1BD-A2C5-4E3A-BB30-535ED57252EE}" presName="accent_3" presStyleCnt="0"/>
      <dgm:spPr/>
    </dgm:pt>
    <dgm:pt modelId="{246EF979-5238-4073-963A-AF9629FB66DE}" type="pres">
      <dgm:prSet presAssocID="{11EDC1BD-A2C5-4E3A-BB30-535ED57252EE}" presName="accentRepeatNode" presStyleLbl="solidFgAcc1" presStyleIdx="2" presStyleCnt="3"/>
      <dgm:spPr>
        <a:ln>
          <a:solidFill>
            <a:srgbClr val="C00000"/>
          </a:solidFill>
        </a:ln>
      </dgm:spPr>
    </dgm:pt>
  </dgm:ptLst>
  <dgm:cxnLst>
    <dgm:cxn modelId="{D3845988-A9CE-4516-A6D7-C26579AC720A}" type="presOf" srcId="{5872B9E6-953F-4811-B3E6-67D8EF0683D5}" destId="{F5DFAD09-1554-499E-A308-8CD9B801A445}" srcOrd="0" destOrd="0" presId="urn:microsoft.com/office/officeart/2008/layout/VerticalCurvedList"/>
    <dgm:cxn modelId="{601E8941-350B-4743-B070-807436211108}" type="presOf" srcId="{11EDC1BD-A2C5-4E3A-BB30-535ED57252EE}" destId="{380C519B-9D9C-4CDD-B471-B379FF96DD5D}" srcOrd="0" destOrd="0" presId="urn:microsoft.com/office/officeart/2008/layout/VerticalCurvedList"/>
    <dgm:cxn modelId="{51BECE13-5BB1-4B1B-B085-4F698960DB10}" type="presOf" srcId="{62809931-4542-45AC-A147-AB8BA63C728A}" destId="{CE64DDE2-8BB4-4CA2-A807-D25FFD7FA229}" srcOrd="0" destOrd="0" presId="urn:microsoft.com/office/officeart/2008/layout/VerticalCurvedList"/>
    <dgm:cxn modelId="{6241E5BA-E422-4741-80A1-196208238036}" type="presOf" srcId="{1DF2F040-3AAE-465E-B83B-15DB4502B22C}" destId="{368536F0-8028-4C33-BC6B-75356A55D239}" srcOrd="0" destOrd="0" presId="urn:microsoft.com/office/officeart/2008/layout/VerticalCurvedList"/>
    <dgm:cxn modelId="{1BC3C59F-F73C-4599-8314-FBE400F15B89}" srcId="{62809931-4542-45AC-A147-AB8BA63C728A}" destId="{11EDC1BD-A2C5-4E3A-BB30-535ED57252EE}" srcOrd="2" destOrd="0" parTransId="{FF0CEDAF-5674-4BD3-95F7-735FF2C04C6A}" sibTransId="{9682FBCA-C641-449A-B63A-A43099A72C48}"/>
    <dgm:cxn modelId="{12D25498-36ED-4C06-B5AE-B3A3104C04F5}" type="presOf" srcId="{FB504116-616A-4B7F-9A16-79E57E576995}" destId="{AE60BA4C-5674-4D8A-B0B5-D7DFC273B62C}" srcOrd="0" destOrd="0" presId="urn:microsoft.com/office/officeart/2008/layout/VerticalCurvedList"/>
    <dgm:cxn modelId="{0204FEA0-5E9D-4033-B076-3914AD114100}" srcId="{62809931-4542-45AC-A147-AB8BA63C728A}" destId="{5872B9E6-953F-4811-B3E6-67D8EF0683D5}" srcOrd="1" destOrd="0" parTransId="{4BED5A1A-8A2A-40E9-8DE6-6388F0442229}" sibTransId="{7CFADF1C-0B7E-4CFC-B6CC-AC4785FE7345}"/>
    <dgm:cxn modelId="{30248826-F15F-4E5D-BCF7-33DDAC64DBFC}" srcId="{62809931-4542-45AC-A147-AB8BA63C728A}" destId="{FB504116-616A-4B7F-9A16-79E57E576995}" srcOrd="0" destOrd="0" parTransId="{DB6D85B1-DCB5-4AA4-8250-1B14F5DA4644}" sibTransId="{1DF2F040-3AAE-465E-B83B-15DB4502B22C}"/>
    <dgm:cxn modelId="{BAE06775-263E-4364-9E38-78FF39FBF5A8}" type="presParOf" srcId="{CE64DDE2-8BB4-4CA2-A807-D25FFD7FA229}" destId="{1860C07C-B8B3-4F59-879C-E369678D2E0D}" srcOrd="0" destOrd="0" presId="urn:microsoft.com/office/officeart/2008/layout/VerticalCurvedList"/>
    <dgm:cxn modelId="{F39BF4EF-E2D8-4DB9-BEC4-107A1CA7D8EC}" type="presParOf" srcId="{1860C07C-B8B3-4F59-879C-E369678D2E0D}" destId="{E443D9C6-C9FA-454F-A50B-EDBFEA026664}" srcOrd="0" destOrd="0" presId="urn:microsoft.com/office/officeart/2008/layout/VerticalCurvedList"/>
    <dgm:cxn modelId="{A26229FA-D703-48F4-83CD-9111EB87D15B}" type="presParOf" srcId="{E443D9C6-C9FA-454F-A50B-EDBFEA026664}" destId="{4C0CE911-E299-4F96-B39A-17E5D8A4929A}" srcOrd="0" destOrd="0" presId="urn:microsoft.com/office/officeart/2008/layout/VerticalCurvedList"/>
    <dgm:cxn modelId="{51881D34-1D15-48FE-8B11-2804D4BB11F0}" type="presParOf" srcId="{E443D9C6-C9FA-454F-A50B-EDBFEA026664}" destId="{368536F0-8028-4C33-BC6B-75356A55D239}" srcOrd="1" destOrd="0" presId="urn:microsoft.com/office/officeart/2008/layout/VerticalCurvedList"/>
    <dgm:cxn modelId="{0B07EF5D-AD73-4498-9510-0A8A4F7DC76B}" type="presParOf" srcId="{E443D9C6-C9FA-454F-A50B-EDBFEA026664}" destId="{C46D13AC-0298-4E75-B6C4-F01BF1691C96}" srcOrd="2" destOrd="0" presId="urn:microsoft.com/office/officeart/2008/layout/VerticalCurvedList"/>
    <dgm:cxn modelId="{B4F4EDA1-03A0-4B97-93F7-8B51B7ADC73A}" type="presParOf" srcId="{E443D9C6-C9FA-454F-A50B-EDBFEA026664}" destId="{7E21F78E-1D14-45A8-B4F4-5AA569942504}" srcOrd="3" destOrd="0" presId="urn:microsoft.com/office/officeart/2008/layout/VerticalCurvedList"/>
    <dgm:cxn modelId="{C3A27873-E09B-4D88-B856-2AA9C5C04B82}" type="presParOf" srcId="{1860C07C-B8B3-4F59-879C-E369678D2E0D}" destId="{AE60BA4C-5674-4D8A-B0B5-D7DFC273B62C}" srcOrd="1" destOrd="0" presId="urn:microsoft.com/office/officeart/2008/layout/VerticalCurvedList"/>
    <dgm:cxn modelId="{33D9564D-F4DB-4AB7-9914-ED3402FB7B31}" type="presParOf" srcId="{1860C07C-B8B3-4F59-879C-E369678D2E0D}" destId="{8073CF50-B255-4D38-8ADA-A03EA687FF19}" srcOrd="2" destOrd="0" presId="urn:microsoft.com/office/officeart/2008/layout/VerticalCurvedList"/>
    <dgm:cxn modelId="{1BC6D239-2DC2-4FB3-9AA5-E6617A1E9085}" type="presParOf" srcId="{8073CF50-B255-4D38-8ADA-A03EA687FF19}" destId="{5DD2A503-A02F-4A82-BA58-07CF2E70DE47}" srcOrd="0" destOrd="0" presId="urn:microsoft.com/office/officeart/2008/layout/VerticalCurvedList"/>
    <dgm:cxn modelId="{40D6A9D0-6244-4FE8-B50E-A4F742969DE4}" type="presParOf" srcId="{1860C07C-B8B3-4F59-879C-E369678D2E0D}" destId="{F5DFAD09-1554-499E-A308-8CD9B801A445}" srcOrd="3" destOrd="0" presId="urn:microsoft.com/office/officeart/2008/layout/VerticalCurvedList"/>
    <dgm:cxn modelId="{27D3149B-36F8-442B-A119-7BAEF001D677}" type="presParOf" srcId="{1860C07C-B8B3-4F59-879C-E369678D2E0D}" destId="{D2391A39-3513-47A5-B4C0-761ABB95A017}" srcOrd="4" destOrd="0" presId="urn:microsoft.com/office/officeart/2008/layout/VerticalCurvedList"/>
    <dgm:cxn modelId="{25D45F7A-08D0-4690-AE02-7B5CEA3F25B2}" type="presParOf" srcId="{D2391A39-3513-47A5-B4C0-761ABB95A017}" destId="{49B676CB-E4A2-4DED-8602-7B6FFB682632}" srcOrd="0" destOrd="0" presId="urn:microsoft.com/office/officeart/2008/layout/VerticalCurvedList"/>
    <dgm:cxn modelId="{6BA74DF5-D182-4E2C-A604-EBEAA1C0449E}" type="presParOf" srcId="{1860C07C-B8B3-4F59-879C-E369678D2E0D}" destId="{380C519B-9D9C-4CDD-B471-B379FF96DD5D}" srcOrd="5" destOrd="0" presId="urn:microsoft.com/office/officeart/2008/layout/VerticalCurvedList"/>
    <dgm:cxn modelId="{115DCCBC-D3E2-438A-B6B9-E7A33803299E}" type="presParOf" srcId="{1860C07C-B8B3-4F59-879C-E369678D2E0D}" destId="{08B24A46-0E47-4714-84E3-EA1D6EFC8475}" srcOrd="6" destOrd="0" presId="urn:microsoft.com/office/officeart/2008/layout/VerticalCurvedList"/>
    <dgm:cxn modelId="{57F46803-ED7E-4225-A1FD-0B559DB0C040}" type="presParOf" srcId="{08B24A46-0E47-4714-84E3-EA1D6EFC8475}" destId="{246EF979-5238-4073-963A-AF9629FB66DE}" srcOrd="0" destOrd="0" presId="urn:microsoft.com/office/officeart/2008/layout/VerticalCurvedList"/>
  </dgm:cxnLst>
  <dgm:bg>
    <a:noFill/>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536F0-8028-4C33-BC6B-75356A55D239}">
      <dsp:nvSpPr>
        <dsp:cNvPr id="0" name=""/>
        <dsp:cNvSpPr/>
      </dsp:nvSpPr>
      <dsp:spPr>
        <a:xfrm>
          <a:off x="-5905248" y="-903916"/>
          <a:ext cx="7031768" cy="7031768"/>
        </a:xfrm>
        <a:prstGeom prst="blockArc">
          <a:avLst>
            <a:gd name="adj1" fmla="val 18900000"/>
            <a:gd name="adj2" fmla="val 2700000"/>
            <a:gd name="adj3" fmla="val 307"/>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60BA4C-5674-4D8A-B0B5-D7DFC273B62C}">
      <dsp:nvSpPr>
        <dsp:cNvPr id="0" name=""/>
        <dsp:cNvSpPr/>
      </dsp:nvSpPr>
      <dsp:spPr>
        <a:xfrm>
          <a:off x="725082" y="522393"/>
          <a:ext cx="10345444" cy="1044787"/>
        </a:xfrm>
        <a:prstGeom prst="rect">
          <a:avLst/>
        </a:prstGeom>
        <a:noFill/>
        <a:ln w="38100" cap="flat" cmpd="sng" algn="ctr">
          <a:solidFill>
            <a:srgbClr val="FFFF00"/>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29300" tIns="91440" rIns="91440" bIns="91440" numCol="1" spcCol="1270" anchor="ctr" anchorCtr="0">
          <a:noAutofit/>
        </a:bodyPr>
        <a:lstStyle/>
        <a:p>
          <a:pPr lvl="0" algn="l" defTabSz="1600200">
            <a:lnSpc>
              <a:spcPct val="90000"/>
            </a:lnSpc>
            <a:spcBef>
              <a:spcPct val="0"/>
            </a:spcBef>
            <a:spcAft>
              <a:spcPct val="35000"/>
            </a:spcAft>
          </a:pPr>
          <a:r>
            <a:rPr lang="vi-VN" sz="3600" kern="1200" dirty="0" smtClean="0">
              <a:solidFill>
                <a:schemeClr val="tx1"/>
              </a:solidFill>
            </a:rPr>
            <a:t>Khái niệm, đối tượng và phương pháp điều chỉnh của Luật Dân sự</a:t>
          </a:r>
          <a:endParaRPr lang="en-US" sz="3600" kern="1200" dirty="0">
            <a:solidFill>
              <a:schemeClr val="tx1"/>
            </a:solidFill>
          </a:endParaRPr>
        </a:p>
      </dsp:txBody>
      <dsp:txXfrm>
        <a:off x="725082" y="522393"/>
        <a:ext cx="10345444" cy="1044787"/>
      </dsp:txXfrm>
    </dsp:sp>
    <dsp:sp modelId="{5DD2A503-A02F-4A82-BA58-07CF2E70DE47}">
      <dsp:nvSpPr>
        <dsp:cNvPr id="0" name=""/>
        <dsp:cNvSpPr/>
      </dsp:nvSpPr>
      <dsp:spPr>
        <a:xfrm>
          <a:off x="72090" y="391795"/>
          <a:ext cx="1305983" cy="1305983"/>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F5DFAD09-1554-499E-A308-8CD9B801A445}">
      <dsp:nvSpPr>
        <dsp:cNvPr id="0" name=""/>
        <dsp:cNvSpPr/>
      </dsp:nvSpPr>
      <dsp:spPr>
        <a:xfrm>
          <a:off x="1104862" y="2089574"/>
          <a:ext cx="9965664" cy="1044787"/>
        </a:xfrm>
        <a:prstGeom prst="rect">
          <a:avLst/>
        </a:prstGeom>
        <a:noFill/>
        <a:ln w="38100" cap="flat" cmpd="sng" algn="ctr">
          <a:solidFill>
            <a:srgbClr val="FFFF00"/>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829300" tIns="99060" rIns="99060" bIns="99060" numCol="1" spcCol="1270" anchor="ctr" anchorCtr="0">
          <a:noAutofit/>
        </a:bodyPr>
        <a:lstStyle/>
        <a:p>
          <a:pPr lvl="0" algn="l" defTabSz="1733550">
            <a:lnSpc>
              <a:spcPct val="90000"/>
            </a:lnSpc>
            <a:spcBef>
              <a:spcPct val="0"/>
            </a:spcBef>
            <a:spcAft>
              <a:spcPct val="35000"/>
            </a:spcAft>
          </a:pPr>
          <a:r>
            <a:rPr lang="vi-VN" sz="3900" kern="1200" dirty="0" smtClean="0">
              <a:solidFill>
                <a:schemeClr val="tx1"/>
              </a:solidFill>
            </a:rPr>
            <a:t>Các nguyên tắc cơ bản của Luật dân sự</a:t>
          </a:r>
          <a:endParaRPr lang="en-US" sz="3900" kern="1200" dirty="0">
            <a:solidFill>
              <a:schemeClr val="tx1"/>
            </a:solidFill>
          </a:endParaRPr>
        </a:p>
      </dsp:txBody>
      <dsp:txXfrm>
        <a:off x="1104862" y="2089574"/>
        <a:ext cx="9965664" cy="1044787"/>
      </dsp:txXfrm>
    </dsp:sp>
    <dsp:sp modelId="{49B676CB-E4A2-4DED-8602-7B6FFB682632}">
      <dsp:nvSpPr>
        <dsp:cNvPr id="0" name=""/>
        <dsp:cNvSpPr/>
      </dsp:nvSpPr>
      <dsp:spPr>
        <a:xfrm>
          <a:off x="451870" y="1958975"/>
          <a:ext cx="1305983" cy="1305983"/>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380C519B-9D9C-4CDD-B471-B379FF96DD5D}">
      <dsp:nvSpPr>
        <dsp:cNvPr id="0" name=""/>
        <dsp:cNvSpPr/>
      </dsp:nvSpPr>
      <dsp:spPr>
        <a:xfrm>
          <a:off x="725082" y="3656754"/>
          <a:ext cx="10345444" cy="1044787"/>
        </a:xfrm>
        <a:prstGeom prst="rect">
          <a:avLst/>
        </a:prstGeom>
        <a:noFill/>
        <a:ln w="38100" cap="flat" cmpd="sng" algn="ctr">
          <a:solidFill>
            <a:srgbClr val="FFFF00"/>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829300" tIns="99060" rIns="99060" bIns="99060" numCol="1" spcCol="1270" anchor="ctr" anchorCtr="0">
          <a:noAutofit/>
        </a:bodyPr>
        <a:lstStyle/>
        <a:p>
          <a:pPr lvl="0" algn="l" defTabSz="1733550">
            <a:lnSpc>
              <a:spcPct val="90000"/>
            </a:lnSpc>
            <a:spcBef>
              <a:spcPct val="0"/>
            </a:spcBef>
            <a:spcAft>
              <a:spcPct val="35000"/>
            </a:spcAft>
          </a:pPr>
          <a:r>
            <a:rPr lang="vi-VN" sz="3900" kern="1200" dirty="0" smtClean="0">
              <a:solidFill>
                <a:schemeClr val="tx1"/>
              </a:solidFill>
            </a:rPr>
            <a:t>Một số nội dung của Bộ luật Dân sự</a:t>
          </a:r>
          <a:endParaRPr lang="en-US" sz="3900" kern="1200" dirty="0">
            <a:solidFill>
              <a:schemeClr val="tx1"/>
            </a:solidFill>
          </a:endParaRPr>
        </a:p>
      </dsp:txBody>
      <dsp:txXfrm>
        <a:off x="725082" y="3656754"/>
        <a:ext cx="10345444" cy="1044787"/>
      </dsp:txXfrm>
    </dsp:sp>
    <dsp:sp modelId="{246EF979-5238-4073-963A-AF9629FB66DE}">
      <dsp:nvSpPr>
        <dsp:cNvPr id="0" name=""/>
        <dsp:cNvSpPr/>
      </dsp:nvSpPr>
      <dsp:spPr>
        <a:xfrm>
          <a:off x="72090" y="3526156"/>
          <a:ext cx="1305983" cy="1305983"/>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31DA8-2691-4524-AE3C-984C806F36F4}">
      <dsp:nvSpPr>
        <dsp:cNvPr id="0" name=""/>
        <dsp:cNvSpPr/>
      </dsp:nvSpPr>
      <dsp:spPr>
        <a:xfrm>
          <a:off x="3837758" y="1605637"/>
          <a:ext cx="2715757" cy="497080"/>
        </a:xfrm>
        <a:custGeom>
          <a:avLst/>
          <a:gdLst/>
          <a:ahLst/>
          <a:cxnLst/>
          <a:rect l="0" t="0" r="0" b="0"/>
          <a:pathLst>
            <a:path>
              <a:moveTo>
                <a:pt x="0" y="0"/>
              </a:moveTo>
              <a:lnTo>
                <a:pt x="0" y="261459"/>
              </a:lnTo>
              <a:lnTo>
                <a:pt x="2715757" y="261459"/>
              </a:lnTo>
              <a:lnTo>
                <a:pt x="2715757" y="4970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4E79A2-DB3F-4058-968C-19229B406574}">
      <dsp:nvSpPr>
        <dsp:cNvPr id="0" name=""/>
        <dsp:cNvSpPr/>
      </dsp:nvSpPr>
      <dsp:spPr>
        <a:xfrm>
          <a:off x="3792038" y="1605637"/>
          <a:ext cx="91440" cy="471240"/>
        </a:xfrm>
        <a:custGeom>
          <a:avLst/>
          <a:gdLst/>
          <a:ahLst/>
          <a:cxnLst/>
          <a:rect l="0" t="0" r="0" b="0"/>
          <a:pathLst>
            <a:path>
              <a:moveTo>
                <a:pt x="45720" y="0"/>
              </a:moveTo>
              <a:lnTo>
                <a:pt x="45720" y="4712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3078C9-E254-476D-A522-CA64920E4487}">
      <dsp:nvSpPr>
        <dsp:cNvPr id="0" name=""/>
        <dsp:cNvSpPr/>
      </dsp:nvSpPr>
      <dsp:spPr>
        <a:xfrm>
          <a:off x="1122516" y="1605637"/>
          <a:ext cx="2715242" cy="471240"/>
        </a:xfrm>
        <a:custGeom>
          <a:avLst/>
          <a:gdLst/>
          <a:ahLst/>
          <a:cxnLst/>
          <a:rect l="0" t="0" r="0" b="0"/>
          <a:pathLst>
            <a:path>
              <a:moveTo>
                <a:pt x="2715242" y="0"/>
              </a:moveTo>
              <a:lnTo>
                <a:pt x="2715242" y="235620"/>
              </a:lnTo>
              <a:lnTo>
                <a:pt x="0" y="235620"/>
              </a:lnTo>
              <a:lnTo>
                <a:pt x="0" y="4712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848846-59AF-414A-B245-8E0A112F31D3}">
      <dsp:nvSpPr>
        <dsp:cNvPr id="0" name=""/>
        <dsp:cNvSpPr/>
      </dsp:nvSpPr>
      <dsp:spPr>
        <a:xfrm>
          <a:off x="2715757" y="483636"/>
          <a:ext cx="2244001" cy="1122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err="1" smtClean="0"/>
            <a:t>Quyền</a:t>
          </a:r>
          <a:r>
            <a:rPr lang="en-US" sz="2600" kern="1200" dirty="0" smtClean="0"/>
            <a:t> </a:t>
          </a:r>
          <a:r>
            <a:rPr lang="en-US" sz="2600" kern="1200" dirty="0" err="1" smtClean="0"/>
            <a:t>khác</a:t>
          </a:r>
          <a:r>
            <a:rPr lang="en-US" sz="2600" kern="1200" dirty="0" smtClean="0"/>
            <a:t> </a:t>
          </a:r>
          <a:r>
            <a:rPr lang="en-US" sz="2600" kern="1200" dirty="0" err="1" smtClean="0"/>
            <a:t>đối</a:t>
          </a:r>
          <a:r>
            <a:rPr lang="en-US" sz="2600" kern="1200" dirty="0" smtClean="0"/>
            <a:t> </a:t>
          </a:r>
          <a:r>
            <a:rPr lang="en-US" sz="2600" kern="1200" dirty="0" err="1" smtClean="0"/>
            <a:t>với</a:t>
          </a:r>
          <a:r>
            <a:rPr lang="en-US" sz="2600" kern="1200" dirty="0" smtClean="0"/>
            <a:t> </a:t>
          </a:r>
          <a:r>
            <a:rPr lang="en-US" sz="2600" kern="1200" dirty="0" err="1" smtClean="0"/>
            <a:t>tài</a:t>
          </a:r>
          <a:r>
            <a:rPr lang="en-US" sz="2600" kern="1200" dirty="0" smtClean="0"/>
            <a:t> </a:t>
          </a:r>
          <a:r>
            <a:rPr lang="en-US" sz="2600" kern="1200" dirty="0" err="1" smtClean="0"/>
            <a:t>sản</a:t>
          </a:r>
          <a:endParaRPr lang="en-US" sz="2600" kern="1200" dirty="0"/>
        </a:p>
      </dsp:txBody>
      <dsp:txXfrm>
        <a:off x="2715757" y="483636"/>
        <a:ext cx="2244001" cy="1122000"/>
      </dsp:txXfrm>
    </dsp:sp>
    <dsp:sp modelId="{3255909F-F49C-4F94-91E3-D53553A13DE1}">
      <dsp:nvSpPr>
        <dsp:cNvPr id="0" name=""/>
        <dsp:cNvSpPr/>
      </dsp:nvSpPr>
      <dsp:spPr>
        <a:xfrm>
          <a:off x="515" y="2076878"/>
          <a:ext cx="2244001" cy="1122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err="1" smtClean="0"/>
            <a:t>Quyền</a:t>
          </a:r>
          <a:r>
            <a:rPr lang="en-US" sz="2600" kern="1200" dirty="0" smtClean="0"/>
            <a:t> </a:t>
          </a:r>
          <a:r>
            <a:rPr lang="en-US" sz="2600" kern="1200" dirty="0" err="1" smtClean="0"/>
            <a:t>đối</a:t>
          </a:r>
          <a:r>
            <a:rPr lang="en-US" sz="2600" kern="1200" dirty="0" smtClean="0"/>
            <a:t> </a:t>
          </a:r>
          <a:r>
            <a:rPr lang="en-US" sz="2600" kern="1200" dirty="0" err="1" smtClean="0"/>
            <a:t>với</a:t>
          </a:r>
          <a:r>
            <a:rPr lang="en-US" sz="2600" kern="1200" dirty="0" smtClean="0"/>
            <a:t> </a:t>
          </a:r>
          <a:r>
            <a:rPr lang="en-US" sz="2600" kern="1200" dirty="0" err="1" smtClean="0"/>
            <a:t>bất</a:t>
          </a:r>
          <a:r>
            <a:rPr lang="en-US" sz="2600" kern="1200" dirty="0" smtClean="0"/>
            <a:t> </a:t>
          </a:r>
          <a:r>
            <a:rPr lang="en-US" sz="2600" kern="1200" dirty="0" err="1" smtClean="0"/>
            <a:t>động</a:t>
          </a:r>
          <a:r>
            <a:rPr lang="en-US" sz="2600" kern="1200" dirty="0" smtClean="0"/>
            <a:t> </a:t>
          </a:r>
          <a:r>
            <a:rPr lang="en-US" sz="2600" kern="1200" dirty="0" err="1" smtClean="0"/>
            <a:t>sản</a:t>
          </a:r>
          <a:r>
            <a:rPr lang="en-US" sz="2600" kern="1200" dirty="0" smtClean="0"/>
            <a:t> </a:t>
          </a:r>
          <a:r>
            <a:rPr lang="en-US" sz="2600" kern="1200" dirty="0" err="1" smtClean="0"/>
            <a:t>liền</a:t>
          </a:r>
          <a:r>
            <a:rPr lang="en-US" sz="2600" kern="1200" dirty="0" smtClean="0"/>
            <a:t> </a:t>
          </a:r>
          <a:r>
            <a:rPr lang="en-US" sz="2600" kern="1200" dirty="0" err="1" smtClean="0"/>
            <a:t>kề</a:t>
          </a:r>
          <a:endParaRPr lang="en-US" sz="2600" kern="1200" dirty="0"/>
        </a:p>
      </dsp:txBody>
      <dsp:txXfrm>
        <a:off x="515" y="2076878"/>
        <a:ext cx="2244001" cy="1122000"/>
      </dsp:txXfrm>
    </dsp:sp>
    <dsp:sp modelId="{0A77625E-569E-4C8E-9F3D-28EF341C1B67}">
      <dsp:nvSpPr>
        <dsp:cNvPr id="0" name=""/>
        <dsp:cNvSpPr/>
      </dsp:nvSpPr>
      <dsp:spPr>
        <a:xfrm>
          <a:off x="2715757" y="2076878"/>
          <a:ext cx="2244001" cy="1122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err="1" smtClean="0"/>
            <a:t>Quyền</a:t>
          </a:r>
          <a:r>
            <a:rPr lang="en-US" sz="2600" kern="1200" dirty="0" smtClean="0"/>
            <a:t> </a:t>
          </a:r>
          <a:r>
            <a:rPr lang="en-US" sz="2600" kern="1200" dirty="0" err="1" smtClean="0"/>
            <a:t>hưởng</a:t>
          </a:r>
          <a:r>
            <a:rPr lang="en-US" sz="2600" kern="1200" dirty="0" smtClean="0"/>
            <a:t> </a:t>
          </a:r>
          <a:r>
            <a:rPr lang="en-US" sz="2600" kern="1200" dirty="0" err="1" smtClean="0"/>
            <a:t>dụng</a:t>
          </a:r>
          <a:endParaRPr lang="en-US" sz="2600" kern="1200" dirty="0"/>
        </a:p>
      </dsp:txBody>
      <dsp:txXfrm>
        <a:off x="2715757" y="2076878"/>
        <a:ext cx="2244001" cy="1122000"/>
      </dsp:txXfrm>
    </dsp:sp>
    <dsp:sp modelId="{C250297B-7341-4C05-BFA5-FAA448C3771E}">
      <dsp:nvSpPr>
        <dsp:cNvPr id="0" name=""/>
        <dsp:cNvSpPr/>
      </dsp:nvSpPr>
      <dsp:spPr>
        <a:xfrm>
          <a:off x="5431515" y="2102717"/>
          <a:ext cx="2244001" cy="1122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err="1" smtClean="0"/>
            <a:t>Quyền</a:t>
          </a:r>
          <a:r>
            <a:rPr lang="en-US" sz="2600" kern="1200" dirty="0" smtClean="0"/>
            <a:t> </a:t>
          </a:r>
          <a:r>
            <a:rPr lang="en-US" sz="2600" kern="1200" dirty="0" err="1" smtClean="0"/>
            <a:t>bề</a:t>
          </a:r>
          <a:r>
            <a:rPr lang="en-US" sz="2600" kern="1200" dirty="0" smtClean="0"/>
            <a:t> </a:t>
          </a:r>
          <a:r>
            <a:rPr lang="en-US" sz="2600" kern="1200" dirty="0" err="1" smtClean="0"/>
            <a:t>mặt</a:t>
          </a:r>
          <a:endParaRPr lang="en-US" sz="2600" kern="1200" dirty="0"/>
        </a:p>
      </dsp:txBody>
      <dsp:txXfrm>
        <a:off x="5431515" y="2102717"/>
        <a:ext cx="2244001" cy="112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536F0-8028-4C33-BC6B-75356A55D239}">
      <dsp:nvSpPr>
        <dsp:cNvPr id="0" name=""/>
        <dsp:cNvSpPr/>
      </dsp:nvSpPr>
      <dsp:spPr>
        <a:xfrm>
          <a:off x="-5905248" y="-903916"/>
          <a:ext cx="7031768" cy="7031768"/>
        </a:xfrm>
        <a:prstGeom prst="blockArc">
          <a:avLst>
            <a:gd name="adj1" fmla="val 18900000"/>
            <a:gd name="adj2" fmla="val 2700000"/>
            <a:gd name="adj3" fmla="val 307"/>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60BA4C-5674-4D8A-B0B5-D7DFC273B62C}">
      <dsp:nvSpPr>
        <dsp:cNvPr id="0" name=""/>
        <dsp:cNvSpPr/>
      </dsp:nvSpPr>
      <dsp:spPr>
        <a:xfrm>
          <a:off x="725082" y="522393"/>
          <a:ext cx="10345444" cy="1044787"/>
        </a:xfrm>
        <a:prstGeom prst="rect">
          <a:avLst/>
        </a:prstGeom>
        <a:noFill/>
        <a:ln w="38100" cap="flat" cmpd="sng" algn="ctr">
          <a:solidFill>
            <a:srgbClr val="FFFF00"/>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29300" tIns="91440" rIns="91440" bIns="91440" numCol="1" spcCol="1270" anchor="ctr" anchorCtr="0">
          <a:noAutofit/>
        </a:bodyPr>
        <a:lstStyle/>
        <a:p>
          <a:pPr lvl="0" algn="l" defTabSz="1600200">
            <a:lnSpc>
              <a:spcPct val="90000"/>
            </a:lnSpc>
            <a:spcBef>
              <a:spcPct val="0"/>
            </a:spcBef>
            <a:spcAft>
              <a:spcPct val="35000"/>
            </a:spcAft>
          </a:pPr>
          <a:r>
            <a:rPr lang="vi-VN" sz="3600" kern="1200" dirty="0" smtClean="0">
              <a:solidFill>
                <a:schemeClr val="tx1"/>
              </a:solidFill>
            </a:rPr>
            <a:t>Khái niệm, đối tượng và phương pháp điều chỉnh của Luật Dân sự</a:t>
          </a:r>
          <a:endParaRPr lang="en-US" sz="3600" kern="1200" dirty="0">
            <a:solidFill>
              <a:schemeClr val="tx1"/>
            </a:solidFill>
          </a:endParaRPr>
        </a:p>
      </dsp:txBody>
      <dsp:txXfrm>
        <a:off x="725082" y="522393"/>
        <a:ext cx="10345444" cy="1044787"/>
      </dsp:txXfrm>
    </dsp:sp>
    <dsp:sp modelId="{5DD2A503-A02F-4A82-BA58-07CF2E70DE47}">
      <dsp:nvSpPr>
        <dsp:cNvPr id="0" name=""/>
        <dsp:cNvSpPr/>
      </dsp:nvSpPr>
      <dsp:spPr>
        <a:xfrm>
          <a:off x="72090" y="391795"/>
          <a:ext cx="1305983" cy="1305983"/>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F5DFAD09-1554-499E-A308-8CD9B801A445}">
      <dsp:nvSpPr>
        <dsp:cNvPr id="0" name=""/>
        <dsp:cNvSpPr/>
      </dsp:nvSpPr>
      <dsp:spPr>
        <a:xfrm>
          <a:off x="1104862" y="2089574"/>
          <a:ext cx="9965664" cy="1044787"/>
        </a:xfrm>
        <a:prstGeom prst="rect">
          <a:avLst/>
        </a:prstGeom>
        <a:noFill/>
        <a:ln w="38100" cap="flat" cmpd="sng" algn="ctr">
          <a:solidFill>
            <a:srgbClr val="FFFF00"/>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829300" tIns="99060" rIns="99060" bIns="99060" numCol="1" spcCol="1270" anchor="ctr" anchorCtr="0">
          <a:noAutofit/>
        </a:bodyPr>
        <a:lstStyle/>
        <a:p>
          <a:pPr lvl="0" algn="l" defTabSz="1733550">
            <a:lnSpc>
              <a:spcPct val="90000"/>
            </a:lnSpc>
            <a:spcBef>
              <a:spcPct val="0"/>
            </a:spcBef>
            <a:spcAft>
              <a:spcPct val="35000"/>
            </a:spcAft>
          </a:pPr>
          <a:r>
            <a:rPr lang="vi-VN" sz="3900" kern="1200" dirty="0" smtClean="0">
              <a:solidFill>
                <a:schemeClr val="tx1"/>
              </a:solidFill>
            </a:rPr>
            <a:t>Các nguyên tắc cơ bản của Luật dân sự</a:t>
          </a:r>
          <a:endParaRPr lang="en-US" sz="3900" kern="1200" dirty="0">
            <a:solidFill>
              <a:schemeClr val="tx1"/>
            </a:solidFill>
          </a:endParaRPr>
        </a:p>
      </dsp:txBody>
      <dsp:txXfrm>
        <a:off x="1104862" y="2089574"/>
        <a:ext cx="9965664" cy="1044787"/>
      </dsp:txXfrm>
    </dsp:sp>
    <dsp:sp modelId="{49B676CB-E4A2-4DED-8602-7B6FFB682632}">
      <dsp:nvSpPr>
        <dsp:cNvPr id="0" name=""/>
        <dsp:cNvSpPr/>
      </dsp:nvSpPr>
      <dsp:spPr>
        <a:xfrm>
          <a:off x="451870" y="1958975"/>
          <a:ext cx="1305983" cy="1305983"/>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380C519B-9D9C-4CDD-B471-B379FF96DD5D}">
      <dsp:nvSpPr>
        <dsp:cNvPr id="0" name=""/>
        <dsp:cNvSpPr/>
      </dsp:nvSpPr>
      <dsp:spPr>
        <a:xfrm>
          <a:off x="725082" y="3656754"/>
          <a:ext cx="10345444" cy="1044787"/>
        </a:xfrm>
        <a:prstGeom prst="rect">
          <a:avLst/>
        </a:prstGeom>
        <a:noFill/>
        <a:ln w="38100" cap="flat" cmpd="sng" algn="ctr">
          <a:solidFill>
            <a:srgbClr val="FFFF00"/>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829300" tIns="99060" rIns="99060" bIns="99060" numCol="1" spcCol="1270" anchor="ctr" anchorCtr="0">
          <a:noAutofit/>
        </a:bodyPr>
        <a:lstStyle/>
        <a:p>
          <a:pPr lvl="0" algn="l" defTabSz="1733550">
            <a:lnSpc>
              <a:spcPct val="90000"/>
            </a:lnSpc>
            <a:spcBef>
              <a:spcPct val="0"/>
            </a:spcBef>
            <a:spcAft>
              <a:spcPct val="35000"/>
            </a:spcAft>
          </a:pPr>
          <a:r>
            <a:rPr lang="vi-VN" sz="3900" kern="1200" dirty="0" smtClean="0">
              <a:solidFill>
                <a:schemeClr val="tx1"/>
              </a:solidFill>
            </a:rPr>
            <a:t>Một số nội dung của Bộ luật Dân sự</a:t>
          </a:r>
          <a:endParaRPr lang="en-US" sz="3900" kern="1200" dirty="0">
            <a:solidFill>
              <a:schemeClr val="tx1"/>
            </a:solidFill>
          </a:endParaRPr>
        </a:p>
      </dsp:txBody>
      <dsp:txXfrm>
        <a:off x="725082" y="3656754"/>
        <a:ext cx="10345444" cy="1044787"/>
      </dsp:txXfrm>
    </dsp:sp>
    <dsp:sp modelId="{246EF979-5238-4073-963A-AF9629FB66DE}">
      <dsp:nvSpPr>
        <dsp:cNvPr id="0" name=""/>
        <dsp:cNvSpPr/>
      </dsp:nvSpPr>
      <dsp:spPr>
        <a:xfrm>
          <a:off x="72090" y="3526156"/>
          <a:ext cx="1305983" cy="1305983"/>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9AC48-30A9-4CEB-BF45-D4BF2D25E0EA}"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2577D-A50B-4A6A-9D1F-6A9E2E9C53FD}" type="slidenum">
              <a:rPr lang="en-US" smtClean="0"/>
              <a:t>‹#›</a:t>
            </a:fld>
            <a:endParaRPr lang="en-US"/>
          </a:p>
        </p:txBody>
      </p:sp>
    </p:spTree>
    <p:extLst>
      <p:ext uri="{BB962C8B-B14F-4D97-AF65-F5344CB8AC3E}">
        <p14:creationId xmlns:p14="http://schemas.microsoft.com/office/powerpoint/2010/main" val="270009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Chúng</a:t>
            </a:r>
            <a:r>
              <a:rPr lang="en-US" baseline="0" dirty="0" smtClean="0"/>
              <a:t> ta </a:t>
            </a:r>
            <a:r>
              <a:rPr lang="en-US" baseline="0" dirty="0" err="1" smtClean="0"/>
              <a:t>sẽ</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pháp</a:t>
            </a:r>
            <a:r>
              <a:rPr lang="en-US" baseline="0" dirty="0" smtClean="0"/>
              <a:t> </a:t>
            </a:r>
            <a:r>
              <a:rPr lang="en-US" baseline="0" dirty="0" err="1" smtClean="0"/>
              <a:t>luạt</a:t>
            </a:r>
            <a:r>
              <a:rPr lang="en-US" baseline="0" dirty="0" smtClean="0"/>
              <a:t> </a:t>
            </a:r>
            <a:r>
              <a:rPr lang="en-US" baseline="0" dirty="0" err="1" smtClean="0"/>
              <a:t>dân</a:t>
            </a:r>
            <a:r>
              <a:rPr lang="en-US" baseline="0" dirty="0" smtClean="0"/>
              <a:t> </a:t>
            </a:r>
            <a:r>
              <a:rPr lang="en-US" baseline="0" dirty="0" err="1" smtClean="0"/>
              <a:t>sự</a:t>
            </a:r>
            <a:r>
              <a:rPr lang="en-US" baseline="0" dirty="0" smtClean="0"/>
              <a:t> </a:t>
            </a:r>
            <a:r>
              <a:rPr lang="en-US" baseline="0" dirty="0" err="1" smtClean="0"/>
              <a:t>vn</a:t>
            </a:r>
            <a:r>
              <a:rPr lang="en-US" baseline="0" dirty="0" smtClean="0"/>
              <a:t> </a:t>
            </a:r>
            <a:r>
              <a:rPr lang="en-US" baseline="0" dirty="0" err="1" smtClean="0"/>
              <a:t>là</a:t>
            </a:r>
            <a:r>
              <a:rPr lang="en-US" baseline="0" dirty="0" smtClean="0"/>
              <a:t> </a:t>
            </a:r>
            <a:r>
              <a:rPr lang="en-US" baseline="0" dirty="0" err="1" smtClean="0"/>
              <a:t>gì</a:t>
            </a:r>
            <a:r>
              <a:rPr lang="en-US" baseline="0" dirty="0" smtClean="0"/>
              <a:t>? Hay </a:t>
            </a:r>
            <a:r>
              <a:rPr lang="en-US" baseline="0" dirty="0" err="1" smtClean="0"/>
              <a:t>nói</a:t>
            </a:r>
            <a:r>
              <a:rPr lang="en-US" baseline="0" dirty="0" smtClean="0"/>
              <a:t> </a:t>
            </a:r>
            <a:r>
              <a:rPr lang="en-US" baseline="0" dirty="0" err="1" smtClean="0"/>
              <a:t>cách</a:t>
            </a:r>
            <a:r>
              <a:rPr lang="en-US" baseline="0" dirty="0" smtClean="0"/>
              <a:t> </a:t>
            </a:r>
            <a:r>
              <a:rPr lang="en-US" baseline="0" dirty="0" err="1" smtClean="0"/>
              <a:t>khác</a:t>
            </a:r>
            <a:r>
              <a:rPr lang="en-US" baseline="0" dirty="0" smtClean="0"/>
              <a:t> </a:t>
            </a:r>
            <a:r>
              <a:rPr lang="en-US" baseline="0" dirty="0" err="1" smtClean="0"/>
              <a:t>chúng</a:t>
            </a:r>
            <a:r>
              <a:rPr lang="en-US" baseline="0" dirty="0" smtClean="0"/>
              <a:t> ta </a:t>
            </a:r>
            <a:r>
              <a:rPr lang="en-US" baseline="0" dirty="0" err="1" smtClean="0"/>
              <a:t>bàn</a:t>
            </a:r>
            <a:r>
              <a:rPr lang="en-US" baseline="0" dirty="0" smtClean="0"/>
              <a:t> </a:t>
            </a:r>
            <a:r>
              <a:rPr lang="en-US" baseline="0" dirty="0" err="1" smtClean="0"/>
              <a:t>về</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plds</a:t>
            </a:r>
            <a:r>
              <a:rPr lang="en-US" baseline="0" dirty="0" smtClean="0"/>
              <a:t> </a:t>
            </a:r>
            <a:r>
              <a:rPr lang="en-US" baseline="0" dirty="0" err="1" smtClean="0"/>
              <a:t>vn</a:t>
            </a:r>
            <a:endParaRPr lang="en-US" baseline="0" dirty="0" smtClean="0"/>
          </a:p>
          <a:p>
            <a:r>
              <a:rPr lang="en-US" baseline="0" dirty="0" smtClean="0"/>
              <a:t>1 </a:t>
            </a:r>
            <a:r>
              <a:rPr lang="en-US" baseline="0" dirty="0" err="1" smtClean="0"/>
              <a:t>bạn</a:t>
            </a:r>
            <a:r>
              <a:rPr lang="en-US" baseline="0" dirty="0" smtClean="0"/>
              <a:t> </a:t>
            </a:r>
            <a:r>
              <a:rPr lang="en-US" baseline="0" dirty="0" err="1" smtClean="0"/>
              <a:t>hãy</a:t>
            </a:r>
            <a:r>
              <a:rPr lang="en-US" baseline="0" dirty="0" smtClean="0"/>
              <a:t> </a:t>
            </a:r>
            <a:r>
              <a:rPr lang="en-US" baseline="0" dirty="0" err="1" smtClean="0"/>
              <a:t>nêu</a:t>
            </a:r>
            <a:r>
              <a:rPr lang="en-US" baseline="0" dirty="0" smtClean="0"/>
              <a:t> </a:t>
            </a:r>
            <a:r>
              <a:rPr lang="en-US" baseline="0" dirty="0" err="1" smtClean="0"/>
              <a:t>cho</a:t>
            </a:r>
            <a:r>
              <a:rPr lang="en-US" baseline="0" dirty="0" smtClean="0"/>
              <a:t> </a:t>
            </a:r>
            <a:r>
              <a:rPr lang="en-US" baseline="0" dirty="0" err="1" smtClean="0"/>
              <a:t>cô</a:t>
            </a:r>
            <a:r>
              <a:rPr lang="en-US" baseline="0" dirty="0" smtClean="0"/>
              <a:t> </a:t>
            </a:r>
            <a:r>
              <a:rPr lang="en-US" baseline="0" dirty="0" err="1" smtClean="0"/>
              <a:t>định</a:t>
            </a:r>
            <a:r>
              <a:rPr lang="en-US" baseline="0" dirty="0" smtClean="0"/>
              <a:t> </a:t>
            </a:r>
            <a:r>
              <a:rPr lang="en-US" baseline="0" dirty="0" err="1" smtClean="0"/>
              <a:t>nghĩa</a:t>
            </a:r>
            <a:r>
              <a:rPr lang="en-US" baseline="0" dirty="0" smtClean="0"/>
              <a:t> </a:t>
            </a:r>
            <a:r>
              <a:rPr lang="en-US" baseline="0" dirty="0" err="1" smtClean="0"/>
              <a:t>về</a:t>
            </a:r>
            <a:r>
              <a:rPr lang="en-US" baseline="0" dirty="0" smtClean="0"/>
              <a:t> </a:t>
            </a:r>
            <a:r>
              <a:rPr lang="en-US" baseline="0" dirty="0" err="1" smtClean="0"/>
              <a:t>luật</a:t>
            </a:r>
            <a:r>
              <a:rPr lang="en-US" baseline="0" dirty="0" smtClean="0"/>
              <a:t> ds</a:t>
            </a:r>
          </a:p>
          <a:p>
            <a:r>
              <a:rPr lang="en-US" baseline="0" dirty="0" err="1" smtClean="0"/>
              <a:t>Vn</a:t>
            </a:r>
            <a:r>
              <a:rPr lang="en-US" baseline="0" dirty="0" smtClean="0"/>
              <a:t> </a:t>
            </a:r>
            <a:r>
              <a:rPr lang="en-US" baseline="0" dirty="0" err="1" smtClean="0"/>
              <a:t>có</a:t>
            </a:r>
            <a:r>
              <a:rPr lang="en-US" baseline="0" dirty="0" smtClean="0"/>
              <a:t> 1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pl</a:t>
            </a:r>
            <a:r>
              <a:rPr lang="en-US" baseline="0" dirty="0" smtClean="0"/>
              <a:t>, </a:t>
            </a:r>
            <a:r>
              <a:rPr lang="en-US" baseline="0" dirty="0" err="1" smtClean="0"/>
              <a:t>trong</a:t>
            </a:r>
            <a:r>
              <a:rPr lang="en-US" baseline="0" dirty="0" smtClean="0"/>
              <a:t> </a:t>
            </a:r>
            <a:r>
              <a:rPr lang="en-US" baseline="0" dirty="0" err="1" smtClean="0"/>
              <a:t>ht</a:t>
            </a:r>
            <a:r>
              <a:rPr lang="en-US" baseline="0" dirty="0" smtClean="0"/>
              <a:t> </a:t>
            </a:r>
            <a:r>
              <a:rPr lang="en-US" baseline="0" dirty="0" err="1" smtClean="0"/>
              <a:t>pl</a:t>
            </a:r>
            <a:r>
              <a:rPr lang="en-US" baseline="0" dirty="0" smtClean="0"/>
              <a:t> </a:t>
            </a:r>
            <a:r>
              <a:rPr lang="en-US" baseline="0" dirty="0" err="1" smtClean="0"/>
              <a:t>này</a:t>
            </a:r>
            <a:r>
              <a:rPr lang="en-US" baseline="0" dirty="0" smtClean="0"/>
              <a:t> </a:t>
            </a:r>
            <a:r>
              <a:rPr lang="en-US" baseline="0" dirty="0" err="1" smtClean="0"/>
              <a:t>có</a:t>
            </a:r>
            <a:r>
              <a:rPr lang="en-US" baseline="0" dirty="0" smtClean="0"/>
              <a:t> 1 </a:t>
            </a:r>
            <a:r>
              <a:rPr lang="en-US" baseline="0" dirty="0" err="1" smtClean="0"/>
              <a:t>bộ</a:t>
            </a:r>
            <a:r>
              <a:rPr lang="en-US" baseline="0" dirty="0" smtClean="0"/>
              <a:t> </a:t>
            </a:r>
            <a:r>
              <a:rPr lang="en-US" baseline="0" dirty="0" err="1" smtClean="0"/>
              <a:t>phận</a:t>
            </a:r>
            <a:r>
              <a:rPr lang="en-US" baseline="0" dirty="0" smtClean="0"/>
              <a:t> </a:t>
            </a:r>
            <a:r>
              <a:rPr lang="en-US" baseline="0" dirty="0" err="1" smtClean="0"/>
              <a:t>là</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ds, </a:t>
            </a:r>
            <a:r>
              <a:rPr lang="en-US" baseline="0" dirty="0" err="1" smtClean="0"/>
              <a:t>nên</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khẳng</a:t>
            </a:r>
            <a:r>
              <a:rPr lang="en-US" baseline="0" dirty="0" smtClean="0"/>
              <a:t> </a:t>
            </a:r>
            <a:r>
              <a:rPr lang="en-US" baseline="0" dirty="0" err="1" smtClean="0"/>
              <a:t>định</a:t>
            </a:r>
            <a:r>
              <a:rPr lang="en-US" baseline="0" dirty="0" smtClean="0"/>
              <a:t> </a:t>
            </a:r>
            <a:r>
              <a:rPr lang="en-US" baseline="0" dirty="0" err="1" smtClean="0"/>
              <a:t>plds</a:t>
            </a:r>
            <a:r>
              <a:rPr lang="en-US" baseline="0" dirty="0" smtClean="0"/>
              <a:t> </a:t>
            </a:r>
            <a:r>
              <a:rPr lang="en-US" baseline="0" dirty="0" err="1" smtClean="0"/>
              <a:t>là</a:t>
            </a:r>
            <a:r>
              <a:rPr lang="en-US" baseline="0" dirty="0" smtClean="0"/>
              <a:t> 1 </a:t>
            </a:r>
            <a:r>
              <a:rPr lang="en-US" baseline="0" dirty="0" err="1" smtClean="0"/>
              <a:t>ngành</a:t>
            </a:r>
            <a:r>
              <a:rPr lang="en-US" baseline="0" dirty="0" smtClean="0"/>
              <a:t> </a:t>
            </a:r>
            <a:r>
              <a:rPr lang="en-US" baseline="0" dirty="0" err="1" smtClean="0"/>
              <a:t>luật</a:t>
            </a:r>
            <a:r>
              <a:rPr lang="en-US" baseline="0" dirty="0" smtClean="0"/>
              <a:t> </a:t>
            </a:r>
            <a:r>
              <a:rPr lang="en-US" baseline="0" dirty="0" err="1" smtClean="0"/>
              <a:t>trong</a:t>
            </a:r>
            <a:r>
              <a:rPr lang="en-US" baseline="0" dirty="0" smtClean="0"/>
              <a:t> </a:t>
            </a:r>
            <a:r>
              <a:rPr lang="en-US" baseline="0" dirty="0" err="1" smtClean="0"/>
              <a:t>ht</a:t>
            </a:r>
            <a:r>
              <a:rPr lang="en-US" baseline="0" dirty="0" smtClean="0"/>
              <a:t> </a:t>
            </a:r>
            <a:r>
              <a:rPr lang="en-US" baseline="0" dirty="0" err="1" smtClean="0"/>
              <a:t>pl</a:t>
            </a:r>
            <a:r>
              <a:rPr lang="en-US" baseline="0" dirty="0" smtClean="0"/>
              <a:t> </a:t>
            </a:r>
            <a:r>
              <a:rPr lang="en-US" baseline="0" dirty="0" err="1" smtClean="0"/>
              <a:t>vn.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5</a:t>
            </a:fld>
            <a:endParaRPr lang="en-US"/>
          </a:p>
        </p:txBody>
      </p:sp>
    </p:spTree>
    <p:extLst>
      <p:ext uri="{BB962C8B-B14F-4D97-AF65-F5344CB8AC3E}">
        <p14:creationId xmlns:p14="http://schemas.microsoft.com/office/powerpoint/2010/main" val="355932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lnSpc>
                <a:spcPct val="80000"/>
              </a:lnSpc>
              <a:spcBef>
                <a:spcPts val="800"/>
              </a:spcBef>
            </a:pPr>
            <a:r>
              <a:rPr lang="en-US" altLang="en-US" sz="2600" dirty="0" smtClean="0"/>
              <a:t>Theo </a:t>
            </a:r>
            <a:r>
              <a:rPr lang="en-US" altLang="en-US" sz="2600" dirty="0" err="1" smtClean="0"/>
              <a:t>đn</a:t>
            </a:r>
            <a:r>
              <a:rPr lang="en-US" altLang="en-US" sz="2600" baseline="0" dirty="0" smtClean="0"/>
              <a:t> </a:t>
            </a:r>
            <a:r>
              <a:rPr lang="en-US" altLang="en-US" sz="2600" baseline="0" dirty="0" err="1" smtClean="0"/>
              <a:t>blds</a:t>
            </a:r>
            <a:r>
              <a:rPr lang="en-US" altLang="en-US" sz="2600" baseline="0" dirty="0" smtClean="0"/>
              <a:t> </a:t>
            </a:r>
            <a:r>
              <a:rPr lang="en-US" altLang="en-US" sz="2600" baseline="0" dirty="0" err="1" smtClean="0"/>
              <a:t>là</a:t>
            </a:r>
            <a:r>
              <a:rPr lang="en-US" altLang="en-US" sz="2600" baseline="0" dirty="0" smtClean="0"/>
              <a:t> </a:t>
            </a:r>
            <a:r>
              <a:rPr lang="en-US" altLang="en-US" sz="2600" baseline="0" dirty="0" err="1" smtClean="0"/>
              <a:t>quyền</a:t>
            </a:r>
            <a:r>
              <a:rPr lang="en-US" altLang="en-US" sz="2600" baseline="0" dirty="0" smtClean="0"/>
              <a:t> </a:t>
            </a:r>
            <a:r>
              <a:rPr lang="en-US" altLang="en-US" sz="2600" baseline="0" dirty="0" err="1" smtClean="0"/>
              <a:t>của</a:t>
            </a:r>
            <a:r>
              <a:rPr lang="en-US" altLang="en-US" sz="2600" baseline="0" dirty="0" smtClean="0"/>
              <a:t> </a:t>
            </a:r>
            <a:r>
              <a:rPr lang="en-US" altLang="en-US" sz="2600" baseline="0" dirty="0" err="1" smtClean="0"/>
              <a:t>chủ</a:t>
            </a:r>
            <a:r>
              <a:rPr lang="en-US" altLang="en-US" sz="2600" baseline="0" dirty="0" smtClean="0"/>
              <a:t> </a:t>
            </a:r>
            <a:r>
              <a:rPr lang="en-US" altLang="en-US" sz="2600" baseline="0" dirty="0" err="1" smtClean="0"/>
              <a:t>thể</a:t>
            </a:r>
            <a:r>
              <a:rPr lang="en-US" altLang="en-US" sz="2600" baseline="0" dirty="0" smtClean="0"/>
              <a:t> </a:t>
            </a:r>
            <a:r>
              <a:rPr lang="en-US" altLang="en-US" sz="2600" baseline="0" dirty="0" err="1" smtClean="0"/>
              <a:t>nắm</a:t>
            </a:r>
            <a:r>
              <a:rPr lang="en-US" altLang="en-US" sz="2600" baseline="0" dirty="0" smtClean="0"/>
              <a:t> </a:t>
            </a:r>
            <a:r>
              <a:rPr lang="en-US" altLang="en-US" sz="2600" baseline="0" dirty="0" err="1" smtClean="0"/>
              <a:t>giữ</a:t>
            </a:r>
            <a:r>
              <a:rPr lang="en-US" altLang="en-US" sz="2600" baseline="0" dirty="0" smtClean="0"/>
              <a:t>, chi </a:t>
            </a:r>
            <a:r>
              <a:rPr lang="en-US" altLang="en-US" sz="2600" baseline="0" dirty="0" err="1" smtClean="0"/>
              <a:t>phối</a:t>
            </a:r>
            <a:r>
              <a:rPr lang="en-US" altLang="en-US" sz="2600" baseline="0" dirty="0" smtClean="0"/>
              <a:t> </a:t>
            </a:r>
            <a:r>
              <a:rPr lang="en-US" altLang="en-US" sz="2600" baseline="0" dirty="0" err="1" smtClean="0"/>
              <a:t>tài</a:t>
            </a:r>
            <a:r>
              <a:rPr lang="en-US" altLang="en-US" sz="2600" baseline="0" dirty="0" smtClean="0"/>
              <a:t> </a:t>
            </a:r>
            <a:r>
              <a:rPr lang="en-US" altLang="en-US" sz="2600" baseline="0" dirty="0" err="1" smtClean="0"/>
              <a:t>sản</a:t>
            </a:r>
            <a:r>
              <a:rPr lang="en-US" altLang="en-US" sz="2600" baseline="0" dirty="0" smtClean="0"/>
              <a:t> </a:t>
            </a:r>
            <a:r>
              <a:rPr lang="en-US" altLang="en-US" sz="2600" baseline="0" dirty="0" err="1" smtClean="0"/>
              <a:t>một</a:t>
            </a:r>
            <a:r>
              <a:rPr lang="en-US" altLang="en-US" sz="2600" baseline="0" dirty="0" smtClean="0"/>
              <a:t> </a:t>
            </a:r>
            <a:r>
              <a:rPr lang="en-US" altLang="en-US" sz="2600" baseline="0" dirty="0" err="1" smtClean="0"/>
              <a:t>cách</a:t>
            </a:r>
            <a:r>
              <a:rPr lang="en-US" altLang="en-US" sz="2600" baseline="0" dirty="0" smtClean="0"/>
              <a:t> </a:t>
            </a:r>
            <a:r>
              <a:rPr lang="en-US" altLang="en-US" sz="2600" baseline="0" dirty="0" err="1" smtClean="0"/>
              <a:t>trực</a:t>
            </a:r>
            <a:r>
              <a:rPr lang="en-US" altLang="en-US" sz="2600" baseline="0" dirty="0" smtClean="0"/>
              <a:t> </a:t>
            </a:r>
            <a:r>
              <a:rPr lang="en-US" altLang="en-US" sz="2600" baseline="0" dirty="0" err="1" smtClean="0"/>
              <a:t>tiếp</a:t>
            </a:r>
            <a:r>
              <a:rPr lang="en-US" altLang="en-US" sz="2600" baseline="0" dirty="0" smtClean="0"/>
              <a:t> </a:t>
            </a:r>
            <a:r>
              <a:rPr lang="en-US" altLang="en-US" sz="2600" baseline="0" dirty="0" err="1" smtClean="0"/>
              <a:t>hoặc</a:t>
            </a:r>
            <a:r>
              <a:rPr lang="en-US" altLang="en-US" sz="2600" baseline="0" dirty="0" smtClean="0"/>
              <a:t> </a:t>
            </a:r>
            <a:r>
              <a:rPr lang="en-US" altLang="en-US" sz="2600" baseline="0" dirty="0" err="1" smtClean="0"/>
              <a:t>gián</a:t>
            </a:r>
            <a:r>
              <a:rPr lang="en-US" altLang="en-US" sz="2600" baseline="0" dirty="0" smtClean="0"/>
              <a:t> </a:t>
            </a:r>
            <a:r>
              <a:rPr lang="en-US" altLang="en-US" sz="2600" baseline="0" dirty="0" err="1" smtClean="0"/>
              <a:t>tiếp</a:t>
            </a:r>
            <a:r>
              <a:rPr lang="en-US" altLang="en-US" sz="2600" baseline="0" dirty="0" smtClean="0"/>
              <a:t>. </a:t>
            </a:r>
            <a:r>
              <a:rPr lang="en-US" altLang="en-US" sz="2600" baseline="0" dirty="0" err="1" smtClean="0"/>
              <a:t>Sự</a:t>
            </a:r>
            <a:r>
              <a:rPr lang="en-US" altLang="en-US" sz="2600" baseline="0" dirty="0" smtClean="0"/>
              <a:t> </a:t>
            </a:r>
            <a:r>
              <a:rPr lang="en-US" altLang="en-US" sz="2600" baseline="0" dirty="0" err="1" smtClean="0"/>
              <a:t>nắm</a:t>
            </a:r>
            <a:r>
              <a:rPr lang="en-US" altLang="en-US" sz="2600" baseline="0" dirty="0" smtClean="0"/>
              <a:t> </a:t>
            </a:r>
            <a:r>
              <a:rPr lang="en-US" altLang="en-US" sz="2600" baseline="0" dirty="0" err="1" smtClean="0"/>
              <a:t>giữa</a:t>
            </a:r>
            <a:r>
              <a:rPr lang="en-US" altLang="en-US" sz="2600" baseline="0" dirty="0" smtClean="0"/>
              <a:t> chi </a:t>
            </a:r>
            <a:r>
              <a:rPr lang="en-US" altLang="en-US" sz="2600" baseline="0" dirty="0" err="1" smtClean="0"/>
              <a:t>phối</a:t>
            </a:r>
            <a:r>
              <a:rPr lang="en-US" altLang="en-US" sz="2600" baseline="0" dirty="0" smtClean="0"/>
              <a:t> ở </a:t>
            </a:r>
            <a:r>
              <a:rPr lang="en-US" altLang="en-US" sz="2600" baseline="0" dirty="0" err="1" smtClean="0"/>
              <a:t>đây</a:t>
            </a:r>
            <a:r>
              <a:rPr lang="en-US" altLang="en-US" sz="2600" baseline="0" dirty="0" smtClean="0"/>
              <a:t> </a:t>
            </a:r>
            <a:r>
              <a:rPr lang="en-US" altLang="en-US" sz="2600" baseline="0" dirty="0" err="1" smtClean="0"/>
              <a:t>là</a:t>
            </a:r>
            <a:r>
              <a:rPr lang="en-US" altLang="en-US" sz="2600" baseline="0" dirty="0" smtClean="0"/>
              <a:t> </a:t>
            </a:r>
            <a:r>
              <a:rPr lang="en-US" altLang="en-US" sz="2600" baseline="0" dirty="0" err="1" smtClean="0"/>
              <a:t>hoạt</a:t>
            </a:r>
            <a:r>
              <a:rPr lang="en-US" altLang="en-US" sz="2600" baseline="0" dirty="0" smtClean="0"/>
              <a:t> </a:t>
            </a:r>
            <a:r>
              <a:rPr lang="en-US" altLang="en-US" sz="2600" baseline="0" dirty="0" err="1" smtClean="0"/>
              <a:t>động</a:t>
            </a:r>
            <a:r>
              <a:rPr lang="en-US" altLang="en-US" sz="2600" baseline="0" dirty="0" smtClean="0"/>
              <a:t> </a:t>
            </a:r>
            <a:r>
              <a:rPr lang="en-US" altLang="en-US" sz="2600" baseline="0" dirty="0" err="1" smtClean="0"/>
              <a:t>cụ</a:t>
            </a:r>
            <a:r>
              <a:rPr lang="en-US" altLang="en-US" sz="2600" baseline="0" dirty="0" smtClean="0"/>
              <a:t> </a:t>
            </a:r>
            <a:r>
              <a:rPr lang="en-US" altLang="en-US" sz="2600" baseline="0" dirty="0" err="1" smtClean="0"/>
              <a:t>thể</a:t>
            </a:r>
            <a:r>
              <a:rPr lang="en-US" altLang="en-US" sz="2600" baseline="0" dirty="0" smtClean="0"/>
              <a:t> </a:t>
            </a:r>
            <a:r>
              <a:rPr lang="en-US" altLang="en-US" sz="2600" baseline="0" dirty="0" err="1" smtClean="0"/>
              <a:t>của</a:t>
            </a:r>
            <a:r>
              <a:rPr lang="en-US" altLang="en-US" sz="2600" baseline="0" dirty="0" smtClean="0"/>
              <a:t> </a:t>
            </a:r>
            <a:r>
              <a:rPr lang="en-US" altLang="en-US" sz="2600" baseline="0" dirty="0" err="1" smtClean="0"/>
              <a:t>các</a:t>
            </a:r>
            <a:r>
              <a:rPr lang="en-US" altLang="en-US" sz="2600" baseline="0" dirty="0" smtClean="0"/>
              <a:t> </a:t>
            </a:r>
            <a:r>
              <a:rPr lang="en-US" altLang="en-US" sz="2600" baseline="0" dirty="0" err="1" smtClean="0"/>
              <a:t>chủ</a:t>
            </a:r>
            <a:r>
              <a:rPr lang="en-US" altLang="en-US" sz="2600" baseline="0" dirty="0" smtClean="0"/>
              <a:t> </a:t>
            </a:r>
            <a:r>
              <a:rPr lang="en-US" altLang="en-US" sz="2600" baseline="0" dirty="0" err="1" smtClean="0"/>
              <a:t>thể</a:t>
            </a:r>
            <a:r>
              <a:rPr lang="en-US" altLang="en-US" sz="2600" baseline="0" dirty="0" smtClean="0"/>
              <a:t>. </a:t>
            </a:r>
            <a:r>
              <a:rPr lang="en-US" altLang="en-US" sz="2600" baseline="0" dirty="0" err="1" smtClean="0"/>
              <a:t>Vd</a:t>
            </a:r>
            <a:r>
              <a:rPr lang="en-US" altLang="en-US" sz="2600" baseline="0" dirty="0" smtClean="0"/>
              <a:t> </a:t>
            </a:r>
            <a:r>
              <a:rPr lang="en-US" altLang="en-US" sz="2600" baseline="0" dirty="0" err="1" smtClean="0"/>
              <a:t>các</a:t>
            </a:r>
            <a:r>
              <a:rPr lang="en-US" altLang="en-US" sz="2600" baseline="0" dirty="0" smtClean="0"/>
              <a:t> </a:t>
            </a:r>
            <a:r>
              <a:rPr lang="en-US" altLang="en-US" sz="2600" baseline="0" dirty="0" err="1" smtClean="0"/>
              <a:t>bạn</a:t>
            </a:r>
            <a:r>
              <a:rPr lang="en-US" altLang="en-US" sz="2600" baseline="0" dirty="0" smtClean="0"/>
              <a:t> </a:t>
            </a:r>
            <a:r>
              <a:rPr lang="en-US" altLang="en-US" sz="2600" baseline="0" dirty="0" err="1" smtClean="0"/>
              <a:t>có</a:t>
            </a:r>
            <a:r>
              <a:rPr lang="en-US" altLang="en-US" sz="2600" baseline="0" dirty="0" smtClean="0"/>
              <a:t> </a:t>
            </a:r>
            <a:r>
              <a:rPr lang="en-US" altLang="en-US" sz="2600" baseline="0" dirty="0" err="1" smtClean="0"/>
              <a:t>tiền</a:t>
            </a:r>
            <a:r>
              <a:rPr lang="en-US" altLang="en-US" sz="2600" baseline="0" dirty="0" smtClean="0"/>
              <a:t> </a:t>
            </a:r>
            <a:r>
              <a:rPr lang="en-US" altLang="en-US" sz="2600" baseline="0" dirty="0" err="1" smtClean="0"/>
              <a:t>để</a:t>
            </a:r>
            <a:r>
              <a:rPr lang="en-US" altLang="en-US" sz="2600" baseline="0" dirty="0" smtClean="0"/>
              <a:t> </a:t>
            </a:r>
            <a:r>
              <a:rPr lang="en-US" altLang="en-US" sz="2600" baseline="0" dirty="0" err="1" smtClean="0"/>
              <a:t>trong</a:t>
            </a:r>
            <a:r>
              <a:rPr lang="en-US" altLang="en-US" sz="2600" baseline="0" dirty="0" smtClean="0"/>
              <a:t> </a:t>
            </a:r>
            <a:r>
              <a:rPr lang="en-US" altLang="en-US" sz="2600" baseline="0" dirty="0" err="1" smtClean="0"/>
              <a:t>ví</a:t>
            </a:r>
            <a:r>
              <a:rPr lang="en-US" altLang="en-US" sz="2600" baseline="0" dirty="0" smtClean="0"/>
              <a:t>, </a:t>
            </a:r>
            <a:r>
              <a:rPr lang="en-US" altLang="en-US" sz="2600" baseline="0" dirty="0" err="1" smtClean="0"/>
              <a:t>có</a:t>
            </a:r>
            <a:r>
              <a:rPr lang="en-US" altLang="en-US" sz="2600" baseline="0" dirty="0" smtClean="0"/>
              <a:t> </a:t>
            </a:r>
            <a:r>
              <a:rPr lang="en-US" altLang="en-US" sz="2600" baseline="0" dirty="0" err="1" smtClean="0"/>
              <a:t>vòng</a:t>
            </a:r>
            <a:r>
              <a:rPr lang="en-US" altLang="en-US" sz="2600" baseline="0" dirty="0" smtClean="0"/>
              <a:t> </a:t>
            </a:r>
            <a:r>
              <a:rPr lang="en-US" altLang="en-US" sz="2600" baseline="0" dirty="0" err="1" smtClean="0"/>
              <a:t>đeo</a:t>
            </a:r>
            <a:r>
              <a:rPr lang="en-US" altLang="en-US" sz="2600" baseline="0" dirty="0" smtClean="0"/>
              <a:t> ở </a:t>
            </a:r>
            <a:r>
              <a:rPr lang="en-US" altLang="en-US" sz="2600" baseline="0" dirty="0" err="1" smtClean="0"/>
              <a:t>tay</a:t>
            </a:r>
            <a:r>
              <a:rPr lang="en-US" altLang="en-US" sz="2600" baseline="0" dirty="0" smtClean="0"/>
              <a:t>. </a:t>
            </a:r>
            <a:r>
              <a:rPr lang="en-US" altLang="en-US" sz="2600" baseline="0" dirty="0" err="1" smtClean="0"/>
              <a:t>Như</a:t>
            </a:r>
            <a:r>
              <a:rPr lang="en-US" altLang="en-US" sz="2600" baseline="0" dirty="0" smtClean="0"/>
              <a:t> </a:t>
            </a:r>
            <a:r>
              <a:rPr lang="en-US" altLang="en-US" sz="2600" baseline="0" dirty="0" err="1" smtClean="0"/>
              <a:t>thế</a:t>
            </a:r>
            <a:r>
              <a:rPr lang="en-US" altLang="en-US" sz="2600" baseline="0" dirty="0" smtClean="0"/>
              <a:t> </a:t>
            </a:r>
            <a:r>
              <a:rPr lang="en-US" altLang="en-US" sz="2600" baseline="0" dirty="0" err="1" smtClean="0"/>
              <a:t>là</a:t>
            </a:r>
            <a:r>
              <a:rPr lang="en-US" altLang="en-US" sz="2600" baseline="0" dirty="0" smtClean="0"/>
              <a:t> </a:t>
            </a:r>
            <a:r>
              <a:rPr lang="en-US" altLang="en-US" sz="2600" baseline="0" dirty="0" err="1" smtClean="0"/>
              <a:t>đang</a:t>
            </a:r>
            <a:r>
              <a:rPr lang="en-US" altLang="en-US" sz="2600" baseline="0" dirty="0" smtClean="0"/>
              <a:t> </a:t>
            </a:r>
            <a:r>
              <a:rPr lang="en-US" altLang="en-US" sz="2600" baseline="0" dirty="0" err="1" smtClean="0"/>
              <a:t>nắm</a:t>
            </a:r>
            <a:r>
              <a:rPr lang="en-US" altLang="en-US" sz="2600" baseline="0" dirty="0" smtClean="0"/>
              <a:t> </a:t>
            </a:r>
            <a:r>
              <a:rPr lang="en-US" altLang="en-US" sz="2600" baseline="0" dirty="0" err="1" smtClean="0"/>
              <a:t>giữ</a:t>
            </a:r>
            <a:r>
              <a:rPr lang="en-US" altLang="en-US" sz="2600" baseline="0" dirty="0" smtClean="0"/>
              <a:t>, chi </a:t>
            </a:r>
            <a:r>
              <a:rPr lang="en-US" altLang="en-US" sz="2600" baseline="0" dirty="0" err="1" smtClean="0"/>
              <a:t>phối</a:t>
            </a:r>
            <a:r>
              <a:rPr lang="en-US" altLang="en-US" sz="2600" baseline="0" dirty="0" smtClean="0"/>
              <a:t>. </a:t>
            </a:r>
            <a:r>
              <a:rPr lang="en-US" altLang="en-US" sz="2600" baseline="0" dirty="0" err="1" smtClean="0"/>
              <a:t>Nếu</a:t>
            </a:r>
            <a:r>
              <a:rPr lang="en-US" altLang="en-US" sz="2600" baseline="0" dirty="0" smtClean="0"/>
              <a:t> </a:t>
            </a:r>
            <a:r>
              <a:rPr lang="en-US" altLang="en-US" sz="2600" baseline="0" dirty="0" err="1" smtClean="0"/>
              <a:t>chiếm</a:t>
            </a:r>
            <a:r>
              <a:rPr lang="en-US" altLang="en-US" sz="2600" baseline="0" dirty="0" smtClean="0"/>
              <a:t> </a:t>
            </a:r>
            <a:r>
              <a:rPr lang="en-US" altLang="en-US" sz="2600" baseline="0" dirty="0" err="1" smtClean="0"/>
              <a:t>hữu</a:t>
            </a:r>
            <a:r>
              <a:rPr lang="en-US" altLang="en-US" sz="2600" baseline="0" dirty="0" smtClean="0"/>
              <a:t> </a:t>
            </a:r>
            <a:r>
              <a:rPr lang="en-US" altLang="en-US" sz="2600" baseline="0" dirty="0" err="1" smtClean="0"/>
              <a:t>là</a:t>
            </a:r>
            <a:r>
              <a:rPr lang="en-US" altLang="en-US" sz="2600" baseline="0" dirty="0" smtClean="0"/>
              <a:t> chi </a:t>
            </a:r>
            <a:r>
              <a:rPr lang="en-US" altLang="en-US" sz="2600" baseline="0" dirty="0" err="1" smtClean="0"/>
              <a:t>phối</a:t>
            </a:r>
            <a:r>
              <a:rPr lang="en-US" altLang="en-US" sz="2600" baseline="0" dirty="0" smtClean="0"/>
              <a:t> </a:t>
            </a:r>
            <a:r>
              <a:rPr lang="en-US" altLang="en-US" sz="2600" baseline="0" dirty="0" err="1" smtClean="0"/>
              <a:t>tài</a:t>
            </a:r>
            <a:r>
              <a:rPr lang="en-US" altLang="en-US" sz="2600" baseline="0" dirty="0" smtClean="0"/>
              <a:t> </a:t>
            </a:r>
            <a:r>
              <a:rPr lang="en-US" altLang="en-US" sz="2600" baseline="0" dirty="0" err="1" smtClean="0"/>
              <a:t>sản</a:t>
            </a:r>
            <a:r>
              <a:rPr lang="en-US" altLang="en-US" sz="2600" baseline="0" dirty="0" smtClean="0"/>
              <a:t>. </a:t>
            </a:r>
          </a:p>
          <a:p>
            <a:r>
              <a:rPr lang="en-US" altLang="en-US" sz="2600" baseline="0" dirty="0" err="1" smtClean="0"/>
              <a:t>Vậy</a:t>
            </a:r>
            <a:r>
              <a:rPr lang="en-US" altLang="en-US" sz="2600" baseline="0" dirty="0" smtClean="0"/>
              <a:t> </a:t>
            </a:r>
            <a:r>
              <a:rPr lang="en-US" altLang="en-US" sz="2600" baseline="0" dirty="0" err="1" smtClean="0"/>
              <a:t>người</a:t>
            </a:r>
            <a:r>
              <a:rPr lang="en-US" altLang="en-US" sz="2600" baseline="0" dirty="0" smtClean="0"/>
              <a:t> </a:t>
            </a:r>
            <a:r>
              <a:rPr lang="en-US" altLang="en-US" sz="2600" baseline="0" dirty="0" err="1" smtClean="0"/>
              <a:t>nắm</a:t>
            </a:r>
            <a:r>
              <a:rPr lang="en-US" altLang="en-US" sz="2600" baseline="0" dirty="0" smtClean="0"/>
              <a:t> </a:t>
            </a:r>
            <a:r>
              <a:rPr lang="en-US" altLang="en-US" sz="2600" baseline="0" dirty="0" err="1" smtClean="0"/>
              <a:t>giữ</a:t>
            </a:r>
            <a:r>
              <a:rPr lang="en-US" altLang="en-US" sz="2600" baseline="0" dirty="0" smtClean="0"/>
              <a:t> chi </a:t>
            </a:r>
            <a:r>
              <a:rPr lang="en-US" altLang="en-US" sz="2600" baseline="0" dirty="0" err="1" smtClean="0"/>
              <a:t>phối</a:t>
            </a:r>
            <a:r>
              <a:rPr lang="en-US" altLang="en-US" sz="2600" baseline="0" dirty="0" smtClean="0"/>
              <a:t> </a:t>
            </a:r>
            <a:r>
              <a:rPr lang="en-US" altLang="en-US" sz="2600" baseline="0" dirty="0" err="1" smtClean="0"/>
              <a:t>có</a:t>
            </a:r>
            <a:r>
              <a:rPr lang="en-US" altLang="en-US" sz="2600" baseline="0" dirty="0" smtClean="0"/>
              <a:t> </a:t>
            </a:r>
            <a:r>
              <a:rPr lang="en-US" altLang="en-US" sz="2600" baseline="0" dirty="0" err="1" smtClean="0"/>
              <a:t>phải</a:t>
            </a:r>
            <a:r>
              <a:rPr lang="en-US" altLang="en-US" sz="2600" baseline="0" dirty="0" smtClean="0"/>
              <a:t> </a:t>
            </a:r>
            <a:r>
              <a:rPr lang="en-US" altLang="en-US" sz="2600" baseline="0" dirty="0" err="1" smtClean="0"/>
              <a:t>là</a:t>
            </a:r>
            <a:r>
              <a:rPr lang="en-US" altLang="en-US" sz="2600" baseline="0" dirty="0" smtClean="0"/>
              <a:t> </a:t>
            </a:r>
            <a:r>
              <a:rPr lang="en-US" altLang="en-US" sz="2600" baseline="0" dirty="0" err="1" smtClean="0"/>
              <a:t>người</a:t>
            </a:r>
            <a:r>
              <a:rPr lang="en-US" altLang="en-US" sz="2600" baseline="0" dirty="0" smtClean="0"/>
              <a:t> </a:t>
            </a:r>
            <a:r>
              <a:rPr lang="en-US" altLang="en-US" sz="2600" baseline="0" dirty="0" err="1" smtClean="0"/>
              <a:t>có</a:t>
            </a:r>
            <a:r>
              <a:rPr lang="en-US" altLang="en-US" sz="2600" baseline="0" dirty="0" smtClean="0"/>
              <a:t> </a:t>
            </a:r>
            <a:r>
              <a:rPr lang="en-US" altLang="en-US" sz="2600" baseline="0" dirty="0" err="1" smtClean="0"/>
              <a:t>quyền</a:t>
            </a:r>
            <a:r>
              <a:rPr lang="en-US" altLang="en-US" sz="2600" baseline="0" dirty="0" smtClean="0"/>
              <a:t> </a:t>
            </a:r>
            <a:r>
              <a:rPr lang="en-US" altLang="en-US" sz="2600" baseline="0" dirty="0" err="1" smtClean="0"/>
              <a:t>sở</a:t>
            </a:r>
            <a:r>
              <a:rPr lang="en-US" altLang="en-US" sz="2600" baseline="0" dirty="0" smtClean="0"/>
              <a:t> </a:t>
            </a:r>
            <a:r>
              <a:rPr lang="en-US" altLang="en-US" sz="2600" baseline="0" dirty="0" err="1" smtClean="0"/>
              <a:t>hữu</a:t>
            </a:r>
            <a:r>
              <a:rPr lang="en-US" altLang="en-US" sz="2600" baseline="0" dirty="0" smtClean="0"/>
              <a:t> </a:t>
            </a:r>
            <a:r>
              <a:rPr lang="en-US" altLang="en-US" sz="2600" baseline="0" dirty="0" err="1" smtClean="0"/>
              <a:t>tài</a:t>
            </a:r>
            <a:r>
              <a:rPr lang="en-US" altLang="en-US" sz="2600" baseline="0" dirty="0" smtClean="0"/>
              <a:t> </a:t>
            </a:r>
            <a:r>
              <a:rPr lang="en-US" altLang="en-US" sz="2600" baseline="0" dirty="0" err="1" smtClean="0"/>
              <a:t>sản</a:t>
            </a:r>
            <a:r>
              <a:rPr lang="en-US" altLang="en-US" sz="2600" baseline="0" dirty="0" smtClean="0"/>
              <a:t> hay </a:t>
            </a:r>
            <a:r>
              <a:rPr lang="en-US" altLang="en-US" sz="2600" baseline="0" dirty="0" err="1" smtClean="0"/>
              <a:t>không</a:t>
            </a:r>
            <a:r>
              <a:rPr lang="en-US" altLang="en-US" sz="2600" baseline="0" dirty="0" smtClean="0"/>
              <a:t>?</a:t>
            </a:r>
            <a:r>
              <a:rPr lang="en-US" sz="1200" dirty="0" smtClean="0">
                <a:effectLst/>
              </a:rPr>
              <a:t> </a:t>
            </a:r>
            <a:r>
              <a:rPr lang="en-US" sz="1200" dirty="0" err="1" smtClean="0">
                <a:effectLst/>
              </a:rPr>
              <a:t>Không</a:t>
            </a:r>
            <a:r>
              <a:rPr lang="en-US" sz="1200" dirty="0" smtClean="0">
                <a:effectLst/>
              </a:rPr>
              <a:t> </a:t>
            </a:r>
            <a:r>
              <a:rPr lang="en-US" sz="1200" dirty="0" err="1" smtClean="0">
                <a:effectLst/>
              </a:rPr>
              <a:t>phải</a:t>
            </a:r>
            <a:endParaRPr lang="en-US" dirty="0" smtClean="0">
              <a:effectLst/>
            </a:endParaRPr>
          </a:p>
          <a:p>
            <a:r>
              <a:rPr lang="en-US" sz="1200" dirty="0" err="1" smtClean="0">
                <a:effectLst/>
              </a:rPr>
              <a:t>Ví</a:t>
            </a:r>
            <a:r>
              <a:rPr lang="en-US" sz="1200" dirty="0" smtClean="0">
                <a:effectLst/>
              </a:rPr>
              <a:t> </a:t>
            </a:r>
            <a:r>
              <a:rPr lang="en-US" sz="1200" dirty="0" err="1" smtClean="0">
                <a:effectLst/>
              </a:rPr>
              <a:t>dụ</a:t>
            </a:r>
            <a:r>
              <a:rPr lang="en-US" sz="1200" dirty="0" smtClean="0">
                <a:effectLst/>
              </a:rPr>
              <a:t>: </a:t>
            </a:r>
            <a:r>
              <a:rPr lang="en-US" sz="1200" dirty="0" err="1" smtClean="0">
                <a:effectLst/>
              </a:rPr>
              <a:t>kẻ</a:t>
            </a:r>
            <a:r>
              <a:rPr lang="en-US" sz="1200" dirty="0" smtClean="0">
                <a:effectLst/>
              </a:rPr>
              <a:t> </a:t>
            </a:r>
            <a:r>
              <a:rPr lang="en-US" sz="1200" dirty="0" err="1" smtClean="0">
                <a:effectLst/>
              </a:rPr>
              <a:t>trộm</a:t>
            </a:r>
            <a:r>
              <a:rPr lang="en-US" sz="1200" dirty="0" smtClean="0">
                <a:effectLst/>
              </a:rPr>
              <a:t> </a:t>
            </a:r>
            <a:r>
              <a:rPr lang="en-US" sz="1200" dirty="0" err="1" smtClean="0">
                <a:effectLst/>
              </a:rPr>
              <a:t>trộm</a:t>
            </a:r>
            <a:r>
              <a:rPr lang="en-US" sz="1200" dirty="0" smtClean="0">
                <a:effectLst/>
              </a:rPr>
              <a:t> </a:t>
            </a:r>
            <a:r>
              <a:rPr lang="en-US" sz="1200" dirty="0" err="1" smtClean="0">
                <a:effectLst/>
              </a:rPr>
              <a:t>tài</a:t>
            </a:r>
            <a:r>
              <a:rPr lang="en-US" sz="1200" dirty="0" smtClean="0">
                <a:effectLst/>
              </a:rPr>
              <a:t> </a:t>
            </a:r>
            <a:r>
              <a:rPr lang="en-US" sz="1200" dirty="0" err="1" smtClean="0">
                <a:effectLst/>
              </a:rPr>
              <a:t>sản</a:t>
            </a:r>
            <a:r>
              <a:rPr lang="en-US" sz="1200" dirty="0" smtClean="0">
                <a:effectLst/>
              </a:rPr>
              <a:t> </a:t>
            </a:r>
            <a:r>
              <a:rPr lang="en-US" sz="1200" dirty="0" err="1" smtClean="0">
                <a:effectLst/>
              </a:rPr>
              <a:t>của</a:t>
            </a:r>
            <a:r>
              <a:rPr lang="en-US" sz="1200" dirty="0" smtClean="0">
                <a:effectLst/>
              </a:rPr>
              <a:t> </a:t>
            </a:r>
            <a:r>
              <a:rPr lang="en-US" sz="1200" dirty="0" err="1" smtClean="0">
                <a:effectLst/>
              </a:rPr>
              <a:t>người</a:t>
            </a:r>
            <a:r>
              <a:rPr lang="en-US" sz="1200" dirty="0" smtClean="0">
                <a:effectLst/>
              </a:rPr>
              <a:t> </a:t>
            </a:r>
            <a:r>
              <a:rPr lang="en-US" sz="1200" dirty="0" err="1" smtClean="0">
                <a:effectLst/>
              </a:rPr>
              <a:t>khác</a:t>
            </a:r>
            <a:r>
              <a:rPr lang="en-US" sz="1200" dirty="0" smtClean="0">
                <a:effectLst/>
              </a:rPr>
              <a:t> </a:t>
            </a:r>
            <a:r>
              <a:rPr lang="en-US" sz="1200" dirty="0" err="1" smtClean="0">
                <a:effectLst/>
              </a:rPr>
              <a:t>cũng</a:t>
            </a:r>
            <a:r>
              <a:rPr lang="en-US" sz="1200" dirty="0" smtClean="0">
                <a:effectLst/>
              </a:rPr>
              <a:t> </a:t>
            </a:r>
            <a:r>
              <a:rPr lang="en-US" sz="1200" dirty="0" err="1" smtClean="0">
                <a:effectLst/>
              </a:rPr>
              <a:t>nắm</a:t>
            </a:r>
            <a:r>
              <a:rPr lang="en-US" sz="1200" dirty="0" smtClean="0">
                <a:effectLst/>
              </a:rPr>
              <a:t> </a:t>
            </a:r>
            <a:r>
              <a:rPr lang="en-US" sz="1200" dirty="0" err="1" smtClean="0">
                <a:effectLst/>
              </a:rPr>
              <a:t>giữ</a:t>
            </a:r>
            <a:r>
              <a:rPr lang="en-US" sz="1200" dirty="0" smtClean="0">
                <a:effectLst/>
              </a:rPr>
              <a:t> </a:t>
            </a:r>
            <a:r>
              <a:rPr lang="en-US" sz="1200" dirty="0" err="1" smtClean="0">
                <a:effectLst/>
              </a:rPr>
              <a:t>tài</a:t>
            </a:r>
            <a:r>
              <a:rPr lang="en-US" sz="1200" dirty="0" smtClean="0">
                <a:effectLst/>
              </a:rPr>
              <a:t> </a:t>
            </a:r>
            <a:r>
              <a:rPr lang="en-US" sz="1200" dirty="0" err="1" smtClean="0">
                <a:effectLst/>
              </a:rPr>
              <a:t>sản</a:t>
            </a:r>
            <a:r>
              <a:rPr lang="en-US" sz="1200" dirty="0" smtClean="0">
                <a:effectLst/>
              </a:rPr>
              <a:t> </a:t>
            </a:r>
            <a:r>
              <a:rPr lang="en-US" sz="1200" dirty="0" err="1" smtClean="0">
                <a:effectLst/>
              </a:rPr>
              <a:t>đó</a:t>
            </a:r>
            <a:r>
              <a:rPr lang="en-US" sz="1200" dirty="0" smtClean="0">
                <a:effectLst/>
              </a:rPr>
              <a:t> </a:t>
            </a:r>
            <a:r>
              <a:rPr lang="en-US" sz="1200" dirty="0" err="1" smtClean="0">
                <a:effectLst/>
              </a:rPr>
              <a:t>nhưng</a:t>
            </a:r>
            <a:r>
              <a:rPr lang="en-US" sz="1200" dirty="0" smtClean="0">
                <a:effectLst/>
              </a:rPr>
              <a:t> </a:t>
            </a:r>
            <a:r>
              <a:rPr lang="en-US" sz="1200" dirty="0" err="1" smtClean="0">
                <a:effectLst/>
              </a:rPr>
              <a:t>không</a:t>
            </a:r>
            <a:r>
              <a:rPr lang="en-US" sz="1200" dirty="0" smtClean="0">
                <a:effectLst/>
              </a:rPr>
              <a:t> </a:t>
            </a:r>
            <a:r>
              <a:rPr lang="en-US" sz="1200" dirty="0" err="1" smtClean="0">
                <a:effectLst/>
              </a:rPr>
              <a:t>được</a:t>
            </a:r>
            <a:r>
              <a:rPr lang="en-US" sz="1200" dirty="0" smtClean="0">
                <a:effectLst/>
              </a:rPr>
              <a:t> </a:t>
            </a:r>
            <a:r>
              <a:rPr lang="en-US" sz="1200" dirty="0" err="1" smtClean="0">
                <a:effectLst/>
              </a:rPr>
              <a:t>coi</a:t>
            </a:r>
            <a:r>
              <a:rPr lang="en-US" sz="1200" dirty="0" smtClean="0">
                <a:effectLst/>
              </a:rPr>
              <a:t> </a:t>
            </a:r>
            <a:r>
              <a:rPr lang="en-US" sz="1200" dirty="0" err="1" smtClean="0">
                <a:effectLst/>
              </a:rPr>
              <a:t>là</a:t>
            </a:r>
            <a:r>
              <a:rPr lang="en-US" sz="1200" dirty="0" smtClean="0">
                <a:effectLst/>
              </a:rPr>
              <a:t> </a:t>
            </a:r>
            <a:r>
              <a:rPr lang="en-US" sz="1200" dirty="0" err="1" smtClean="0">
                <a:effectLst/>
              </a:rPr>
              <a:t>chủ</a:t>
            </a:r>
            <a:r>
              <a:rPr lang="en-US" sz="1200" dirty="0" smtClean="0">
                <a:effectLst/>
              </a:rPr>
              <a:t> </a:t>
            </a:r>
            <a:r>
              <a:rPr lang="en-US" sz="1200" dirty="0" err="1" smtClean="0">
                <a:effectLst/>
              </a:rPr>
              <a:t>sở</a:t>
            </a:r>
            <a:r>
              <a:rPr lang="en-US" sz="1200" dirty="0" smtClean="0">
                <a:effectLst/>
              </a:rPr>
              <a:t> </a:t>
            </a:r>
            <a:r>
              <a:rPr lang="en-US" sz="1200" dirty="0" err="1" smtClean="0">
                <a:effectLst/>
              </a:rPr>
              <a:t>hữu</a:t>
            </a:r>
            <a:r>
              <a:rPr lang="en-US" sz="1200" dirty="0" smtClean="0">
                <a:effectLst/>
              </a:rPr>
              <a:t> </a:t>
            </a:r>
            <a:r>
              <a:rPr lang="en-US" sz="1200" dirty="0" err="1" smtClean="0">
                <a:effectLst/>
              </a:rPr>
              <a:t>tài</a:t>
            </a:r>
            <a:r>
              <a:rPr lang="en-US" sz="1200" dirty="0" smtClean="0">
                <a:effectLst/>
              </a:rPr>
              <a:t> </a:t>
            </a:r>
            <a:r>
              <a:rPr lang="en-US" sz="1200" dirty="0" err="1" smtClean="0">
                <a:effectLst/>
              </a:rPr>
              <a:t>sản</a:t>
            </a:r>
            <a:r>
              <a:rPr lang="en-US" sz="1200" dirty="0" smtClean="0">
                <a:effectLst/>
              </a:rPr>
              <a:t>, </a:t>
            </a:r>
            <a:r>
              <a:rPr lang="en-US" sz="1200" dirty="0" err="1" smtClean="0">
                <a:effectLst/>
              </a:rPr>
              <a:t>chỉ</a:t>
            </a:r>
            <a:r>
              <a:rPr lang="en-US" sz="1200" dirty="0" smtClean="0">
                <a:effectLst/>
              </a:rPr>
              <a:t> </a:t>
            </a:r>
            <a:r>
              <a:rPr lang="en-US" sz="1200" dirty="0" err="1" smtClean="0">
                <a:effectLst/>
              </a:rPr>
              <a:t>nắm</a:t>
            </a:r>
            <a:r>
              <a:rPr lang="en-US" sz="1200" dirty="0" smtClean="0">
                <a:effectLst/>
              </a:rPr>
              <a:t> </a:t>
            </a:r>
            <a:r>
              <a:rPr lang="en-US" sz="1200" dirty="0" err="1" smtClean="0">
                <a:effectLst/>
              </a:rPr>
              <a:t>giữ</a:t>
            </a:r>
            <a:r>
              <a:rPr lang="en-US" sz="1200" dirty="0" smtClean="0">
                <a:effectLst/>
              </a:rPr>
              <a:t> </a:t>
            </a:r>
            <a:r>
              <a:rPr lang="en-US" sz="1200" dirty="0" err="1" smtClean="0">
                <a:effectLst/>
              </a:rPr>
              <a:t>tài</a:t>
            </a:r>
            <a:r>
              <a:rPr lang="en-US" sz="1200" dirty="0" smtClean="0">
                <a:effectLst/>
              </a:rPr>
              <a:t> </a:t>
            </a:r>
            <a:r>
              <a:rPr lang="en-US" sz="1200" dirty="0" err="1" smtClean="0">
                <a:effectLst/>
              </a:rPr>
              <a:t>sản</a:t>
            </a:r>
            <a:r>
              <a:rPr lang="en-US" sz="1200" dirty="0" smtClean="0">
                <a:effectLst/>
              </a:rPr>
              <a:t>.</a:t>
            </a:r>
          </a:p>
          <a:p>
            <a:r>
              <a:rPr lang="en-US" altLang="en-US" sz="1200" dirty="0" err="1" smtClean="0">
                <a:effectLst/>
              </a:rPr>
              <a:t>Ngoài</a:t>
            </a:r>
            <a:r>
              <a:rPr lang="en-US" altLang="en-US" sz="1200" baseline="0" dirty="0" smtClean="0">
                <a:effectLst/>
              </a:rPr>
              <a:t> </a:t>
            </a:r>
            <a:r>
              <a:rPr lang="en-US" altLang="en-US" sz="1200" baseline="0" dirty="0" err="1" smtClean="0">
                <a:effectLst/>
              </a:rPr>
              <a:t>ra</a:t>
            </a:r>
            <a:r>
              <a:rPr lang="en-US" altLang="en-US" sz="1200" baseline="0" dirty="0" smtClean="0">
                <a:effectLst/>
              </a:rPr>
              <a:t> </a:t>
            </a:r>
            <a:r>
              <a:rPr lang="en-US" altLang="en-US" sz="1200" baseline="0" dirty="0" err="1" smtClean="0">
                <a:effectLst/>
              </a:rPr>
              <a:t>người</a:t>
            </a:r>
            <a:r>
              <a:rPr lang="en-US" altLang="en-US" sz="1200" baseline="0" dirty="0" smtClean="0">
                <a:effectLst/>
              </a:rPr>
              <a:t> </a:t>
            </a:r>
            <a:r>
              <a:rPr lang="en-US" altLang="en-US" sz="1200" baseline="0" dirty="0" err="1" smtClean="0">
                <a:effectLst/>
              </a:rPr>
              <a:t>được</a:t>
            </a:r>
            <a:r>
              <a:rPr lang="en-US" altLang="en-US" sz="1200" baseline="0" dirty="0" smtClean="0">
                <a:effectLst/>
              </a:rPr>
              <a:t> </a:t>
            </a:r>
            <a:r>
              <a:rPr lang="en-US" altLang="en-US" sz="1200" baseline="0" dirty="0" err="1" smtClean="0">
                <a:effectLst/>
              </a:rPr>
              <a:t>chủ</a:t>
            </a:r>
            <a:r>
              <a:rPr lang="en-US" altLang="en-US" sz="1200" baseline="0" dirty="0" smtClean="0">
                <a:effectLst/>
              </a:rPr>
              <a:t> </a:t>
            </a:r>
            <a:r>
              <a:rPr lang="en-US" altLang="en-US" sz="1200" baseline="0" dirty="0" err="1" smtClean="0">
                <a:effectLst/>
              </a:rPr>
              <a:t>sở</a:t>
            </a:r>
            <a:r>
              <a:rPr lang="en-US" altLang="en-US" sz="1200" baseline="0" dirty="0" smtClean="0">
                <a:effectLst/>
              </a:rPr>
              <a:t> </a:t>
            </a:r>
            <a:r>
              <a:rPr lang="en-US" altLang="en-US" sz="1200" baseline="0" dirty="0" err="1" smtClean="0">
                <a:effectLst/>
              </a:rPr>
              <a:t>hữu</a:t>
            </a:r>
            <a:r>
              <a:rPr lang="en-US" altLang="en-US" sz="1200" baseline="0" dirty="0" smtClean="0">
                <a:effectLst/>
              </a:rPr>
              <a:t> </a:t>
            </a:r>
            <a:r>
              <a:rPr lang="en-US" altLang="en-US" sz="1200" baseline="0" dirty="0" err="1" smtClean="0">
                <a:effectLst/>
              </a:rPr>
              <a:t>ủy</a:t>
            </a:r>
            <a:r>
              <a:rPr lang="en-US" altLang="en-US" sz="1200" baseline="0" dirty="0" smtClean="0">
                <a:effectLst/>
              </a:rPr>
              <a:t> </a:t>
            </a:r>
            <a:r>
              <a:rPr lang="en-US" altLang="en-US" sz="1200" baseline="0" dirty="0" err="1" smtClean="0">
                <a:effectLst/>
              </a:rPr>
              <a:t>quyền</a:t>
            </a:r>
            <a:r>
              <a:rPr lang="en-US" altLang="en-US" sz="1200" baseline="0" dirty="0" smtClean="0">
                <a:effectLst/>
              </a:rPr>
              <a:t> </a:t>
            </a:r>
            <a:r>
              <a:rPr lang="en-US" altLang="en-US" sz="1200" baseline="0" dirty="0" err="1" smtClean="0">
                <a:effectLst/>
              </a:rPr>
              <a:t>quản</a:t>
            </a:r>
            <a:r>
              <a:rPr lang="en-US" altLang="en-US" sz="1200" baseline="0" dirty="0" smtClean="0">
                <a:effectLst/>
              </a:rPr>
              <a:t> </a:t>
            </a:r>
            <a:r>
              <a:rPr lang="en-US" altLang="en-US" sz="1200" baseline="0" dirty="0" err="1" smtClean="0">
                <a:effectLst/>
              </a:rPr>
              <a:t>lý</a:t>
            </a:r>
            <a:r>
              <a:rPr lang="en-US" altLang="en-US" sz="1200" baseline="0" dirty="0" smtClean="0">
                <a:effectLst/>
              </a:rPr>
              <a:t> </a:t>
            </a:r>
            <a:r>
              <a:rPr lang="en-US" altLang="en-US" sz="1200" baseline="0" dirty="0" err="1" smtClean="0">
                <a:effectLst/>
              </a:rPr>
              <a:t>tài</a:t>
            </a:r>
            <a:r>
              <a:rPr lang="en-US" altLang="en-US" sz="1200" baseline="0" dirty="0" smtClean="0">
                <a:effectLst/>
              </a:rPr>
              <a:t> </a:t>
            </a:r>
            <a:r>
              <a:rPr lang="en-US" altLang="en-US" sz="1200" baseline="0" dirty="0" err="1" smtClean="0">
                <a:effectLst/>
              </a:rPr>
              <a:t>sản</a:t>
            </a:r>
            <a:r>
              <a:rPr lang="en-US" altLang="en-US" sz="1200" baseline="0" dirty="0" smtClean="0">
                <a:effectLst/>
              </a:rPr>
              <a:t> </a:t>
            </a:r>
            <a:r>
              <a:rPr lang="en-US" altLang="en-US" sz="1200" baseline="0" dirty="0" err="1" smtClean="0">
                <a:effectLst/>
              </a:rPr>
              <a:t>cũng</a:t>
            </a:r>
            <a:r>
              <a:rPr lang="en-US" altLang="en-US" sz="1200" baseline="0" dirty="0" smtClean="0">
                <a:effectLst/>
              </a:rPr>
              <a:t> </a:t>
            </a:r>
            <a:r>
              <a:rPr lang="en-US" altLang="en-US" sz="1200" baseline="0" dirty="0" err="1" smtClean="0">
                <a:effectLst/>
              </a:rPr>
              <a:t>có</a:t>
            </a:r>
            <a:r>
              <a:rPr lang="en-US" altLang="en-US" sz="1200" baseline="0" dirty="0" smtClean="0">
                <a:effectLst/>
              </a:rPr>
              <a:t> </a:t>
            </a:r>
            <a:r>
              <a:rPr lang="en-US" altLang="en-US" sz="1200" baseline="0" dirty="0" err="1" smtClean="0">
                <a:effectLst/>
              </a:rPr>
              <a:t>quyền</a:t>
            </a:r>
            <a:r>
              <a:rPr lang="en-US" altLang="en-US" sz="1200" baseline="0" dirty="0" smtClean="0">
                <a:effectLst/>
              </a:rPr>
              <a:t> </a:t>
            </a:r>
            <a:r>
              <a:rPr lang="en-US" altLang="en-US" sz="1200" baseline="0" dirty="0" err="1" smtClean="0">
                <a:effectLst/>
              </a:rPr>
              <a:t>chiếm</a:t>
            </a:r>
            <a:r>
              <a:rPr lang="en-US" altLang="en-US" sz="1200" baseline="0" dirty="0" smtClean="0">
                <a:effectLst/>
              </a:rPr>
              <a:t> </a:t>
            </a:r>
            <a:r>
              <a:rPr lang="en-US" altLang="en-US" sz="1200" baseline="0" dirty="0" err="1" smtClean="0">
                <a:effectLst/>
              </a:rPr>
              <a:t>hữu</a:t>
            </a:r>
            <a:r>
              <a:rPr lang="en-US" altLang="en-US" sz="1200" baseline="0" dirty="0" smtClean="0">
                <a:effectLst/>
              </a:rPr>
              <a:t>. </a:t>
            </a:r>
            <a:r>
              <a:rPr lang="en-US" altLang="en-US" sz="1200" baseline="0" dirty="0" err="1" smtClean="0">
                <a:effectLst/>
              </a:rPr>
              <a:t>Vd</a:t>
            </a:r>
            <a:r>
              <a:rPr lang="en-US" altLang="en-US" sz="1200" baseline="0" dirty="0" smtClean="0">
                <a:effectLst/>
              </a:rPr>
              <a:t> a </a:t>
            </a:r>
            <a:r>
              <a:rPr lang="en-US" altLang="en-US" sz="1200" baseline="0" dirty="0" err="1" smtClean="0">
                <a:effectLst/>
              </a:rPr>
              <a:t>ủy</a:t>
            </a:r>
            <a:r>
              <a:rPr lang="en-US" altLang="en-US" sz="1200" baseline="0" dirty="0" smtClean="0">
                <a:effectLst/>
              </a:rPr>
              <a:t> </a:t>
            </a:r>
            <a:r>
              <a:rPr lang="en-US" altLang="en-US" sz="1200" baseline="0" dirty="0" err="1" smtClean="0">
                <a:effectLst/>
              </a:rPr>
              <a:t>quyền</a:t>
            </a:r>
            <a:r>
              <a:rPr lang="en-US" altLang="en-US" sz="1200" baseline="0" dirty="0" smtClean="0">
                <a:effectLst/>
              </a:rPr>
              <a:t> b </a:t>
            </a:r>
            <a:r>
              <a:rPr lang="en-US" altLang="en-US" sz="1200" baseline="0" dirty="0" err="1" smtClean="0">
                <a:effectLst/>
              </a:rPr>
              <a:t>quản</a:t>
            </a:r>
            <a:r>
              <a:rPr lang="en-US" altLang="en-US" sz="1200" baseline="0" dirty="0" smtClean="0">
                <a:effectLst/>
              </a:rPr>
              <a:t> </a:t>
            </a:r>
            <a:r>
              <a:rPr lang="en-US" altLang="en-US" sz="1200" baseline="0" dirty="0" err="1" smtClean="0">
                <a:effectLst/>
              </a:rPr>
              <a:t>lý</a:t>
            </a:r>
            <a:r>
              <a:rPr lang="en-US" altLang="en-US" sz="1200" baseline="0" dirty="0" smtClean="0">
                <a:effectLst/>
              </a:rPr>
              <a:t> </a:t>
            </a:r>
            <a:r>
              <a:rPr lang="en-US" altLang="en-US" sz="1200" baseline="0" dirty="0" err="1" smtClean="0">
                <a:effectLst/>
              </a:rPr>
              <a:t>ngôi</a:t>
            </a:r>
            <a:r>
              <a:rPr lang="en-US" altLang="en-US" sz="1200" baseline="0" dirty="0" smtClean="0">
                <a:effectLst/>
              </a:rPr>
              <a:t> </a:t>
            </a:r>
            <a:r>
              <a:rPr lang="en-US" altLang="en-US" sz="1200" baseline="0" dirty="0" err="1" smtClean="0">
                <a:effectLst/>
              </a:rPr>
              <a:t>nhà</a:t>
            </a:r>
            <a:r>
              <a:rPr lang="en-US" altLang="en-US" sz="1200" baseline="0" dirty="0" smtClean="0">
                <a:effectLst/>
              </a:rPr>
              <a:t> </a:t>
            </a:r>
            <a:r>
              <a:rPr lang="en-US" altLang="en-US" sz="1200" baseline="0" dirty="0" err="1" smtClean="0">
                <a:effectLst/>
              </a:rPr>
              <a:t>cho</a:t>
            </a:r>
            <a:r>
              <a:rPr lang="en-US" altLang="en-US" sz="1200" baseline="0" dirty="0" smtClean="0">
                <a:effectLst/>
              </a:rPr>
              <a:t> b </a:t>
            </a:r>
            <a:r>
              <a:rPr lang="en-US" altLang="en-US" sz="1200" baseline="0" dirty="0" err="1" smtClean="0">
                <a:effectLst/>
              </a:rPr>
              <a:t>trong</a:t>
            </a:r>
            <a:r>
              <a:rPr lang="en-US" altLang="en-US" sz="1200" baseline="0" dirty="0" smtClean="0">
                <a:effectLst/>
              </a:rPr>
              <a:t> 1 </a:t>
            </a:r>
            <a:r>
              <a:rPr lang="en-US" altLang="en-US" sz="1200" baseline="0" dirty="0" err="1" smtClean="0">
                <a:effectLst/>
              </a:rPr>
              <a:t>năm</a:t>
            </a:r>
            <a:r>
              <a:rPr lang="en-US" altLang="en-US" sz="1200" baseline="0" dirty="0" smtClean="0">
                <a:effectLst/>
              </a:rPr>
              <a:t>. </a:t>
            </a:r>
            <a:r>
              <a:rPr lang="en-US" altLang="en-US" sz="1200" baseline="0" dirty="0" err="1" smtClean="0">
                <a:effectLst/>
              </a:rPr>
              <a:t>Tuy</a:t>
            </a:r>
            <a:r>
              <a:rPr lang="en-US" altLang="en-US" sz="1200" baseline="0" dirty="0" smtClean="0">
                <a:effectLst/>
              </a:rPr>
              <a:t> </a:t>
            </a:r>
            <a:r>
              <a:rPr lang="en-US" altLang="en-US" sz="1200" baseline="0" dirty="0" err="1" smtClean="0">
                <a:effectLst/>
              </a:rPr>
              <a:t>nhiên</a:t>
            </a:r>
            <a:r>
              <a:rPr lang="en-US" altLang="en-US" sz="1200" baseline="0" dirty="0" smtClean="0">
                <a:effectLst/>
              </a:rPr>
              <a:t> </a:t>
            </a:r>
            <a:r>
              <a:rPr lang="en-US" altLang="en-US" sz="1200" baseline="0" dirty="0" err="1" smtClean="0">
                <a:effectLst/>
              </a:rPr>
              <a:t>cũng</a:t>
            </a:r>
            <a:r>
              <a:rPr lang="en-US" altLang="en-US" sz="1200" baseline="0" dirty="0" smtClean="0">
                <a:effectLst/>
              </a:rPr>
              <a:t> </a:t>
            </a:r>
            <a:r>
              <a:rPr lang="en-US" altLang="en-US" sz="1200" baseline="0" dirty="0" err="1" smtClean="0">
                <a:effectLst/>
              </a:rPr>
              <a:t>ko</a:t>
            </a:r>
            <a:r>
              <a:rPr lang="en-US" altLang="en-US" sz="1200" baseline="0" dirty="0" smtClean="0">
                <a:effectLst/>
              </a:rPr>
              <a:t> </a:t>
            </a:r>
            <a:r>
              <a:rPr lang="en-US" altLang="en-US" sz="1200" baseline="0" dirty="0" err="1" smtClean="0">
                <a:effectLst/>
              </a:rPr>
              <a:t>phải</a:t>
            </a:r>
            <a:r>
              <a:rPr lang="en-US" altLang="en-US" sz="1200" baseline="0" dirty="0" smtClean="0">
                <a:effectLst/>
              </a:rPr>
              <a:t> </a:t>
            </a:r>
            <a:r>
              <a:rPr lang="en-US" altLang="en-US" sz="1200" baseline="0" dirty="0" err="1" smtClean="0">
                <a:effectLst/>
              </a:rPr>
              <a:t>là</a:t>
            </a:r>
            <a:r>
              <a:rPr lang="en-US" altLang="en-US" sz="1200" baseline="0" dirty="0" smtClean="0">
                <a:effectLst/>
              </a:rPr>
              <a:t> </a:t>
            </a:r>
            <a:r>
              <a:rPr lang="en-US" altLang="en-US" sz="1200" baseline="0" dirty="0" err="1" smtClean="0">
                <a:effectLst/>
              </a:rPr>
              <a:t>chủ</a:t>
            </a:r>
            <a:r>
              <a:rPr lang="en-US" altLang="en-US" sz="1200" baseline="0" dirty="0" smtClean="0">
                <a:effectLst/>
              </a:rPr>
              <a:t> </a:t>
            </a:r>
            <a:r>
              <a:rPr lang="en-US" altLang="en-US" sz="1200" baseline="0" dirty="0" err="1" smtClean="0">
                <a:effectLst/>
              </a:rPr>
              <a:t>sở</a:t>
            </a:r>
            <a:r>
              <a:rPr lang="en-US" altLang="en-US" sz="1200" baseline="0" dirty="0" smtClean="0">
                <a:effectLst/>
              </a:rPr>
              <a:t> </a:t>
            </a:r>
            <a:r>
              <a:rPr lang="en-US" altLang="en-US" sz="1200" baseline="0" dirty="0" err="1" smtClean="0">
                <a:effectLst/>
              </a:rPr>
              <a:t>hữu</a:t>
            </a:r>
            <a:endParaRPr lang="en-US" altLang="en-US" sz="1200" baseline="0" dirty="0" smtClean="0">
              <a:effectLst/>
            </a:endParaRPr>
          </a:p>
          <a:p>
            <a:endParaRPr lang="en-US" altLang="en-US" sz="2600" dirty="0" smtClean="0"/>
          </a:p>
          <a:p>
            <a:pPr lvl="1" algn="just">
              <a:lnSpc>
                <a:spcPct val="80000"/>
              </a:lnSpc>
              <a:spcBef>
                <a:spcPts val="800"/>
              </a:spcBef>
            </a:pPr>
            <a:r>
              <a:rPr lang="en-US" altLang="en-US" sz="2600" dirty="0" err="1" smtClean="0"/>
              <a:t>Chiếm</a:t>
            </a:r>
            <a:r>
              <a:rPr lang="en-US" altLang="en-US" sz="2600" dirty="0" smtClean="0"/>
              <a:t> </a:t>
            </a:r>
            <a:r>
              <a:rPr lang="en-US" altLang="en-US" sz="2600" dirty="0" err="1" smtClean="0"/>
              <a:t>hữu</a:t>
            </a:r>
            <a:r>
              <a:rPr lang="en-US" altLang="en-US" sz="2600" dirty="0" smtClean="0"/>
              <a:t> </a:t>
            </a:r>
            <a:r>
              <a:rPr lang="en-US" altLang="en-US" sz="2600" dirty="0" err="1" smtClean="0"/>
              <a:t>có</a:t>
            </a:r>
            <a:r>
              <a:rPr lang="en-US" altLang="en-US" sz="2600" dirty="0" smtClean="0"/>
              <a:t> </a:t>
            </a:r>
            <a:r>
              <a:rPr lang="en-US" altLang="en-US" sz="2600" dirty="0" err="1" smtClean="0"/>
              <a:t>căn</a:t>
            </a:r>
            <a:r>
              <a:rPr lang="en-US" altLang="en-US" sz="2600" dirty="0" smtClean="0"/>
              <a:t> </a:t>
            </a:r>
            <a:r>
              <a:rPr lang="en-US" altLang="en-US" sz="2600" dirty="0" err="1" smtClean="0"/>
              <a:t>cứ</a:t>
            </a:r>
            <a:r>
              <a:rPr lang="en-US" altLang="en-US" sz="2600" dirty="0" smtClean="0"/>
              <a:t> </a:t>
            </a:r>
            <a:r>
              <a:rPr lang="en-US" altLang="en-US" sz="2600" dirty="0" err="1" smtClean="0"/>
              <a:t>pháp</a:t>
            </a:r>
            <a:r>
              <a:rPr lang="en-US" altLang="en-US" sz="2600" dirty="0" smtClean="0"/>
              <a:t> </a:t>
            </a:r>
            <a:r>
              <a:rPr lang="en-US" altLang="en-US" sz="2600" dirty="0" err="1" smtClean="0"/>
              <a:t>luật</a:t>
            </a:r>
            <a:r>
              <a:rPr lang="en-US" altLang="en-US" sz="2600" dirty="0" smtClean="0"/>
              <a:t> (</a:t>
            </a:r>
            <a:r>
              <a:rPr lang="en-US" altLang="en-US" sz="2600" dirty="0" err="1" smtClean="0"/>
              <a:t>Điều</a:t>
            </a:r>
            <a:r>
              <a:rPr lang="en-US" altLang="en-US" sz="2600" dirty="0" smtClean="0"/>
              <a:t> 183):</a:t>
            </a:r>
          </a:p>
          <a:p>
            <a:pPr lvl="2" algn="just">
              <a:lnSpc>
                <a:spcPct val="80000"/>
              </a:lnSpc>
              <a:spcBef>
                <a:spcPts val="800"/>
              </a:spcBef>
            </a:pPr>
            <a:r>
              <a:rPr lang="en-US" altLang="en-US" sz="2600" dirty="0" err="1" smtClean="0"/>
              <a:t>Chủ</a:t>
            </a:r>
            <a:r>
              <a:rPr lang="en-US" altLang="en-US" sz="2600" dirty="0" smtClean="0"/>
              <a:t> </a:t>
            </a:r>
            <a:r>
              <a:rPr lang="en-US" altLang="en-US" sz="2600" dirty="0" err="1" smtClean="0"/>
              <a:t>sở</a:t>
            </a:r>
            <a:r>
              <a:rPr lang="en-US" altLang="en-US" sz="2600" dirty="0" smtClean="0"/>
              <a:t> </a:t>
            </a:r>
            <a:r>
              <a:rPr lang="en-US" altLang="en-US" sz="2600" dirty="0" err="1" smtClean="0"/>
              <a:t>hữu</a:t>
            </a:r>
            <a:r>
              <a:rPr lang="en-US" altLang="en-US" sz="2600" dirty="0" smtClean="0"/>
              <a:t> </a:t>
            </a:r>
            <a:r>
              <a:rPr lang="en-US" altLang="en-US" sz="2600" dirty="0" err="1" smtClean="0"/>
              <a:t>chiếm</a:t>
            </a:r>
            <a:r>
              <a:rPr lang="en-US" altLang="en-US" sz="2600" dirty="0" smtClean="0"/>
              <a:t> </a:t>
            </a:r>
            <a:r>
              <a:rPr lang="en-US" altLang="en-US" sz="2600" dirty="0" err="1" smtClean="0"/>
              <a:t>hữu</a:t>
            </a:r>
            <a:r>
              <a:rPr lang="en-US" altLang="en-US" sz="2600" dirty="0" smtClean="0"/>
              <a:t> </a:t>
            </a:r>
            <a:r>
              <a:rPr lang="en-US" altLang="en-US" sz="2600" dirty="0" err="1" smtClean="0"/>
              <a:t>tài</a:t>
            </a:r>
            <a:r>
              <a:rPr lang="en-US" altLang="en-US" sz="2600" dirty="0" smtClean="0"/>
              <a:t> </a:t>
            </a:r>
            <a:r>
              <a:rPr lang="en-US" altLang="en-US" sz="2600" dirty="0" err="1" smtClean="0"/>
              <a:t>sản</a:t>
            </a:r>
            <a:r>
              <a:rPr lang="en-US" altLang="en-US" sz="2600" dirty="0" smtClean="0"/>
              <a:t>.</a:t>
            </a:r>
          </a:p>
          <a:p>
            <a:pPr lvl="2" algn="just">
              <a:lnSpc>
                <a:spcPct val="80000"/>
              </a:lnSpc>
              <a:spcBef>
                <a:spcPts val="800"/>
              </a:spcBef>
            </a:pPr>
            <a:r>
              <a:rPr lang="en-US" altLang="en-US" sz="2600" dirty="0" err="1" smtClean="0"/>
              <a:t>Người</a:t>
            </a:r>
            <a:r>
              <a:rPr lang="en-US" altLang="en-US" sz="2600" dirty="0" smtClean="0"/>
              <a:t> </a:t>
            </a:r>
            <a:r>
              <a:rPr lang="en-US" altLang="en-US" sz="2600" dirty="0" err="1" smtClean="0"/>
              <a:t>được</a:t>
            </a:r>
            <a:r>
              <a:rPr lang="en-US" altLang="en-US" sz="2600" dirty="0" smtClean="0"/>
              <a:t> </a:t>
            </a:r>
            <a:r>
              <a:rPr lang="en-US" altLang="en-US" sz="2600" dirty="0" err="1" smtClean="0"/>
              <a:t>chủ</a:t>
            </a:r>
            <a:r>
              <a:rPr lang="en-US" altLang="en-US" sz="2600" dirty="0" smtClean="0"/>
              <a:t> SH </a:t>
            </a:r>
            <a:r>
              <a:rPr lang="en-US" altLang="en-US" sz="2600" dirty="0" err="1" smtClean="0"/>
              <a:t>ủy</a:t>
            </a:r>
            <a:r>
              <a:rPr lang="en-US" altLang="en-US" sz="2600" dirty="0" smtClean="0"/>
              <a:t> </a:t>
            </a:r>
            <a:r>
              <a:rPr lang="en-US" altLang="en-US" sz="2600" dirty="0" err="1" smtClean="0"/>
              <a:t>quyền</a:t>
            </a:r>
            <a:r>
              <a:rPr lang="en-US" altLang="en-US" sz="2600" dirty="0" smtClean="0"/>
              <a:t> </a:t>
            </a:r>
            <a:r>
              <a:rPr lang="en-US" altLang="en-US" sz="2600" dirty="0" err="1" smtClean="0"/>
              <a:t>quản</a:t>
            </a:r>
            <a:r>
              <a:rPr lang="en-US" altLang="en-US" sz="2600" dirty="0" smtClean="0"/>
              <a:t> </a:t>
            </a:r>
            <a:r>
              <a:rPr lang="en-US" altLang="en-US" sz="2600" dirty="0" err="1" smtClean="0"/>
              <a:t>lý</a:t>
            </a:r>
            <a:r>
              <a:rPr lang="en-US" altLang="en-US" sz="2600" dirty="0" smtClean="0"/>
              <a:t> TS.</a:t>
            </a:r>
          </a:p>
          <a:p>
            <a:pPr lvl="2" algn="just">
              <a:lnSpc>
                <a:spcPct val="80000"/>
              </a:lnSpc>
              <a:spcBef>
                <a:spcPts val="800"/>
              </a:spcBef>
            </a:pPr>
            <a:r>
              <a:rPr lang="en-US" altLang="en-US" sz="2600" dirty="0" err="1" smtClean="0"/>
              <a:t>Người</a:t>
            </a:r>
            <a:r>
              <a:rPr lang="en-US" altLang="en-US" sz="2600" dirty="0" smtClean="0"/>
              <a:t> </a:t>
            </a:r>
            <a:r>
              <a:rPr lang="en-US" altLang="en-US" sz="2600" dirty="0" err="1" smtClean="0"/>
              <a:t>được</a:t>
            </a:r>
            <a:r>
              <a:rPr lang="en-US" altLang="en-US" sz="2600" dirty="0" smtClean="0"/>
              <a:t> </a:t>
            </a:r>
            <a:r>
              <a:rPr lang="en-US" altLang="en-US" sz="2600" dirty="0" err="1" smtClean="0"/>
              <a:t>chuyển</a:t>
            </a:r>
            <a:r>
              <a:rPr lang="en-US" altLang="en-US" sz="2600" dirty="0" smtClean="0"/>
              <a:t> </a:t>
            </a:r>
            <a:r>
              <a:rPr lang="en-US" altLang="en-US" sz="2600" dirty="0" err="1" smtClean="0"/>
              <a:t>giao</a:t>
            </a:r>
            <a:r>
              <a:rPr lang="en-US" altLang="en-US" sz="2600" dirty="0" smtClean="0"/>
              <a:t> </a:t>
            </a:r>
            <a:r>
              <a:rPr lang="en-US" altLang="en-US" sz="2600" dirty="0" err="1" smtClean="0"/>
              <a:t>quyền</a:t>
            </a:r>
            <a:r>
              <a:rPr lang="en-US" altLang="en-US" sz="2600" dirty="0" smtClean="0"/>
              <a:t> </a:t>
            </a:r>
            <a:r>
              <a:rPr lang="en-US" altLang="en-US" sz="2600" dirty="0" err="1" smtClean="0"/>
              <a:t>chiếm</a:t>
            </a:r>
            <a:r>
              <a:rPr lang="en-US" altLang="en-US" sz="2600" dirty="0" smtClean="0"/>
              <a:t> </a:t>
            </a:r>
            <a:r>
              <a:rPr lang="en-US" altLang="en-US" sz="2600" dirty="0" err="1" smtClean="0"/>
              <a:t>hữu</a:t>
            </a:r>
            <a:r>
              <a:rPr lang="en-US" altLang="en-US" sz="2600" dirty="0" smtClean="0"/>
              <a:t> </a:t>
            </a:r>
            <a:r>
              <a:rPr lang="en-US" altLang="en-US" sz="2600" dirty="0" err="1" smtClean="0"/>
              <a:t>thông</a:t>
            </a:r>
            <a:r>
              <a:rPr lang="en-US" altLang="en-US" sz="2600" dirty="0" smtClean="0"/>
              <a:t> qua </a:t>
            </a:r>
            <a:r>
              <a:rPr lang="en-US" altLang="en-US" sz="2600" dirty="0" err="1" smtClean="0"/>
              <a:t>giao</a:t>
            </a:r>
            <a:r>
              <a:rPr lang="en-US" altLang="en-US" sz="2600" dirty="0" smtClean="0"/>
              <a:t> </a:t>
            </a:r>
            <a:r>
              <a:rPr lang="en-US" altLang="en-US" sz="2600" dirty="0" err="1" smtClean="0"/>
              <a:t>dịch</a:t>
            </a:r>
            <a:r>
              <a:rPr lang="en-US" altLang="en-US" sz="2600" dirty="0" smtClean="0"/>
              <a:t> </a:t>
            </a:r>
            <a:r>
              <a:rPr lang="en-US" altLang="en-US" sz="2600" dirty="0" err="1" smtClean="0"/>
              <a:t>dân</a:t>
            </a:r>
            <a:r>
              <a:rPr lang="en-US" altLang="en-US" sz="2600" dirty="0" smtClean="0"/>
              <a:t> </a:t>
            </a:r>
            <a:r>
              <a:rPr lang="en-US" altLang="en-US" sz="2600" dirty="0" err="1" smtClean="0"/>
              <a:t>sự</a:t>
            </a:r>
            <a:r>
              <a:rPr lang="en-US" altLang="en-US" sz="2600" dirty="0" smtClean="0"/>
              <a:t> </a:t>
            </a:r>
            <a:r>
              <a:rPr lang="en-US" altLang="en-US" sz="2600" dirty="0" err="1" smtClean="0"/>
              <a:t>phù</a:t>
            </a:r>
            <a:r>
              <a:rPr lang="en-US" altLang="en-US" sz="2600" dirty="0" smtClean="0"/>
              <a:t> </a:t>
            </a:r>
            <a:r>
              <a:rPr lang="en-US" altLang="en-US" sz="2600" dirty="0" err="1" smtClean="0"/>
              <a:t>hợp</a:t>
            </a:r>
            <a:r>
              <a:rPr lang="en-US" altLang="en-US" sz="2600" dirty="0" smtClean="0"/>
              <a:t> </a:t>
            </a:r>
            <a:r>
              <a:rPr lang="en-US" altLang="en-US" sz="2600" dirty="0" err="1" smtClean="0"/>
              <a:t>với</a:t>
            </a:r>
            <a:r>
              <a:rPr lang="en-US" altLang="en-US" sz="2600" dirty="0" smtClean="0"/>
              <a:t> QĐ </a:t>
            </a:r>
            <a:r>
              <a:rPr lang="en-US" altLang="en-US" sz="2600" dirty="0" err="1" smtClean="0"/>
              <a:t>pháp</a:t>
            </a:r>
            <a:r>
              <a:rPr lang="en-US" altLang="en-US" sz="2600" dirty="0" smtClean="0"/>
              <a:t> </a:t>
            </a:r>
            <a:r>
              <a:rPr lang="en-US" altLang="en-US" sz="2600" dirty="0" err="1" smtClean="0"/>
              <a:t>luật</a:t>
            </a:r>
            <a:r>
              <a:rPr lang="en-US" altLang="en-US" sz="2600" dirty="0" smtClean="0"/>
              <a:t>.</a:t>
            </a:r>
          </a:p>
          <a:p>
            <a:pPr lvl="2" algn="just">
              <a:lnSpc>
                <a:spcPct val="80000"/>
              </a:lnSpc>
              <a:spcBef>
                <a:spcPts val="800"/>
              </a:spcBef>
            </a:pPr>
            <a:r>
              <a:rPr lang="en-US" altLang="en-US" sz="2600" dirty="0" err="1" smtClean="0"/>
              <a:t>Người</a:t>
            </a:r>
            <a:r>
              <a:rPr lang="en-US" altLang="en-US" sz="2600" dirty="0" smtClean="0"/>
              <a:t> </a:t>
            </a:r>
            <a:r>
              <a:rPr lang="en-US" altLang="en-US" sz="2600" dirty="0" err="1" smtClean="0"/>
              <a:t>phát</a:t>
            </a:r>
            <a:r>
              <a:rPr lang="en-US" altLang="en-US" sz="2600" dirty="0" smtClean="0"/>
              <a:t> </a:t>
            </a:r>
            <a:r>
              <a:rPr lang="en-US" altLang="en-US" sz="2600" dirty="0" err="1" smtClean="0"/>
              <a:t>hiện</a:t>
            </a:r>
            <a:r>
              <a:rPr lang="en-US" altLang="en-US" sz="2600" dirty="0" smtClean="0"/>
              <a:t> </a:t>
            </a:r>
            <a:r>
              <a:rPr lang="en-US" altLang="en-US" sz="2600" dirty="0" err="1" smtClean="0"/>
              <a:t>và</a:t>
            </a:r>
            <a:r>
              <a:rPr lang="en-US" altLang="en-US" sz="2600" dirty="0" smtClean="0"/>
              <a:t> </a:t>
            </a:r>
            <a:r>
              <a:rPr lang="en-US" altLang="en-US" sz="2600" dirty="0" err="1" smtClean="0"/>
              <a:t>giữ</a:t>
            </a:r>
            <a:r>
              <a:rPr lang="en-US" altLang="en-US" sz="2600" dirty="0" smtClean="0"/>
              <a:t> TS </a:t>
            </a:r>
            <a:r>
              <a:rPr lang="en-US" altLang="en-US" sz="2600" dirty="0" err="1" smtClean="0"/>
              <a:t>vô</a:t>
            </a:r>
            <a:r>
              <a:rPr lang="en-US" altLang="en-US" sz="2600" dirty="0" smtClean="0"/>
              <a:t> </a:t>
            </a:r>
            <a:r>
              <a:rPr lang="en-US" altLang="en-US" sz="2600" dirty="0" err="1" smtClean="0"/>
              <a:t>chủ</a:t>
            </a:r>
            <a:r>
              <a:rPr lang="en-US" altLang="en-US" sz="2600" dirty="0" smtClean="0"/>
              <a:t>, </a:t>
            </a:r>
            <a:r>
              <a:rPr lang="en-US" altLang="en-US" sz="2600" dirty="0" err="1" smtClean="0"/>
              <a:t>tài</a:t>
            </a:r>
            <a:r>
              <a:rPr lang="en-US" altLang="en-US" sz="2600" dirty="0" smtClean="0"/>
              <a:t> </a:t>
            </a:r>
            <a:r>
              <a:rPr lang="en-US" altLang="en-US" sz="2600" dirty="0" err="1" smtClean="0"/>
              <a:t>sản</a:t>
            </a:r>
            <a:r>
              <a:rPr lang="en-US" altLang="en-US" sz="2600" dirty="0" smtClean="0"/>
              <a:t> </a:t>
            </a:r>
            <a:r>
              <a:rPr lang="en-US" altLang="en-US" sz="2600" dirty="0" err="1" smtClean="0"/>
              <a:t>không</a:t>
            </a:r>
            <a:r>
              <a:rPr lang="en-US" altLang="en-US" sz="2600" dirty="0" smtClean="0"/>
              <a:t> </a:t>
            </a:r>
            <a:r>
              <a:rPr lang="en-US" altLang="en-US" sz="2600" dirty="0" err="1" smtClean="0"/>
              <a:t>xác</a:t>
            </a:r>
            <a:r>
              <a:rPr lang="en-US" altLang="en-US" sz="2600" dirty="0" smtClean="0"/>
              <a:t> </a:t>
            </a:r>
            <a:r>
              <a:rPr lang="en-US" altLang="en-US" sz="2600" dirty="0" err="1" smtClean="0"/>
              <a:t>định</a:t>
            </a:r>
            <a:r>
              <a:rPr lang="en-US" altLang="en-US" sz="2600" dirty="0" smtClean="0"/>
              <a:t> </a:t>
            </a:r>
            <a:r>
              <a:rPr lang="en-US" altLang="en-US" sz="2600" dirty="0" err="1" smtClean="0"/>
              <a:t>được</a:t>
            </a:r>
            <a:r>
              <a:rPr lang="en-US" altLang="en-US" sz="2600" dirty="0" smtClean="0"/>
              <a:t> </a:t>
            </a:r>
            <a:r>
              <a:rPr lang="en-US" altLang="en-US" sz="2600" dirty="0" err="1" smtClean="0"/>
              <a:t>ai</a:t>
            </a:r>
            <a:r>
              <a:rPr lang="en-US" altLang="en-US" sz="2600" dirty="0" smtClean="0"/>
              <a:t> </a:t>
            </a:r>
            <a:r>
              <a:rPr lang="en-US" altLang="en-US" sz="2600" dirty="0" err="1" smtClean="0"/>
              <a:t>là</a:t>
            </a:r>
            <a:r>
              <a:rPr lang="en-US" altLang="en-US" sz="2600" dirty="0" smtClean="0"/>
              <a:t> </a:t>
            </a:r>
            <a:r>
              <a:rPr lang="en-US" altLang="en-US" sz="2600" dirty="0" err="1" smtClean="0"/>
              <a:t>chủ</a:t>
            </a:r>
            <a:r>
              <a:rPr lang="en-US" altLang="en-US" sz="2600" dirty="0" smtClean="0"/>
              <a:t> </a:t>
            </a:r>
            <a:r>
              <a:rPr lang="en-US" altLang="en-US" sz="2600" dirty="0" err="1" smtClean="0"/>
              <a:t>sở</a:t>
            </a:r>
            <a:r>
              <a:rPr lang="en-US" altLang="en-US" sz="2600" dirty="0" smtClean="0"/>
              <a:t> </a:t>
            </a:r>
            <a:r>
              <a:rPr lang="en-US" altLang="en-US" sz="2600" dirty="0" err="1" smtClean="0"/>
              <a:t>hữu</a:t>
            </a:r>
            <a:r>
              <a:rPr lang="en-US" altLang="en-US" sz="2600" dirty="0" smtClean="0"/>
              <a:t>, </a:t>
            </a:r>
            <a:r>
              <a:rPr lang="en-US" altLang="en-US" sz="2600" dirty="0" err="1" smtClean="0"/>
              <a:t>tài</a:t>
            </a:r>
            <a:r>
              <a:rPr lang="en-US" altLang="en-US" sz="2600" dirty="0" smtClean="0"/>
              <a:t> </a:t>
            </a:r>
            <a:r>
              <a:rPr lang="en-US" altLang="en-US" sz="2600" dirty="0" err="1" smtClean="0"/>
              <a:t>sản</a:t>
            </a:r>
            <a:r>
              <a:rPr lang="en-US" altLang="en-US" sz="2600" dirty="0" smtClean="0"/>
              <a:t> </a:t>
            </a:r>
            <a:r>
              <a:rPr lang="en-US" altLang="en-US" sz="2600" dirty="0" err="1" smtClean="0"/>
              <a:t>bị</a:t>
            </a:r>
            <a:r>
              <a:rPr lang="en-US" altLang="en-US" sz="2600" dirty="0" smtClean="0"/>
              <a:t> </a:t>
            </a:r>
            <a:r>
              <a:rPr lang="en-US" altLang="en-US" sz="2600" dirty="0" err="1" smtClean="0"/>
              <a:t>đánh</a:t>
            </a:r>
            <a:r>
              <a:rPr lang="en-US" altLang="en-US" sz="2600" dirty="0" smtClean="0"/>
              <a:t> </a:t>
            </a:r>
            <a:r>
              <a:rPr lang="en-US" altLang="en-US" sz="2600" dirty="0" err="1" smtClean="0"/>
              <a:t>rơi</a:t>
            </a:r>
            <a:r>
              <a:rPr lang="en-US" altLang="en-US" sz="2600" dirty="0" smtClean="0"/>
              <a:t>, </a:t>
            </a:r>
            <a:r>
              <a:rPr lang="en-US" altLang="en-US" sz="2600" dirty="0" err="1" smtClean="0"/>
              <a:t>bị</a:t>
            </a:r>
            <a:r>
              <a:rPr lang="en-US" altLang="en-US" sz="2600" dirty="0" smtClean="0"/>
              <a:t> </a:t>
            </a:r>
            <a:r>
              <a:rPr lang="en-US" altLang="en-US" sz="2600" dirty="0" err="1" smtClean="0"/>
              <a:t>bỏ</a:t>
            </a:r>
            <a:r>
              <a:rPr lang="en-US" altLang="en-US" sz="2600" dirty="0" smtClean="0"/>
              <a:t> </a:t>
            </a:r>
            <a:r>
              <a:rPr lang="en-US" altLang="en-US" sz="2600" dirty="0" err="1" smtClean="0"/>
              <a:t>quên</a:t>
            </a:r>
            <a:r>
              <a:rPr lang="en-US" altLang="en-US" sz="2600" dirty="0" smtClean="0"/>
              <a:t>, </a:t>
            </a:r>
            <a:r>
              <a:rPr lang="en-US" altLang="en-US" sz="2600" dirty="0" err="1" smtClean="0"/>
              <a:t>bị</a:t>
            </a:r>
            <a:r>
              <a:rPr lang="en-US" altLang="en-US" sz="2600" dirty="0" smtClean="0"/>
              <a:t> </a:t>
            </a:r>
            <a:r>
              <a:rPr lang="en-US" altLang="en-US" sz="2600" dirty="0" err="1" smtClean="0"/>
              <a:t>chôn</a:t>
            </a:r>
            <a:r>
              <a:rPr lang="en-US" altLang="en-US" sz="2600" dirty="0" smtClean="0"/>
              <a:t> </a:t>
            </a:r>
            <a:r>
              <a:rPr lang="en-US" altLang="en-US" sz="2600" dirty="0" err="1" smtClean="0"/>
              <a:t>giấu</a:t>
            </a:r>
            <a:r>
              <a:rPr lang="en-US" altLang="en-US" sz="2600" dirty="0" smtClean="0"/>
              <a:t>, </a:t>
            </a:r>
            <a:r>
              <a:rPr lang="en-US" altLang="en-US" sz="2600" dirty="0" err="1" smtClean="0"/>
              <a:t>bị</a:t>
            </a:r>
            <a:r>
              <a:rPr lang="en-US" altLang="en-US" sz="2600" dirty="0" smtClean="0"/>
              <a:t> </a:t>
            </a:r>
            <a:r>
              <a:rPr lang="en-US" altLang="en-US" sz="2600" dirty="0" err="1" smtClean="0"/>
              <a:t>chìm</a:t>
            </a:r>
            <a:r>
              <a:rPr lang="en-US" altLang="en-US" sz="2600" dirty="0" smtClean="0"/>
              <a:t> </a:t>
            </a:r>
            <a:r>
              <a:rPr lang="en-US" altLang="en-US" sz="2600" dirty="0" err="1" smtClean="0"/>
              <a:t>đắm</a:t>
            </a:r>
            <a:r>
              <a:rPr lang="en-US" altLang="en-US" sz="2600" dirty="0" smtClean="0"/>
              <a:t> </a:t>
            </a:r>
            <a:r>
              <a:rPr lang="en-US" altLang="en-US" sz="2600" dirty="0" err="1" smtClean="0"/>
              <a:t>phù</a:t>
            </a:r>
            <a:r>
              <a:rPr lang="en-US" altLang="en-US" sz="2600" dirty="0" smtClean="0"/>
              <a:t> </a:t>
            </a:r>
            <a:r>
              <a:rPr lang="en-US" altLang="en-US" sz="2600" dirty="0" err="1" smtClean="0"/>
              <a:t>hợp</a:t>
            </a:r>
            <a:r>
              <a:rPr lang="en-US" altLang="en-US" sz="2600" dirty="0" smtClean="0"/>
              <a:t> </a:t>
            </a:r>
            <a:r>
              <a:rPr lang="en-US" altLang="en-US" sz="2600" dirty="0" err="1" smtClean="0"/>
              <a:t>với</a:t>
            </a:r>
            <a:r>
              <a:rPr lang="en-US" altLang="en-US" sz="2600" dirty="0" smtClean="0"/>
              <a:t> </a:t>
            </a:r>
            <a:r>
              <a:rPr lang="en-US" altLang="en-US" sz="2600" dirty="0" err="1" smtClean="0"/>
              <a:t>các</a:t>
            </a:r>
            <a:r>
              <a:rPr lang="en-US" altLang="en-US" sz="2600" dirty="0" smtClean="0"/>
              <a:t> </a:t>
            </a:r>
            <a:r>
              <a:rPr lang="en-US" altLang="en-US" sz="2600" dirty="0" err="1" smtClean="0"/>
              <a:t>điều</a:t>
            </a:r>
            <a:r>
              <a:rPr lang="en-US" altLang="en-US" sz="2600" dirty="0" smtClean="0"/>
              <a:t> </a:t>
            </a:r>
            <a:r>
              <a:rPr lang="en-US" altLang="en-US" sz="2600" dirty="0" err="1" smtClean="0"/>
              <a:t>kiện</a:t>
            </a:r>
            <a:r>
              <a:rPr lang="en-US" altLang="en-US" sz="2600" dirty="0" smtClean="0"/>
              <a:t> do PL qui </a:t>
            </a:r>
            <a:r>
              <a:rPr lang="en-US" altLang="en-US" sz="2600" dirty="0" err="1" smtClean="0"/>
              <a:t>định</a:t>
            </a:r>
            <a:r>
              <a:rPr lang="en-US" altLang="en-US" sz="2600" dirty="0" smtClean="0"/>
              <a:t>.</a:t>
            </a:r>
          </a:p>
          <a:p>
            <a:pPr lvl="2" algn="just">
              <a:lnSpc>
                <a:spcPct val="80000"/>
              </a:lnSpc>
              <a:spcBef>
                <a:spcPts val="800"/>
              </a:spcBef>
            </a:pPr>
            <a:r>
              <a:rPr lang="en-US" altLang="en-US" sz="2600" dirty="0" err="1" smtClean="0"/>
              <a:t>Người</a:t>
            </a:r>
            <a:r>
              <a:rPr lang="en-US" altLang="en-US" sz="2600" dirty="0" smtClean="0"/>
              <a:t> </a:t>
            </a:r>
            <a:r>
              <a:rPr lang="en-US" altLang="en-US" sz="2600" dirty="0" err="1" smtClean="0"/>
              <a:t>phát</a:t>
            </a:r>
            <a:r>
              <a:rPr lang="en-US" altLang="en-US" sz="2600" dirty="0" smtClean="0"/>
              <a:t> </a:t>
            </a:r>
            <a:r>
              <a:rPr lang="en-US" altLang="en-US" sz="2600" dirty="0" err="1" smtClean="0"/>
              <a:t>hiện</a:t>
            </a:r>
            <a:r>
              <a:rPr lang="en-US" altLang="en-US" sz="2600" dirty="0" smtClean="0"/>
              <a:t> </a:t>
            </a:r>
            <a:r>
              <a:rPr lang="en-US" altLang="en-US" sz="2600" dirty="0" err="1" smtClean="0"/>
              <a:t>và</a:t>
            </a:r>
            <a:r>
              <a:rPr lang="en-US" altLang="en-US" sz="2600" dirty="0" smtClean="0"/>
              <a:t> </a:t>
            </a:r>
            <a:r>
              <a:rPr lang="en-US" altLang="en-US" sz="2600" dirty="0" err="1" smtClean="0"/>
              <a:t>giữ</a:t>
            </a:r>
            <a:r>
              <a:rPr lang="en-US" altLang="en-US" sz="2600" dirty="0" smtClean="0"/>
              <a:t> </a:t>
            </a:r>
            <a:r>
              <a:rPr lang="en-US" altLang="en-US" sz="2600" dirty="0" err="1" smtClean="0"/>
              <a:t>gia</a:t>
            </a:r>
            <a:r>
              <a:rPr lang="en-US" altLang="en-US" sz="2600" dirty="0" smtClean="0"/>
              <a:t> </a:t>
            </a:r>
            <a:r>
              <a:rPr lang="en-US" altLang="en-US" sz="2600" dirty="0" err="1" smtClean="0"/>
              <a:t>súc</a:t>
            </a:r>
            <a:r>
              <a:rPr lang="en-US" altLang="en-US" sz="2600" dirty="0" smtClean="0"/>
              <a:t>, </a:t>
            </a:r>
            <a:r>
              <a:rPr lang="en-US" altLang="en-US" sz="2600" dirty="0" err="1" smtClean="0"/>
              <a:t>gia</a:t>
            </a:r>
            <a:r>
              <a:rPr lang="en-US" altLang="en-US" sz="2600" dirty="0" smtClean="0"/>
              <a:t> </a:t>
            </a:r>
            <a:r>
              <a:rPr lang="en-US" altLang="en-US" sz="2600" dirty="0" err="1" smtClean="0"/>
              <a:t>cầm</a:t>
            </a:r>
            <a:r>
              <a:rPr lang="en-US" altLang="en-US" sz="2600" dirty="0" smtClean="0"/>
              <a:t>, </a:t>
            </a:r>
            <a:r>
              <a:rPr lang="en-US" altLang="en-US" sz="2600" dirty="0" err="1" smtClean="0"/>
              <a:t>vật</a:t>
            </a:r>
            <a:r>
              <a:rPr lang="en-US" altLang="en-US" sz="2600" dirty="0" smtClean="0"/>
              <a:t> </a:t>
            </a:r>
            <a:r>
              <a:rPr lang="en-US" altLang="en-US" sz="2600" dirty="0" err="1" smtClean="0"/>
              <a:t>nuôi</a:t>
            </a:r>
            <a:r>
              <a:rPr lang="en-US" altLang="en-US" sz="2600" dirty="0" smtClean="0"/>
              <a:t> </a:t>
            </a:r>
            <a:r>
              <a:rPr lang="en-US" altLang="en-US" sz="2600" dirty="0" err="1" smtClean="0"/>
              <a:t>dưới</a:t>
            </a:r>
            <a:r>
              <a:rPr lang="en-US" altLang="en-US" sz="2600" dirty="0" smtClean="0"/>
              <a:t> </a:t>
            </a:r>
            <a:r>
              <a:rPr lang="en-US" altLang="en-US" sz="2600" dirty="0" err="1" smtClean="0"/>
              <a:t>nước</a:t>
            </a:r>
            <a:r>
              <a:rPr lang="en-US" altLang="en-US" sz="2600" dirty="0" smtClean="0"/>
              <a:t> </a:t>
            </a:r>
            <a:r>
              <a:rPr lang="en-US" altLang="en-US" sz="2600" dirty="0" err="1" smtClean="0"/>
              <a:t>bị</a:t>
            </a:r>
            <a:r>
              <a:rPr lang="en-US" altLang="en-US" sz="2600" dirty="0" smtClean="0"/>
              <a:t> </a:t>
            </a:r>
            <a:r>
              <a:rPr lang="en-US" altLang="en-US" sz="2600" dirty="0" err="1" smtClean="0"/>
              <a:t>thất</a:t>
            </a:r>
            <a:r>
              <a:rPr lang="en-US" altLang="en-US" sz="2600" dirty="0" smtClean="0"/>
              <a:t> </a:t>
            </a:r>
            <a:r>
              <a:rPr lang="en-US" altLang="en-US" sz="2600" dirty="0" err="1" smtClean="0"/>
              <a:t>lạc</a:t>
            </a:r>
            <a:r>
              <a:rPr lang="en-US" altLang="en-US" sz="2600" dirty="0" smtClean="0"/>
              <a:t> </a:t>
            </a:r>
            <a:r>
              <a:rPr lang="en-US" altLang="en-US" sz="2600" dirty="0" err="1" smtClean="0"/>
              <a:t>phù</a:t>
            </a:r>
            <a:r>
              <a:rPr lang="en-US" altLang="en-US" sz="2600" dirty="0" smtClean="0"/>
              <a:t> </a:t>
            </a:r>
            <a:r>
              <a:rPr lang="en-US" altLang="en-US" sz="2600" dirty="0" err="1" smtClean="0"/>
              <a:t>hợp</a:t>
            </a:r>
            <a:r>
              <a:rPr lang="en-US" altLang="en-US" sz="2600" dirty="0" smtClean="0"/>
              <a:t> </a:t>
            </a:r>
            <a:r>
              <a:rPr lang="en-US" altLang="en-US" sz="2600" dirty="0" err="1" smtClean="0"/>
              <a:t>với</a:t>
            </a:r>
            <a:r>
              <a:rPr lang="en-US" altLang="en-US" sz="2600" dirty="0" smtClean="0"/>
              <a:t> </a:t>
            </a:r>
            <a:r>
              <a:rPr lang="en-US" altLang="en-US" sz="2600" dirty="0" err="1" smtClean="0"/>
              <a:t>các</a:t>
            </a:r>
            <a:r>
              <a:rPr lang="en-US" altLang="en-US" sz="2600" dirty="0" smtClean="0"/>
              <a:t> </a:t>
            </a:r>
            <a:r>
              <a:rPr lang="en-US" altLang="en-US" sz="2600" dirty="0" err="1" smtClean="0"/>
              <a:t>điều</a:t>
            </a:r>
            <a:r>
              <a:rPr lang="en-US" altLang="en-US" sz="2600" dirty="0" smtClean="0"/>
              <a:t> </a:t>
            </a:r>
            <a:r>
              <a:rPr lang="en-US" altLang="en-US" sz="2600" dirty="0" err="1" smtClean="0"/>
              <a:t>kiện</a:t>
            </a:r>
            <a:r>
              <a:rPr lang="en-US" altLang="en-US" sz="2600" dirty="0" smtClean="0"/>
              <a:t> do </a:t>
            </a:r>
            <a:r>
              <a:rPr lang="en-US" altLang="en-US" sz="2600" dirty="0" err="1" smtClean="0"/>
              <a:t>pháp</a:t>
            </a:r>
            <a:r>
              <a:rPr lang="en-US" altLang="en-US" sz="2600" dirty="0" smtClean="0"/>
              <a:t> </a:t>
            </a:r>
            <a:r>
              <a:rPr lang="en-US" altLang="en-US" sz="2600" dirty="0" err="1" smtClean="0"/>
              <a:t>luật</a:t>
            </a:r>
            <a:r>
              <a:rPr lang="en-US" altLang="en-US" sz="2600" dirty="0" smtClean="0"/>
              <a:t> qui </a:t>
            </a:r>
            <a:r>
              <a:rPr lang="en-US" altLang="en-US" sz="2600" dirty="0" err="1" smtClean="0"/>
              <a:t>định</a:t>
            </a:r>
            <a:r>
              <a:rPr lang="en-US" altLang="en-US" sz="2600" dirty="0" smtClean="0"/>
              <a:t>.</a:t>
            </a:r>
          </a:p>
          <a:p>
            <a:pPr lvl="2" algn="just">
              <a:lnSpc>
                <a:spcPct val="80000"/>
              </a:lnSpc>
              <a:spcBef>
                <a:spcPts val="800"/>
              </a:spcBef>
            </a:pPr>
            <a:r>
              <a:rPr lang="en-US" altLang="en-US" sz="2600" dirty="0" err="1" smtClean="0"/>
              <a:t>Các</a:t>
            </a:r>
            <a:r>
              <a:rPr lang="en-US" altLang="en-US" sz="2600" dirty="0" smtClean="0"/>
              <a:t> </a:t>
            </a:r>
            <a:r>
              <a:rPr lang="en-US" altLang="en-US" sz="2600" dirty="0" err="1" smtClean="0"/>
              <a:t>trường</a:t>
            </a:r>
            <a:r>
              <a:rPr lang="en-US" altLang="en-US" sz="2600" dirty="0" smtClean="0"/>
              <a:t> </a:t>
            </a:r>
            <a:r>
              <a:rPr lang="en-US" altLang="en-US" sz="2600" dirty="0" err="1" smtClean="0"/>
              <a:t>hợp</a:t>
            </a:r>
            <a:r>
              <a:rPr lang="en-US" altLang="en-US" sz="2600" dirty="0" smtClean="0"/>
              <a:t> </a:t>
            </a:r>
            <a:r>
              <a:rPr lang="en-US" altLang="en-US" sz="2600" dirty="0" err="1" smtClean="0"/>
              <a:t>khác</a:t>
            </a:r>
            <a:r>
              <a:rPr lang="en-US" altLang="en-US" sz="2600" dirty="0" smtClean="0"/>
              <a:t> do </a:t>
            </a:r>
            <a:r>
              <a:rPr lang="en-US" altLang="en-US" sz="2600" dirty="0" err="1" smtClean="0"/>
              <a:t>pháp</a:t>
            </a:r>
            <a:r>
              <a:rPr lang="en-US" altLang="en-US" sz="2600" dirty="0" smtClean="0"/>
              <a:t> </a:t>
            </a:r>
            <a:r>
              <a:rPr lang="en-US" altLang="en-US" sz="2600" dirty="0" err="1" smtClean="0"/>
              <a:t>luật</a:t>
            </a:r>
            <a:r>
              <a:rPr lang="en-US" altLang="en-US" sz="2600" dirty="0" smtClean="0"/>
              <a:t> qui </a:t>
            </a:r>
            <a:r>
              <a:rPr lang="en-US" altLang="en-US" sz="2600" dirty="0" err="1" smtClean="0"/>
              <a:t>định</a:t>
            </a:r>
            <a:r>
              <a:rPr lang="en-US" altLang="en-US" sz="2600" dirty="0" smtClean="0"/>
              <a:t>.</a:t>
            </a:r>
          </a:p>
          <a:p>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18</a:t>
            </a:fld>
            <a:endParaRPr lang="en-US"/>
          </a:p>
        </p:txBody>
      </p:sp>
    </p:spTree>
    <p:extLst>
      <p:ext uri="{BB962C8B-B14F-4D97-AF65-F5344CB8AC3E}">
        <p14:creationId xmlns:p14="http://schemas.microsoft.com/office/powerpoint/2010/main" val="181367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00"/>
              </a:spcAft>
            </a:pPr>
            <a:r>
              <a:rPr lang="en-US" altLang="en-US" sz="1200" dirty="0" err="1" smtClean="0"/>
              <a:t>Là</a:t>
            </a:r>
            <a:r>
              <a:rPr lang="en-US" altLang="en-US" sz="1200" dirty="0" smtClean="0"/>
              <a:t> </a:t>
            </a:r>
            <a:r>
              <a:rPr lang="en-US" altLang="en-US" sz="1200" dirty="0" err="1" smtClean="0"/>
              <a:t>quyền</a:t>
            </a:r>
            <a:r>
              <a:rPr lang="en-US" altLang="en-US" sz="1200" dirty="0" smtClean="0"/>
              <a:t> </a:t>
            </a:r>
            <a:r>
              <a:rPr lang="en-US" altLang="en-US" sz="1200" dirty="0" err="1" smtClean="0"/>
              <a:t>khai</a:t>
            </a:r>
            <a:r>
              <a:rPr lang="en-US" altLang="en-US" sz="1200" dirty="0" smtClean="0"/>
              <a:t> </a:t>
            </a:r>
            <a:r>
              <a:rPr lang="en-US" altLang="en-US" sz="1200" dirty="0" err="1" smtClean="0"/>
              <a:t>thác</a:t>
            </a:r>
            <a:r>
              <a:rPr lang="en-US" altLang="en-US" sz="1200" dirty="0" smtClean="0"/>
              <a:t> </a:t>
            </a:r>
            <a:r>
              <a:rPr lang="en-US" altLang="en-US" sz="1200" dirty="0" err="1" smtClean="0"/>
              <a:t>công</a:t>
            </a:r>
            <a:r>
              <a:rPr lang="en-US" altLang="en-US" sz="1200" dirty="0" smtClean="0"/>
              <a:t> </a:t>
            </a:r>
            <a:r>
              <a:rPr lang="en-US" altLang="en-US" sz="1200" dirty="0" err="1" smtClean="0"/>
              <a:t>dụng</a:t>
            </a:r>
            <a:r>
              <a:rPr lang="en-US" altLang="en-US" sz="1200" dirty="0" smtClean="0"/>
              <a:t>, </a:t>
            </a:r>
            <a:r>
              <a:rPr lang="en-US" altLang="en-US" sz="1200" dirty="0" err="1" smtClean="0"/>
              <a:t>hưởng</a:t>
            </a:r>
            <a:r>
              <a:rPr lang="en-US" altLang="en-US" sz="1200" dirty="0" smtClean="0"/>
              <a:t> </a:t>
            </a:r>
            <a:r>
              <a:rPr lang="en-US" altLang="en-US" sz="1200" dirty="0" err="1" smtClean="0"/>
              <a:t>hoa</a:t>
            </a:r>
            <a:r>
              <a:rPr lang="en-US" altLang="en-US" sz="1200" dirty="0" smtClean="0"/>
              <a:t> </a:t>
            </a:r>
            <a:r>
              <a:rPr lang="en-US" altLang="en-US" sz="1200" dirty="0" err="1" smtClean="0"/>
              <a:t>lợi</a:t>
            </a:r>
            <a:r>
              <a:rPr lang="en-US" altLang="en-US" sz="1200" dirty="0" smtClean="0"/>
              <a:t>, </a:t>
            </a:r>
            <a:r>
              <a:rPr lang="en-US" altLang="en-US" sz="1200" dirty="0" err="1" smtClean="0"/>
              <a:t>lợi</a:t>
            </a:r>
            <a:r>
              <a:rPr lang="en-US" altLang="en-US" sz="1200" dirty="0" smtClean="0"/>
              <a:t> </a:t>
            </a:r>
            <a:r>
              <a:rPr lang="en-US" altLang="en-US" sz="1200" dirty="0" err="1" smtClean="0"/>
              <a:t>tức</a:t>
            </a:r>
            <a:r>
              <a:rPr lang="en-US" altLang="en-US" sz="1200" dirty="0" smtClean="0"/>
              <a:t> </a:t>
            </a:r>
            <a:r>
              <a:rPr lang="en-US" altLang="en-US" sz="1200" dirty="0" err="1" smtClean="0"/>
              <a:t>từ</a:t>
            </a:r>
            <a:r>
              <a:rPr lang="en-US" altLang="en-US" sz="1200" dirty="0" smtClean="0"/>
              <a:t> </a:t>
            </a:r>
            <a:r>
              <a:rPr lang="en-US" altLang="en-US" sz="1200" dirty="0" err="1" smtClean="0"/>
              <a:t>tài</a:t>
            </a:r>
            <a:r>
              <a:rPr lang="en-US" altLang="en-US" sz="1200" dirty="0" smtClean="0"/>
              <a:t> </a:t>
            </a:r>
            <a:r>
              <a:rPr lang="en-US" altLang="en-US" sz="1200" dirty="0" err="1" smtClean="0"/>
              <a:t>sản</a:t>
            </a:r>
            <a:r>
              <a:rPr lang="en-US" altLang="en-US" sz="1200" dirty="0" smtClean="0"/>
              <a:t>.</a:t>
            </a:r>
          </a:p>
          <a:p>
            <a:pPr marL="0" marR="0" indent="0" algn="just" defTabSz="914400" rtl="0" eaLnBrk="1" fontAlgn="auto" latinLnBrk="0" hangingPunct="1">
              <a:lnSpc>
                <a:spcPct val="100000"/>
              </a:lnSpc>
              <a:spcBef>
                <a:spcPts val="0"/>
              </a:spcBef>
              <a:spcAft>
                <a:spcPts val="300"/>
              </a:spcAft>
              <a:buClrTx/>
              <a:buSzTx/>
              <a:buFontTx/>
              <a:buNone/>
              <a:tabLst/>
              <a:defRPr/>
            </a:pPr>
            <a:r>
              <a:rPr lang="en-US" altLang="en-US" sz="1200" dirty="0" err="1" smtClean="0"/>
              <a:t>Hoa</a:t>
            </a:r>
            <a:r>
              <a:rPr lang="en-US" altLang="en-US" sz="1200" dirty="0" smtClean="0"/>
              <a:t> </a:t>
            </a:r>
            <a:r>
              <a:rPr lang="en-US" altLang="en-US" sz="1200" dirty="0" err="1" smtClean="0"/>
              <a:t>lợi</a:t>
            </a:r>
            <a:r>
              <a:rPr lang="en-US" altLang="en-US" sz="1200" baseline="0" dirty="0" smtClean="0"/>
              <a:t> </a:t>
            </a:r>
            <a:r>
              <a:rPr lang="en-US" altLang="en-US" sz="1200" baseline="0" dirty="0" err="1" smtClean="0"/>
              <a:t>là</a:t>
            </a:r>
            <a:r>
              <a:rPr lang="en-US" altLang="en-US" sz="1200" baseline="0" dirty="0" smtClean="0"/>
              <a:t> </a:t>
            </a:r>
            <a:r>
              <a:rPr lang="en-US" altLang="en-US" sz="1200" baseline="0" dirty="0" err="1" smtClean="0"/>
              <a:t>sản</a:t>
            </a:r>
            <a:r>
              <a:rPr lang="en-US" altLang="en-US" sz="1200" baseline="0" dirty="0" smtClean="0"/>
              <a:t> </a:t>
            </a:r>
            <a:r>
              <a:rPr lang="en-US" altLang="en-US" sz="1200" baseline="0" dirty="0" err="1" smtClean="0"/>
              <a:t>vật</a:t>
            </a:r>
            <a:r>
              <a:rPr lang="en-US" altLang="en-US" sz="1200" baseline="0" dirty="0" smtClean="0"/>
              <a:t> </a:t>
            </a:r>
            <a:r>
              <a:rPr lang="en-US" altLang="en-US" sz="1200" baseline="0" dirty="0" err="1" smtClean="0"/>
              <a:t>tự</a:t>
            </a:r>
            <a:r>
              <a:rPr lang="en-US" altLang="en-US" sz="1200" baseline="0" dirty="0" smtClean="0"/>
              <a:t> </a:t>
            </a:r>
            <a:r>
              <a:rPr lang="en-US" altLang="en-US" sz="1200" baseline="0" dirty="0" err="1" smtClean="0"/>
              <a:t>nhiên</a:t>
            </a:r>
            <a:r>
              <a:rPr lang="en-US" altLang="en-US" sz="1200" baseline="0" dirty="0" smtClean="0"/>
              <a:t> </a:t>
            </a:r>
            <a:r>
              <a:rPr lang="en-US" altLang="en-US" sz="1200" baseline="0" dirty="0" err="1" smtClean="0"/>
              <a:t>mà</a:t>
            </a:r>
            <a:r>
              <a:rPr lang="en-US" altLang="en-US" sz="1200" baseline="0" dirty="0" smtClean="0"/>
              <a:t> </a:t>
            </a:r>
            <a:r>
              <a:rPr lang="en-US" altLang="en-US" sz="1200" baseline="0" dirty="0" err="1" smtClean="0"/>
              <a:t>ts</a:t>
            </a:r>
            <a:r>
              <a:rPr lang="en-US" altLang="en-US" sz="1200" baseline="0" dirty="0" smtClean="0"/>
              <a:t> </a:t>
            </a:r>
            <a:r>
              <a:rPr lang="en-US" altLang="en-US" sz="1200" baseline="0" dirty="0" err="1" smtClean="0"/>
              <a:t>mang</a:t>
            </a:r>
            <a:r>
              <a:rPr lang="en-US" altLang="en-US" sz="1200" baseline="0" dirty="0" smtClean="0"/>
              <a:t> </a:t>
            </a:r>
            <a:r>
              <a:rPr lang="en-US" altLang="en-US" sz="1200" baseline="0" dirty="0" err="1" smtClean="0"/>
              <a:t>lại</a:t>
            </a:r>
            <a:r>
              <a:rPr lang="en-US" altLang="en-US" sz="1200" baseline="0" dirty="0" smtClean="0"/>
              <a:t>, </a:t>
            </a:r>
            <a:r>
              <a:rPr lang="en-US" altLang="en-US" sz="1200" baseline="0" dirty="0" err="1" smtClean="0"/>
              <a:t>vd</a:t>
            </a:r>
            <a:r>
              <a:rPr lang="en-US" altLang="en-US" sz="1200" baseline="0" dirty="0" smtClean="0"/>
              <a:t> </a:t>
            </a:r>
            <a:r>
              <a:rPr lang="en-US" altLang="en-US" sz="1200" baseline="0" dirty="0" err="1" smtClean="0"/>
              <a:t>gà</a:t>
            </a:r>
            <a:r>
              <a:rPr lang="en-US" altLang="en-US" sz="1200" baseline="0" dirty="0" smtClean="0"/>
              <a:t> </a:t>
            </a:r>
            <a:r>
              <a:rPr lang="en-US" altLang="en-US" sz="1200" baseline="0" dirty="0" err="1" smtClean="0"/>
              <a:t>đẻ</a:t>
            </a:r>
            <a:r>
              <a:rPr lang="en-US" altLang="en-US" sz="1200" baseline="0" dirty="0" smtClean="0"/>
              <a:t> </a:t>
            </a:r>
            <a:r>
              <a:rPr lang="en-US" altLang="en-US" sz="1200" baseline="0" dirty="0" err="1" smtClean="0"/>
              <a:t>ra</a:t>
            </a:r>
            <a:r>
              <a:rPr lang="en-US" altLang="en-US" sz="1200" baseline="0" dirty="0" smtClean="0"/>
              <a:t> </a:t>
            </a:r>
            <a:r>
              <a:rPr lang="en-US" altLang="en-US" sz="1200" baseline="0" dirty="0" err="1" smtClean="0"/>
              <a:t>trứng</a:t>
            </a:r>
            <a:r>
              <a:rPr lang="en-US" altLang="en-US" sz="1200" baseline="0" dirty="0" smtClean="0"/>
              <a:t>, </a:t>
            </a:r>
            <a:r>
              <a:rPr lang="en-US" altLang="en-US" sz="1200" baseline="0" dirty="0" err="1" smtClean="0"/>
              <a:t>lợi</a:t>
            </a:r>
            <a:r>
              <a:rPr lang="en-US" altLang="en-US" sz="1200" baseline="0" dirty="0" smtClean="0"/>
              <a:t> </a:t>
            </a:r>
            <a:r>
              <a:rPr lang="en-US" altLang="en-US" sz="1200" baseline="0" dirty="0" err="1" smtClean="0"/>
              <a:t>tức</a:t>
            </a:r>
            <a:r>
              <a:rPr lang="en-US" altLang="en-US" sz="1200" baseline="0" dirty="0" smtClean="0"/>
              <a:t> </a:t>
            </a:r>
            <a:r>
              <a:rPr lang="en-US" altLang="en-US" sz="1200" baseline="0" dirty="0" err="1" smtClean="0"/>
              <a:t>là</a:t>
            </a:r>
            <a:r>
              <a:rPr lang="en-US" altLang="en-US" sz="1200" baseline="0" dirty="0" smtClean="0"/>
              <a:t> </a:t>
            </a:r>
            <a:r>
              <a:rPr lang="en-US" altLang="en-US" sz="1200" baseline="0" dirty="0" err="1" smtClean="0"/>
              <a:t>khoản</a:t>
            </a:r>
            <a:r>
              <a:rPr lang="en-US" altLang="en-US" sz="1200" baseline="0" dirty="0" smtClean="0"/>
              <a:t> </a:t>
            </a:r>
            <a:r>
              <a:rPr lang="en-US" altLang="en-US" sz="1200" baseline="0" dirty="0" err="1" smtClean="0"/>
              <a:t>lợi</a:t>
            </a:r>
            <a:r>
              <a:rPr lang="en-US" altLang="en-US" sz="1200" baseline="0" dirty="0" smtClean="0"/>
              <a:t> </a:t>
            </a:r>
            <a:r>
              <a:rPr lang="en-US" altLang="en-US" sz="1200" baseline="0" dirty="0" err="1" smtClean="0"/>
              <a:t>thu</a:t>
            </a:r>
            <a:r>
              <a:rPr lang="en-US" altLang="en-US" sz="1200" baseline="0" dirty="0" smtClean="0"/>
              <a:t> </a:t>
            </a:r>
            <a:r>
              <a:rPr lang="en-US" altLang="en-US" sz="1200" baseline="0" dirty="0" err="1" smtClean="0"/>
              <a:t>được</a:t>
            </a:r>
            <a:r>
              <a:rPr lang="en-US" altLang="en-US" sz="1200" baseline="0" dirty="0" smtClean="0"/>
              <a:t> </a:t>
            </a:r>
            <a:r>
              <a:rPr lang="en-US" altLang="en-US" sz="1200" baseline="0" dirty="0" err="1" smtClean="0"/>
              <a:t>từ</a:t>
            </a:r>
            <a:r>
              <a:rPr lang="en-US" altLang="en-US" sz="1200" baseline="0" dirty="0" smtClean="0"/>
              <a:t> </a:t>
            </a:r>
            <a:r>
              <a:rPr lang="en-US" altLang="en-US" sz="1200" baseline="0" dirty="0" err="1" smtClean="0"/>
              <a:t>khai</a:t>
            </a:r>
            <a:r>
              <a:rPr lang="en-US" altLang="en-US" sz="1200" baseline="0" dirty="0" smtClean="0"/>
              <a:t> </a:t>
            </a:r>
            <a:r>
              <a:rPr lang="en-US" altLang="en-US" sz="1200" baseline="0" dirty="0" err="1" smtClean="0"/>
              <a:t>thác</a:t>
            </a:r>
            <a:r>
              <a:rPr lang="en-US" altLang="en-US" sz="1200" baseline="0" dirty="0" smtClean="0"/>
              <a:t> </a:t>
            </a:r>
            <a:r>
              <a:rPr lang="en-US" altLang="en-US" sz="1200" baseline="0" dirty="0" err="1" smtClean="0"/>
              <a:t>ts</a:t>
            </a:r>
            <a:r>
              <a:rPr lang="en-US" altLang="en-US" sz="1200" baseline="0" dirty="0" smtClean="0"/>
              <a:t>. </a:t>
            </a:r>
            <a:r>
              <a:rPr lang="en-US" altLang="en-US" sz="1200" baseline="0" dirty="0" err="1" smtClean="0"/>
              <a:t>Vd</a:t>
            </a:r>
            <a:r>
              <a:rPr lang="en-US" altLang="en-US" sz="1200" baseline="0" dirty="0" smtClean="0"/>
              <a:t> a </a:t>
            </a:r>
            <a:r>
              <a:rPr lang="en-US" altLang="en-US" sz="1200" baseline="0" dirty="0" err="1" smtClean="0"/>
              <a:t>cho</a:t>
            </a:r>
            <a:r>
              <a:rPr lang="en-US" altLang="en-US" sz="1200" baseline="0" dirty="0" smtClean="0"/>
              <a:t> </a:t>
            </a:r>
            <a:r>
              <a:rPr lang="en-US" altLang="en-US" sz="1200" baseline="0" dirty="0" err="1" smtClean="0"/>
              <a:t>thuê</a:t>
            </a:r>
            <a:r>
              <a:rPr lang="en-US" altLang="en-US" sz="1200" baseline="0" dirty="0" smtClean="0"/>
              <a:t> </a:t>
            </a:r>
            <a:r>
              <a:rPr lang="en-US" altLang="en-US" sz="1200" baseline="0" dirty="0" err="1" smtClean="0"/>
              <a:t>nhà</a:t>
            </a:r>
            <a:r>
              <a:rPr lang="en-US" altLang="en-US" sz="1200" baseline="0" dirty="0" smtClean="0"/>
              <a:t> </a:t>
            </a:r>
            <a:r>
              <a:rPr lang="en-US" altLang="en-US" sz="1200" baseline="0" dirty="0" err="1" smtClean="0"/>
              <a:t>thì</a:t>
            </a:r>
            <a:r>
              <a:rPr lang="en-US" altLang="en-US" sz="1200" baseline="0" dirty="0" smtClean="0"/>
              <a:t> </a:t>
            </a:r>
            <a:r>
              <a:rPr lang="en-US" altLang="en-US" sz="1200" baseline="0" dirty="0" err="1" smtClean="0"/>
              <a:t>tiền</a:t>
            </a:r>
            <a:r>
              <a:rPr lang="en-US" altLang="en-US" sz="1200" baseline="0" dirty="0" smtClean="0"/>
              <a:t> </a:t>
            </a:r>
            <a:r>
              <a:rPr lang="en-US" altLang="en-US" sz="1200" baseline="0" dirty="0" err="1" smtClean="0"/>
              <a:t>đó</a:t>
            </a:r>
            <a:r>
              <a:rPr lang="en-US" altLang="en-US" sz="1200" baseline="0" dirty="0" smtClean="0"/>
              <a:t> </a:t>
            </a:r>
            <a:r>
              <a:rPr lang="en-US" altLang="en-US" sz="1200" baseline="0" dirty="0" err="1" smtClean="0"/>
              <a:t>là</a:t>
            </a:r>
            <a:r>
              <a:rPr lang="en-US" altLang="en-US" sz="1200" baseline="0" dirty="0" smtClean="0"/>
              <a:t> </a:t>
            </a:r>
            <a:r>
              <a:rPr lang="en-US" altLang="en-US" sz="1200" baseline="0" dirty="0" err="1" smtClean="0"/>
              <a:t>lợi</a:t>
            </a:r>
            <a:r>
              <a:rPr lang="en-US" altLang="en-US" sz="1200" baseline="0" dirty="0" smtClean="0"/>
              <a:t> </a:t>
            </a:r>
            <a:r>
              <a:rPr lang="en-US" altLang="en-US" sz="1200" baseline="0" dirty="0" err="1" smtClean="0"/>
              <a:t>tức</a:t>
            </a:r>
            <a:endParaRPr lang="en-US" altLang="en-US" sz="1200" dirty="0" smtClean="0"/>
          </a:p>
          <a:p>
            <a:pPr algn="just">
              <a:spcAft>
                <a:spcPts val="300"/>
              </a:spcAft>
            </a:pPr>
            <a:r>
              <a:rPr lang="en-US" altLang="en-US" sz="1200" dirty="0" err="1" smtClean="0"/>
              <a:t>Quyền</a:t>
            </a:r>
            <a:r>
              <a:rPr lang="en-US" altLang="en-US" sz="1200" dirty="0" smtClean="0"/>
              <a:t> </a:t>
            </a:r>
            <a:r>
              <a:rPr lang="en-US" altLang="en-US" sz="1200" dirty="0" err="1" smtClean="0"/>
              <a:t>sử</a:t>
            </a:r>
            <a:r>
              <a:rPr lang="en-US" altLang="en-US" sz="1200" dirty="0" smtClean="0"/>
              <a:t> </a:t>
            </a:r>
            <a:r>
              <a:rPr lang="en-US" altLang="en-US" sz="1200" dirty="0" err="1" smtClean="0"/>
              <a:t>dụng</a:t>
            </a:r>
            <a:r>
              <a:rPr lang="en-US" altLang="en-US" sz="1200" dirty="0" smtClean="0"/>
              <a:t> </a:t>
            </a:r>
            <a:r>
              <a:rPr lang="en-US" altLang="en-US" sz="1200" dirty="0" err="1" smtClean="0"/>
              <a:t>của</a:t>
            </a:r>
            <a:r>
              <a:rPr lang="en-US" altLang="en-US" sz="1200" dirty="0" smtClean="0"/>
              <a:t> </a:t>
            </a:r>
            <a:r>
              <a:rPr lang="en-US" altLang="en-US" sz="1200" dirty="0" err="1" smtClean="0"/>
              <a:t>chủ</a:t>
            </a:r>
            <a:r>
              <a:rPr lang="en-US" altLang="en-US" sz="1200" dirty="0" smtClean="0"/>
              <a:t> </a:t>
            </a:r>
            <a:r>
              <a:rPr lang="en-US" altLang="en-US" sz="1200" dirty="0" err="1" smtClean="0"/>
              <a:t>sở</a:t>
            </a:r>
            <a:r>
              <a:rPr lang="en-US" altLang="en-US" sz="1200" dirty="0" smtClean="0"/>
              <a:t> </a:t>
            </a:r>
            <a:r>
              <a:rPr lang="en-US" altLang="en-US" sz="1200" dirty="0" err="1" smtClean="0"/>
              <a:t>hữu</a:t>
            </a:r>
            <a:r>
              <a:rPr lang="en-US" altLang="en-US" sz="1200" dirty="0" smtClean="0"/>
              <a:t>: </a:t>
            </a:r>
            <a:r>
              <a:rPr lang="en-US" altLang="en-US" sz="1200" dirty="0" err="1" smtClean="0"/>
              <a:t>được</a:t>
            </a:r>
            <a:r>
              <a:rPr lang="en-US" altLang="en-US" sz="1200" dirty="0" smtClean="0"/>
              <a:t> </a:t>
            </a:r>
            <a:r>
              <a:rPr lang="en-US" altLang="en-US" sz="1200" dirty="0" err="1" smtClean="0"/>
              <a:t>sử</a:t>
            </a:r>
            <a:r>
              <a:rPr lang="en-US" altLang="en-US" sz="1200" dirty="0" smtClean="0"/>
              <a:t> </a:t>
            </a:r>
            <a:r>
              <a:rPr lang="en-US" altLang="en-US" sz="1200" dirty="0" err="1" smtClean="0"/>
              <a:t>dụng</a:t>
            </a:r>
            <a:r>
              <a:rPr lang="en-US" altLang="en-US" sz="1200" dirty="0" smtClean="0"/>
              <a:t> TS </a:t>
            </a:r>
            <a:r>
              <a:rPr lang="en-US" altLang="en-US" sz="1200" dirty="0" err="1" smtClean="0"/>
              <a:t>theo</a:t>
            </a:r>
            <a:r>
              <a:rPr lang="en-US" altLang="en-US" sz="1200" dirty="0" smtClean="0"/>
              <a:t> ý </a:t>
            </a:r>
            <a:r>
              <a:rPr lang="en-US" altLang="en-US" sz="1200" dirty="0" err="1" smtClean="0"/>
              <a:t>mình</a:t>
            </a:r>
            <a:r>
              <a:rPr lang="en-US" altLang="en-US" sz="1200" dirty="0" smtClean="0"/>
              <a:t> </a:t>
            </a:r>
            <a:r>
              <a:rPr lang="en-US" altLang="en-US" sz="1200" dirty="0" err="1" smtClean="0"/>
              <a:t>nhưng</a:t>
            </a:r>
            <a:r>
              <a:rPr lang="en-US" altLang="en-US" sz="1200" dirty="0" smtClean="0"/>
              <a:t> </a:t>
            </a:r>
            <a:r>
              <a:rPr lang="en-US" altLang="en-US" sz="1200" dirty="0" err="1" smtClean="0"/>
              <a:t>không</a:t>
            </a:r>
            <a:r>
              <a:rPr lang="en-US" altLang="en-US" sz="1200" dirty="0" smtClean="0"/>
              <a:t> </a:t>
            </a:r>
            <a:r>
              <a:rPr lang="en-US" altLang="en-US" sz="1200" dirty="0" err="1" smtClean="0"/>
              <a:t>được</a:t>
            </a:r>
            <a:r>
              <a:rPr lang="en-US" altLang="en-US" sz="1200" dirty="0" smtClean="0"/>
              <a:t> </a:t>
            </a:r>
            <a:r>
              <a:rPr lang="en-US" altLang="en-US" sz="1200" dirty="0" err="1" smtClean="0"/>
              <a:t>gây</a:t>
            </a:r>
            <a:r>
              <a:rPr lang="en-US" altLang="en-US" sz="1200" dirty="0" smtClean="0"/>
              <a:t> </a:t>
            </a:r>
            <a:r>
              <a:rPr lang="en-US" altLang="en-US" sz="1200" dirty="0" err="1" smtClean="0"/>
              <a:t>thiệt</a:t>
            </a:r>
            <a:r>
              <a:rPr lang="en-US" altLang="en-US" sz="1200" dirty="0" smtClean="0"/>
              <a:t> </a:t>
            </a:r>
            <a:r>
              <a:rPr lang="en-US" altLang="en-US" sz="1200" dirty="0" err="1" smtClean="0"/>
              <a:t>hại</a:t>
            </a:r>
            <a:r>
              <a:rPr lang="en-US" altLang="en-US" sz="1200" dirty="0" smtClean="0"/>
              <a:t> </a:t>
            </a:r>
            <a:r>
              <a:rPr lang="en-US" altLang="en-US" sz="1200" dirty="0" err="1" smtClean="0"/>
              <a:t>hoặc</a:t>
            </a:r>
            <a:r>
              <a:rPr lang="en-US" altLang="en-US" sz="1200" dirty="0" smtClean="0"/>
              <a:t> </a:t>
            </a:r>
            <a:r>
              <a:rPr lang="en-US" altLang="en-US" sz="1200" dirty="0" err="1" smtClean="0"/>
              <a:t>làm</a:t>
            </a:r>
            <a:r>
              <a:rPr lang="en-US" altLang="en-US" sz="1200" dirty="0" smtClean="0"/>
              <a:t> </a:t>
            </a:r>
            <a:r>
              <a:rPr lang="en-US" altLang="en-US" sz="1200" dirty="0" err="1" smtClean="0"/>
              <a:t>ảnh</a:t>
            </a:r>
            <a:r>
              <a:rPr lang="en-US" altLang="en-US" sz="1200" dirty="0" smtClean="0"/>
              <a:t> </a:t>
            </a:r>
            <a:r>
              <a:rPr lang="en-US" altLang="en-US" sz="1200" dirty="0" err="1" smtClean="0"/>
              <a:t>hưởng</a:t>
            </a:r>
            <a:r>
              <a:rPr lang="en-US" altLang="en-US" sz="1200" dirty="0" smtClean="0"/>
              <a:t> </a:t>
            </a:r>
            <a:r>
              <a:rPr lang="en-US" altLang="en-US" sz="1200" dirty="0" err="1" smtClean="0"/>
              <a:t>đến</a:t>
            </a:r>
            <a:r>
              <a:rPr lang="en-US" altLang="en-US" sz="1200" dirty="0" smtClean="0"/>
              <a:t> </a:t>
            </a:r>
            <a:r>
              <a:rPr lang="en-US" altLang="en-US" sz="1200" dirty="0" err="1" smtClean="0"/>
              <a:t>lợi</a:t>
            </a:r>
            <a:r>
              <a:rPr lang="en-US" altLang="en-US" sz="1200" dirty="0" smtClean="0"/>
              <a:t> </a:t>
            </a:r>
            <a:r>
              <a:rPr lang="en-US" altLang="en-US" sz="1200" dirty="0" err="1" smtClean="0"/>
              <a:t>ích</a:t>
            </a:r>
            <a:r>
              <a:rPr lang="en-US" altLang="en-US" sz="1200" dirty="0" smtClean="0"/>
              <a:t> </a:t>
            </a:r>
            <a:r>
              <a:rPr lang="en-US" altLang="en-US" sz="1200" dirty="0" err="1" smtClean="0"/>
              <a:t>của</a:t>
            </a:r>
            <a:r>
              <a:rPr lang="en-US" altLang="en-US" sz="1200" dirty="0" smtClean="0"/>
              <a:t> </a:t>
            </a:r>
            <a:r>
              <a:rPr lang="en-US" altLang="en-US" sz="1200" dirty="0" err="1" smtClean="0"/>
              <a:t>nhà</a:t>
            </a:r>
            <a:r>
              <a:rPr lang="en-US" altLang="en-US" sz="1200" dirty="0" smtClean="0"/>
              <a:t> </a:t>
            </a:r>
            <a:r>
              <a:rPr lang="en-US" altLang="en-US" sz="1200" dirty="0" err="1" smtClean="0"/>
              <a:t>nước</a:t>
            </a:r>
            <a:r>
              <a:rPr lang="en-US" altLang="en-US" sz="1200" dirty="0" smtClean="0"/>
              <a:t>, </a:t>
            </a:r>
            <a:r>
              <a:rPr lang="en-US" altLang="en-US" sz="1200" dirty="0" err="1" smtClean="0"/>
              <a:t>công</a:t>
            </a:r>
            <a:r>
              <a:rPr lang="en-US" altLang="en-US" sz="1200" dirty="0" smtClean="0"/>
              <a:t> </a:t>
            </a:r>
            <a:r>
              <a:rPr lang="en-US" altLang="en-US" sz="1200" dirty="0" err="1" smtClean="0"/>
              <a:t>cộng</a:t>
            </a:r>
            <a:r>
              <a:rPr lang="en-US" altLang="en-US" sz="1200" dirty="0" smtClean="0"/>
              <a:t>, </a:t>
            </a:r>
            <a:r>
              <a:rPr lang="en-US" altLang="en-US" sz="1200" dirty="0" err="1" smtClean="0"/>
              <a:t>quyền</a:t>
            </a:r>
            <a:r>
              <a:rPr lang="en-US" altLang="en-US" sz="1200" dirty="0" smtClean="0"/>
              <a:t> </a:t>
            </a:r>
            <a:r>
              <a:rPr lang="en-US" altLang="en-US" sz="1200" dirty="0" err="1" smtClean="0"/>
              <a:t>và</a:t>
            </a:r>
            <a:r>
              <a:rPr lang="en-US" altLang="en-US" sz="1200" dirty="0" smtClean="0"/>
              <a:t> </a:t>
            </a:r>
            <a:r>
              <a:rPr lang="en-US" altLang="en-US" sz="1200" dirty="0" err="1" smtClean="0"/>
              <a:t>lợi</a:t>
            </a:r>
            <a:r>
              <a:rPr lang="en-US" altLang="en-US" sz="1200" dirty="0" smtClean="0"/>
              <a:t> </a:t>
            </a:r>
            <a:r>
              <a:rPr lang="en-US" altLang="en-US" sz="1200" dirty="0" err="1" smtClean="0"/>
              <a:t>ích</a:t>
            </a:r>
            <a:r>
              <a:rPr lang="en-US" altLang="en-US" sz="1200" dirty="0" smtClean="0"/>
              <a:t> </a:t>
            </a:r>
            <a:r>
              <a:rPr lang="en-US" altLang="en-US" sz="1200" dirty="0" err="1" smtClean="0"/>
              <a:t>của</a:t>
            </a:r>
            <a:r>
              <a:rPr lang="en-US" altLang="en-US" sz="1200" dirty="0" smtClean="0"/>
              <a:t> </a:t>
            </a:r>
            <a:r>
              <a:rPr lang="en-US" altLang="en-US" sz="1200" dirty="0" err="1" smtClean="0"/>
              <a:t>người</a:t>
            </a:r>
            <a:r>
              <a:rPr lang="en-US" altLang="en-US" sz="1200" dirty="0" smtClean="0"/>
              <a:t> </a:t>
            </a:r>
            <a:r>
              <a:rPr lang="en-US" altLang="en-US" sz="1200" dirty="0" err="1" smtClean="0"/>
              <a:t>khác</a:t>
            </a:r>
            <a:r>
              <a:rPr lang="en-US" altLang="en-US" sz="1200" dirty="0" smtClean="0"/>
              <a:t>.</a:t>
            </a:r>
          </a:p>
          <a:p>
            <a:pPr algn="just">
              <a:spcAft>
                <a:spcPts val="300"/>
              </a:spcAft>
            </a:pPr>
            <a:r>
              <a:rPr lang="en-US" altLang="en-US" sz="1200" dirty="0" err="1" smtClean="0"/>
              <a:t>Quyền</a:t>
            </a:r>
            <a:r>
              <a:rPr lang="en-US" altLang="en-US" sz="1200" dirty="0" smtClean="0"/>
              <a:t> </a:t>
            </a:r>
            <a:r>
              <a:rPr lang="en-US" altLang="en-US" sz="1200" dirty="0" err="1" smtClean="0"/>
              <a:t>sử</a:t>
            </a:r>
            <a:r>
              <a:rPr lang="en-US" altLang="en-US" sz="1200" dirty="0" smtClean="0"/>
              <a:t> </a:t>
            </a:r>
            <a:r>
              <a:rPr lang="en-US" altLang="en-US" sz="1200" dirty="0" err="1" smtClean="0"/>
              <a:t>dụng</a:t>
            </a:r>
            <a:r>
              <a:rPr lang="en-US" altLang="en-US" sz="1200" dirty="0" smtClean="0"/>
              <a:t> </a:t>
            </a:r>
            <a:r>
              <a:rPr lang="en-US" altLang="en-US" sz="1200" dirty="0" err="1" smtClean="0"/>
              <a:t>của</a:t>
            </a:r>
            <a:r>
              <a:rPr lang="en-US" altLang="en-US" sz="1200" dirty="0" smtClean="0"/>
              <a:t> </a:t>
            </a:r>
            <a:r>
              <a:rPr lang="en-US" altLang="en-US" sz="1200" dirty="0" err="1" smtClean="0"/>
              <a:t>người</a:t>
            </a:r>
            <a:r>
              <a:rPr lang="en-US" altLang="en-US" sz="1200" dirty="0" smtClean="0"/>
              <a:t> </a:t>
            </a:r>
            <a:r>
              <a:rPr lang="en-US" altLang="en-US" sz="1200" dirty="0" err="1" smtClean="0"/>
              <a:t>không</a:t>
            </a:r>
            <a:r>
              <a:rPr lang="en-US" altLang="en-US" sz="1200" dirty="0" smtClean="0"/>
              <a:t> </a:t>
            </a:r>
            <a:r>
              <a:rPr lang="en-US" altLang="en-US" sz="1200" dirty="0" err="1" smtClean="0"/>
              <a:t>phải</a:t>
            </a:r>
            <a:r>
              <a:rPr lang="en-US" altLang="en-US" sz="1200" dirty="0" smtClean="0"/>
              <a:t> </a:t>
            </a:r>
            <a:r>
              <a:rPr lang="en-US" altLang="en-US" sz="1200" dirty="0" err="1" smtClean="0"/>
              <a:t>là</a:t>
            </a:r>
            <a:r>
              <a:rPr lang="en-US" altLang="en-US" sz="1200" dirty="0" smtClean="0"/>
              <a:t> </a:t>
            </a:r>
            <a:r>
              <a:rPr lang="en-US" altLang="en-US" sz="1200" dirty="0" err="1" smtClean="0"/>
              <a:t>chủ</a:t>
            </a:r>
            <a:r>
              <a:rPr lang="en-US" altLang="en-US" sz="1200" dirty="0" smtClean="0"/>
              <a:t> </a:t>
            </a:r>
            <a:r>
              <a:rPr lang="en-US" altLang="en-US" sz="1200" dirty="0" err="1" smtClean="0"/>
              <a:t>sở</a:t>
            </a:r>
            <a:r>
              <a:rPr lang="en-US" altLang="en-US" sz="1200" dirty="0" smtClean="0"/>
              <a:t> </a:t>
            </a:r>
            <a:r>
              <a:rPr lang="en-US" altLang="en-US" sz="1200" dirty="0" err="1" smtClean="0"/>
              <a:t>hữu</a:t>
            </a:r>
            <a:r>
              <a:rPr lang="en-US" altLang="en-US" sz="1200" dirty="0" smtClean="0"/>
              <a:t>: </a:t>
            </a:r>
            <a:r>
              <a:rPr lang="en-US" altLang="en-US" sz="1200" dirty="0" err="1" smtClean="0"/>
              <a:t>được</a:t>
            </a:r>
            <a:r>
              <a:rPr lang="en-US" altLang="en-US" sz="1200" dirty="0" smtClean="0"/>
              <a:t> </a:t>
            </a:r>
            <a:r>
              <a:rPr lang="en-US" altLang="en-US" sz="1200" dirty="0" err="1" smtClean="0"/>
              <a:t>sử</a:t>
            </a:r>
            <a:r>
              <a:rPr lang="en-US" altLang="en-US" sz="1200" dirty="0" smtClean="0"/>
              <a:t> </a:t>
            </a:r>
            <a:r>
              <a:rPr lang="en-US" altLang="en-US" sz="1200" dirty="0" err="1" smtClean="0"/>
              <a:t>dụng</a:t>
            </a:r>
            <a:r>
              <a:rPr lang="en-US" altLang="en-US" sz="1200" dirty="0" smtClean="0"/>
              <a:t> </a:t>
            </a:r>
            <a:r>
              <a:rPr lang="en-US" altLang="en-US" sz="1200" dirty="0" err="1" smtClean="0"/>
              <a:t>nếu</a:t>
            </a:r>
            <a:r>
              <a:rPr lang="en-US" altLang="en-US" sz="1200" dirty="0" smtClean="0"/>
              <a:t> </a:t>
            </a:r>
            <a:r>
              <a:rPr lang="en-US" altLang="en-US" sz="1200" dirty="0" err="1" smtClean="0"/>
              <a:t>được</a:t>
            </a:r>
            <a:r>
              <a:rPr lang="en-US" altLang="en-US" sz="1200" dirty="0" smtClean="0"/>
              <a:t> </a:t>
            </a:r>
            <a:r>
              <a:rPr lang="en-US" altLang="en-US" sz="1200" dirty="0" err="1" smtClean="0"/>
              <a:t>chủ</a:t>
            </a:r>
            <a:r>
              <a:rPr lang="en-US" altLang="en-US" sz="1200" dirty="0" smtClean="0"/>
              <a:t> </a:t>
            </a:r>
            <a:r>
              <a:rPr lang="en-US" altLang="en-US" sz="1200" dirty="0" err="1" smtClean="0"/>
              <a:t>sở</a:t>
            </a:r>
            <a:r>
              <a:rPr lang="en-US" altLang="en-US" sz="1200" dirty="0" smtClean="0"/>
              <a:t> </a:t>
            </a:r>
            <a:r>
              <a:rPr lang="en-US" altLang="en-US" sz="1200" dirty="0" err="1" smtClean="0"/>
              <a:t>hữu</a:t>
            </a:r>
            <a:r>
              <a:rPr lang="en-US" altLang="en-US" sz="1200" dirty="0" smtClean="0"/>
              <a:t> </a:t>
            </a:r>
            <a:r>
              <a:rPr lang="en-US" altLang="en-US" sz="1200" dirty="0" err="1" smtClean="0"/>
              <a:t>đồng</a:t>
            </a:r>
            <a:r>
              <a:rPr lang="en-US" altLang="en-US" sz="1200" dirty="0" smtClean="0"/>
              <a:t> ý.</a:t>
            </a:r>
          </a:p>
          <a:p>
            <a:pPr algn="just">
              <a:spcAft>
                <a:spcPts val="300"/>
              </a:spcAft>
            </a:pPr>
            <a:r>
              <a:rPr lang="en-US" altLang="en-US" sz="1200" dirty="0" err="1" smtClean="0"/>
              <a:t>Người</a:t>
            </a:r>
            <a:r>
              <a:rPr lang="en-US" altLang="en-US" sz="1200" dirty="0" smtClean="0"/>
              <a:t> </a:t>
            </a:r>
            <a:r>
              <a:rPr lang="en-US" altLang="en-US" sz="1200" dirty="0" err="1" smtClean="0"/>
              <a:t>chiếm</a:t>
            </a:r>
            <a:r>
              <a:rPr lang="en-US" altLang="en-US" sz="1200" dirty="0" smtClean="0"/>
              <a:t> </a:t>
            </a:r>
            <a:r>
              <a:rPr lang="en-US" altLang="en-US" sz="1200" dirty="0" err="1" smtClean="0"/>
              <a:t>hữu</a:t>
            </a:r>
            <a:r>
              <a:rPr lang="en-US" altLang="en-US" sz="1200" dirty="0" smtClean="0"/>
              <a:t> TS </a:t>
            </a:r>
            <a:r>
              <a:rPr lang="en-US" altLang="en-US" sz="1200" dirty="0" err="1" smtClean="0"/>
              <a:t>không</a:t>
            </a:r>
            <a:r>
              <a:rPr lang="en-US" altLang="en-US" sz="1200" dirty="0" smtClean="0"/>
              <a:t> </a:t>
            </a:r>
            <a:r>
              <a:rPr lang="en-US" altLang="en-US" sz="1200" dirty="0" err="1" smtClean="0"/>
              <a:t>có</a:t>
            </a:r>
            <a:r>
              <a:rPr lang="en-US" altLang="en-US" sz="1200" dirty="0" smtClean="0"/>
              <a:t> </a:t>
            </a:r>
            <a:r>
              <a:rPr lang="en-US" altLang="en-US" sz="1200" dirty="0" err="1" smtClean="0"/>
              <a:t>căn</a:t>
            </a:r>
            <a:r>
              <a:rPr lang="en-US" altLang="en-US" sz="1200" dirty="0" smtClean="0"/>
              <a:t> </a:t>
            </a:r>
            <a:r>
              <a:rPr lang="en-US" altLang="en-US" sz="1200" dirty="0" err="1" smtClean="0"/>
              <a:t>cứ</a:t>
            </a:r>
            <a:r>
              <a:rPr lang="en-US" altLang="en-US" sz="1200" dirty="0" smtClean="0"/>
              <a:t> </a:t>
            </a:r>
            <a:r>
              <a:rPr lang="en-US" altLang="en-US" sz="1200" dirty="0" err="1" smtClean="0"/>
              <a:t>pháp</a:t>
            </a:r>
            <a:r>
              <a:rPr lang="en-US" altLang="en-US" sz="1200" dirty="0" smtClean="0"/>
              <a:t> </a:t>
            </a:r>
            <a:r>
              <a:rPr lang="en-US" altLang="en-US" sz="1200" dirty="0" err="1" smtClean="0"/>
              <a:t>luật</a:t>
            </a:r>
            <a:r>
              <a:rPr lang="en-US" altLang="en-US" sz="1200" dirty="0" smtClean="0"/>
              <a:t> </a:t>
            </a:r>
            <a:r>
              <a:rPr lang="en-US" altLang="en-US" sz="1200" dirty="0" err="1" smtClean="0"/>
              <a:t>nhưng</a:t>
            </a:r>
            <a:r>
              <a:rPr lang="en-US" altLang="en-US" sz="1200" dirty="0" smtClean="0"/>
              <a:t> </a:t>
            </a:r>
            <a:r>
              <a:rPr lang="en-US" altLang="en-US" sz="1200" dirty="0" err="1" smtClean="0"/>
              <a:t>ngay</a:t>
            </a:r>
            <a:r>
              <a:rPr lang="en-US" altLang="en-US" sz="1200" dirty="0" smtClean="0"/>
              <a:t> </a:t>
            </a:r>
            <a:r>
              <a:rPr lang="en-US" altLang="en-US" sz="1200" dirty="0" err="1" smtClean="0"/>
              <a:t>tình</a:t>
            </a:r>
            <a:r>
              <a:rPr lang="en-US" altLang="en-US" sz="1200" dirty="0" smtClean="0"/>
              <a:t> </a:t>
            </a:r>
            <a:r>
              <a:rPr lang="en-US" altLang="en-US" sz="1200" dirty="0" err="1" smtClean="0"/>
              <a:t>có</a:t>
            </a:r>
            <a:r>
              <a:rPr lang="en-US" altLang="en-US" sz="1200" dirty="0" smtClean="0"/>
              <a:t> </a:t>
            </a:r>
            <a:r>
              <a:rPr lang="en-US" altLang="en-US" sz="1200" dirty="0" err="1" smtClean="0"/>
              <a:t>quyền</a:t>
            </a:r>
            <a:r>
              <a:rPr lang="en-US" altLang="en-US" sz="1200" dirty="0" smtClean="0"/>
              <a:t> </a:t>
            </a:r>
            <a:r>
              <a:rPr lang="en-US" altLang="en-US" sz="1200" dirty="0" err="1" smtClean="0"/>
              <a:t>sử</a:t>
            </a:r>
            <a:r>
              <a:rPr lang="en-US" altLang="en-US" sz="1200" dirty="0" smtClean="0"/>
              <a:t> </a:t>
            </a:r>
            <a:r>
              <a:rPr lang="en-US" altLang="en-US" sz="1200" dirty="0" err="1" smtClean="0"/>
              <a:t>dụng</a:t>
            </a:r>
            <a:r>
              <a:rPr lang="en-US" altLang="en-US" sz="1200" dirty="0" smtClean="0"/>
              <a:t> </a:t>
            </a:r>
            <a:r>
              <a:rPr lang="en-US" altLang="en-US" sz="1200" dirty="0" err="1" smtClean="0"/>
              <a:t>tài</a:t>
            </a:r>
            <a:r>
              <a:rPr lang="en-US" altLang="en-US" sz="1200" dirty="0" smtClean="0"/>
              <a:t> </a:t>
            </a:r>
            <a:r>
              <a:rPr lang="en-US" altLang="en-US" sz="1200" dirty="0" err="1" smtClean="0"/>
              <a:t>sản</a:t>
            </a:r>
            <a:r>
              <a:rPr lang="en-US" altLang="en-US" sz="1200" dirty="0" smtClean="0"/>
              <a:t> </a:t>
            </a:r>
            <a:r>
              <a:rPr lang="en-US" altLang="en-US" sz="1200" dirty="0" err="1" smtClean="0"/>
              <a:t>theo</a:t>
            </a:r>
            <a:r>
              <a:rPr lang="en-US" altLang="en-US" sz="1200" dirty="0" smtClean="0"/>
              <a:t> qui </a:t>
            </a:r>
            <a:r>
              <a:rPr lang="en-US" altLang="en-US" sz="1200" dirty="0" err="1" smtClean="0"/>
              <a:t>định</a:t>
            </a:r>
            <a:r>
              <a:rPr lang="en-US" altLang="en-US" sz="1200" dirty="0" smtClean="0"/>
              <a:t> </a:t>
            </a:r>
            <a:r>
              <a:rPr lang="en-US" altLang="en-US" sz="1200" dirty="0" err="1" smtClean="0"/>
              <a:t>pháp</a:t>
            </a:r>
            <a:r>
              <a:rPr lang="en-US" altLang="en-US" sz="1200" dirty="0" smtClean="0"/>
              <a:t> </a:t>
            </a:r>
            <a:r>
              <a:rPr lang="en-US" altLang="en-US" sz="1200" dirty="0" err="1" smtClean="0"/>
              <a:t>luật</a:t>
            </a:r>
            <a:r>
              <a:rPr lang="en-US" altLang="en-US" sz="1200" dirty="0" smtClean="0"/>
              <a:t>.</a:t>
            </a:r>
          </a:p>
          <a:p>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19</a:t>
            </a:fld>
            <a:endParaRPr lang="en-US"/>
          </a:p>
        </p:txBody>
      </p:sp>
    </p:spTree>
    <p:extLst>
      <p:ext uri="{BB962C8B-B14F-4D97-AF65-F5344CB8AC3E}">
        <p14:creationId xmlns:p14="http://schemas.microsoft.com/office/powerpoint/2010/main" val="289314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altLang="en-US" sz="3200" dirty="0" err="1" smtClean="0"/>
              <a:t>Điều</a:t>
            </a:r>
            <a:r>
              <a:rPr lang="en-US" altLang="en-US" sz="3200" dirty="0" smtClean="0"/>
              <a:t> </a:t>
            </a:r>
            <a:r>
              <a:rPr lang="en-US" altLang="en-US" sz="3200" dirty="0" err="1" smtClean="0"/>
              <a:t>kiện</a:t>
            </a:r>
            <a:r>
              <a:rPr lang="en-US" altLang="en-US" sz="3200" dirty="0" smtClean="0"/>
              <a:t> </a:t>
            </a:r>
            <a:r>
              <a:rPr lang="en-US" altLang="en-US" sz="3200" dirty="0" err="1" smtClean="0"/>
              <a:t>định</a:t>
            </a:r>
            <a:r>
              <a:rPr lang="en-US" altLang="en-US" sz="3200" dirty="0" smtClean="0"/>
              <a:t> </a:t>
            </a:r>
            <a:r>
              <a:rPr lang="en-US" altLang="en-US" sz="3200" dirty="0" err="1" smtClean="0"/>
              <a:t>đoạt</a:t>
            </a:r>
            <a:r>
              <a:rPr lang="en-US" altLang="en-US" sz="3200" dirty="0" smtClean="0"/>
              <a:t>:</a:t>
            </a:r>
          </a:p>
          <a:p>
            <a:pPr lvl="1" algn="just">
              <a:spcAft>
                <a:spcPts val="600"/>
              </a:spcAft>
            </a:pPr>
            <a:r>
              <a:rPr lang="en-US" altLang="en-US" sz="3200" dirty="0" err="1" smtClean="0"/>
              <a:t>Phải</a:t>
            </a:r>
            <a:r>
              <a:rPr lang="en-US" altLang="en-US" sz="3200" dirty="0" smtClean="0"/>
              <a:t> do </a:t>
            </a:r>
            <a:r>
              <a:rPr lang="en-US" altLang="en-US" sz="3200" dirty="0" err="1" smtClean="0"/>
              <a:t>người</a:t>
            </a:r>
            <a:r>
              <a:rPr lang="en-US" altLang="en-US" sz="3200" dirty="0" smtClean="0"/>
              <a:t> </a:t>
            </a:r>
            <a:r>
              <a:rPr lang="en-US" altLang="en-US" sz="3200" dirty="0" err="1" smtClean="0"/>
              <a:t>có</a:t>
            </a:r>
            <a:r>
              <a:rPr lang="en-US" altLang="en-US" sz="3200" dirty="0" smtClean="0"/>
              <a:t> </a:t>
            </a:r>
            <a:r>
              <a:rPr lang="en-US" altLang="en-US" sz="3200" dirty="0" err="1" smtClean="0"/>
              <a:t>năng</a:t>
            </a:r>
            <a:r>
              <a:rPr lang="en-US" altLang="en-US" sz="3200" dirty="0" smtClean="0"/>
              <a:t> </a:t>
            </a:r>
            <a:r>
              <a:rPr lang="en-US" altLang="en-US" sz="3200" dirty="0" err="1" smtClean="0"/>
              <a:t>lực</a:t>
            </a:r>
            <a:r>
              <a:rPr lang="en-US" altLang="en-US" sz="3200" dirty="0" smtClean="0"/>
              <a:t> </a:t>
            </a:r>
            <a:r>
              <a:rPr lang="en-US" altLang="en-US" sz="3200" dirty="0" err="1" smtClean="0"/>
              <a:t>hành</a:t>
            </a:r>
            <a:r>
              <a:rPr lang="en-US" altLang="en-US" sz="3200" dirty="0" smtClean="0"/>
              <a:t> vi </a:t>
            </a:r>
            <a:r>
              <a:rPr lang="en-US" altLang="en-US" sz="3200" dirty="0" err="1" smtClean="0"/>
              <a:t>dân</a:t>
            </a:r>
            <a:r>
              <a:rPr lang="en-US" altLang="en-US" sz="3200" dirty="0" smtClean="0"/>
              <a:t> </a:t>
            </a:r>
            <a:r>
              <a:rPr lang="en-US" altLang="en-US" sz="3200" dirty="0" err="1" smtClean="0"/>
              <a:t>sự</a:t>
            </a:r>
            <a:r>
              <a:rPr lang="en-US" altLang="en-US" sz="3200" dirty="0" smtClean="0"/>
              <a:t> </a:t>
            </a:r>
            <a:r>
              <a:rPr lang="en-US" altLang="en-US" sz="3200" dirty="0" err="1" smtClean="0"/>
              <a:t>thực</a:t>
            </a:r>
            <a:r>
              <a:rPr lang="en-US" altLang="en-US" sz="3200" dirty="0" smtClean="0"/>
              <a:t> </a:t>
            </a:r>
            <a:r>
              <a:rPr lang="en-US" altLang="en-US" sz="3200" dirty="0" err="1" smtClean="0"/>
              <a:t>hiện</a:t>
            </a:r>
            <a:r>
              <a:rPr lang="en-US" altLang="en-US" sz="3200" dirty="0" smtClean="0"/>
              <a:t> </a:t>
            </a:r>
            <a:r>
              <a:rPr lang="en-US" altLang="en-US" sz="3200" dirty="0" err="1" smtClean="0"/>
              <a:t>theo</a:t>
            </a:r>
            <a:r>
              <a:rPr lang="en-US" altLang="en-US" sz="3200" dirty="0" smtClean="0"/>
              <a:t> qui </a:t>
            </a:r>
            <a:r>
              <a:rPr lang="en-US" altLang="en-US" sz="3200" dirty="0" err="1" smtClean="0"/>
              <a:t>định</a:t>
            </a:r>
            <a:r>
              <a:rPr lang="en-US" altLang="en-US" sz="3200" dirty="0" smtClean="0"/>
              <a:t> </a:t>
            </a:r>
            <a:r>
              <a:rPr lang="en-US" altLang="en-US" sz="3200" dirty="0" err="1" smtClean="0"/>
              <a:t>pháp</a:t>
            </a:r>
            <a:r>
              <a:rPr lang="en-US" altLang="en-US" sz="3200" dirty="0" smtClean="0"/>
              <a:t> </a:t>
            </a:r>
            <a:r>
              <a:rPr lang="en-US" altLang="en-US" sz="3200" dirty="0" err="1" smtClean="0"/>
              <a:t>luật</a:t>
            </a:r>
            <a:r>
              <a:rPr lang="en-US" altLang="en-US" sz="3200" dirty="0" smtClean="0"/>
              <a:t>.</a:t>
            </a:r>
          </a:p>
          <a:p>
            <a:pPr lvl="1" algn="just">
              <a:spcAft>
                <a:spcPts val="600"/>
              </a:spcAft>
            </a:pPr>
            <a:r>
              <a:rPr lang="en-US" altLang="en-US" sz="3200" dirty="0" err="1" smtClean="0"/>
              <a:t>Nếu</a:t>
            </a:r>
            <a:r>
              <a:rPr lang="en-US" altLang="en-US" sz="3200" dirty="0" smtClean="0"/>
              <a:t> </a:t>
            </a:r>
            <a:r>
              <a:rPr lang="en-US" altLang="en-US" sz="3200" dirty="0" err="1" smtClean="0"/>
              <a:t>pháp</a:t>
            </a:r>
            <a:r>
              <a:rPr lang="en-US" altLang="en-US" sz="3200" dirty="0" smtClean="0"/>
              <a:t> </a:t>
            </a:r>
            <a:r>
              <a:rPr lang="en-US" altLang="en-US" sz="3200" dirty="0" err="1" smtClean="0"/>
              <a:t>luật</a:t>
            </a:r>
            <a:r>
              <a:rPr lang="en-US" altLang="en-US" sz="3200" dirty="0" smtClean="0"/>
              <a:t> </a:t>
            </a:r>
            <a:r>
              <a:rPr lang="en-US" altLang="en-US" sz="3200" dirty="0" err="1" smtClean="0"/>
              <a:t>có</a:t>
            </a:r>
            <a:r>
              <a:rPr lang="en-US" altLang="en-US" sz="3200" dirty="0" smtClean="0"/>
              <a:t> qui </a:t>
            </a:r>
            <a:r>
              <a:rPr lang="en-US" altLang="en-US" sz="3200" dirty="0" err="1" smtClean="0"/>
              <a:t>định</a:t>
            </a:r>
            <a:r>
              <a:rPr lang="en-US" altLang="en-US" sz="3200" dirty="0" smtClean="0"/>
              <a:t> </a:t>
            </a:r>
            <a:r>
              <a:rPr lang="en-US" altLang="en-US" sz="3200" dirty="0" err="1" smtClean="0"/>
              <a:t>về</a:t>
            </a:r>
            <a:r>
              <a:rPr lang="en-US" altLang="en-US" sz="3200" dirty="0" smtClean="0"/>
              <a:t> </a:t>
            </a:r>
            <a:r>
              <a:rPr lang="en-US" altLang="en-US" sz="3200" dirty="0" err="1" smtClean="0"/>
              <a:t>thủ</a:t>
            </a:r>
            <a:r>
              <a:rPr lang="en-US" altLang="en-US" sz="3200" dirty="0" smtClean="0"/>
              <a:t> </a:t>
            </a:r>
            <a:r>
              <a:rPr lang="en-US" altLang="en-US" sz="3200" dirty="0" err="1" smtClean="0"/>
              <a:t>tục</a:t>
            </a:r>
            <a:r>
              <a:rPr lang="en-US" altLang="en-US" sz="3200" dirty="0" smtClean="0"/>
              <a:t> </a:t>
            </a:r>
            <a:r>
              <a:rPr lang="en-US" altLang="en-US" sz="3200" dirty="0" err="1" smtClean="0"/>
              <a:t>định</a:t>
            </a:r>
            <a:r>
              <a:rPr lang="en-US" altLang="en-US" sz="3200" dirty="0" smtClean="0"/>
              <a:t> </a:t>
            </a:r>
            <a:r>
              <a:rPr lang="en-US" altLang="en-US" sz="3200" dirty="0" err="1" smtClean="0"/>
              <a:t>đoạt</a:t>
            </a:r>
            <a:r>
              <a:rPr lang="en-US" altLang="en-US" sz="3200" dirty="0" smtClean="0"/>
              <a:t> </a:t>
            </a:r>
            <a:r>
              <a:rPr lang="en-US" altLang="en-US" sz="3200" dirty="0" err="1" smtClean="0"/>
              <a:t>thì</a:t>
            </a:r>
            <a:r>
              <a:rPr lang="en-US" altLang="en-US" sz="3200" dirty="0" smtClean="0"/>
              <a:t> </a:t>
            </a:r>
            <a:r>
              <a:rPr lang="en-US" altLang="en-US" sz="3200" dirty="0" err="1" smtClean="0"/>
              <a:t>phải</a:t>
            </a:r>
            <a:r>
              <a:rPr lang="en-US" altLang="en-US" sz="3200" dirty="0" smtClean="0"/>
              <a:t> </a:t>
            </a:r>
            <a:r>
              <a:rPr lang="en-US" altLang="en-US" sz="3200" dirty="0" err="1" smtClean="0"/>
              <a:t>tuân</a:t>
            </a:r>
            <a:r>
              <a:rPr lang="en-US" altLang="en-US" sz="3200" dirty="0" smtClean="0"/>
              <a:t> </a:t>
            </a:r>
            <a:r>
              <a:rPr lang="en-US" altLang="en-US" sz="3200" dirty="0" err="1" smtClean="0"/>
              <a:t>theo</a:t>
            </a:r>
            <a:r>
              <a:rPr lang="en-US" altLang="en-US" sz="3200" dirty="0" smtClean="0"/>
              <a:t> </a:t>
            </a:r>
            <a:r>
              <a:rPr lang="en-US" altLang="en-US" sz="3200" dirty="0" err="1" smtClean="0"/>
              <a:t>thủ</a:t>
            </a:r>
            <a:r>
              <a:rPr lang="en-US" altLang="en-US" sz="3200" dirty="0" smtClean="0"/>
              <a:t> </a:t>
            </a:r>
            <a:r>
              <a:rPr lang="en-US" altLang="en-US" sz="3200" dirty="0" err="1" smtClean="0"/>
              <a:t>tục</a:t>
            </a:r>
            <a:r>
              <a:rPr lang="en-US" altLang="en-US" sz="3200" dirty="0" smtClean="0"/>
              <a:t> </a:t>
            </a:r>
            <a:r>
              <a:rPr lang="en-US" altLang="en-US" sz="3200" dirty="0" err="1" smtClean="0"/>
              <a:t>đó</a:t>
            </a:r>
            <a:r>
              <a:rPr lang="en-US" altLang="en-US" sz="3200" dirty="0" smtClean="0"/>
              <a:t>.</a:t>
            </a:r>
          </a:p>
          <a:p>
            <a:pPr lvl="1" algn="just">
              <a:spcAft>
                <a:spcPts val="600"/>
              </a:spcAft>
            </a:pPr>
            <a:r>
              <a:rPr lang="en-US" altLang="en-US" sz="3200" dirty="0" err="1" smtClean="0"/>
              <a:t>Người</a:t>
            </a:r>
            <a:r>
              <a:rPr lang="en-US" altLang="en-US" sz="3200" dirty="0" smtClean="0"/>
              <a:t> </a:t>
            </a:r>
            <a:r>
              <a:rPr lang="en-US" altLang="en-US" sz="3200" dirty="0" err="1" smtClean="0"/>
              <a:t>không</a:t>
            </a:r>
            <a:r>
              <a:rPr lang="en-US" altLang="en-US" sz="3200" dirty="0" smtClean="0"/>
              <a:t> </a:t>
            </a:r>
            <a:r>
              <a:rPr lang="en-US" altLang="en-US" sz="3200" dirty="0" err="1" smtClean="0"/>
              <a:t>phải</a:t>
            </a:r>
            <a:r>
              <a:rPr lang="en-US" altLang="en-US" sz="3200" dirty="0" smtClean="0"/>
              <a:t> </a:t>
            </a:r>
            <a:r>
              <a:rPr lang="en-US" altLang="en-US" sz="3200" dirty="0" err="1" smtClean="0"/>
              <a:t>là</a:t>
            </a:r>
            <a:r>
              <a:rPr lang="en-US" altLang="en-US" sz="3200" dirty="0" smtClean="0"/>
              <a:t> </a:t>
            </a:r>
            <a:r>
              <a:rPr lang="en-US" altLang="en-US" sz="3200" dirty="0" err="1" smtClean="0"/>
              <a:t>chủ</a:t>
            </a:r>
            <a:r>
              <a:rPr lang="en-US" altLang="en-US" sz="3200" dirty="0" smtClean="0"/>
              <a:t> </a:t>
            </a:r>
            <a:r>
              <a:rPr lang="en-US" altLang="en-US" sz="3200" dirty="0" err="1" smtClean="0"/>
              <a:t>sở</a:t>
            </a:r>
            <a:r>
              <a:rPr lang="en-US" altLang="en-US" sz="3200" dirty="0" smtClean="0"/>
              <a:t> </a:t>
            </a:r>
            <a:r>
              <a:rPr lang="en-US" altLang="en-US" sz="3200" dirty="0" err="1" smtClean="0"/>
              <a:t>hữ</a:t>
            </a:r>
            <a:r>
              <a:rPr lang="en-US" altLang="en-US" sz="3200" dirty="0" smtClean="0"/>
              <a:t> </a:t>
            </a:r>
            <a:r>
              <a:rPr lang="en-US" altLang="en-US" sz="3200" dirty="0" err="1" smtClean="0"/>
              <a:t>chỉ</a:t>
            </a:r>
            <a:r>
              <a:rPr lang="en-US" altLang="en-US" sz="3200" dirty="0" smtClean="0"/>
              <a:t> </a:t>
            </a:r>
            <a:r>
              <a:rPr lang="en-US" altLang="en-US" sz="3200" dirty="0" err="1" smtClean="0"/>
              <a:t>có</a:t>
            </a:r>
            <a:r>
              <a:rPr lang="en-US" altLang="en-US" sz="3200" dirty="0" smtClean="0"/>
              <a:t> </a:t>
            </a:r>
            <a:r>
              <a:rPr lang="en-US" altLang="en-US" sz="3200" dirty="0" err="1" smtClean="0"/>
              <a:t>quyền</a:t>
            </a:r>
            <a:r>
              <a:rPr lang="en-US" altLang="en-US" sz="3200" dirty="0" smtClean="0"/>
              <a:t> </a:t>
            </a:r>
            <a:r>
              <a:rPr lang="en-US" altLang="en-US" sz="3200" dirty="0" err="1" smtClean="0"/>
              <a:t>định</a:t>
            </a:r>
            <a:r>
              <a:rPr lang="en-US" altLang="en-US" sz="3200" dirty="0" smtClean="0"/>
              <a:t> </a:t>
            </a:r>
            <a:r>
              <a:rPr lang="en-US" altLang="en-US" sz="3200" dirty="0" err="1" smtClean="0"/>
              <a:t>đoạt</a:t>
            </a:r>
            <a:r>
              <a:rPr lang="en-US" altLang="en-US" sz="3200" dirty="0" smtClean="0"/>
              <a:t> TS </a:t>
            </a:r>
            <a:r>
              <a:rPr lang="en-US" altLang="en-US" sz="3200" dirty="0" err="1" smtClean="0"/>
              <a:t>theo</a:t>
            </a:r>
            <a:r>
              <a:rPr lang="en-US" altLang="en-US" sz="3200" dirty="0" smtClean="0"/>
              <a:t> </a:t>
            </a:r>
            <a:r>
              <a:rPr lang="en-US" altLang="en-US" sz="3200" dirty="0" err="1" smtClean="0"/>
              <a:t>ủy</a:t>
            </a:r>
            <a:r>
              <a:rPr lang="en-US" altLang="en-US" sz="3200" dirty="0" smtClean="0"/>
              <a:t> </a:t>
            </a:r>
            <a:r>
              <a:rPr lang="en-US" altLang="en-US" sz="3200" dirty="0" err="1" smtClean="0"/>
              <a:t>quyền</a:t>
            </a:r>
            <a:r>
              <a:rPr lang="en-US" altLang="en-US" sz="3200" dirty="0" smtClean="0"/>
              <a:t> </a:t>
            </a:r>
            <a:r>
              <a:rPr lang="en-US" altLang="en-US" sz="3200" dirty="0" err="1" smtClean="0"/>
              <a:t>của</a:t>
            </a:r>
            <a:r>
              <a:rPr lang="en-US" altLang="en-US" sz="3200" dirty="0" smtClean="0"/>
              <a:t> </a:t>
            </a:r>
            <a:r>
              <a:rPr lang="en-US" altLang="en-US" sz="3200" dirty="0" err="1" smtClean="0"/>
              <a:t>chủ</a:t>
            </a:r>
            <a:r>
              <a:rPr lang="en-US" altLang="en-US" sz="3200" dirty="0" smtClean="0"/>
              <a:t> </a:t>
            </a:r>
            <a:r>
              <a:rPr lang="en-US" altLang="en-US" sz="3200" dirty="0" err="1" smtClean="0"/>
              <a:t>sở</a:t>
            </a:r>
            <a:r>
              <a:rPr lang="en-US" altLang="en-US" sz="3200" dirty="0" smtClean="0"/>
              <a:t> </a:t>
            </a:r>
            <a:r>
              <a:rPr lang="en-US" altLang="en-US" sz="3200" dirty="0" err="1" smtClean="0"/>
              <a:t>hữu</a:t>
            </a:r>
            <a:r>
              <a:rPr lang="en-US" altLang="en-US" sz="3200" dirty="0" smtClean="0"/>
              <a:t> </a:t>
            </a:r>
            <a:r>
              <a:rPr lang="en-US" altLang="en-US" sz="3200" dirty="0" err="1" smtClean="0"/>
              <a:t>hoặc</a:t>
            </a:r>
            <a:r>
              <a:rPr lang="en-US" altLang="en-US" sz="3200" dirty="0" smtClean="0"/>
              <a:t> </a:t>
            </a:r>
            <a:r>
              <a:rPr lang="en-US" altLang="en-US" sz="3200" dirty="0" err="1" smtClean="0"/>
              <a:t>theo</a:t>
            </a:r>
            <a:r>
              <a:rPr lang="en-US" altLang="en-US" sz="3200" dirty="0" smtClean="0"/>
              <a:t> qui </a:t>
            </a:r>
            <a:r>
              <a:rPr lang="en-US" altLang="en-US" sz="3200" dirty="0" err="1" smtClean="0"/>
              <a:t>định</a:t>
            </a:r>
            <a:r>
              <a:rPr lang="en-US" altLang="en-US" sz="3200" dirty="0" smtClean="0"/>
              <a:t> </a:t>
            </a:r>
            <a:r>
              <a:rPr lang="en-US" altLang="en-US" sz="3200" dirty="0" err="1" smtClean="0"/>
              <a:t>pháp</a:t>
            </a:r>
            <a:r>
              <a:rPr lang="en-US" altLang="en-US" sz="3200" dirty="0" smtClean="0"/>
              <a:t> </a:t>
            </a:r>
            <a:r>
              <a:rPr lang="en-US" altLang="en-US" sz="3200" dirty="0" err="1" smtClean="0"/>
              <a:t>luật</a:t>
            </a:r>
            <a:r>
              <a:rPr lang="en-US" altLang="en-US" sz="3200" dirty="0" smtClean="0"/>
              <a:t>.</a:t>
            </a:r>
          </a:p>
          <a:p>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20</a:t>
            </a:fld>
            <a:endParaRPr lang="en-US"/>
          </a:p>
        </p:txBody>
      </p:sp>
    </p:spTree>
    <p:extLst>
      <p:ext uri="{BB962C8B-B14F-4D97-AF65-F5344CB8AC3E}">
        <p14:creationId xmlns:p14="http://schemas.microsoft.com/office/powerpoint/2010/main" val="328904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Khái</a:t>
            </a:r>
            <a:r>
              <a:rPr lang="en-US" baseline="0" dirty="0" smtClean="0"/>
              <a:t> </a:t>
            </a:r>
            <a:r>
              <a:rPr lang="en-US" baseline="0" dirty="0" err="1" smtClean="0"/>
              <a:t>niệm</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thuật</a:t>
            </a:r>
            <a:r>
              <a:rPr lang="en-US" baseline="0" dirty="0" smtClean="0"/>
              <a:t> </a:t>
            </a:r>
            <a:r>
              <a:rPr lang="en-US" baseline="0" dirty="0" err="1" smtClean="0"/>
              <a:t>ngữ</a:t>
            </a:r>
            <a:r>
              <a:rPr lang="en-US" baseline="0" dirty="0" smtClean="0"/>
              <a:t> </a:t>
            </a:r>
            <a:r>
              <a:rPr lang="en-US" baseline="0" dirty="0" err="1" smtClean="0"/>
              <a:t>mới</a:t>
            </a:r>
            <a:r>
              <a:rPr lang="en-US" baseline="0" dirty="0" smtClean="0"/>
              <a:t> </a:t>
            </a:r>
            <a:r>
              <a:rPr lang="en-US" baseline="0" dirty="0" err="1" smtClean="0"/>
              <a:t>trong</a:t>
            </a:r>
            <a:r>
              <a:rPr lang="en-US" baseline="0" dirty="0" smtClean="0"/>
              <a:t> </a:t>
            </a:r>
            <a:r>
              <a:rPr lang="en-US" baseline="0" dirty="0" err="1" smtClean="0"/>
              <a:t>blds</a:t>
            </a:r>
            <a:r>
              <a:rPr lang="en-US" baseline="0" dirty="0" smtClean="0"/>
              <a:t> 2015 </a:t>
            </a:r>
            <a:r>
              <a:rPr lang="en-US" baseline="0" dirty="0" err="1" smtClean="0"/>
              <a:t>vì</a:t>
            </a:r>
            <a:r>
              <a:rPr lang="en-US" baseline="0" dirty="0" smtClean="0"/>
              <a:t> </a:t>
            </a:r>
            <a:r>
              <a:rPr lang="en-US" baseline="0" dirty="0" err="1" smtClean="0"/>
              <a:t>các</a:t>
            </a:r>
            <a:r>
              <a:rPr lang="en-US" baseline="0" dirty="0" smtClean="0"/>
              <a:t> </a:t>
            </a:r>
            <a:r>
              <a:rPr lang="en-US" baseline="0" dirty="0" err="1" smtClean="0"/>
              <a:t>bl</a:t>
            </a:r>
            <a:r>
              <a:rPr lang="en-US" baseline="0" dirty="0" smtClean="0"/>
              <a:t> </a:t>
            </a:r>
            <a:r>
              <a:rPr lang="en-US" baseline="0" dirty="0" err="1" smtClean="0"/>
              <a:t>trước</a:t>
            </a:r>
            <a:r>
              <a:rPr lang="en-US" baseline="0" dirty="0" smtClean="0"/>
              <a:t> </a:t>
            </a:r>
            <a:r>
              <a:rPr lang="en-US" baseline="0" dirty="0" err="1" smtClean="0"/>
              <a:t>đó</a:t>
            </a:r>
            <a:r>
              <a:rPr lang="en-US" baseline="0" dirty="0" smtClean="0"/>
              <a:t> </a:t>
            </a:r>
            <a:r>
              <a:rPr lang="en-US" baseline="0" dirty="0" err="1" smtClean="0"/>
              <a:t>ko</a:t>
            </a:r>
            <a:r>
              <a:rPr lang="en-US" baseline="0" dirty="0" smtClean="0"/>
              <a:t> </a:t>
            </a:r>
            <a:r>
              <a:rPr lang="en-US" baseline="0" dirty="0" err="1" smtClean="0"/>
              <a:t>có</a:t>
            </a:r>
            <a:r>
              <a:rPr lang="en-US" baseline="0" dirty="0" smtClean="0"/>
              <a:t>. </a:t>
            </a:r>
            <a:r>
              <a:rPr lang="en-US" baseline="0" dirty="0" err="1" smtClean="0"/>
              <a:t>Khoản</a:t>
            </a:r>
            <a:r>
              <a:rPr lang="en-US" baseline="0" dirty="0" smtClean="0"/>
              <a:t> 1 </a:t>
            </a:r>
            <a:r>
              <a:rPr lang="en-US" baseline="0" dirty="0" err="1" smtClean="0"/>
              <a:t>điều</a:t>
            </a:r>
            <a:r>
              <a:rPr lang="en-US" baseline="0" dirty="0" smtClean="0"/>
              <a:t> 159 </a:t>
            </a:r>
            <a:r>
              <a:rPr lang="en-US" baseline="0" dirty="0" err="1" smtClean="0"/>
              <a:t>blds</a:t>
            </a:r>
            <a:r>
              <a:rPr lang="en-US" baseline="0" dirty="0" smtClean="0"/>
              <a:t>  </a:t>
            </a:r>
            <a:r>
              <a:rPr lang="en-US" baseline="0" dirty="0" err="1" smtClean="0"/>
              <a:t>Là</a:t>
            </a:r>
            <a:r>
              <a:rPr lang="en-US" baseline="0" dirty="0" smtClean="0"/>
              <a:t> </a:t>
            </a:r>
            <a:r>
              <a:rPr lang="en-US" baseline="0" dirty="0" err="1" smtClean="0"/>
              <a:t>quyền</a:t>
            </a:r>
            <a:r>
              <a:rPr lang="en-US" baseline="0" dirty="0" smtClean="0"/>
              <a:t> </a:t>
            </a:r>
            <a:r>
              <a:rPr lang="en-US" baseline="0" dirty="0" err="1" smtClean="0"/>
              <a:t>của</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trực</a:t>
            </a:r>
            <a:r>
              <a:rPr lang="en-US" baseline="0" dirty="0" smtClean="0"/>
              <a:t> </a:t>
            </a:r>
            <a:r>
              <a:rPr lang="en-US" baseline="0" dirty="0" err="1" smtClean="0"/>
              <a:t>tiếp</a:t>
            </a:r>
            <a:r>
              <a:rPr lang="en-US" baseline="0" dirty="0" smtClean="0"/>
              <a:t> </a:t>
            </a:r>
            <a:r>
              <a:rPr lang="en-US" baseline="0" dirty="0" err="1" smtClean="0"/>
              <a:t>nắm</a:t>
            </a:r>
            <a:r>
              <a:rPr lang="en-US" baseline="0" dirty="0" smtClean="0"/>
              <a:t> </a:t>
            </a:r>
            <a:r>
              <a:rPr lang="en-US" baseline="0" dirty="0" err="1" smtClean="0"/>
              <a:t>giữ</a:t>
            </a:r>
            <a:r>
              <a:rPr lang="en-US" baseline="0" dirty="0" smtClean="0"/>
              <a:t>, chi </a:t>
            </a:r>
            <a:r>
              <a:rPr lang="en-US" baseline="0" dirty="0" err="1" smtClean="0"/>
              <a:t>phối</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thuộc</a:t>
            </a:r>
            <a:r>
              <a:rPr lang="en-US" baseline="0" dirty="0" smtClean="0"/>
              <a:t> </a:t>
            </a:r>
            <a:r>
              <a:rPr lang="en-US" baseline="0" dirty="0" err="1" smtClean="0"/>
              <a:t>quyền</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của</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khác</a:t>
            </a:r>
            <a:r>
              <a:rPr lang="en-US" baseline="0" dirty="0" smtClean="0"/>
              <a:t>.</a:t>
            </a:r>
          </a:p>
          <a:p>
            <a:r>
              <a:rPr lang="en-US" baseline="0" dirty="0" err="1" smtClean="0"/>
              <a:t>Có</a:t>
            </a:r>
            <a:r>
              <a:rPr lang="en-US" baseline="0" dirty="0" smtClean="0"/>
              <a:t> 2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một</a:t>
            </a:r>
            <a:r>
              <a:rPr lang="en-US" baseline="0" dirty="0" smtClean="0"/>
              <a:t> </a:t>
            </a:r>
            <a:r>
              <a:rPr lang="en-US" baseline="0" dirty="0" err="1" smtClean="0"/>
              <a:t>là</a:t>
            </a:r>
            <a:r>
              <a:rPr lang="en-US" baseline="0" dirty="0" smtClean="0"/>
              <a:t> </a:t>
            </a:r>
            <a:r>
              <a:rPr lang="en-US" baseline="0" dirty="0" err="1" smtClean="0"/>
              <a:t>chủ</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2 </a:t>
            </a:r>
            <a:r>
              <a:rPr lang="en-US" baseline="0" dirty="0" err="1" smtClean="0"/>
              <a:t>là</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khác</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đv</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p>
          <a:p>
            <a:r>
              <a:rPr lang="en-US" baseline="0" dirty="0" err="1" smtClean="0"/>
              <a:t>Để</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khác</a:t>
            </a:r>
            <a:r>
              <a:rPr lang="en-US" baseline="0" dirty="0" smtClean="0"/>
              <a:t> </a:t>
            </a:r>
            <a:r>
              <a:rPr lang="en-US" baseline="0" dirty="0" err="1" smtClean="0"/>
              <a:t>này</a:t>
            </a:r>
            <a:r>
              <a:rPr lang="en-US" baseline="0" dirty="0" smtClean="0"/>
              <a:t> </a:t>
            </a:r>
            <a:r>
              <a:rPr lang="en-US" baseline="0" dirty="0" err="1" smtClean="0"/>
              <a:t>bắt</a:t>
            </a:r>
            <a:r>
              <a:rPr lang="en-US" baseline="0" dirty="0" smtClean="0"/>
              <a:t> </a:t>
            </a:r>
            <a:r>
              <a:rPr lang="en-US" baseline="0" dirty="0" err="1" smtClean="0"/>
              <a:t>buộc</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đv</a:t>
            </a:r>
            <a:r>
              <a:rPr lang="en-US" baseline="0" dirty="0" smtClean="0"/>
              <a:t> </a:t>
            </a:r>
            <a:r>
              <a:rPr lang="en-US" baseline="0" dirty="0" err="1" smtClean="0"/>
              <a:t>với</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kế</a:t>
            </a:r>
            <a:r>
              <a:rPr lang="en-US" baseline="0" dirty="0" smtClean="0"/>
              <a:t> </a:t>
            </a:r>
            <a:r>
              <a:rPr lang="en-US" baseline="0" dirty="0" err="1" smtClean="0"/>
              <a:t>tiếp</a:t>
            </a:r>
            <a:r>
              <a:rPr lang="en-US" baseline="0" dirty="0" smtClean="0"/>
              <a:t> </a:t>
            </a:r>
            <a:r>
              <a:rPr lang="en-US" baseline="0" dirty="0" err="1" smtClean="0"/>
              <a:t>là</a:t>
            </a:r>
            <a:r>
              <a:rPr lang="en-US" baseline="0" dirty="0" smtClean="0"/>
              <a:t> </a:t>
            </a:r>
            <a:r>
              <a:rPr lang="en-US" baseline="0" dirty="0" err="1" smtClean="0"/>
              <a:t>quyền</a:t>
            </a:r>
            <a:r>
              <a:rPr lang="en-US" baseline="0" dirty="0" smtClean="0"/>
              <a:t> đ</a:t>
            </a:r>
          </a:p>
          <a:p>
            <a:r>
              <a:rPr lang="en-US" baseline="0" dirty="0" err="1" smtClean="0"/>
              <a:t>Vd</a:t>
            </a:r>
            <a:r>
              <a:rPr lang="en-US" baseline="0" dirty="0" smtClean="0"/>
              <a:t>: </a:t>
            </a:r>
            <a:r>
              <a:rPr lang="en-US" baseline="0" dirty="0" err="1" smtClean="0"/>
              <a:t>có</a:t>
            </a:r>
            <a:r>
              <a:rPr lang="en-US" baseline="0" dirty="0" smtClean="0"/>
              <a:t> 2 </a:t>
            </a:r>
            <a:r>
              <a:rPr lang="en-US" baseline="0" dirty="0" err="1" smtClean="0"/>
              <a:t>bất</a:t>
            </a:r>
            <a:r>
              <a:rPr lang="en-US" baseline="0" dirty="0" smtClean="0"/>
              <a:t> </a:t>
            </a:r>
            <a:r>
              <a:rPr lang="en-US" baseline="0" dirty="0" err="1" smtClean="0"/>
              <a:t>động</a:t>
            </a:r>
            <a:r>
              <a:rPr lang="en-US" baseline="0" dirty="0" smtClean="0"/>
              <a:t> </a:t>
            </a:r>
            <a:r>
              <a:rPr lang="en-US" baseline="0" dirty="0" err="1" smtClean="0"/>
              <a:t>sản</a:t>
            </a:r>
            <a:r>
              <a:rPr lang="en-US" baseline="0" dirty="0" smtClean="0"/>
              <a:t> </a:t>
            </a:r>
            <a:r>
              <a:rPr lang="en-US" baseline="0" dirty="0" err="1" smtClean="0"/>
              <a:t>liền</a:t>
            </a:r>
            <a:r>
              <a:rPr lang="en-US" baseline="0" dirty="0" smtClean="0"/>
              <a:t> </a:t>
            </a:r>
            <a:r>
              <a:rPr lang="en-US" baseline="0" dirty="0" err="1" smtClean="0"/>
              <a:t>kề</a:t>
            </a:r>
            <a:r>
              <a:rPr lang="en-US" baseline="0" dirty="0" smtClean="0"/>
              <a:t>, </a:t>
            </a:r>
            <a:r>
              <a:rPr lang="en-US" baseline="0" dirty="0" err="1" smtClean="0"/>
              <a:t>nếu</a:t>
            </a:r>
            <a:r>
              <a:rPr lang="en-US" baseline="0" dirty="0" smtClean="0"/>
              <a:t> 1 </a:t>
            </a:r>
            <a:r>
              <a:rPr lang="en-US" baseline="0" dirty="0" err="1" smtClean="0"/>
              <a:t>người</a:t>
            </a:r>
            <a:r>
              <a:rPr lang="en-US" baseline="0" dirty="0" smtClean="0"/>
              <a:t> </a:t>
            </a:r>
            <a:r>
              <a:rPr lang="en-US" baseline="0" dirty="0" err="1" smtClean="0"/>
              <a:t>muốn</a:t>
            </a:r>
            <a:r>
              <a:rPr lang="en-US" baseline="0" dirty="0" smtClean="0"/>
              <a:t> </a:t>
            </a:r>
            <a:r>
              <a:rPr lang="en-US" baseline="0" dirty="0" err="1" smtClean="0"/>
              <a:t>lấy</a:t>
            </a:r>
            <a:r>
              <a:rPr lang="en-US" baseline="0" dirty="0" smtClean="0"/>
              <a:t> </a:t>
            </a:r>
            <a:r>
              <a:rPr lang="en-US" baseline="0" dirty="0" err="1" smtClean="0"/>
              <a:t>điện</a:t>
            </a:r>
            <a:r>
              <a:rPr lang="en-US" baseline="0" dirty="0" smtClean="0"/>
              <a:t> </a:t>
            </a:r>
            <a:r>
              <a:rPr lang="en-US" baseline="0" dirty="0" err="1" smtClean="0"/>
              <a:t>từ</a:t>
            </a:r>
            <a:r>
              <a:rPr lang="en-US" baseline="0" dirty="0" smtClean="0"/>
              <a:t> </a:t>
            </a:r>
            <a:r>
              <a:rPr lang="en-US" baseline="0" dirty="0" err="1" smtClean="0"/>
              <a:t>nơi</a:t>
            </a:r>
            <a:r>
              <a:rPr lang="en-US" baseline="0" dirty="0" smtClean="0"/>
              <a:t> </a:t>
            </a:r>
            <a:r>
              <a:rPr lang="en-US" baseline="0" dirty="0" err="1" smtClean="0"/>
              <a:t>công</a:t>
            </a:r>
            <a:r>
              <a:rPr lang="en-US" baseline="0" dirty="0" smtClean="0"/>
              <a:t> </a:t>
            </a:r>
            <a:r>
              <a:rPr lang="en-US" baseline="0" dirty="0" err="1" smtClean="0"/>
              <a:t>cộng</a:t>
            </a:r>
            <a:r>
              <a:rPr lang="en-US" baseline="0" dirty="0" smtClean="0"/>
              <a:t> </a:t>
            </a:r>
            <a:r>
              <a:rPr lang="en-US" baseline="0" dirty="0" err="1" smtClean="0"/>
              <a:t>vào</a:t>
            </a:r>
            <a:r>
              <a:rPr lang="en-US" baseline="0" dirty="0" smtClean="0"/>
              <a:t> </a:t>
            </a:r>
            <a:r>
              <a:rPr lang="en-US" baseline="0" dirty="0" err="1" smtClean="0"/>
              <a:t>phía</a:t>
            </a:r>
            <a:r>
              <a:rPr lang="en-US" baseline="0" dirty="0" smtClean="0"/>
              <a:t> </a:t>
            </a:r>
            <a:r>
              <a:rPr lang="en-US" baseline="0" dirty="0" err="1" smtClean="0"/>
              <a:t>trong</a:t>
            </a:r>
            <a:r>
              <a:rPr lang="en-US" baseline="0" dirty="0" smtClean="0"/>
              <a:t> </a:t>
            </a:r>
            <a:r>
              <a:rPr lang="en-US" baseline="0" dirty="0" err="1" smtClean="0"/>
              <a:t>thì</a:t>
            </a:r>
            <a:r>
              <a:rPr lang="en-US" baseline="0" dirty="0" smtClean="0"/>
              <a:t> </a:t>
            </a:r>
            <a:r>
              <a:rPr lang="en-US" baseline="0" dirty="0" err="1" smtClean="0"/>
              <a:t>họ</a:t>
            </a:r>
            <a:r>
              <a:rPr lang="en-US" baseline="0" dirty="0" smtClean="0"/>
              <a:t> </a:t>
            </a:r>
            <a:r>
              <a:rPr lang="en-US" baseline="0" dirty="0" err="1" smtClean="0"/>
              <a:t>bắt</a:t>
            </a:r>
            <a:r>
              <a:rPr lang="en-US" baseline="0" dirty="0" smtClean="0"/>
              <a:t> </a:t>
            </a:r>
            <a:r>
              <a:rPr lang="en-US" baseline="0" dirty="0" err="1" smtClean="0"/>
              <a:t>buộc</a:t>
            </a:r>
            <a:r>
              <a:rPr lang="en-US" baseline="0" dirty="0" smtClean="0"/>
              <a:t> </a:t>
            </a:r>
            <a:r>
              <a:rPr lang="en-US" baseline="0" dirty="0" err="1" smtClean="0"/>
              <a:t>phải</a:t>
            </a:r>
            <a:r>
              <a:rPr lang="en-US" baseline="0" dirty="0" smtClean="0"/>
              <a:t> qua </a:t>
            </a:r>
            <a:r>
              <a:rPr lang="en-US" baseline="0" dirty="0" err="1" smtClean="0"/>
              <a:t>đất</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phía</a:t>
            </a:r>
            <a:r>
              <a:rPr lang="en-US" baseline="0" dirty="0" smtClean="0"/>
              <a:t> </a:t>
            </a:r>
            <a:r>
              <a:rPr lang="en-US" baseline="0" dirty="0" err="1" smtClean="0"/>
              <a:t>ngoài</a:t>
            </a:r>
            <a:r>
              <a:rPr lang="en-US" baseline="0" dirty="0" smtClean="0"/>
              <a:t>. </a:t>
            </a:r>
            <a:r>
              <a:rPr lang="en-US" baseline="0" dirty="0" err="1" smtClean="0"/>
              <a:t>Nó</a:t>
            </a:r>
            <a:r>
              <a:rPr lang="en-US" baseline="0" dirty="0" smtClean="0"/>
              <a:t> </a:t>
            </a:r>
            <a:r>
              <a:rPr lang="en-US" baseline="0" dirty="0" err="1" smtClean="0"/>
              <a:t>thuộc</a:t>
            </a:r>
            <a:r>
              <a:rPr lang="en-US" baseline="0" dirty="0" smtClean="0"/>
              <a:t> </a:t>
            </a:r>
            <a:r>
              <a:rPr lang="en-US" baseline="0" dirty="0" err="1" smtClean="0"/>
              <a:t>quyền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đất</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khác</a:t>
            </a:r>
            <a:r>
              <a:rPr lang="en-US" baseline="0" dirty="0" smtClean="0"/>
              <a:t> </a:t>
            </a:r>
            <a:r>
              <a:rPr lang="en-US" baseline="0" dirty="0" err="1" smtClean="0"/>
              <a:t>tức</a:t>
            </a:r>
            <a:r>
              <a:rPr lang="en-US" baseline="0" dirty="0" smtClean="0"/>
              <a:t> </a:t>
            </a:r>
            <a:r>
              <a:rPr lang="en-US" baseline="0" dirty="0" err="1" smtClean="0"/>
              <a:t>là</a:t>
            </a:r>
            <a:r>
              <a:rPr lang="en-US" baseline="0" dirty="0" smtClean="0"/>
              <a:t> </a:t>
            </a:r>
            <a:r>
              <a:rPr lang="en-US" baseline="0" dirty="0" err="1" smtClean="0"/>
              <a:t>họ</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sd</a:t>
            </a:r>
            <a:r>
              <a:rPr lang="en-US" baseline="0" dirty="0" smtClean="0"/>
              <a:t> </a:t>
            </a:r>
            <a:r>
              <a:rPr lang="en-US" baseline="0" dirty="0" err="1" smtClean="0"/>
              <a:t>đất</a:t>
            </a:r>
            <a:r>
              <a:rPr lang="en-US" baseline="0" dirty="0" smtClean="0"/>
              <a:t> , </a:t>
            </a:r>
            <a:r>
              <a:rPr lang="en-US" baseline="0" dirty="0" err="1" smtClean="0"/>
              <a:t>lòng</a:t>
            </a:r>
            <a:r>
              <a:rPr lang="en-US" baseline="0" dirty="0" smtClean="0"/>
              <a:t> </a:t>
            </a:r>
            <a:r>
              <a:rPr lang="en-US" baseline="0" dirty="0" err="1" smtClean="0"/>
              <a:t>đất</a:t>
            </a:r>
            <a:r>
              <a:rPr lang="en-US" baseline="0" dirty="0" smtClean="0"/>
              <a:t> </a:t>
            </a:r>
            <a:r>
              <a:rPr lang="en-US" baseline="0" dirty="0" err="1" smtClean="0"/>
              <a:t>và</a:t>
            </a:r>
            <a:r>
              <a:rPr lang="en-US" baseline="0" dirty="0" smtClean="0"/>
              <a:t> </a:t>
            </a:r>
            <a:r>
              <a:rPr lang="en-US" baseline="0" dirty="0" err="1" smtClean="0"/>
              <a:t>không</a:t>
            </a:r>
            <a:r>
              <a:rPr lang="en-US" baseline="0" dirty="0" smtClean="0"/>
              <a:t> </a:t>
            </a:r>
            <a:r>
              <a:rPr lang="en-US" baseline="0" dirty="0" err="1" smtClean="0"/>
              <a:t>gian</a:t>
            </a:r>
            <a:r>
              <a:rPr lang="en-US" baseline="0" dirty="0" smtClean="0"/>
              <a:t> </a:t>
            </a:r>
            <a:r>
              <a:rPr lang="en-US" baseline="0" dirty="0" err="1" smtClean="0"/>
              <a:t>trên</a:t>
            </a:r>
            <a:r>
              <a:rPr lang="en-US" baseline="0" dirty="0" smtClean="0"/>
              <a:t> </a:t>
            </a:r>
            <a:r>
              <a:rPr lang="en-US" baseline="0" dirty="0" err="1" smtClean="0"/>
              <a:t>đất</a:t>
            </a:r>
            <a:r>
              <a:rPr lang="en-US" baseline="0" dirty="0" smtClean="0"/>
              <a:t> </a:t>
            </a:r>
            <a:r>
              <a:rPr lang="en-US" baseline="0" dirty="0" err="1" smtClean="0"/>
              <a:t>nhưng</a:t>
            </a:r>
            <a:r>
              <a:rPr lang="en-US" baseline="0" dirty="0" smtClean="0"/>
              <a:t> </a:t>
            </a:r>
            <a:r>
              <a:rPr lang="en-US" baseline="0" dirty="0" err="1" smtClean="0"/>
              <a:t>chủ</a:t>
            </a:r>
            <a:r>
              <a:rPr lang="en-US" baseline="0" dirty="0" smtClean="0"/>
              <a:t> </a:t>
            </a:r>
            <a:r>
              <a:rPr lang="en-US" baseline="0" dirty="0" err="1" smtClean="0"/>
              <a:t>đất</a:t>
            </a:r>
            <a:r>
              <a:rPr lang="en-US" baseline="0" dirty="0" smtClean="0"/>
              <a:t> </a:t>
            </a:r>
            <a:r>
              <a:rPr lang="en-US" baseline="0" dirty="0" err="1" smtClean="0"/>
              <a:t>bên</a:t>
            </a:r>
            <a:r>
              <a:rPr lang="en-US" baseline="0" dirty="0" smtClean="0"/>
              <a:t> </a:t>
            </a:r>
            <a:r>
              <a:rPr lang="en-US" baseline="0" dirty="0" err="1" smtClean="0"/>
              <a:t>trong</a:t>
            </a:r>
            <a:r>
              <a:rPr lang="en-US" baseline="0" dirty="0" smtClean="0"/>
              <a:t> </a:t>
            </a:r>
            <a:r>
              <a:rPr lang="en-US" baseline="0" dirty="0" err="1" smtClean="0"/>
              <a:t>đc</a:t>
            </a:r>
            <a:r>
              <a:rPr lang="en-US" baseline="0" dirty="0" smtClean="0"/>
              <a:t> </a:t>
            </a:r>
            <a:r>
              <a:rPr lang="en-US" baseline="0" dirty="0" err="1" smtClean="0"/>
              <a:t>quyền</a:t>
            </a:r>
            <a:r>
              <a:rPr lang="en-US" baseline="0" dirty="0" smtClean="0"/>
              <a:t> </a:t>
            </a:r>
            <a:r>
              <a:rPr lang="en-US" baseline="0" dirty="0" err="1" smtClean="0"/>
              <a:t>mắc</a:t>
            </a:r>
            <a:r>
              <a:rPr lang="en-US" baseline="0" dirty="0" smtClean="0"/>
              <a:t> </a:t>
            </a:r>
            <a:r>
              <a:rPr lang="en-US" baseline="0" dirty="0" err="1" smtClean="0"/>
              <a:t>dây</a:t>
            </a:r>
            <a:r>
              <a:rPr lang="en-US" baseline="0" dirty="0" smtClean="0"/>
              <a:t> </a:t>
            </a:r>
            <a:r>
              <a:rPr lang="en-US" baseline="0" dirty="0" err="1" smtClean="0"/>
              <a:t>điện</a:t>
            </a:r>
            <a:r>
              <a:rPr lang="en-US" baseline="0" dirty="0" smtClean="0"/>
              <a:t> </a:t>
            </a:r>
            <a:r>
              <a:rPr lang="en-US" baseline="0" dirty="0" err="1" smtClean="0"/>
              <a:t>đi</a:t>
            </a:r>
            <a:r>
              <a:rPr lang="en-US" baseline="0" dirty="0" smtClean="0"/>
              <a:t> qua </a:t>
            </a:r>
            <a:r>
              <a:rPr lang="en-US" baseline="0" dirty="0" err="1" smtClean="0"/>
              <a:t>mảnh</a:t>
            </a:r>
            <a:r>
              <a:rPr lang="en-US" baseline="0" dirty="0" smtClean="0"/>
              <a:t> </a:t>
            </a:r>
            <a:r>
              <a:rPr lang="en-US" baseline="0" dirty="0" err="1" smtClean="0"/>
              <a:t>đất</a:t>
            </a:r>
            <a:r>
              <a:rPr lang="en-US" baseline="0" dirty="0" smtClean="0"/>
              <a:t> </a:t>
            </a:r>
            <a:r>
              <a:rPr lang="en-US" baseline="0" dirty="0" err="1" smtClean="0"/>
              <a:t>của</a:t>
            </a:r>
            <a:r>
              <a:rPr lang="en-US" baseline="0" dirty="0" smtClean="0"/>
              <a:t> </a:t>
            </a:r>
            <a:r>
              <a:rPr lang="en-US" baseline="0" dirty="0" err="1" smtClean="0"/>
              <a:t>chủ</a:t>
            </a:r>
            <a:r>
              <a:rPr lang="en-US" baseline="0" dirty="0" smtClean="0"/>
              <a:t> </a:t>
            </a:r>
            <a:r>
              <a:rPr lang="en-US" baseline="0" dirty="0" err="1" smtClean="0"/>
              <a:t>bên</a:t>
            </a:r>
            <a:r>
              <a:rPr lang="en-US" baseline="0" dirty="0" smtClean="0"/>
              <a:t> </a:t>
            </a:r>
            <a:r>
              <a:rPr lang="en-US" baseline="0" dirty="0" err="1" smtClean="0"/>
              <a:t>ngoài</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trên</a:t>
            </a:r>
            <a:r>
              <a:rPr lang="en-US" baseline="0" dirty="0" smtClean="0"/>
              <a:t> </a:t>
            </a:r>
            <a:r>
              <a:rPr lang="en-US" baseline="0" dirty="0" err="1" smtClean="0"/>
              <a:t>mảnh</a:t>
            </a:r>
            <a:r>
              <a:rPr lang="en-US" baseline="0" dirty="0" smtClean="0"/>
              <a:t> </a:t>
            </a:r>
            <a:r>
              <a:rPr lang="en-US" baseline="0" dirty="0" err="1" smtClean="0"/>
              <a:t>đất</a:t>
            </a:r>
            <a:r>
              <a:rPr lang="en-US" baseline="0" dirty="0" smtClean="0"/>
              <a:t> </a:t>
            </a:r>
            <a:r>
              <a:rPr lang="en-US" baseline="0" dirty="0" err="1" smtClean="0"/>
              <a:t>đó</a:t>
            </a:r>
            <a:r>
              <a:rPr lang="en-US" baseline="0" dirty="0" smtClean="0"/>
              <a:t> </a:t>
            </a:r>
            <a:r>
              <a:rPr lang="en-US" baseline="0" dirty="0" err="1" smtClean="0"/>
              <a:t>có</a:t>
            </a:r>
            <a:r>
              <a:rPr lang="en-US" baseline="0" dirty="0" smtClean="0"/>
              <a:t> 2 </a:t>
            </a:r>
            <a:r>
              <a:rPr lang="en-US" baseline="0" dirty="0" err="1" smtClean="0"/>
              <a:t>quyền</a:t>
            </a:r>
            <a:r>
              <a:rPr lang="en-US" baseline="0" dirty="0" smtClean="0"/>
              <a:t> </a:t>
            </a:r>
            <a:r>
              <a:rPr lang="en-US" baseline="0" dirty="0" err="1" smtClean="0"/>
              <a:t>là</a:t>
            </a:r>
            <a:r>
              <a:rPr lang="en-US" baseline="0" dirty="0" smtClean="0"/>
              <a:t> </a:t>
            </a:r>
            <a:r>
              <a:rPr lang="en-US" baseline="0" dirty="0" err="1" smtClean="0"/>
              <a:t>quyền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đất</a:t>
            </a:r>
            <a:r>
              <a:rPr lang="en-US" baseline="0" dirty="0" smtClean="0"/>
              <a:t> </a:t>
            </a:r>
            <a:r>
              <a:rPr lang="en-US" baseline="0" dirty="0" err="1" smtClean="0"/>
              <a:t>và</a:t>
            </a:r>
            <a:r>
              <a:rPr lang="en-US" baseline="0" dirty="0" smtClean="0"/>
              <a:t> </a:t>
            </a:r>
            <a:r>
              <a:rPr lang="en-US" baseline="0" dirty="0" err="1" smtClean="0"/>
              <a:t>quyền</a:t>
            </a:r>
            <a:r>
              <a:rPr lang="en-US" baseline="0" dirty="0" smtClean="0"/>
              <a:t> </a:t>
            </a:r>
            <a:r>
              <a:rPr lang="en-US" baseline="0" dirty="0" err="1" smtClean="0"/>
              <a:t>đv</a:t>
            </a:r>
            <a:r>
              <a:rPr lang="en-US" baseline="0" dirty="0" smtClean="0"/>
              <a:t> </a:t>
            </a:r>
            <a:r>
              <a:rPr lang="en-US" baseline="0" dirty="0" err="1" smtClean="0"/>
              <a:t>bds</a:t>
            </a:r>
            <a:r>
              <a:rPr lang="en-US" baseline="0" dirty="0" smtClean="0"/>
              <a:t> </a:t>
            </a:r>
            <a:r>
              <a:rPr lang="en-US" baseline="0" dirty="0" err="1" smtClean="0"/>
              <a:t>liền</a:t>
            </a:r>
            <a:r>
              <a:rPr lang="en-US" baseline="0" dirty="0" smtClean="0"/>
              <a:t> </a:t>
            </a:r>
            <a:r>
              <a:rPr lang="en-US" baseline="0" dirty="0" err="1" smtClean="0"/>
              <a:t>kề</a:t>
            </a:r>
            <a:endParaRPr lang="en-US" baseline="0" dirty="0" smtClean="0"/>
          </a:p>
          <a:p>
            <a:r>
              <a:rPr lang="en-US" baseline="0" dirty="0" err="1" smtClean="0"/>
              <a:t>Khi</a:t>
            </a:r>
            <a:r>
              <a:rPr lang="en-US" baseline="0" dirty="0" smtClean="0"/>
              <a:t> </a:t>
            </a:r>
            <a:r>
              <a:rPr lang="en-US" baseline="0" dirty="0" err="1" smtClean="0"/>
              <a:t>đã</a:t>
            </a:r>
            <a:r>
              <a:rPr lang="en-US" baseline="0" dirty="0" smtClean="0"/>
              <a:t> </a:t>
            </a:r>
            <a:r>
              <a:rPr lang="en-US" baseline="0" dirty="0" err="1" smtClean="0"/>
              <a:t>bàn</a:t>
            </a:r>
            <a:r>
              <a:rPr lang="en-US" baseline="0" dirty="0" smtClean="0"/>
              <a:t> </a:t>
            </a:r>
            <a:r>
              <a:rPr lang="en-US" baseline="0" dirty="0" err="1" smtClean="0"/>
              <a:t>đến</a:t>
            </a:r>
            <a:r>
              <a:rPr lang="en-US" baseline="0" dirty="0" smtClean="0"/>
              <a:t> </a:t>
            </a:r>
            <a:r>
              <a:rPr lang="en-US" baseline="0" dirty="0" err="1" smtClean="0"/>
              <a:t>quyền</a:t>
            </a:r>
            <a:r>
              <a:rPr lang="en-US" baseline="0" dirty="0" smtClean="0"/>
              <a:t> </a:t>
            </a:r>
            <a:r>
              <a:rPr lang="en-US" baseline="0" dirty="0" err="1" smtClean="0"/>
              <a:t>khác</a:t>
            </a:r>
            <a:r>
              <a:rPr lang="en-US" baseline="0" dirty="0" smtClean="0"/>
              <a:t> </a:t>
            </a:r>
            <a:r>
              <a:rPr lang="en-US" baseline="0" dirty="0" err="1" smtClean="0"/>
              <a:t>đv</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chúng</a:t>
            </a:r>
            <a:r>
              <a:rPr lang="en-US" baseline="0" dirty="0" smtClean="0"/>
              <a:t> ta </a:t>
            </a:r>
            <a:r>
              <a:rPr lang="en-US" baseline="0" dirty="0" err="1" smtClean="0"/>
              <a:t>ngầm</a:t>
            </a:r>
            <a:r>
              <a:rPr lang="en-US" baseline="0" dirty="0" smtClean="0"/>
              <a:t> </a:t>
            </a:r>
            <a:r>
              <a:rPr lang="en-US" baseline="0" dirty="0" err="1" smtClean="0"/>
              <a:t>hiểu</a:t>
            </a:r>
            <a:r>
              <a:rPr lang="en-US" baseline="0" dirty="0" smtClean="0"/>
              <a:t> </a:t>
            </a:r>
            <a:r>
              <a:rPr lang="en-US" baseline="0" dirty="0" err="1" smtClean="0"/>
              <a:t>rằng</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thuộc</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khác</a:t>
            </a:r>
            <a:r>
              <a:rPr lang="en-US" baseline="0" dirty="0" smtClean="0"/>
              <a:t> </a:t>
            </a:r>
            <a:r>
              <a:rPr lang="en-US" baseline="0" dirty="0" err="1" smtClean="0"/>
              <a:t>và</a:t>
            </a:r>
            <a:r>
              <a:rPr lang="en-US" baseline="0" dirty="0" smtClean="0"/>
              <a:t> </a:t>
            </a:r>
            <a:r>
              <a:rPr lang="en-US" baseline="0" dirty="0" err="1" smtClean="0"/>
              <a:t>chúng</a:t>
            </a:r>
            <a:r>
              <a:rPr lang="en-US" baseline="0" dirty="0" smtClean="0"/>
              <a:t> ta </a:t>
            </a:r>
            <a:r>
              <a:rPr lang="en-US" baseline="0" dirty="0" err="1" smtClean="0"/>
              <a:t>bổ</a:t>
            </a:r>
            <a:r>
              <a:rPr lang="en-US" baseline="0" dirty="0" smtClean="0"/>
              <a:t> sung </a:t>
            </a:r>
            <a:r>
              <a:rPr lang="en-US" baseline="0" dirty="0" err="1" smtClean="0"/>
              <a:t>thêm</a:t>
            </a:r>
            <a:r>
              <a:rPr lang="en-US" baseline="0" dirty="0" smtClean="0"/>
              <a:t> </a:t>
            </a:r>
            <a:r>
              <a:rPr lang="en-US" baseline="0" dirty="0" err="1" smtClean="0"/>
              <a:t>quyền</a:t>
            </a:r>
            <a:r>
              <a:rPr lang="en-US" baseline="0" dirty="0" smtClean="0"/>
              <a:t> </a:t>
            </a:r>
            <a:r>
              <a:rPr lang="en-US" baseline="0" dirty="0" err="1" smtClean="0"/>
              <a:t>nữa</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này</a:t>
            </a:r>
            <a:r>
              <a:rPr lang="en-US" baseline="0" dirty="0" smtClean="0"/>
              <a:t>: </a:t>
            </a:r>
            <a:r>
              <a:rPr lang="en-US" baseline="0" dirty="0" err="1" smtClean="0"/>
              <a:t>quyền</a:t>
            </a:r>
            <a:r>
              <a:rPr lang="en-US" baseline="0" dirty="0" smtClean="0"/>
              <a:t> </a:t>
            </a:r>
            <a:r>
              <a:rPr lang="en-US" baseline="0" dirty="0" err="1" smtClean="0"/>
              <a:t>khác</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tài</a:t>
            </a:r>
            <a:r>
              <a:rPr lang="en-US" baseline="0" dirty="0" smtClean="0"/>
              <a:t> </a:t>
            </a:r>
            <a:r>
              <a:rPr lang="en-US" baseline="0" dirty="0" err="1" smtClean="0"/>
              <a:t>sản</a:t>
            </a:r>
            <a:endParaRPr lang="en-US" baseline="0" dirty="0" smtClean="0"/>
          </a:p>
          <a:p>
            <a:r>
              <a:rPr lang="en-US" dirty="0" err="1" smtClean="0"/>
              <a:t>Vậy</a:t>
            </a:r>
            <a:r>
              <a:rPr lang="en-US" baseline="0" dirty="0" smtClean="0"/>
              <a:t> </a:t>
            </a:r>
            <a:r>
              <a:rPr lang="en-US" baseline="0" dirty="0" err="1" smtClean="0"/>
              <a:t>quyền</a:t>
            </a:r>
            <a:r>
              <a:rPr lang="en-US" baseline="0" dirty="0" smtClean="0"/>
              <a:t> </a:t>
            </a:r>
            <a:r>
              <a:rPr lang="en-US" baseline="0" dirty="0" err="1" smtClean="0"/>
              <a:t>khác</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quyền</a:t>
            </a:r>
            <a:r>
              <a:rPr lang="en-US" baseline="0" dirty="0" smtClean="0"/>
              <a:t> </a:t>
            </a:r>
            <a:r>
              <a:rPr lang="en-US" baseline="0" dirty="0" err="1" smtClean="0"/>
              <a:t>gì</a:t>
            </a:r>
            <a:r>
              <a:rPr lang="en-US" baseline="0" dirty="0" smtClean="0"/>
              <a:t>? </a:t>
            </a:r>
            <a:r>
              <a:rPr lang="en-US" baseline="0" dirty="0" err="1" smtClean="0"/>
              <a:t>Blds</a:t>
            </a:r>
            <a:r>
              <a:rPr lang="en-US" baseline="0" dirty="0" smtClean="0"/>
              <a:t> </a:t>
            </a:r>
            <a:r>
              <a:rPr lang="en-US" baseline="0" dirty="0" err="1" smtClean="0"/>
              <a:t>đã</a:t>
            </a:r>
            <a:r>
              <a:rPr lang="en-US" baseline="0" dirty="0" smtClean="0"/>
              <a:t> </a:t>
            </a:r>
            <a:r>
              <a:rPr lang="en-US" baseline="0" dirty="0" err="1" smtClean="0"/>
              <a:t>liệt</a:t>
            </a:r>
            <a:r>
              <a:rPr lang="en-US" baseline="0" dirty="0" smtClean="0"/>
              <a:t> </a:t>
            </a:r>
            <a:r>
              <a:rPr lang="en-US" baseline="0" dirty="0" err="1" smtClean="0"/>
              <a:t>kê</a:t>
            </a:r>
            <a:r>
              <a:rPr lang="en-US" baseline="0" dirty="0" smtClean="0"/>
              <a:t> </a:t>
            </a:r>
            <a:r>
              <a:rPr lang="en-US" baseline="0" dirty="0" err="1" smtClean="0"/>
              <a:t>như</a:t>
            </a:r>
            <a:r>
              <a:rPr lang="en-US" baseline="0" dirty="0" smtClean="0"/>
              <a:t> </a:t>
            </a:r>
            <a:r>
              <a:rPr lang="en-US" baseline="0" dirty="0" err="1" smtClean="0"/>
              <a:t>sau</a:t>
            </a:r>
            <a:r>
              <a:rPr lang="en-US" baseline="0" dirty="0" smtClean="0"/>
              <a:t>:</a:t>
            </a:r>
            <a:endParaRPr lang="en-US" dirty="0" smtClean="0"/>
          </a:p>
          <a:p>
            <a:r>
              <a:rPr lang="en-US" baseline="0" dirty="0" err="1" smtClean="0"/>
              <a:t>Có</a:t>
            </a:r>
            <a:r>
              <a:rPr lang="en-US" baseline="0" dirty="0" smtClean="0"/>
              <a:t> 3 </a:t>
            </a:r>
            <a:r>
              <a:rPr lang="en-US" baseline="0" dirty="0" err="1" smtClean="0"/>
              <a:t>nội</a:t>
            </a:r>
            <a:r>
              <a:rPr lang="en-US" baseline="0" dirty="0" smtClean="0"/>
              <a:t> dung: </a:t>
            </a:r>
            <a:r>
              <a:rPr lang="en-US" baseline="0" dirty="0" err="1" smtClean="0"/>
              <a:t>quyền</a:t>
            </a:r>
            <a:r>
              <a:rPr lang="en-US" baseline="0" dirty="0" smtClean="0"/>
              <a:t> </a:t>
            </a:r>
            <a:r>
              <a:rPr lang="en-US" baseline="0" dirty="0" err="1" smtClean="0"/>
              <a:t>đv</a:t>
            </a:r>
            <a:r>
              <a:rPr lang="en-US" baseline="0" dirty="0" smtClean="0"/>
              <a:t> </a:t>
            </a:r>
            <a:r>
              <a:rPr lang="en-US" baseline="0" dirty="0" err="1" smtClean="0"/>
              <a:t>bds</a:t>
            </a:r>
            <a:r>
              <a:rPr lang="en-US" baseline="0" dirty="0" smtClean="0"/>
              <a:t> </a:t>
            </a:r>
            <a:r>
              <a:rPr lang="en-US" baseline="0" dirty="0" err="1" smtClean="0"/>
              <a:t>liền</a:t>
            </a:r>
            <a:r>
              <a:rPr lang="en-US" baseline="0" dirty="0" smtClean="0"/>
              <a:t> </a:t>
            </a:r>
            <a:r>
              <a:rPr lang="en-US" baseline="0" dirty="0" err="1" smtClean="0"/>
              <a:t>kề</a:t>
            </a:r>
            <a:r>
              <a:rPr lang="en-US" baseline="0" dirty="0" smtClean="0"/>
              <a:t>, </a:t>
            </a:r>
            <a:r>
              <a:rPr lang="en-US" baseline="0" dirty="0" err="1" smtClean="0"/>
              <a:t>quyền</a:t>
            </a:r>
            <a:r>
              <a:rPr lang="en-US" baseline="0" dirty="0" smtClean="0"/>
              <a:t> </a:t>
            </a:r>
            <a:r>
              <a:rPr lang="en-US" baseline="0" dirty="0" err="1" smtClean="0"/>
              <a:t>hưởng</a:t>
            </a:r>
            <a:r>
              <a:rPr lang="en-US" baseline="0" dirty="0" smtClean="0"/>
              <a:t> </a:t>
            </a:r>
            <a:r>
              <a:rPr lang="en-US" baseline="0" dirty="0" err="1" smtClean="0"/>
              <a:t>dụng</a:t>
            </a:r>
            <a:r>
              <a:rPr lang="en-US" baseline="0" dirty="0" smtClean="0"/>
              <a:t> (</a:t>
            </a:r>
            <a:r>
              <a:rPr lang="en-US" baseline="0" dirty="0" err="1" smtClean="0"/>
              <a:t>là</a:t>
            </a:r>
            <a:r>
              <a:rPr lang="en-US" baseline="0" dirty="0" smtClean="0"/>
              <a:t> </a:t>
            </a:r>
            <a:r>
              <a:rPr lang="en-US" baseline="0" dirty="0" err="1" smtClean="0"/>
              <a:t>quyền</a:t>
            </a:r>
            <a:r>
              <a:rPr lang="en-US" baseline="0" dirty="0" smtClean="0"/>
              <a:t> </a:t>
            </a:r>
            <a:r>
              <a:rPr lang="en-US" baseline="0" dirty="0" err="1" smtClean="0"/>
              <a:t>mới</a:t>
            </a:r>
            <a:r>
              <a:rPr lang="en-US" baseline="0" dirty="0" smtClean="0"/>
              <a:t> </a:t>
            </a:r>
            <a:r>
              <a:rPr lang="en-US" baseline="0" dirty="0" err="1" smtClean="0"/>
              <a:t>sv</a:t>
            </a:r>
            <a:r>
              <a:rPr lang="en-US" baseline="0" dirty="0" smtClean="0"/>
              <a:t> </a:t>
            </a:r>
            <a:r>
              <a:rPr lang="en-US" baseline="0" dirty="0" err="1" smtClean="0"/>
              <a:t>blds</a:t>
            </a:r>
            <a:r>
              <a:rPr lang="en-US" baseline="0" dirty="0" smtClean="0"/>
              <a:t> 2005), </a:t>
            </a:r>
            <a:r>
              <a:rPr lang="en-US" baseline="0" dirty="0" err="1" smtClean="0"/>
              <a:t>quyền</a:t>
            </a:r>
            <a:r>
              <a:rPr lang="en-US" baseline="0" dirty="0" smtClean="0"/>
              <a:t> </a:t>
            </a:r>
            <a:r>
              <a:rPr lang="en-US" baseline="0" dirty="0" err="1" smtClean="0"/>
              <a:t>bề</a:t>
            </a:r>
            <a:r>
              <a:rPr lang="en-US" baseline="0" dirty="0" smtClean="0"/>
              <a:t> </a:t>
            </a:r>
            <a:r>
              <a:rPr lang="en-US" baseline="0" dirty="0" err="1" smtClean="0"/>
              <a:t>mặt</a:t>
            </a:r>
            <a:r>
              <a:rPr lang="en-US" baseline="0" dirty="0" smtClean="0"/>
              <a:t> (</a:t>
            </a:r>
            <a:r>
              <a:rPr lang="en-US" baseline="0" dirty="0" err="1" smtClean="0"/>
              <a:t>quyền</a:t>
            </a:r>
            <a:r>
              <a:rPr lang="en-US" baseline="0" dirty="0" smtClean="0"/>
              <a:t> </a:t>
            </a:r>
            <a:r>
              <a:rPr lang="en-US" baseline="0" dirty="0" err="1" smtClean="0"/>
              <a:t>chưa</a:t>
            </a:r>
            <a:r>
              <a:rPr lang="en-US" baseline="0" dirty="0" smtClean="0"/>
              <a:t> </a:t>
            </a:r>
            <a:r>
              <a:rPr lang="en-US" baseline="0" dirty="0" err="1" smtClean="0"/>
              <a:t>có</a:t>
            </a:r>
            <a:r>
              <a:rPr lang="en-US" baseline="0" dirty="0" smtClean="0"/>
              <a:t> </a:t>
            </a:r>
            <a:r>
              <a:rPr lang="en-US" baseline="0" dirty="0" err="1" smtClean="0"/>
              <a:t>trong</a:t>
            </a:r>
            <a:r>
              <a:rPr lang="en-US" baseline="0" dirty="0" smtClean="0"/>
              <a:t> </a:t>
            </a:r>
            <a:r>
              <a:rPr lang="en-US" baseline="0" dirty="0" err="1" smtClean="0"/>
              <a:t>blds</a:t>
            </a:r>
            <a:r>
              <a:rPr lang="en-US" baseline="0" dirty="0" smtClean="0"/>
              <a:t> 2005)</a:t>
            </a:r>
          </a:p>
          <a:p>
            <a:r>
              <a:rPr lang="en-US" dirty="0" err="1" smtClean="0"/>
              <a:t>Chúng</a:t>
            </a:r>
            <a:r>
              <a:rPr lang="en-US" baseline="0" dirty="0" smtClean="0"/>
              <a:t> ta </a:t>
            </a:r>
            <a:r>
              <a:rPr lang="en-US" baseline="0" dirty="0" err="1" smtClean="0"/>
              <a:t>đi</a:t>
            </a:r>
            <a:r>
              <a:rPr lang="en-US" baseline="0" dirty="0" smtClean="0"/>
              <a:t> </a:t>
            </a:r>
            <a:r>
              <a:rPr lang="en-US" baseline="0" dirty="0" err="1" smtClean="0"/>
              <a:t>vào</a:t>
            </a:r>
            <a:r>
              <a:rPr lang="en-US" baseline="0" dirty="0" smtClean="0"/>
              <a:t> chi </a:t>
            </a:r>
            <a:r>
              <a:rPr lang="en-US" baseline="0" dirty="0" err="1" smtClean="0"/>
              <a:t>tiết</a:t>
            </a:r>
            <a:r>
              <a:rPr lang="en-US" baseline="0" dirty="0" smtClean="0"/>
              <a:t> </a:t>
            </a:r>
            <a:r>
              <a:rPr lang="en-US" baseline="0" dirty="0" err="1" smtClean="0"/>
              <a:t>từng</a:t>
            </a:r>
            <a:r>
              <a:rPr lang="en-US" baseline="0" dirty="0" smtClean="0"/>
              <a:t> </a:t>
            </a:r>
            <a:r>
              <a:rPr lang="en-US" baseline="0" dirty="0" err="1" smtClean="0"/>
              <a:t>nhóm</a:t>
            </a:r>
            <a:r>
              <a:rPr lang="en-US" baseline="0" dirty="0" smtClean="0"/>
              <a:t> </a:t>
            </a:r>
            <a:r>
              <a:rPr lang="en-US" baseline="0" dirty="0" err="1" smtClean="0"/>
              <a:t>quyền</a:t>
            </a:r>
            <a:r>
              <a:rPr lang="en-US" baseline="0" dirty="0" smtClean="0"/>
              <a:t> </a:t>
            </a:r>
            <a:r>
              <a:rPr lang="en-US" baseline="0" dirty="0" err="1" smtClean="0"/>
              <a:t>một</a:t>
            </a:r>
            <a:endParaRPr lang="en-US" baseline="0" dirty="0" smtClean="0"/>
          </a:p>
          <a:p>
            <a:r>
              <a:rPr lang="en-US" baseline="0" dirty="0" err="1" smtClean="0"/>
              <a:t>Quyền</a:t>
            </a:r>
            <a:r>
              <a:rPr lang="en-US" baseline="0" dirty="0" smtClean="0"/>
              <a:t> </a:t>
            </a:r>
            <a:r>
              <a:rPr lang="en-US" baseline="0" dirty="0" err="1" smtClean="0"/>
              <a:t>đv</a:t>
            </a:r>
            <a:r>
              <a:rPr lang="en-US" baseline="0" dirty="0" smtClean="0"/>
              <a:t> </a:t>
            </a:r>
            <a:r>
              <a:rPr lang="en-US" baseline="0" dirty="0" err="1" smtClean="0"/>
              <a:t>bds</a:t>
            </a:r>
            <a:r>
              <a:rPr lang="en-US" baseline="0" dirty="0" smtClean="0"/>
              <a:t> </a:t>
            </a:r>
            <a:r>
              <a:rPr lang="en-US" baseline="0" dirty="0" err="1" smtClean="0"/>
              <a:t>liền</a:t>
            </a:r>
            <a:r>
              <a:rPr lang="en-US" baseline="0" dirty="0" smtClean="0"/>
              <a:t> </a:t>
            </a:r>
            <a:r>
              <a:rPr lang="en-US" baseline="0" dirty="0" err="1" smtClean="0"/>
              <a:t>kề</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21</a:t>
            </a:fld>
            <a:endParaRPr lang="en-US"/>
          </a:p>
        </p:txBody>
      </p:sp>
    </p:spTree>
    <p:extLst>
      <p:ext uri="{BB962C8B-B14F-4D97-AF65-F5344CB8AC3E}">
        <p14:creationId xmlns:p14="http://schemas.microsoft.com/office/powerpoint/2010/main" val="397704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Đây</a:t>
            </a:r>
            <a:r>
              <a:rPr lang="en-US" baseline="0" dirty="0" smtClean="0"/>
              <a:t> </a:t>
            </a:r>
            <a:r>
              <a:rPr lang="en-US" baseline="0" dirty="0" err="1" smtClean="0"/>
              <a:t>là</a:t>
            </a:r>
            <a:r>
              <a:rPr lang="en-US" baseline="0" dirty="0" smtClean="0"/>
              <a:t> </a:t>
            </a:r>
            <a:r>
              <a:rPr lang="en-US" baseline="0" dirty="0" err="1" smtClean="0"/>
              <a:t>quyền</a:t>
            </a:r>
            <a:r>
              <a:rPr lang="en-US" baseline="0" dirty="0" smtClean="0"/>
              <a:t> </a:t>
            </a:r>
            <a:r>
              <a:rPr lang="en-US" baseline="0" dirty="0" err="1" smtClean="0"/>
              <a:t>trên</a:t>
            </a:r>
            <a:r>
              <a:rPr lang="en-US" baseline="0" dirty="0" smtClean="0"/>
              <a:t> 1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khác</a:t>
            </a:r>
            <a:r>
              <a:rPr lang="en-US" baseline="0" dirty="0" smtClean="0"/>
              <a:t> </a:t>
            </a:r>
            <a:r>
              <a:rPr lang="en-US" baseline="0" dirty="0" err="1" smtClean="0"/>
              <a:t>và</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này</a:t>
            </a:r>
            <a:r>
              <a:rPr lang="en-US" baseline="0" dirty="0" smtClean="0"/>
              <a:t> </a:t>
            </a:r>
            <a:r>
              <a:rPr lang="en-US" baseline="0" dirty="0" err="1" smtClean="0"/>
              <a:t>thuộc</a:t>
            </a:r>
            <a:r>
              <a:rPr lang="en-US" baseline="0" dirty="0" smtClean="0"/>
              <a:t> 1 </a:t>
            </a:r>
            <a:r>
              <a:rPr lang="en-US" baseline="0" dirty="0" err="1" smtClean="0"/>
              <a:t>chủ</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khác</a:t>
            </a:r>
            <a:r>
              <a:rPr lang="en-US" baseline="0" dirty="0" smtClean="0"/>
              <a:t>. </a:t>
            </a:r>
            <a:r>
              <a:rPr lang="en-US" baseline="0" dirty="0" err="1" smtClean="0"/>
              <a:t>Xuất</a:t>
            </a:r>
            <a:r>
              <a:rPr lang="en-US" baseline="0" dirty="0" smtClean="0"/>
              <a:t> </a:t>
            </a:r>
            <a:r>
              <a:rPr lang="en-US" baseline="0" dirty="0" err="1" smtClean="0"/>
              <a:t>phát</a:t>
            </a:r>
            <a:r>
              <a:rPr lang="en-US" baseline="0" dirty="0" smtClean="0"/>
              <a:t> do </a:t>
            </a:r>
            <a:r>
              <a:rPr lang="en-US" baseline="0" dirty="0" err="1" smtClean="0"/>
              <a:t>địa</a:t>
            </a:r>
            <a:r>
              <a:rPr lang="en-US" baseline="0" dirty="0" smtClean="0"/>
              <a:t> </a:t>
            </a:r>
            <a:r>
              <a:rPr lang="en-US" baseline="0" dirty="0" err="1" smtClean="0"/>
              <a:t>thế</a:t>
            </a:r>
            <a:r>
              <a:rPr lang="en-US" baseline="0" dirty="0" smtClean="0"/>
              <a:t> </a:t>
            </a:r>
            <a:r>
              <a:rPr lang="en-US" baseline="0" dirty="0" err="1" smtClean="0"/>
              <a:t>tự</a:t>
            </a:r>
            <a:r>
              <a:rPr lang="en-US" baseline="0" dirty="0" smtClean="0"/>
              <a:t> </a:t>
            </a:r>
            <a:r>
              <a:rPr lang="en-US" baseline="0" dirty="0" err="1" smtClean="0"/>
              <a:t>nhiên</a:t>
            </a:r>
            <a:r>
              <a:rPr lang="en-US" baseline="0" dirty="0" smtClean="0"/>
              <a:t>, </a:t>
            </a:r>
            <a:r>
              <a:rPr lang="en-US" baseline="0" dirty="0" err="1" smtClean="0"/>
              <a:t>theo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do </a:t>
            </a:r>
            <a:r>
              <a:rPr lang="en-US" baseline="0" dirty="0" err="1" smtClean="0"/>
              <a:t>thỏa</a:t>
            </a:r>
            <a:r>
              <a:rPr lang="en-US" baseline="0" dirty="0" smtClean="0"/>
              <a:t> </a:t>
            </a:r>
            <a:r>
              <a:rPr lang="en-US" baseline="0" dirty="0" err="1" smtClean="0"/>
              <a:t>thuận</a:t>
            </a:r>
            <a:r>
              <a:rPr lang="en-US" baseline="0" dirty="0" smtClean="0"/>
              <a:t> hay di </a:t>
            </a:r>
            <a:r>
              <a:rPr lang="en-US" baseline="0" dirty="0" err="1" smtClean="0"/>
              <a:t>chúc</a:t>
            </a:r>
            <a:endParaRPr lang="en-US" baseline="0" dirty="0" smtClean="0"/>
          </a:p>
          <a:p>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các</a:t>
            </a:r>
            <a:r>
              <a:rPr lang="en-US" baseline="0" dirty="0" smtClean="0"/>
              <a:t> </a:t>
            </a:r>
            <a:r>
              <a:rPr lang="en-US" baseline="0" dirty="0" err="1" smtClean="0"/>
              <a:t>quyền</a:t>
            </a:r>
            <a:r>
              <a:rPr lang="en-US" baseline="0" dirty="0" smtClean="0"/>
              <a:t> </a:t>
            </a:r>
            <a:r>
              <a:rPr lang="en-US" baseline="0" dirty="0" err="1" smtClean="0"/>
              <a:t>đv</a:t>
            </a:r>
            <a:r>
              <a:rPr lang="en-US" baseline="0" dirty="0" smtClean="0"/>
              <a:t> </a:t>
            </a:r>
            <a:r>
              <a:rPr lang="en-US" baseline="0" dirty="0" err="1" smtClean="0"/>
              <a:t>bds</a:t>
            </a:r>
            <a:r>
              <a:rPr lang="en-US" baseline="0" dirty="0" smtClean="0"/>
              <a:t> </a:t>
            </a:r>
            <a:r>
              <a:rPr lang="en-US" baseline="0" dirty="0" err="1" smtClean="0"/>
              <a:t>liền</a:t>
            </a:r>
            <a:r>
              <a:rPr lang="en-US" baseline="0" dirty="0" smtClean="0"/>
              <a:t> </a:t>
            </a:r>
            <a:r>
              <a:rPr lang="en-US" baseline="0" dirty="0" err="1" smtClean="0"/>
              <a:t>kề</a:t>
            </a:r>
            <a:r>
              <a:rPr lang="en-US" baseline="0" dirty="0" smtClean="0"/>
              <a:t> </a:t>
            </a:r>
            <a:r>
              <a:rPr lang="en-US" baseline="0" dirty="0" err="1" smtClean="0"/>
              <a:t>trong</a:t>
            </a:r>
            <a:r>
              <a:rPr lang="en-US" baseline="0" dirty="0" smtClean="0"/>
              <a:t> </a:t>
            </a:r>
            <a:r>
              <a:rPr lang="en-US" baseline="0" dirty="0" err="1" smtClean="0"/>
              <a:t>blds</a:t>
            </a:r>
            <a:r>
              <a:rPr lang="en-US" baseline="0" dirty="0" smtClean="0"/>
              <a:t> 2015 </a:t>
            </a:r>
            <a:r>
              <a:rPr lang="en-US" baseline="0" dirty="0" err="1" smtClean="0"/>
              <a:t>gồm</a:t>
            </a:r>
            <a:r>
              <a:rPr lang="en-US" baseline="0" dirty="0" smtClean="0"/>
              <a:t>:</a:t>
            </a:r>
          </a:p>
          <a:p>
            <a:r>
              <a:rPr lang="en-US" baseline="0" dirty="0" err="1" smtClean="0"/>
              <a:t>Quyền</a:t>
            </a:r>
            <a:r>
              <a:rPr lang="en-US" baseline="0" dirty="0" smtClean="0"/>
              <a:t> </a:t>
            </a:r>
            <a:r>
              <a:rPr lang="en-US" baseline="0" dirty="0" err="1" smtClean="0"/>
              <a:t>cấp</a:t>
            </a:r>
            <a:r>
              <a:rPr lang="en-US" baseline="0" dirty="0" smtClean="0"/>
              <a:t> </a:t>
            </a:r>
            <a:r>
              <a:rPr lang="en-US" baseline="0" dirty="0" err="1" smtClean="0"/>
              <a:t>thoát</a:t>
            </a:r>
            <a:r>
              <a:rPr lang="en-US" baseline="0" dirty="0" smtClean="0"/>
              <a:t> </a:t>
            </a:r>
            <a:r>
              <a:rPr lang="en-US" baseline="0" dirty="0" err="1" smtClean="0"/>
              <a:t>nước</a:t>
            </a:r>
            <a:r>
              <a:rPr lang="en-US" baseline="0" dirty="0" smtClean="0"/>
              <a:t>; </a:t>
            </a:r>
            <a:r>
              <a:rPr lang="en-US" baseline="0" dirty="0" err="1" smtClean="0"/>
              <a:t>muốn</a:t>
            </a:r>
            <a:r>
              <a:rPr lang="en-US" baseline="0" dirty="0" smtClean="0"/>
              <a:t> </a:t>
            </a:r>
            <a:r>
              <a:rPr lang="en-US" baseline="0" dirty="0" err="1" smtClean="0"/>
              <a:t>có</a:t>
            </a:r>
            <a:r>
              <a:rPr lang="en-US" baseline="0" dirty="0" smtClean="0"/>
              <a:t> </a:t>
            </a:r>
            <a:r>
              <a:rPr lang="en-US" baseline="0" dirty="0" err="1" smtClean="0"/>
              <a:t>nước</a:t>
            </a:r>
            <a:r>
              <a:rPr lang="en-US" baseline="0" dirty="0" smtClean="0"/>
              <a:t> </a:t>
            </a:r>
            <a:r>
              <a:rPr lang="en-US" baseline="0" dirty="0" err="1" smtClean="0"/>
              <a:t>phải</a:t>
            </a:r>
            <a:r>
              <a:rPr lang="en-US" baseline="0" dirty="0" smtClean="0"/>
              <a:t> qua </a:t>
            </a:r>
            <a:r>
              <a:rPr lang="en-US" baseline="0" dirty="0" err="1" smtClean="0"/>
              <a:t>bds</a:t>
            </a:r>
            <a:r>
              <a:rPr lang="en-US" baseline="0" dirty="0" smtClean="0"/>
              <a:t> </a:t>
            </a:r>
            <a:r>
              <a:rPr lang="en-US" baseline="0" dirty="0" err="1" smtClean="0"/>
              <a:t>người</a:t>
            </a:r>
            <a:r>
              <a:rPr lang="en-US" baseline="0" dirty="0" smtClean="0"/>
              <a:t> </a:t>
            </a:r>
            <a:r>
              <a:rPr lang="en-US" baseline="0" dirty="0" err="1" smtClean="0"/>
              <a:t>khác</a:t>
            </a:r>
            <a:r>
              <a:rPr lang="en-US" baseline="0" dirty="0" smtClean="0"/>
              <a:t>; </a:t>
            </a:r>
            <a:r>
              <a:rPr lang="en-US" baseline="0" dirty="0" err="1" smtClean="0"/>
              <a:t>quyền</a:t>
            </a:r>
            <a:r>
              <a:rPr lang="en-US" baseline="0" dirty="0" smtClean="0"/>
              <a:t> </a:t>
            </a:r>
            <a:r>
              <a:rPr lang="en-US" baseline="0" dirty="0" err="1" smtClean="0"/>
              <a:t>thứ</a:t>
            </a:r>
            <a:r>
              <a:rPr lang="en-US" baseline="0" dirty="0" smtClean="0"/>
              <a:t> 2 </a:t>
            </a:r>
            <a:r>
              <a:rPr lang="en-US" baseline="0" dirty="0" err="1" smtClean="0"/>
              <a:t>cũng</a:t>
            </a:r>
            <a:r>
              <a:rPr lang="en-US" baseline="0" dirty="0" smtClean="0"/>
              <a:t> </a:t>
            </a:r>
            <a:r>
              <a:rPr lang="en-US" baseline="0" dirty="0" err="1" smtClean="0"/>
              <a:t>tương</a:t>
            </a:r>
            <a:r>
              <a:rPr lang="en-US" baseline="0" dirty="0" smtClean="0"/>
              <a:t> </a:t>
            </a:r>
            <a:r>
              <a:rPr lang="en-US" baseline="0" dirty="0" err="1" smtClean="0"/>
              <a:t>tự</a:t>
            </a:r>
            <a:r>
              <a:rPr lang="en-US" baseline="0" dirty="0" smtClean="0"/>
              <a:t> </a:t>
            </a:r>
            <a:r>
              <a:rPr lang="en-US" baseline="0" dirty="0" err="1" smtClean="0"/>
              <a:t>quyền</a:t>
            </a:r>
            <a:r>
              <a:rPr lang="en-US" baseline="0" dirty="0" smtClean="0"/>
              <a:t> 1</a:t>
            </a:r>
          </a:p>
          <a:p>
            <a:r>
              <a:rPr lang="en-US" baseline="0" dirty="0" err="1" smtClean="0"/>
              <a:t>Quyền</a:t>
            </a:r>
            <a:r>
              <a:rPr lang="en-US" baseline="0" dirty="0" smtClean="0"/>
              <a:t> </a:t>
            </a:r>
            <a:r>
              <a:rPr lang="en-US" baseline="0" dirty="0" err="1" smtClean="0"/>
              <a:t>về</a:t>
            </a:r>
            <a:r>
              <a:rPr lang="en-US" baseline="0" dirty="0" smtClean="0"/>
              <a:t> </a:t>
            </a:r>
            <a:r>
              <a:rPr lang="en-US" baseline="0" dirty="0" err="1" smtClean="0"/>
              <a:t>lói</a:t>
            </a:r>
            <a:r>
              <a:rPr lang="en-US" baseline="0" dirty="0" smtClean="0"/>
              <a:t> </a:t>
            </a:r>
            <a:r>
              <a:rPr lang="en-US" baseline="0" dirty="0" err="1" smtClean="0"/>
              <a:t>đi</a:t>
            </a:r>
            <a:r>
              <a:rPr lang="en-US" baseline="0" dirty="0" smtClean="0"/>
              <a:t>: </a:t>
            </a:r>
            <a:r>
              <a:rPr lang="en-US" baseline="0" dirty="0" err="1" smtClean="0"/>
              <a:t>là</a:t>
            </a:r>
            <a:r>
              <a:rPr lang="en-US" baseline="0" dirty="0" smtClean="0"/>
              <a:t> </a:t>
            </a:r>
            <a:r>
              <a:rPr lang="en-US" baseline="0" dirty="0" err="1" smtClean="0"/>
              <a:t>quyền</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trong</a:t>
            </a:r>
            <a:r>
              <a:rPr lang="en-US" baseline="0" dirty="0" smtClean="0"/>
              <a:t> ds </a:t>
            </a:r>
            <a:r>
              <a:rPr lang="en-US" baseline="0" dirty="0" err="1" smtClean="0"/>
              <a:t>vì</a:t>
            </a:r>
            <a:r>
              <a:rPr lang="en-US" baseline="0" dirty="0" smtClean="0"/>
              <a:t> </a:t>
            </a:r>
            <a:r>
              <a:rPr lang="en-US" baseline="0" dirty="0" err="1" smtClean="0"/>
              <a:t>ảnh</a:t>
            </a:r>
            <a:r>
              <a:rPr lang="en-US" baseline="0" dirty="0" smtClean="0"/>
              <a:t> </a:t>
            </a:r>
            <a:r>
              <a:rPr lang="en-US" baseline="0" dirty="0" err="1" smtClean="0"/>
              <a:t>hưởng</a:t>
            </a:r>
            <a:r>
              <a:rPr lang="en-US" baseline="0" dirty="0" smtClean="0"/>
              <a:t> </a:t>
            </a:r>
            <a:r>
              <a:rPr lang="en-US" baseline="0" dirty="0" err="1" smtClean="0"/>
              <a:t>đến</a:t>
            </a:r>
            <a:r>
              <a:rPr lang="en-US" baseline="0" dirty="0" smtClean="0"/>
              <a:t> </a:t>
            </a:r>
            <a:r>
              <a:rPr lang="en-US" baseline="0" dirty="0" err="1" smtClean="0"/>
              <a:t>cs</a:t>
            </a:r>
            <a:r>
              <a:rPr lang="en-US" baseline="0" dirty="0" smtClean="0"/>
              <a:t> </a:t>
            </a:r>
            <a:r>
              <a:rPr lang="en-US" baseline="0" dirty="0" err="1" smtClean="0"/>
              <a:t>của</a:t>
            </a:r>
            <a:r>
              <a:rPr lang="en-US" baseline="0" dirty="0" smtClean="0"/>
              <a:t> con </a:t>
            </a:r>
            <a:r>
              <a:rPr lang="en-US" baseline="0" dirty="0" err="1" smtClean="0"/>
              <a:t>người</a:t>
            </a:r>
            <a:r>
              <a:rPr lang="en-US" baseline="0" dirty="0" smtClean="0"/>
              <a:t>, </a:t>
            </a:r>
            <a:r>
              <a:rPr lang="en-US" baseline="0" dirty="0" err="1" smtClean="0"/>
              <a:t>điều</a:t>
            </a:r>
            <a:r>
              <a:rPr lang="en-US" baseline="0" dirty="0" smtClean="0"/>
              <a:t> </a:t>
            </a:r>
            <a:r>
              <a:rPr lang="en-US" baseline="0" dirty="0" err="1" smtClean="0"/>
              <a:t>kiện</a:t>
            </a:r>
            <a:r>
              <a:rPr lang="en-US" baseline="0" dirty="0" smtClean="0"/>
              <a:t> </a:t>
            </a:r>
            <a:r>
              <a:rPr lang="en-US" baseline="0" dirty="0" err="1" smtClean="0"/>
              <a:t>là</a:t>
            </a:r>
            <a:r>
              <a:rPr lang="en-US" baseline="0" dirty="0" smtClean="0"/>
              <a:t> </a:t>
            </a:r>
            <a:r>
              <a:rPr lang="en-US" baseline="0" dirty="0" err="1" smtClean="0"/>
              <a:t>chủ</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có</a:t>
            </a:r>
            <a:r>
              <a:rPr lang="en-US" baseline="0" dirty="0" smtClean="0"/>
              <a:t> </a:t>
            </a:r>
            <a:r>
              <a:rPr lang="en-US" baseline="0" dirty="0" err="1" smtClean="0"/>
              <a:t>bds</a:t>
            </a:r>
            <a:r>
              <a:rPr lang="en-US" baseline="0" dirty="0" smtClean="0"/>
              <a:t> </a:t>
            </a:r>
            <a:r>
              <a:rPr lang="en-US" baseline="0" dirty="0" err="1" smtClean="0"/>
              <a:t>bị</a:t>
            </a:r>
            <a:r>
              <a:rPr lang="en-US" baseline="0" dirty="0" smtClean="0"/>
              <a:t> </a:t>
            </a:r>
            <a:r>
              <a:rPr lang="en-US" baseline="0" dirty="0" err="1" smtClean="0"/>
              <a:t>vây</a:t>
            </a:r>
            <a:r>
              <a:rPr lang="en-US" baseline="0" dirty="0" smtClean="0"/>
              <a:t> </a:t>
            </a:r>
            <a:r>
              <a:rPr lang="en-US" baseline="0" dirty="0" err="1" smtClean="0"/>
              <a:t>bọc</a:t>
            </a:r>
            <a:r>
              <a:rPr lang="en-US" baseline="0" dirty="0" smtClean="0"/>
              <a:t>, </a:t>
            </a:r>
            <a:r>
              <a:rPr lang="en-US" baseline="0" dirty="0" err="1" smtClean="0"/>
              <a:t>ko</a:t>
            </a:r>
            <a:r>
              <a:rPr lang="en-US" baseline="0" dirty="0" smtClean="0"/>
              <a:t> </a:t>
            </a:r>
            <a:r>
              <a:rPr lang="en-US" baseline="0" dirty="0" err="1" smtClean="0"/>
              <a:t>có</a:t>
            </a:r>
            <a:r>
              <a:rPr lang="en-US" baseline="0" dirty="0" smtClean="0"/>
              <a:t> </a:t>
            </a:r>
            <a:r>
              <a:rPr lang="en-US" baseline="0" dirty="0" err="1" smtClean="0"/>
              <a:t>lối</a:t>
            </a:r>
            <a:r>
              <a:rPr lang="en-US" baseline="0" dirty="0" smtClean="0"/>
              <a:t> </a:t>
            </a:r>
            <a:r>
              <a:rPr lang="en-US" baseline="0" dirty="0" err="1" smtClean="0"/>
              <a:t>đi</a:t>
            </a:r>
            <a:r>
              <a:rPr lang="en-US" baseline="0" dirty="0" smtClean="0"/>
              <a:t> </a:t>
            </a:r>
            <a:r>
              <a:rPr lang="en-US" baseline="0" dirty="0" err="1" smtClean="0"/>
              <a:t>ra</a:t>
            </a:r>
            <a:r>
              <a:rPr lang="en-US" baseline="0" dirty="0" smtClean="0"/>
              <a:t> </a:t>
            </a:r>
            <a:r>
              <a:rPr lang="en-US" baseline="0" dirty="0" err="1" smtClean="0"/>
              <a:t>đường</a:t>
            </a:r>
            <a:r>
              <a:rPr lang="en-US" baseline="0" dirty="0" smtClean="0"/>
              <a:t> </a:t>
            </a:r>
            <a:r>
              <a:rPr lang="en-US" baseline="0" dirty="0" err="1" smtClean="0"/>
              <a:t>công</a:t>
            </a:r>
            <a:r>
              <a:rPr lang="en-US" baseline="0" dirty="0" smtClean="0"/>
              <a:t> </a:t>
            </a:r>
            <a:r>
              <a:rPr lang="en-US" baseline="0" dirty="0" err="1" smtClean="0"/>
              <a:t>cộng</a:t>
            </a:r>
            <a:r>
              <a:rPr lang="en-US" baseline="0" dirty="0" smtClean="0"/>
              <a:t>.</a:t>
            </a:r>
          </a:p>
          <a:p>
            <a:r>
              <a:rPr lang="en-US" baseline="0" dirty="0" err="1" smtClean="0"/>
              <a:t>Quyền</a:t>
            </a:r>
            <a:r>
              <a:rPr lang="en-US" baseline="0" dirty="0" smtClean="0"/>
              <a:t> </a:t>
            </a:r>
            <a:r>
              <a:rPr lang="en-US" baseline="0" dirty="0" err="1" smtClean="0"/>
              <a:t>mắc</a:t>
            </a:r>
            <a:r>
              <a:rPr lang="en-US" baseline="0" dirty="0" smtClean="0"/>
              <a:t> </a:t>
            </a:r>
            <a:r>
              <a:rPr lang="en-US" baseline="0" dirty="0" err="1" smtClean="0"/>
              <a:t>đường</a:t>
            </a:r>
            <a:r>
              <a:rPr lang="en-US" baseline="0" dirty="0" smtClean="0"/>
              <a:t> </a:t>
            </a:r>
            <a:r>
              <a:rPr lang="en-US" baseline="0" dirty="0" err="1" smtClean="0"/>
              <a:t>dây</a:t>
            </a:r>
            <a:r>
              <a:rPr lang="en-US" baseline="0" dirty="0" smtClean="0"/>
              <a:t> </a:t>
            </a:r>
            <a:r>
              <a:rPr lang="en-US" baseline="0" dirty="0" err="1" smtClean="0"/>
              <a:t>tải</a:t>
            </a:r>
            <a:r>
              <a:rPr lang="en-US" baseline="0" dirty="0" smtClean="0"/>
              <a:t> </a:t>
            </a:r>
            <a:r>
              <a:rPr lang="en-US" baseline="0" dirty="0" err="1" smtClean="0"/>
              <a:t>điện</a:t>
            </a:r>
            <a:r>
              <a:rPr lang="en-US" baseline="0" dirty="0" smtClean="0"/>
              <a:t>: </a:t>
            </a:r>
            <a:r>
              <a:rPr lang="en-US" baseline="0" dirty="0" err="1" smtClean="0"/>
              <a:t>người</a:t>
            </a:r>
            <a:r>
              <a:rPr lang="en-US" baseline="0" dirty="0" smtClean="0"/>
              <a:t> </a:t>
            </a:r>
            <a:r>
              <a:rPr lang="en-US" baseline="0" dirty="0" err="1" smtClean="0"/>
              <a:t>bds</a:t>
            </a:r>
            <a:r>
              <a:rPr lang="en-US" baseline="0" dirty="0" smtClean="0"/>
              <a:t> </a:t>
            </a:r>
            <a:r>
              <a:rPr lang="en-US" baseline="0" dirty="0" err="1" smtClean="0"/>
              <a:t>phía</a:t>
            </a:r>
            <a:r>
              <a:rPr lang="en-US" baseline="0" dirty="0" smtClean="0"/>
              <a:t> </a:t>
            </a:r>
            <a:r>
              <a:rPr lang="en-US" baseline="0" dirty="0" err="1" smtClean="0"/>
              <a:t>trong</a:t>
            </a:r>
            <a:r>
              <a:rPr lang="en-US" baseline="0" dirty="0" smtClean="0"/>
              <a:t> </a:t>
            </a:r>
            <a:r>
              <a:rPr lang="en-US" baseline="0" dirty="0" err="1" smtClean="0"/>
              <a:t>đc</a:t>
            </a:r>
            <a:r>
              <a:rPr lang="en-US" baseline="0" dirty="0" smtClean="0"/>
              <a:t> </a:t>
            </a:r>
            <a:r>
              <a:rPr lang="en-US" baseline="0" dirty="0" err="1" smtClean="0"/>
              <a:t>quyền</a:t>
            </a:r>
            <a:r>
              <a:rPr lang="en-US" baseline="0" dirty="0" smtClean="0"/>
              <a:t> </a:t>
            </a:r>
            <a:r>
              <a:rPr lang="en-US" baseline="0" dirty="0" err="1" smtClean="0"/>
              <a:t>mắc</a:t>
            </a:r>
            <a:r>
              <a:rPr lang="en-US" baseline="0" dirty="0" smtClean="0"/>
              <a:t> </a:t>
            </a:r>
            <a:r>
              <a:rPr lang="en-US" baseline="0" dirty="0" err="1" smtClean="0"/>
              <a:t>dây</a:t>
            </a:r>
            <a:r>
              <a:rPr lang="en-US" baseline="0" dirty="0" smtClean="0"/>
              <a:t> </a:t>
            </a:r>
            <a:r>
              <a:rPr lang="en-US" baseline="0" dirty="0" err="1" smtClean="0"/>
              <a:t>điện</a:t>
            </a:r>
            <a:endParaRPr lang="en-US" baseline="0" dirty="0" smtClean="0"/>
          </a:p>
        </p:txBody>
      </p:sp>
      <p:sp>
        <p:nvSpPr>
          <p:cNvPr id="4" name="Slide Number Placeholder 3"/>
          <p:cNvSpPr>
            <a:spLocks noGrp="1"/>
          </p:cNvSpPr>
          <p:nvPr>
            <p:ph type="sldNum" sz="quarter" idx="10"/>
          </p:nvPr>
        </p:nvSpPr>
        <p:spPr/>
        <p:txBody>
          <a:bodyPr/>
          <a:lstStyle/>
          <a:p>
            <a:fld id="{FFF2577D-A50B-4A6A-9D1F-6A9E2E9C53FD}" type="slidenum">
              <a:rPr lang="en-US" smtClean="0"/>
              <a:t>22</a:t>
            </a:fld>
            <a:endParaRPr lang="en-US"/>
          </a:p>
        </p:txBody>
      </p:sp>
    </p:spTree>
    <p:extLst>
      <p:ext uri="{BB962C8B-B14F-4D97-AF65-F5344CB8AC3E}">
        <p14:creationId xmlns:p14="http://schemas.microsoft.com/office/powerpoint/2010/main" val="181520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là</a:t>
            </a:r>
            <a:r>
              <a:rPr lang="en-US" baseline="0" dirty="0" smtClean="0"/>
              <a:t> </a:t>
            </a:r>
            <a:r>
              <a:rPr lang="en-US" baseline="0" dirty="0" err="1" smtClean="0"/>
              <a:t>quyền</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quyền</a:t>
            </a:r>
            <a:r>
              <a:rPr lang="en-US" baseline="0" dirty="0" smtClean="0"/>
              <a:t> </a:t>
            </a:r>
            <a:r>
              <a:rPr lang="en-US" baseline="0" dirty="0" err="1" smtClean="0"/>
              <a:t>khác</a:t>
            </a:r>
            <a:r>
              <a:rPr lang="en-US" baseline="0" dirty="0" smtClean="0"/>
              <a:t>, </a:t>
            </a:r>
            <a:r>
              <a:rPr lang="en-US" baseline="0" dirty="0" err="1" smtClean="0"/>
              <a:t>quyền</a:t>
            </a:r>
            <a:r>
              <a:rPr lang="en-US" baseline="0" dirty="0" smtClean="0"/>
              <a:t> </a:t>
            </a:r>
            <a:r>
              <a:rPr lang="en-US" baseline="0" dirty="0" err="1" smtClean="0"/>
              <a:t>này</a:t>
            </a:r>
            <a:r>
              <a:rPr lang="en-US" baseline="0" dirty="0" smtClean="0"/>
              <a:t> </a:t>
            </a:r>
            <a:r>
              <a:rPr lang="en-US" baseline="0" dirty="0" err="1" smtClean="0"/>
              <a:t>khác</a:t>
            </a:r>
            <a:r>
              <a:rPr lang="en-US" baseline="0" dirty="0" smtClean="0"/>
              <a:t> </a:t>
            </a:r>
            <a:r>
              <a:rPr lang="en-US" baseline="0" dirty="0" err="1" smtClean="0"/>
              <a:t>đv</a:t>
            </a:r>
            <a:r>
              <a:rPr lang="en-US" baseline="0" dirty="0" smtClean="0"/>
              <a:t> </a:t>
            </a:r>
            <a:r>
              <a:rPr lang="en-US" baseline="0" dirty="0" err="1" smtClean="0"/>
              <a:t>quyền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trong</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thuê</a:t>
            </a:r>
            <a:r>
              <a:rPr lang="en-US" baseline="0" dirty="0" smtClean="0"/>
              <a:t>, </a:t>
            </a:r>
            <a:r>
              <a:rPr lang="en-US" baseline="0" dirty="0" err="1" smtClean="0"/>
              <a:t>mượn</a:t>
            </a:r>
            <a:r>
              <a:rPr lang="en-US" baseline="0" dirty="0" smtClean="0"/>
              <a:t>, </a:t>
            </a:r>
            <a:r>
              <a:rPr lang="en-US" baseline="0" dirty="0" err="1" smtClean="0"/>
              <a:t>Người</a:t>
            </a:r>
            <a:r>
              <a:rPr lang="en-US" baseline="0" dirty="0" smtClean="0"/>
              <a:t> </a:t>
            </a:r>
            <a:r>
              <a:rPr lang="en-US" baseline="0" dirty="0" err="1" smtClean="0"/>
              <a:t>thuê</a:t>
            </a:r>
            <a:r>
              <a:rPr lang="en-US" baseline="0" dirty="0" smtClean="0"/>
              <a:t>, </a:t>
            </a:r>
            <a:r>
              <a:rPr lang="en-US" baseline="0" dirty="0" err="1" smtClean="0"/>
              <a:t>mượn</a:t>
            </a:r>
            <a:r>
              <a:rPr lang="en-US" baseline="0" dirty="0" smtClean="0"/>
              <a:t> </a:t>
            </a:r>
            <a:r>
              <a:rPr lang="en-US" baseline="0" dirty="0" err="1" smtClean="0"/>
              <a:t>cũng</a:t>
            </a:r>
            <a:r>
              <a:rPr lang="en-US" baseline="0" dirty="0" smtClean="0"/>
              <a:t> </a:t>
            </a:r>
            <a:r>
              <a:rPr lang="en-US" baseline="0" dirty="0" err="1" smtClean="0"/>
              <a:t>ko</a:t>
            </a:r>
            <a:r>
              <a:rPr lang="en-US" baseline="0" dirty="0" smtClean="0"/>
              <a:t> </a:t>
            </a:r>
            <a:r>
              <a:rPr lang="en-US" baseline="0" dirty="0" err="1" smtClean="0"/>
              <a:t>phải</a:t>
            </a:r>
            <a:r>
              <a:rPr lang="en-US" baseline="0" dirty="0" smtClean="0"/>
              <a:t> </a:t>
            </a:r>
            <a:r>
              <a:rPr lang="en-US" baseline="0" dirty="0" err="1" smtClean="0"/>
              <a:t>là</a:t>
            </a:r>
            <a:r>
              <a:rPr lang="en-US" baseline="0" dirty="0" smtClean="0"/>
              <a:t> </a:t>
            </a:r>
            <a:r>
              <a:rPr lang="en-US" baseline="0" dirty="0" err="1" smtClean="0"/>
              <a:t>chủ</a:t>
            </a:r>
            <a:r>
              <a:rPr lang="en-US" baseline="0" dirty="0" smtClean="0"/>
              <a:t> </a:t>
            </a:r>
            <a:r>
              <a:rPr lang="en-US" baseline="0" dirty="0" err="1" smtClean="0"/>
              <a:t>sở</a:t>
            </a:r>
            <a:r>
              <a:rPr lang="en-US" baseline="0" dirty="0" smtClean="0"/>
              <a:t> </a:t>
            </a:r>
            <a:r>
              <a:rPr lang="en-US" baseline="0" dirty="0" err="1" smtClean="0"/>
              <a:t>hữu</a:t>
            </a:r>
            <a:endParaRPr lang="en-US" baseline="0" dirty="0" smtClean="0"/>
          </a:p>
          <a:p>
            <a:r>
              <a:rPr lang="en-US" baseline="0" dirty="0" err="1" smtClean="0"/>
              <a:t>Với</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nêu</a:t>
            </a:r>
            <a:r>
              <a:rPr lang="en-US" baseline="0" dirty="0" smtClean="0"/>
              <a:t> </a:t>
            </a:r>
            <a:r>
              <a:rPr lang="en-US" baseline="0" dirty="0" err="1" smtClean="0"/>
              <a:t>trên</a:t>
            </a:r>
            <a:r>
              <a:rPr lang="en-US" baseline="0" dirty="0" smtClean="0"/>
              <a:t>, </a:t>
            </a:r>
            <a:r>
              <a:rPr lang="en-US" baseline="0" dirty="0" err="1" smtClean="0"/>
              <a:t>dễ</a:t>
            </a:r>
            <a:r>
              <a:rPr lang="en-US" baseline="0" dirty="0" smtClean="0"/>
              <a:t> </a:t>
            </a:r>
            <a:r>
              <a:rPr lang="en-US" baseline="0" dirty="0" err="1" smtClean="0"/>
              <a:t>nhầm</a:t>
            </a:r>
            <a:r>
              <a:rPr lang="en-US" baseline="0" dirty="0" smtClean="0"/>
              <a:t> </a:t>
            </a:r>
            <a:r>
              <a:rPr lang="en-US" baseline="0" dirty="0" err="1" smtClean="0"/>
              <a:t>lẫn</a:t>
            </a:r>
            <a:r>
              <a:rPr lang="en-US" baseline="0" dirty="0" smtClean="0"/>
              <a:t> </a:t>
            </a:r>
            <a:r>
              <a:rPr lang="en-US" baseline="0" dirty="0" err="1" smtClean="0"/>
              <a:t>với</a:t>
            </a:r>
            <a:r>
              <a:rPr lang="en-US" baseline="0" dirty="0" smtClean="0"/>
              <a:t> </a:t>
            </a:r>
            <a:r>
              <a:rPr lang="en-US" baseline="0" dirty="0" err="1" smtClean="0"/>
              <a:t>quyền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trong</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thuê</a:t>
            </a:r>
            <a:r>
              <a:rPr lang="en-US" baseline="0" dirty="0" smtClean="0"/>
              <a:t> (</a:t>
            </a:r>
            <a:r>
              <a:rPr lang="en-US" baseline="0" dirty="0" err="1" smtClean="0"/>
              <a:t>họ</a:t>
            </a:r>
            <a:r>
              <a:rPr lang="en-US" baseline="0" dirty="0" smtClean="0"/>
              <a:t> </a:t>
            </a:r>
            <a:r>
              <a:rPr lang="en-US" baseline="0" dirty="0" err="1" smtClean="0"/>
              <a:t>cũng</a:t>
            </a:r>
            <a:r>
              <a:rPr lang="en-US" baseline="0" dirty="0" smtClean="0"/>
              <a:t> </a:t>
            </a:r>
            <a:r>
              <a:rPr lang="en-US" baseline="0" dirty="0" err="1" smtClean="0"/>
              <a:t>ko</a:t>
            </a:r>
            <a:r>
              <a:rPr lang="en-US" baseline="0" dirty="0" smtClean="0"/>
              <a:t> </a:t>
            </a:r>
            <a:r>
              <a:rPr lang="en-US" baseline="0" dirty="0" err="1" smtClean="0"/>
              <a:t>phải</a:t>
            </a:r>
            <a:r>
              <a:rPr lang="en-US" baseline="0" dirty="0" smtClean="0"/>
              <a:t> </a:t>
            </a:r>
            <a:r>
              <a:rPr lang="en-US" baseline="0" dirty="0" err="1" smtClean="0"/>
              <a:t>là</a:t>
            </a:r>
            <a:r>
              <a:rPr lang="en-US" baseline="0" dirty="0" smtClean="0"/>
              <a:t> </a:t>
            </a:r>
            <a:r>
              <a:rPr lang="en-US" baseline="0" dirty="0" err="1" smtClean="0"/>
              <a:t>chủ</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cũng</a:t>
            </a:r>
            <a:r>
              <a:rPr lang="en-US" baseline="0" dirty="0" smtClean="0"/>
              <a:t> </a:t>
            </a:r>
            <a:r>
              <a:rPr lang="en-US" baseline="0" dirty="0" err="1" smtClean="0"/>
              <a:t>khai</a:t>
            </a:r>
            <a:r>
              <a:rPr lang="en-US" baseline="0" dirty="0" smtClean="0"/>
              <a:t> </a:t>
            </a:r>
            <a:r>
              <a:rPr lang="en-US" baseline="0" dirty="0" err="1" smtClean="0"/>
              <a:t>thác</a:t>
            </a:r>
            <a:r>
              <a:rPr lang="en-US" baseline="0" dirty="0" smtClean="0"/>
              <a:t> </a:t>
            </a:r>
            <a:r>
              <a:rPr lang="en-US" baseline="0" dirty="0" err="1" smtClean="0"/>
              <a:t>hoa</a:t>
            </a:r>
            <a:r>
              <a:rPr lang="en-US" baseline="0" dirty="0" smtClean="0"/>
              <a:t> </a:t>
            </a:r>
            <a:r>
              <a:rPr lang="en-US" baseline="0" dirty="0" err="1" smtClean="0"/>
              <a:t>lợi</a:t>
            </a:r>
            <a:r>
              <a:rPr lang="en-US" baseline="0" dirty="0" smtClean="0"/>
              <a:t>)</a:t>
            </a:r>
          </a:p>
          <a:p>
            <a:r>
              <a:rPr lang="en-US" baseline="0" dirty="0" err="1" smtClean="0"/>
              <a:t>Quyền</a:t>
            </a:r>
            <a:r>
              <a:rPr lang="en-US" baseline="0" dirty="0" smtClean="0"/>
              <a:t> </a:t>
            </a:r>
            <a:r>
              <a:rPr lang="en-US" baseline="0" dirty="0" err="1" smtClean="0"/>
              <a:t>năng</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hưởng</a:t>
            </a:r>
            <a:r>
              <a:rPr lang="en-US" baseline="0" dirty="0" smtClean="0"/>
              <a:t> </a:t>
            </a:r>
            <a:r>
              <a:rPr lang="en-US" baseline="0" dirty="0" err="1" smtClean="0"/>
              <a:t>dụng</a:t>
            </a:r>
            <a:endParaRPr lang="en-US" baseline="0" dirty="0" smtClean="0"/>
          </a:p>
          <a:p>
            <a:r>
              <a:rPr lang="en-US" baseline="0" dirty="0" err="1" smtClean="0"/>
              <a:t>Vd</a:t>
            </a:r>
            <a:r>
              <a:rPr lang="en-US" baseline="0" dirty="0" smtClean="0"/>
              <a:t>: a </a:t>
            </a:r>
            <a:r>
              <a:rPr lang="en-US" baseline="0" dirty="0" err="1" smtClean="0"/>
              <a:t>là</a:t>
            </a:r>
            <a:r>
              <a:rPr lang="en-US" baseline="0" dirty="0" smtClean="0"/>
              <a:t> </a:t>
            </a:r>
            <a:r>
              <a:rPr lang="en-US" baseline="0" dirty="0" err="1" smtClean="0"/>
              <a:t>chủ</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lập</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cho</a:t>
            </a:r>
            <a:r>
              <a:rPr lang="en-US" baseline="0" dirty="0" smtClean="0"/>
              <a:t> b </a:t>
            </a:r>
            <a:r>
              <a:rPr lang="en-US" baseline="0" dirty="0" err="1" smtClean="0"/>
              <a:t>khai</a:t>
            </a:r>
            <a:r>
              <a:rPr lang="en-US" baseline="0" dirty="0" smtClean="0"/>
              <a:t> </a:t>
            </a:r>
            <a:r>
              <a:rPr lang="en-US" baseline="0" dirty="0" err="1" smtClean="0"/>
              <a:t>thác</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lập</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cho</a:t>
            </a:r>
            <a:r>
              <a:rPr lang="en-US" baseline="0" dirty="0" smtClean="0"/>
              <a:t> b </a:t>
            </a:r>
            <a:r>
              <a:rPr lang="en-US" baseline="0" dirty="0" err="1" smtClean="0"/>
              <a:t>thuê</a:t>
            </a:r>
            <a:r>
              <a:rPr lang="en-US" baseline="0" dirty="0" smtClean="0"/>
              <a:t> a </a:t>
            </a:r>
            <a:r>
              <a:rPr lang="en-US" baseline="0" dirty="0" err="1" smtClean="0"/>
              <a:t>cho</a:t>
            </a:r>
            <a:r>
              <a:rPr lang="en-US" baseline="0" dirty="0" smtClean="0"/>
              <a:t> be , </a:t>
            </a:r>
            <a:r>
              <a:rPr lang="en-US" baseline="0" dirty="0" err="1" smtClean="0"/>
              <a:t>hoặc</a:t>
            </a:r>
            <a:r>
              <a:rPr lang="en-US" baseline="0" dirty="0" smtClean="0"/>
              <a:t> </a:t>
            </a:r>
            <a:r>
              <a:rPr lang="en-US" baseline="0" dirty="0" err="1" smtClean="0"/>
              <a:t>lập</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tạo</a:t>
            </a:r>
            <a:r>
              <a:rPr lang="en-US" baseline="0" dirty="0" smtClean="0"/>
              <a:t> </a:t>
            </a:r>
            <a:r>
              <a:rPr lang="en-US" baseline="0" dirty="0" err="1" smtClean="0"/>
              <a:t>quyền</a:t>
            </a:r>
            <a:r>
              <a:rPr lang="en-US" baseline="0" dirty="0" smtClean="0"/>
              <a:t> </a:t>
            </a:r>
            <a:r>
              <a:rPr lang="en-US" baseline="0" dirty="0" err="1" smtClean="0"/>
              <a:t>hưởng</a:t>
            </a:r>
            <a:r>
              <a:rPr lang="en-US" baseline="0" dirty="0" smtClean="0"/>
              <a:t> dung </a:t>
            </a:r>
            <a:r>
              <a:rPr lang="en-US" baseline="0" dirty="0" err="1" smtClean="0"/>
              <a:t>cho</a:t>
            </a:r>
            <a:r>
              <a:rPr lang="en-US" baseline="0" dirty="0" smtClean="0"/>
              <a:t> b </a:t>
            </a:r>
            <a:r>
              <a:rPr lang="en-US" baseline="0" dirty="0" err="1" smtClean="0"/>
              <a:t>khai</a:t>
            </a:r>
            <a:r>
              <a:rPr lang="en-US" baseline="0" dirty="0" smtClean="0"/>
              <a:t> </a:t>
            </a:r>
            <a:r>
              <a:rPr lang="en-US" baseline="0" dirty="0" err="1" smtClean="0"/>
              <a:t>thác</a:t>
            </a:r>
            <a:r>
              <a:rPr lang="en-US" baseline="0" dirty="0" smtClean="0"/>
              <a:t> </a:t>
            </a:r>
            <a:r>
              <a:rPr lang="en-US" baseline="0" dirty="0" err="1" smtClean="0"/>
              <a:t>hoa</a:t>
            </a:r>
            <a:r>
              <a:rPr lang="en-US" baseline="0" dirty="0" smtClean="0"/>
              <a:t> </a:t>
            </a:r>
            <a:r>
              <a:rPr lang="en-US" baseline="0" dirty="0" err="1" smtClean="0"/>
              <a:t>lợi</a:t>
            </a:r>
            <a:r>
              <a:rPr lang="en-US" baseline="0" dirty="0" smtClean="0"/>
              <a:t>). </a:t>
            </a:r>
            <a:r>
              <a:rPr lang="en-US" baseline="0" dirty="0" err="1" smtClean="0"/>
              <a:t>Chủ</a:t>
            </a:r>
            <a:r>
              <a:rPr lang="en-US" baseline="0" dirty="0" smtClean="0"/>
              <a:t> </a:t>
            </a:r>
            <a:r>
              <a:rPr lang="en-US" baseline="0" dirty="0" err="1" smtClean="0"/>
              <a:t>sỏ</a:t>
            </a:r>
            <a:r>
              <a:rPr lang="en-US" baseline="0" dirty="0" smtClean="0"/>
              <a:t> </a:t>
            </a:r>
            <a:r>
              <a:rPr lang="en-US" baseline="0" dirty="0" err="1" smtClean="0"/>
              <a:t>hữu</a:t>
            </a:r>
            <a:r>
              <a:rPr lang="en-US" baseline="0" dirty="0" smtClean="0"/>
              <a:t> </a:t>
            </a:r>
            <a:r>
              <a:rPr lang="en-US" baseline="0" dirty="0" err="1" smtClean="0"/>
              <a:t>không</a:t>
            </a:r>
            <a:r>
              <a:rPr lang="en-US" baseline="0" dirty="0" smtClean="0"/>
              <a:t> </a:t>
            </a:r>
            <a:r>
              <a:rPr lang="en-US" baseline="0" dirty="0" err="1" smtClean="0"/>
              <a:t>đc</a:t>
            </a:r>
            <a:r>
              <a:rPr lang="en-US" baseline="0" dirty="0" smtClean="0"/>
              <a:t> </a:t>
            </a:r>
            <a:r>
              <a:rPr lang="en-US" baseline="0" dirty="0" err="1" smtClean="0"/>
              <a:t>đòi</a:t>
            </a:r>
            <a:r>
              <a:rPr lang="en-US" baseline="0" dirty="0" smtClean="0"/>
              <a:t> </a:t>
            </a:r>
            <a:r>
              <a:rPr lang="en-US" baseline="0" dirty="0" err="1" smtClean="0"/>
              <a:t>lại</a:t>
            </a:r>
            <a:r>
              <a:rPr lang="en-US" baseline="0" dirty="0" smtClean="0"/>
              <a:t> </a:t>
            </a:r>
            <a:r>
              <a:rPr lang="en-US" baseline="0" dirty="0" err="1" smtClean="0"/>
              <a:t>ts</a:t>
            </a:r>
            <a:r>
              <a:rPr lang="en-US" baseline="0" dirty="0" smtClean="0"/>
              <a:t> </a:t>
            </a:r>
            <a:r>
              <a:rPr lang="en-US" baseline="0" dirty="0" err="1" smtClean="0"/>
              <a:t>từ</a:t>
            </a:r>
            <a:r>
              <a:rPr lang="en-US" baseline="0" dirty="0" smtClean="0"/>
              <a:t> </a:t>
            </a:r>
            <a:r>
              <a:rPr lang="en-US" baseline="0" dirty="0" err="1" smtClean="0"/>
              <a:t>người</a:t>
            </a:r>
            <a:r>
              <a:rPr lang="en-US" baseline="0" dirty="0" smtClean="0"/>
              <a:t> </a:t>
            </a:r>
            <a:r>
              <a:rPr lang="en-US" baseline="0" dirty="0" err="1" smtClean="0"/>
              <a:t>đang</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khác</a:t>
            </a:r>
            <a:r>
              <a:rPr lang="en-US" baseline="0" dirty="0" smtClean="0"/>
              <a:t>. </a:t>
            </a:r>
            <a:r>
              <a:rPr lang="en-US" baseline="0" dirty="0" err="1" smtClean="0"/>
              <a:t>Tỏng</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b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hưởng</a:t>
            </a:r>
            <a:r>
              <a:rPr lang="en-US" baseline="0" dirty="0" smtClean="0"/>
              <a:t> </a:t>
            </a:r>
            <a:r>
              <a:rPr lang="en-US" baseline="0" dirty="0" err="1" smtClean="0"/>
              <a:t>dụng</a:t>
            </a:r>
            <a:r>
              <a:rPr lang="en-US" baseline="0" dirty="0" smtClean="0"/>
              <a:t> a </a:t>
            </a:r>
            <a:r>
              <a:rPr lang="en-US" baseline="0" dirty="0" err="1" smtClean="0"/>
              <a:t>ko</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đòi</a:t>
            </a:r>
            <a:r>
              <a:rPr lang="en-US" baseline="0" dirty="0" smtClean="0"/>
              <a:t> </a:t>
            </a:r>
            <a:r>
              <a:rPr lang="en-US" baseline="0" dirty="0" err="1" smtClean="0"/>
              <a:t>và</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cho</a:t>
            </a:r>
            <a:r>
              <a:rPr lang="en-US" baseline="0" dirty="0" smtClean="0"/>
              <a:t> b </a:t>
            </a:r>
            <a:r>
              <a:rPr lang="en-US" baseline="0" dirty="0" err="1" smtClean="0"/>
              <a:t>hưởng</a:t>
            </a:r>
            <a:r>
              <a:rPr lang="en-US" baseline="0" dirty="0" smtClean="0"/>
              <a:t> </a:t>
            </a:r>
            <a:r>
              <a:rPr lang="en-US" baseline="0" dirty="0" err="1" smtClean="0"/>
              <a:t>dụng</a:t>
            </a:r>
            <a:r>
              <a:rPr lang="en-US" baseline="0" dirty="0" smtClean="0"/>
              <a:t> </a:t>
            </a:r>
            <a:r>
              <a:rPr lang="en-US" baseline="0" dirty="0" err="1" smtClean="0"/>
              <a:t>hết</a:t>
            </a:r>
            <a:r>
              <a:rPr lang="en-US" baseline="0" dirty="0" smtClean="0"/>
              <a:t> </a:t>
            </a:r>
            <a:r>
              <a:rPr lang="en-US" baseline="0" dirty="0" err="1" smtClean="0"/>
              <a:t>thời</a:t>
            </a:r>
            <a:r>
              <a:rPr lang="en-US" baseline="0" dirty="0" smtClean="0"/>
              <a:t> </a:t>
            </a:r>
            <a:r>
              <a:rPr lang="en-US" baseline="0" dirty="0" err="1" smtClean="0"/>
              <a:t>hạn</a:t>
            </a:r>
            <a:r>
              <a:rPr lang="en-US" baseline="0" dirty="0" smtClean="0"/>
              <a:t>, </a:t>
            </a:r>
            <a:r>
              <a:rPr lang="en-US" baseline="0" dirty="0" err="1" smtClean="0"/>
              <a:t>nhưng</a:t>
            </a:r>
            <a:r>
              <a:rPr lang="en-US" baseline="0" dirty="0" smtClean="0"/>
              <a:t> </a:t>
            </a:r>
            <a:r>
              <a:rPr lang="en-US" baseline="0" dirty="0" err="1" smtClean="0"/>
              <a:t>nếu</a:t>
            </a:r>
            <a:r>
              <a:rPr lang="en-US" baseline="0" dirty="0" smtClean="0"/>
              <a:t> </a:t>
            </a:r>
            <a:r>
              <a:rPr lang="en-US" baseline="0" dirty="0" err="1" smtClean="0"/>
              <a:t>là</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cho</a:t>
            </a:r>
            <a:r>
              <a:rPr lang="en-US" baseline="0" dirty="0" smtClean="0"/>
              <a:t> b </a:t>
            </a:r>
            <a:r>
              <a:rPr lang="en-US" baseline="0" dirty="0" err="1" smtClean="0"/>
              <a:t>là</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thuê</a:t>
            </a:r>
            <a:r>
              <a:rPr lang="en-US" baseline="0" dirty="0" smtClean="0"/>
              <a:t> </a:t>
            </a:r>
            <a:r>
              <a:rPr lang="en-US" baseline="0" dirty="0" err="1" smtClean="0"/>
              <a:t>thì</a:t>
            </a:r>
            <a:r>
              <a:rPr lang="en-US" baseline="0" dirty="0" smtClean="0"/>
              <a:t> a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phá</a:t>
            </a:r>
            <a:r>
              <a:rPr lang="en-US" baseline="0" dirty="0" smtClean="0"/>
              <a:t> </a:t>
            </a:r>
            <a:r>
              <a:rPr lang="en-US" baseline="0" dirty="0" err="1" smtClean="0"/>
              <a:t>vỡ</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trước</a:t>
            </a:r>
            <a:r>
              <a:rPr lang="en-US" baseline="0" dirty="0" smtClean="0"/>
              <a:t> </a:t>
            </a:r>
            <a:r>
              <a:rPr lang="en-US" baseline="0" dirty="0" err="1" smtClean="0"/>
              <a:t>thời</a:t>
            </a:r>
            <a:r>
              <a:rPr lang="en-US" baseline="0" dirty="0" smtClean="0"/>
              <a:t> </a:t>
            </a:r>
            <a:r>
              <a:rPr lang="en-US" baseline="0" dirty="0" err="1" smtClean="0"/>
              <a:t>hạn</a:t>
            </a:r>
            <a:r>
              <a:rPr lang="en-US" baseline="0" dirty="0" smtClean="0"/>
              <a:t> </a:t>
            </a:r>
            <a:r>
              <a:rPr lang="en-US" baseline="0" dirty="0" err="1" smtClean="0"/>
              <a:t>hợp</a:t>
            </a:r>
            <a:r>
              <a:rPr lang="en-US" baseline="0" dirty="0" smtClean="0"/>
              <a:t> </a:t>
            </a:r>
            <a:r>
              <a:rPr lang="en-US" baseline="0" dirty="0" err="1" smtClean="0"/>
              <a:t>đồng</a:t>
            </a:r>
            <a:endParaRPr lang="en-US" baseline="0" dirty="0" smtClean="0"/>
          </a:p>
          <a:p>
            <a:r>
              <a:rPr lang="en-US" baseline="0" dirty="0" err="1" smtClean="0"/>
              <a:t>Quyển</a:t>
            </a:r>
            <a:r>
              <a:rPr lang="en-US" baseline="0" dirty="0" smtClean="0"/>
              <a:t> </a:t>
            </a:r>
            <a:r>
              <a:rPr lang="en-US" baseline="0" dirty="0" err="1" smtClean="0"/>
              <a:t>năng</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hưởng</a:t>
            </a:r>
            <a:r>
              <a:rPr lang="en-US" baseline="0" dirty="0" smtClean="0"/>
              <a:t> </a:t>
            </a:r>
            <a:r>
              <a:rPr lang="en-US" baseline="0" dirty="0" err="1" smtClean="0"/>
              <a:t>dụng</a:t>
            </a:r>
            <a:r>
              <a:rPr lang="en-US" baseline="0" dirty="0" smtClean="0"/>
              <a:t> </a:t>
            </a:r>
            <a:r>
              <a:rPr lang="en-US" baseline="0" dirty="0" err="1" smtClean="0"/>
              <a:t>được</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tốt</a:t>
            </a:r>
            <a:r>
              <a:rPr lang="en-US" baseline="0" dirty="0" smtClean="0"/>
              <a:t> </a:t>
            </a:r>
            <a:r>
              <a:rPr lang="en-US" baseline="0" dirty="0" err="1" smtClean="0"/>
              <a:t>hơn</a:t>
            </a:r>
            <a:r>
              <a:rPr lang="en-US" baseline="0" dirty="0" smtClean="0"/>
              <a:t> </a:t>
            </a:r>
            <a:r>
              <a:rPr lang="en-US" baseline="0" dirty="0" err="1" smtClean="0"/>
              <a:t>quyền</a:t>
            </a:r>
            <a:r>
              <a:rPr lang="en-US" baseline="0" dirty="0" smtClean="0"/>
              <a:t> </a:t>
            </a:r>
            <a:r>
              <a:rPr lang="en-US" baseline="0" dirty="0" err="1" smtClean="0"/>
              <a:t>năng</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trong</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thuê</a:t>
            </a:r>
            <a:r>
              <a:rPr lang="en-US" baseline="0" dirty="0" smtClean="0"/>
              <a:t>.</a:t>
            </a:r>
          </a:p>
          <a:p>
            <a:r>
              <a:rPr lang="vi-VN" sz="1200" b="0" i="0" kern="1200" dirty="0" smtClean="0">
                <a:solidFill>
                  <a:schemeClr val="tx1"/>
                </a:solidFill>
                <a:effectLst/>
                <a:latin typeface="+mn-lt"/>
                <a:ea typeface="+mn-ea"/>
                <a:cs typeface="+mn-cs"/>
              </a:rPr>
              <a:t>Trong cuộc sống, có nhiều trường hợp tài sản thuộc sở hữu của một chủ thể nhưng việc hưởng lợi ích từ việc khai thác tài sản đó lại thuộc quyền của chủ thể khác. </a:t>
            </a:r>
            <a:r>
              <a:rPr lang="vi-VN" sz="1200" b="0" i="1" kern="1200" dirty="0" smtClean="0">
                <a:solidFill>
                  <a:schemeClr val="tx1"/>
                </a:solidFill>
                <a:effectLst/>
                <a:latin typeface="+mn-lt"/>
                <a:ea typeface="+mn-ea"/>
                <a:cs typeface="+mn-cs"/>
              </a:rPr>
              <a:t>Ví dụ:</a:t>
            </a:r>
            <a:r>
              <a:rPr lang="vi-VN" sz="1200" b="0" i="0" kern="1200" dirty="0" smtClean="0">
                <a:solidFill>
                  <a:schemeClr val="tx1"/>
                </a:solidFill>
                <a:effectLst/>
                <a:latin typeface="+mn-lt"/>
                <a:ea typeface="+mn-ea"/>
                <a:cs typeface="+mn-cs"/>
              </a:rPr>
              <a:t> Cha mẹ già muốn sang tên, chuyển quyền sở hữu nhà cho con để ttánh những tranh chấp sau khi cha mẹ mất nhưng vẫn muốn được thu tiền cho thuê nhà để đảm bảo có nguồn thu nhập, sinh sống; hoặc trường hợp bố mẹ ở các địa phương mua nhà cho con đi học, đi làm tại Hà Nội ttao cho con toàn quyền khai thác, hưởng lợi từ căn nhà nhưng muốn giữ quyền sở hữu để kiểm soát và gìn giữ được tài sản. Tuy nhiên, khi người con có quyền hưởng dụng thì có quyền cho thuê, cho phép người khác thực hiện quyền hưởng dụng đó. Trường hợp này, BLDS quy định về quyền hưởng dụng để chủ sở hữu có thể trao cho người khác quyền hưởng dụng đối với tài sản thuộc sở hữu của mình nhưng vẫn giữ quyền sở hữu đối với tài sản. Mặt khác, người hưởng dụng cũng có quyền đối với tài sản hưởng dụng tương đối độc lập với chủ sở hữu, vì thế người hưởng dụng có thể thực hiện quyền hưởng dụng của mình một cách hiệu quả nhất.</a:t>
            </a:r>
            <a:endParaRPr lang="en-US" baseline="0" dirty="0" smtClean="0"/>
          </a:p>
        </p:txBody>
      </p:sp>
      <p:sp>
        <p:nvSpPr>
          <p:cNvPr id="4" name="Slide Number Placeholder 3"/>
          <p:cNvSpPr>
            <a:spLocks noGrp="1"/>
          </p:cNvSpPr>
          <p:nvPr>
            <p:ph type="sldNum" sz="quarter" idx="10"/>
          </p:nvPr>
        </p:nvSpPr>
        <p:spPr/>
        <p:txBody>
          <a:bodyPr/>
          <a:lstStyle/>
          <a:p>
            <a:fld id="{FFF2577D-A50B-4A6A-9D1F-6A9E2E9C53FD}" type="slidenum">
              <a:rPr lang="en-US" smtClean="0"/>
              <a:t>23</a:t>
            </a:fld>
            <a:endParaRPr lang="en-US"/>
          </a:p>
        </p:txBody>
      </p:sp>
    </p:spTree>
    <p:extLst>
      <p:ext uri="{BB962C8B-B14F-4D97-AF65-F5344CB8AC3E}">
        <p14:creationId xmlns:p14="http://schemas.microsoft.com/office/powerpoint/2010/main" val="10437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Lại</a:t>
            </a:r>
            <a:r>
              <a:rPr lang="en-US" dirty="0" smtClean="0"/>
              <a:t> 1 </a:t>
            </a:r>
            <a:r>
              <a:rPr lang="en-US" dirty="0" err="1" smtClean="0"/>
              <a:t>lầ</a:t>
            </a:r>
            <a:r>
              <a:rPr lang="en-US" baseline="0" dirty="0" err="1" smtClean="0"/>
              <a:t>n</a:t>
            </a:r>
            <a:r>
              <a:rPr lang="en-US" baseline="0" dirty="0" smtClean="0"/>
              <a:t> </a:t>
            </a:r>
            <a:r>
              <a:rPr lang="en-US" baseline="0" dirty="0" err="1" smtClean="0"/>
              <a:t>nữa</a:t>
            </a:r>
            <a:r>
              <a:rPr lang="en-US" baseline="0" dirty="0" smtClean="0"/>
              <a:t> </a:t>
            </a:r>
            <a:r>
              <a:rPr lang="en-US" baseline="0" dirty="0" err="1" smtClean="0"/>
              <a:t>chúng</a:t>
            </a:r>
            <a:r>
              <a:rPr lang="en-US" baseline="0" dirty="0" smtClean="0"/>
              <a:t> ta </a:t>
            </a:r>
            <a:r>
              <a:rPr lang="en-US" baseline="0" dirty="0" err="1" smtClean="0"/>
              <a:t>thấy</a:t>
            </a:r>
            <a:r>
              <a:rPr lang="en-US" baseline="0" dirty="0" smtClean="0"/>
              <a:t> ở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này</a:t>
            </a:r>
            <a:r>
              <a:rPr lang="en-US" baseline="0" dirty="0" smtClean="0"/>
              <a:t> </a:t>
            </a:r>
            <a:r>
              <a:rPr lang="en-US" baseline="0" dirty="0" err="1" smtClean="0"/>
              <a:t>có</a:t>
            </a:r>
            <a:r>
              <a:rPr lang="en-US" baseline="0" dirty="0" smtClean="0"/>
              <a:t> </a:t>
            </a:r>
            <a:r>
              <a:rPr lang="en-US" baseline="0" dirty="0" err="1" smtClean="0"/>
              <a:t>chủ</a:t>
            </a:r>
            <a:r>
              <a:rPr lang="en-US" baseline="0" dirty="0" smtClean="0"/>
              <a:t> </a:t>
            </a:r>
            <a:r>
              <a:rPr lang="en-US" baseline="0" dirty="0" err="1" smtClean="0"/>
              <a:t>đất</a:t>
            </a:r>
            <a:r>
              <a:rPr lang="en-US" baseline="0" dirty="0" smtClean="0"/>
              <a:t> </a:t>
            </a:r>
            <a:r>
              <a:rPr lang="en-US" baseline="0" dirty="0" err="1" smtClean="0"/>
              <a:t>và</a:t>
            </a:r>
            <a:r>
              <a:rPr lang="en-US" baseline="0" dirty="0" smtClean="0"/>
              <a:t> 1 </a:t>
            </a:r>
            <a:r>
              <a:rPr lang="en-US" baseline="0" dirty="0" err="1" smtClean="0"/>
              <a:t>người</a:t>
            </a:r>
            <a:r>
              <a:rPr lang="en-US" baseline="0" dirty="0" smtClean="0"/>
              <a:t> </a:t>
            </a:r>
            <a:r>
              <a:rPr lang="en-US" baseline="0" dirty="0" err="1" smtClean="0"/>
              <a:t>nữa</a:t>
            </a:r>
            <a:r>
              <a:rPr lang="en-US" baseline="0" dirty="0" smtClean="0"/>
              <a:t> </a:t>
            </a:r>
            <a:r>
              <a:rPr lang="en-US" baseline="0" dirty="0" err="1" smtClean="0"/>
              <a:t>không</a:t>
            </a:r>
            <a:r>
              <a:rPr lang="en-US" baseline="0" dirty="0" smtClean="0"/>
              <a:t> </a:t>
            </a:r>
            <a:r>
              <a:rPr lang="en-US" baseline="0" dirty="0" err="1" smtClean="0"/>
              <a:t>phải</a:t>
            </a:r>
            <a:r>
              <a:rPr lang="en-US" baseline="0" dirty="0" smtClean="0"/>
              <a:t> </a:t>
            </a:r>
            <a:r>
              <a:rPr lang="en-US" baseline="0" dirty="0" err="1" smtClean="0"/>
              <a:t>chủ</a:t>
            </a:r>
            <a:r>
              <a:rPr lang="en-US" baseline="0" dirty="0" smtClean="0"/>
              <a:t> </a:t>
            </a:r>
            <a:r>
              <a:rPr lang="en-US" baseline="0" dirty="0" err="1" smtClean="0"/>
              <a:t>đất</a:t>
            </a:r>
            <a:r>
              <a:rPr lang="en-US" baseline="0" dirty="0" smtClean="0"/>
              <a:t> </a:t>
            </a:r>
            <a:r>
              <a:rPr lang="en-US" baseline="0" dirty="0" err="1" smtClean="0"/>
              <a:t>được</a:t>
            </a:r>
            <a:r>
              <a:rPr lang="en-US" baseline="0" dirty="0" smtClean="0"/>
              <a:t> </a:t>
            </a:r>
            <a:r>
              <a:rPr lang="en-US" baseline="0" dirty="0" err="1" smtClean="0"/>
              <a:t>hưởng</a:t>
            </a:r>
            <a:r>
              <a:rPr lang="en-US" baseline="0" dirty="0" smtClean="0"/>
              <a:t> </a:t>
            </a:r>
            <a:r>
              <a:rPr lang="en-US" baseline="0" dirty="0" err="1" smtClean="0"/>
              <a:t>quyền</a:t>
            </a:r>
            <a:r>
              <a:rPr lang="en-US" baseline="0" dirty="0" smtClean="0"/>
              <a:t> </a:t>
            </a:r>
            <a:r>
              <a:rPr lang="en-US" baseline="0" dirty="0" err="1" smtClean="0"/>
              <a:t>khác</a:t>
            </a:r>
            <a:r>
              <a:rPr lang="en-US" baseline="0" dirty="0" smtClean="0"/>
              <a:t> </a:t>
            </a:r>
            <a:r>
              <a:rPr lang="en-US" baseline="0" dirty="0" err="1" smtClean="0"/>
              <a:t>đv</a:t>
            </a:r>
            <a:r>
              <a:rPr lang="en-US" baseline="0" dirty="0" smtClean="0"/>
              <a:t> </a:t>
            </a:r>
            <a:r>
              <a:rPr lang="en-US" baseline="0" dirty="0" err="1" smtClean="0"/>
              <a:t>bds</a:t>
            </a:r>
            <a:r>
              <a:rPr lang="en-US" baseline="0" dirty="0" smtClean="0"/>
              <a:t> </a:t>
            </a:r>
            <a:r>
              <a:rPr lang="en-US" baseline="0" dirty="0" err="1" smtClean="0"/>
              <a:t>liền</a:t>
            </a:r>
            <a:r>
              <a:rPr lang="en-US" baseline="0" dirty="0" smtClean="0"/>
              <a:t> </a:t>
            </a:r>
            <a:r>
              <a:rPr lang="en-US" baseline="0" dirty="0" err="1" smtClean="0"/>
              <a:t>kề</a:t>
            </a:r>
            <a:endParaRPr lang="en-US" baseline="0" dirty="0" smtClean="0"/>
          </a:p>
          <a:p>
            <a:r>
              <a:rPr lang="en-US" baseline="0" dirty="0" err="1" smtClean="0"/>
              <a:t>Quyền</a:t>
            </a:r>
            <a:r>
              <a:rPr lang="en-US" baseline="0" dirty="0" smtClean="0"/>
              <a:t> </a:t>
            </a:r>
            <a:r>
              <a:rPr lang="en-US" baseline="0" dirty="0" err="1" smtClean="0"/>
              <a:t>này</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là</a:t>
            </a:r>
            <a:r>
              <a:rPr lang="en-US" baseline="0" dirty="0" smtClean="0"/>
              <a:t> </a:t>
            </a:r>
            <a:r>
              <a:rPr lang="en-US" baseline="0" dirty="0" err="1" smtClean="0"/>
              <a:t>quyền</a:t>
            </a:r>
            <a:r>
              <a:rPr lang="en-US" baseline="0" dirty="0" smtClean="0"/>
              <a:t> </a:t>
            </a:r>
            <a:r>
              <a:rPr lang="en-US" baseline="0" dirty="0" err="1" smtClean="0"/>
              <a:t>đv</a:t>
            </a:r>
            <a:r>
              <a:rPr lang="en-US" baseline="0" dirty="0" smtClean="0"/>
              <a:t> </a:t>
            </a:r>
            <a:r>
              <a:rPr lang="en-US" baseline="0" dirty="0" err="1" smtClean="0"/>
              <a:t>mặt</a:t>
            </a:r>
            <a:r>
              <a:rPr lang="en-US" baseline="0" dirty="0" smtClean="0"/>
              <a:t> </a:t>
            </a:r>
            <a:r>
              <a:rPr lang="en-US" baseline="0" dirty="0" err="1" smtClean="0"/>
              <a:t>đất</a:t>
            </a:r>
            <a:r>
              <a:rPr lang="en-US" baseline="0" dirty="0" smtClean="0"/>
              <a:t> </a:t>
            </a:r>
            <a:r>
              <a:rPr lang="en-US" baseline="0" dirty="0" err="1" smtClean="0"/>
              <a:t>mà</a:t>
            </a:r>
            <a:r>
              <a:rPr lang="en-US" baseline="0" dirty="0" smtClean="0"/>
              <a:t> </a:t>
            </a:r>
            <a:r>
              <a:rPr lang="en-US" baseline="0" dirty="0" err="1" smtClean="0"/>
              <a:t>cũng</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là</a:t>
            </a:r>
            <a:r>
              <a:rPr lang="en-US" baseline="0" dirty="0" smtClean="0"/>
              <a:t> </a:t>
            </a:r>
            <a:r>
              <a:rPr lang="en-US" baseline="0" dirty="0" err="1" smtClean="0"/>
              <a:t>lòng</a:t>
            </a:r>
            <a:r>
              <a:rPr lang="en-US" baseline="0" dirty="0" smtClean="0"/>
              <a:t> </a:t>
            </a:r>
            <a:r>
              <a:rPr lang="en-US" baseline="0" dirty="0" err="1" smtClean="0"/>
              <a:t>đất</a:t>
            </a:r>
            <a:r>
              <a:rPr lang="en-US" baseline="0" dirty="0" smtClean="0"/>
              <a:t>, </a:t>
            </a:r>
            <a:r>
              <a:rPr lang="en-US" baseline="0" dirty="0" err="1" smtClean="0"/>
              <a:t>không</a:t>
            </a:r>
            <a:r>
              <a:rPr lang="en-US" baseline="0" dirty="0" smtClean="0"/>
              <a:t> </a:t>
            </a:r>
            <a:r>
              <a:rPr lang="en-US" baseline="0" dirty="0" err="1" smtClean="0"/>
              <a:t>gian</a:t>
            </a:r>
            <a:r>
              <a:rPr lang="en-US" baseline="0" dirty="0" smtClean="0"/>
              <a:t> </a:t>
            </a:r>
            <a:r>
              <a:rPr lang="en-US" baseline="0" dirty="0" err="1" smtClean="0"/>
              <a:t>trên</a:t>
            </a:r>
            <a:r>
              <a:rPr lang="en-US" baseline="0" dirty="0" smtClean="0"/>
              <a:t> </a:t>
            </a:r>
            <a:r>
              <a:rPr lang="en-US" baseline="0" dirty="0" err="1" smtClean="0"/>
              <a:t>đất</a:t>
            </a:r>
            <a:endParaRPr lang="en-US" baseline="0" dirty="0" smtClean="0"/>
          </a:p>
          <a:p>
            <a:r>
              <a:rPr lang="en-US" baseline="0" dirty="0" err="1" smtClean="0"/>
              <a:t>Vd</a:t>
            </a:r>
            <a:r>
              <a:rPr lang="en-US" baseline="0" dirty="0" smtClean="0"/>
              <a:t>: </a:t>
            </a:r>
            <a:r>
              <a:rPr lang="en-US" baseline="0" dirty="0" err="1" smtClean="0"/>
              <a:t>một</a:t>
            </a:r>
            <a:r>
              <a:rPr lang="en-US" baseline="0" dirty="0" smtClean="0"/>
              <a:t> </a:t>
            </a:r>
            <a:r>
              <a:rPr lang="en-US" baseline="0" dirty="0" err="1" smtClean="0"/>
              <a:t>người</a:t>
            </a:r>
            <a:r>
              <a:rPr lang="en-US" baseline="0" dirty="0" smtClean="0"/>
              <a:t> </a:t>
            </a:r>
            <a:r>
              <a:rPr lang="en-US" baseline="0" dirty="0" err="1" smtClean="0"/>
              <a:t>có</a:t>
            </a:r>
            <a:r>
              <a:rPr lang="en-US" baseline="0" dirty="0" smtClean="0"/>
              <a:t> </a:t>
            </a:r>
            <a:r>
              <a:rPr lang="en-US" baseline="0" dirty="0" err="1" smtClean="0"/>
              <a:t>đất</a:t>
            </a:r>
            <a:r>
              <a:rPr lang="en-US" baseline="0" dirty="0" smtClean="0"/>
              <a:t> </a:t>
            </a:r>
            <a:r>
              <a:rPr lang="en-US" baseline="0" dirty="0" err="1" smtClean="0"/>
              <a:t>nhưng</a:t>
            </a:r>
            <a:r>
              <a:rPr lang="en-US" baseline="0" dirty="0" smtClean="0"/>
              <a:t> </a:t>
            </a:r>
            <a:r>
              <a:rPr lang="en-US" baseline="0" dirty="0" err="1" smtClean="0"/>
              <a:t>có</a:t>
            </a:r>
            <a:r>
              <a:rPr lang="en-US" baseline="0" dirty="0" smtClean="0"/>
              <a:t> </a:t>
            </a:r>
            <a:r>
              <a:rPr lang="en-US" baseline="0" dirty="0" err="1" smtClean="0"/>
              <a:t>nhu</a:t>
            </a:r>
            <a:r>
              <a:rPr lang="en-US" baseline="0" dirty="0" smtClean="0"/>
              <a:t> </a:t>
            </a:r>
            <a:r>
              <a:rPr lang="en-US" baseline="0" dirty="0" err="1" smtClean="0"/>
              <a:t>cầu</a:t>
            </a:r>
            <a:r>
              <a:rPr lang="en-US" baseline="0" dirty="0" smtClean="0"/>
              <a:t> ỏ long </a:t>
            </a:r>
            <a:r>
              <a:rPr lang="en-US" baseline="0" dirty="0" err="1" smtClean="0"/>
              <a:t>đất</a:t>
            </a:r>
            <a:r>
              <a:rPr lang="en-US" baseline="0" dirty="0" smtClean="0"/>
              <a:t> </a:t>
            </a:r>
            <a:r>
              <a:rPr lang="en-US" baseline="0" dirty="0" err="1" smtClean="0"/>
              <a:t>nên</a:t>
            </a:r>
            <a:r>
              <a:rPr lang="en-US" baseline="0" dirty="0" smtClean="0"/>
              <a:t> </a:t>
            </a:r>
            <a:r>
              <a:rPr lang="en-US" baseline="0" dirty="0" err="1" smtClean="0"/>
              <a:t>họ</a:t>
            </a:r>
            <a:r>
              <a:rPr lang="en-US" baseline="0" dirty="0" smtClean="0"/>
              <a:t> </a:t>
            </a:r>
            <a:r>
              <a:rPr lang="en-US" baseline="0" dirty="0" err="1" smtClean="0"/>
              <a:t>chuyển</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khác</a:t>
            </a:r>
            <a:r>
              <a:rPr lang="en-US" baseline="0" dirty="0" smtClean="0"/>
              <a:t> </a:t>
            </a:r>
            <a:r>
              <a:rPr lang="en-US" baseline="0" dirty="0" err="1" smtClean="0"/>
              <a:t>quyỳn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lòng</a:t>
            </a:r>
            <a:r>
              <a:rPr lang="en-US" baseline="0" dirty="0" smtClean="0"/>
              <a:t> </a:t>
            </a:r>
            <a:r>
              <a:rPr lang="en-US" baseline="0" dirty="0" err="1" smtClean="0"/>
              <a:t>đất</a:t>
            </a:r>
            <a:r>
              <a:rPr lang="en-US" baseline="0" dirty="0" smtClean="0"/>
              <a:t> </a:t>
            </a:r>
            <a:r>
              <a:rPr lang="en-US" baseline="0" dirty="0" err="1" smtClean="0"/>
              <a:t>làm</a:t>
            </a:r>
            <a:r>
              <a:rPr lang="en-US" baseline="0" dirty="0" smtClean="0"/>
              <a:t> </a:t>
            </a:r>
            <a:r>
              <a:rPr lang="en-US" baseline="0" dirty="0" err="1" smtClean="0"/>
              <a:t>tầng</a:t>
            </a:r>
            <a:r>
              <a:rPr lang="en-US" baseline="0" dirty="0" smtClean="0"/>
              <a:t> </a:t>
            </a:r>
            <a:r>
              <a:rPr lang="en-US" baseline="0" dirty="0" err="1" smtClean="0"/>
              <a:t>hầm</a:t>
            </a:r>
            <a:r>
              <a:rPr lang="en-US" baseline="0" dirty="0" smtClean="0"/>
              <a:t> </a:t>
            </a:r>
            <a:r>
              <a:rPr lang="en-US" baseline="0" dirty="0" err="1" smtClean="0"/>
              <a:t>mà</a:t>
            </a:r>
            <a:r>
              <a:rPr lang="en-US" baseline="0" dirty="0" smtClean="0"/>
              <a:t> </a:t>
            </a:r>
            <a:r>
              <a:rPr lang="en-US" baseline="0" dirty="0" err="1" smtClean="0"/>
              <a:t>vẫn</a:t>
            </a:r>
            <a:r>
              <a:rPr lang="en-US" baseline="0" dirty="0" smtClean="0"/>
              <a:t> </a:t>
            </a:r>
            <a:r>
              <a:rPr lang="en-US" baseline="0" dirty="0" err="1" smtClean="0"/>
              <a:t>giữ</a:t>
            </a:r>
            <a:r>
              <a:rPr lang="en-US" baseline="0" dirty="0" smtClean="0"/>
              <a:t> </a:t>
            </a:r>
            <a:r>
              <a:rPr lang="en-US" baseline="0" dirty="0" err="1" smtClean="0"/>
              <a:t>bề</a:t>
            </a:r>
            <a:r>
              <a:rPr lang="en-US" baseline="0" dirty="0" smtClean="0"/>
              <a:t> </a:t>
            </a:r>
            <a:r>
              <a:rPr lang="en-US" baseline="0" dirty="0" err="1" smtClean="0"/>
              <a:t>mặt</a:t>
            </a:r>
            <a:r>
              <a:rPr lang="en-US" baseline="0" dirty="0" smtClean="0"/>
              <a:t> </a:t>
            </a:r>
            <a:r>
              <a:rPr lang="en-US" baseline="0" dirty="0" err="1" smtClean="0"/>
              <a:t>bên</a:t>
            </a:r>
            <a:r>
              <a:rPr lang="en-US" baseline="0" dirty="0" smtClean="0"/>
              <a:t> </a:t>
            </a:r>
            <a:r>
              <a:rPr lang="en-US" baseline="0" dirty="0" err="1" smtClean="0"/>
              <a:t>trên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24</a:t>
            </a:fld>
            <a:endParaRPr lang="en-US"/>
          </a:p>
        </p:txBody>
      </p:sp>
    </p:spTree>
    <p:extLst>
      <p:ext uri="{BB962C8B-B14F-4D97-AF65-F5344CB8AC3E}">
        <p14:creationId xmlns:p14="http://schemas.microsoft.com/office/powerpoint/2010/main" val="330447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HĐ</a:t>
            </a:r>
            <a:r>
              <a:rPr lang="en-US" baseline="0" dirty="0" smtClean="0"/>
              <a:t> </a:t>
            </a:r>
            <a:r>
              <a:rPr lang="en-US" baseline="0" dirty="0" err="1" smtClean="0"/>
              <a:t>là</a:t>
            </a:r>
            <a:r>
              <a:rPr lang="en-US" baseline="0" dirty="0" smtClean="0"/>
              <a:t> </a:t>
            </a:r>
            <a:r>
              <a:rPr lang="en-US" baseline="0" dirty="0" err="1" smtClean="0"/>
              <a:t>sự</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Vậy</a:t>
            </a:r>
            <a:r>
              <a:rPr lang="en-US" baseline="0" dirty="0" smtClean="0"/>
              <a:t> </a:t>
            </a:r>
            <a:r>
              <a:rPr lang="en-US" baseline="0" dirty="0" err="1" smtClean="0"/>
              <a:t>để</a:t>
            </a:r>
            <a:r>
              <a:rPr lang="en-US" baseline="0" dirty="0" smtClean="0"/>
              <a:t> </a:t>
            </a:r>
            <a:r>
              <a:rPr lang="en-US" baseline="0" dirty="0" err="1" smtClean="0"/>
              <a:t>có</a:t>
            </a:r>
            <a:r>
              <a:rPr lang="en-US" baseline="0" dirty="0" smtClean="0"/>
              <a:t> </a:t>
            </a:r>
            <a:r>
              <a:rPr lang="en-US" baseline="0" dirty="0" err="1" smtClean="0"/>
              <a:t>hđ</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đc</a:t>
            </a:r>
            <a:r>
              <a:rPr lang="en-US" baseline="0" dirty="0" smtClean="0"/>
              <a:t> </a:t>
            </a:r>
            <a:r>
              <a:rPr lang="en-US" baseline="0" dirty="0" err="1" smtClean="0"/>
              <a:t>hiểu</a:t>
            </a:r>
            <a:r>
              <a:rPr lang="en-US" baseline="0" dirty="0" smtClean="0"/>
              <a:t> </a:t>
            </a:r>
            <a:r>
              <a:rPr lang="en-US" baseline="0" dirty="0" err="1" smtClean="0"/>
              <a:t>là</a:t>
            </a:r>
            <a:r>
              <a:rPr lang="en-US" baseline="0" dirty="0" smtClean="0"/>
              <a:t> </a:t>
            </a:r>
            <a:r>
              <a:rPr lang="en-US" baseline="0" dirty="0" err="1" smtClean="0"/>
              <a:t>sự</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ý </a:t>
            </a:r>
            <a:r>
              <a:rPr lang="en-US" baseline="0" dirty="0" err="1" smtClean="0"/>
              <a:t>chí</a:t>
            </a:r>
            <a:r>
              <a:rPr lang="en-US" baseline="0" dirty="0" smtClean="0"/>
              <a:t> </a:t>
            </a:r>
            <a:r>
              <a:rPr lang="en-US" baseline="0" dirty="0" err="1" smtClean="0"/>
              <a:t>của</a:t>
            </a:r>
            <a:r>
              <a:rPr lang="en-US" baseline="0" dirty="0" smtClean="0"/>
              <a:t> </a:t>
            </a:r>
            <a:r>
              <a:rPr lang="en-US" baseline="0" dirty="0" err="1" smtClean="0"/>
              <a:t>nhiều</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với</a:t>
            </a:r>
            <a:r>
              <a:rPr lang="en-US" baseline="0" dirty="0" smtClean="0"/>
              <a:t> </a:t>
            </a:r>
            <a:r>
              <a:rPr lang="en-US" baseline="0" dirty="0" err="1" smtClean="0"/>
              <a:t>nhau</a:t>
            </a:r>
            <a:r>
              <a:rPr lang="en-US" baseline="0" dirty="0" smtClean="0"/>
              <a:t>. </a:t>
            </a:r>
            <a:r>
              <a:rPr lang="en-US" baseline="0" dirty="0" err="1" smtClean="0"/>
              <a:t>Nếu</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sự</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ý </a:t>
            </a:r>
            <a:r>
              <a:rPr lang="en-US" baseline="0" dirty="0" err="1" smtClean="0"/>
              <a:t>chí</a:t>
            </a:r>
            <a:r>
              <a:rPr lang="en-US" baseline="0" dirty="0" smtClean="0"/>
              <a:t> </a:t>
            </a:r>
            <a:r>
              <a:rPr lang="en-US" baseline="0" dirty="0" err="1" smtClean="0"/>
              <a:t>thì</a:t>
            </a:r>
            <a:r>
              <a:rPr lang="en-US" baseline="0" dirty="0" smtClean="0"/>
              <a:t> </a:t>
            </a:r>
            <a:r>
              <a:rPr lang="en-US" baseline="0" dirty="0" err="1" smtClean="0"/>
              <a:t>ko</a:t>
            </a:r>
            <a:r>
              <a:rPr lang="en-US" baseline="0" dirty="0" smtClean="0"/>
              <a:t> </a:t>
            </a:r>
            <a:r>
              <a:rPr lang="en-US" baseline="0" dirty="0" err="1" smtClean="0"/>
              <a:t>có</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Ko</a:t>
            </a:r>
            <a:r>
              <a:rPr lang="en-US" baseline="0" dirty="0" smtClean="0"/>
              <a:t> </a:t>
            </a:r>
            <a:r>
              <a:rPr lang="en-US" baseline="0" dirty="0" err="1" smtClean="0"/>
              <a:t>có</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thì</a:t>
            </a:r>
            <a:r>
              <a:rPr lang="en-US" baseline="0" dirty="0" smtClean="0"/>
              <a:t> </a:t>
            </a:r>
            <a:r>
              <a:rPr lang="en-US" baseline="0" dirty="0" err="1" smtClean="0"/>
              <a:t>ko</a:t>
            </a:r>
            <a:r>
              <a:rPr lang="en-US" baseline="0" dirty="0" smtClean="0"/>
              <a:t> </a:t>
            </a:r>
            <a:r>
              <a:rPr lang="en-US" baseline="0" dirty="0" err="1" smtClean="0"/>
              <a:t>có</a:t>
            </a:r>
            <a:r>
              <a:rPr lang="en-US" baseline="0" dirty="0" smtClean="0"/>
              <a:t> </a:t>
            </a:r>
            <a:r>
              <a:rPr lang="en-US" baseline="0" dirty="0" err="1" smtClean="0"/>
              <a:t>hợp</a:t>
            </a:r>
            <a:r>
              <a:rPr lang="en-US" baseline="0" dirty="0" smtClean="0"/>
              <a:t> </a:t>
            </a:r>
            <a:r>
              <a:rPr lang="en-US" baseline="0" dirty="0" err="1" smtClean="0"/>
              <a:t>đồng</a:t>
            </a:r>
            <a:endParaRPr lang="en-US" baseline="0" dirty="0" smtClean="0"/>
          </a:p>
          <a:p>
            <a:r>
              <a:rPr lang="en-US" baseline="0" dirty="0" err="1" smtClean="0"/>
              <a:t>Vd</a:t>
            </a:r>
            <a:r>
              <a:rPr lang="en-US" baseline="0" dirty="0" smtClean="0"/>
              <a:t> a </a:t>
            </a:r>
            <a:r>
              <a:rPr lang="en-US" baseline="0" dirty="0" err="1" smtClean="0"/>
              <a:t>đưa</a:t>
            </a:r>
            <a:r>
              <a:rPr lang="en-US" baseline="0" dirty="0" smtClean="0"/>
              <a:t> </a:t>
            </a:r>
            <a:r>
              <a:rPr lang="en-US" baseline="0" dirty="0" err="1" smtClean="0"/>
              <a:t>ra</a:t>
            </a:r>
            <a:r>
              <a:rPr lang="en-US" baseline="0" dirty="0" smtClean="0"/>
              <a:t> 1 </a:t>
            </a:r>
            <a:r>
              <a:rPr lang="en-US" baseline="0" dirty="0" err="1" smtClean="0"/>
              <a:t>đề</a:t>
            </a:r>
            <a:r>
              <a:rPr lang="en-US" baseline="0" dirty="0" smtClean="0"/>
              <a:t> </a:t>
            </a:r>
            <a:r>
              <a:rPr lang="en-US" baseline="0" dirty="0" err="1" smtClean="0"/>
              <a:t>nghị</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ý </a:t>
            </a:r>
            <a:r>
              <a:rPr lang="en-US" baseline="0" dirty="0" err="1" smtClean="0"/>
              <a:t>chí</a:t>
            </a:r>
            <a:r>
              <a:rPr lang="en-US" baseline="0" dirty="0" smtClean="0"/>
              <a:t> </a:t>
            </a:r>
            <a:r>
              <a:rPr lang="en-US" baseline="0" dirty="0" err="1" smtClean="0"/>
              <a:t>của</a:t>
            </a:r>
            <a:r>
              <a:rPr lang="en-US" baseline="0" dirty="0" smtClean="0"/>
              <a:t> a </a:t>
            </a:r>
            <a:r>
              <a:rPr lang="en-US" baseline="0" dirty="0" err="1" smtClean="0"/>
              <a:t>nhưng</a:t>
            </a:r>
            <a:r>
              <a:rPr lang="en-US" baseline="0" dirty="0" smtClean="0"/>
              <a:t> </a:t>
            </a:r>
            <a:r>
              <a:rPr lang="en-US" baseline="0" dirty="0" err="1" smtClean="0"/>
              <a:t>chưa</a:t>
            </a:r>
            <a:r>
              <a:rPr lang="en-US" baseline="0" dirty="0" smtClean="0"/>
              <a:t> </a:t>
            </a:r>
            <a:r>
              <a:rPr lang="en-US" baseline="0" dirty="0" err="1" smtClean="0"/>
              <a:t>đc</a:t>
            </a:r>
            <a:r>
              <a:rPr lang="en-US" baseline="0" dirty="0" smtClean="0"/>
              <a:t> </a:t>
            </a:r>
            <a:r>
              <a:rPr lang="en-US" baseline="0" dirty="0" err="1" smtClean="0"/>
              <a:t>sự</a:t>
            </a:r>
            <a:r>
              <a:rPr lang="en-US" baseline="0" dirty="0" smtClean="0"/>
              <a:t> </a:t>
            </a:r>
            <a:r>
              <a:rPr lang="en-US" baseline="0" dirty="0" err="1" smtClean="0"/>
              <a:t>chấp</a:t>
            </a:r>
            <a:r>
              <a:rPr lang="en-US" baseline="0" dirty="0" smtClean="0"/>
              <a:t> </a:t>
            </a:r>
            <a:r>
              <a:rPr lang="en-US" baseline="0" dirty="0" err="1" smtClean="0"/>
              <a:t>nhận</a:t>
            </a:r>
            <a:r>
              <a:rPr lang="en-US" baseline="0" dirty="0" smtClean="0"/>
              <a:t> </a:t>
            </a:r>
            <a:r>
              <a:rPr lang="en-US" baseline="0" dirty="0" err="1" smtClean="0"/>
              <a:t>của</a:t>
            </a:r>
            <a:r>
              <a:rPr lang="en-US" baseline="0" dirty="0" smtClean="0"/>
              <a:t> b </a:t>
            </a:r>
            <a:r>
              <a:rPr lang="en-US" baseline="0" dirty="0" err="1" smtClean="0"/>
              <a:t>nên</a:t>
            </a:r>
            <a:r>
              <a:rPr lang="en-US" baseline="0" dirty="0" smtClean="0"/>
              <a:t> </a:t>
            </a:r>
            <a:r>
              <a:rPr lang="en-US" baseline="0" dirty="0" err="1" smtClean="0"/>
              <a:t>chưa</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hợp</a:t>
            </a:r>
            <a:r>
              <a:rPr lang="en-US" baseline="0" dirty="0" smtClean="0"/>
              <a:t> </a:t>
            </a:r>
            <a:r>
              <a:rPr lang="en-US" baseline="0" dirty="0" err="1" smtClean="0"/>
              <a:t>đồng</a:t>
            </a:r>
            <a:endParaRPr lang="en-US" baseline="0" dirty="0" smtClean="0"/>
          </a:p>
          <a:p>
            <a:r>
              <a:rPr lang="en-US" baseline="0" dirty="0" err="1" smtClean="0"/>
              <a:t>Sự</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ý </a:t>
            </a:r>
            <a:r>
              <a:rPr lang="en-US" baseline="0" dirty="0" err="1" smtClean="0"/>
              <a:t>chí</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đc</a:t>
            </a:r>
            <a:r>
              <a:rPr lang="en-US" baseline="0" dirty="0" smtClean="0"/>
              <a:t> </a:t>
            </a:r>
            <a:r>
              <a:rPr lang="en-US" baseline="0" dirty="0" err="1" smtClean="0"/>
              <a:t>thể</a:t>
            </a:r>
            <a:r>
              <a:rPr lang="en-US" baseline="0" dirty="0" smtClean="0"/>
              <a:t> </a:t>
            </a:r>
            <a:r>
              <a:rPr lang="en-US" baseline="0" dirty="0" err="1" smtClean="0"/>
              <a:t>hiện</a:t>
            </a:r>
            <a:r>
              <a:rPr lang="en-US" baseline="0" dirty="0" smtClean="0"/>
              <a:t> 1 </a:t>
            </a:r>
            <a:r>
              <a:rPr lang="en-US" baseline="0" dirty="0" err="1" smtClean="0"/>
              <a:t>cách</a:t>
            </a:r>
            <a:r>
              <a:rPr lang="en-US" baseline="0" dirty="0" smtClean="0"/>
              <a:t> minh </a:t>
            </a:r>
            <a:r>
              <a:rPr lang="en-US" baseline="0" dirty="0" err="1" smtClean="0"/>
              <a:t>thị</a:t>
            </a:r>
            <a:r>
              <a:rPr lang="en-US" baseline="0" dirty="0" smtClean="0"/>
              <a:t>, </a:t>
            </a:r>
            <a:r>
              <a:rPr lang="en-US" baseline="0" dirty="0" err="1" smtClean="0"/>
              <a:t>hoặc</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hiểu</a:t>
            </a:r>
            <a:r>
              <a:rPr lang="en-US" baseline="0" dirty="0" smtClean="0"/>
              <a:t> </a:t>
            </a:r>
            <a:r>
              <a:rPr lang="en-US" baseline="0" dirty="0" err="1" smtClean="0"/>
              <a:t>là</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ngầm</a:t>
            </a:r>
            <a:r>
              <a:rPr lang="en-US" baseline="0" dirty="0" smtClean="0"/>
              <a:t> </a:t>
            </a:r>
            <a:r>
              <a:rPr lang="en-US" baseline="0" dirty="0" err="1" smtClean="0"/>
              <a:t>thông</a:t>
            </a:r>
            <a:r>
              <a:rPr lang="en-US" baseline="0" dirty="0" smtClean="0"/>
              <a:t> qua </a:t>
            </a:r>
            <a:r>
              <a:rPr lang="en-US" baseline="0" dirty="0" err="1" smtClean="0"/>
              <a:t>hành</a:t>
            </a:r>
            <a:r>
              <a:rPr lang="en-US" baseline="0" dirty="0" smtClean="0"/>
              <a:t> vi</a:t>
            </a:r>
          </a:p>
          <a:p>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ko</a:t>
            </a:r>
            <a:r>
              <a:rPr lang="en-US" baseline="0" dirty="0" smtClean="0"/>
              <a:t> </a:t>
            </a:r>
            <a:r>
              <a:rPr lang="en-US" baseline="0" dirty="0" err="1" smtClean="0"/>
              <a:t>phải</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nào</a:t>
            </a:r>
            <a:r>
              <a:rPr lang="en-US" baseline="0" dirty="0" smtClean="0"/>
              <a:t> </a:t>
            </a:r>
            <a:r>
              <a:rPr lang="en-US" baseline="0" dirty="0" err="1" smtClean="0"/>
              <a:t>cũng</a:t>
            </a:r>
            <a:r>
              <a:rPr lang="en-US" baseline="0" dirty="0" smtClean="0"/>
              <a:t> </a:t>
            </a:r>
            <a:r>
              <a:rPr lang="en-US" baseline="0" dirty="0" err="1" smtClean="0"/>
              <a:t>là</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Vd</a:t>
            </a:r>
            <a:r>
              <a:rPr lang="en-US" baseline="0" dirty="0" smtClean="0"/>
              <a:t> (</a:t>
            </a:r>
            <a:r>
              <a:rPr lang="en-US" baseline="0" dirty="0" err="1" smtClean="0"/>
              <a:t>bạn</a:t>
            </a:r>
            <a:r>
              <a:rPr lang="en-US" baseline="0" dirty="0" smtClean="0"/>
              <a:t> </a:t>
            </a:r>
            <a:r>
              <a:rPr lang="en-US" baseline="0" dirty="0" err="1" smtClean="0"/>
              <a:t>lớp</a:t>
            </a:r>
            <a:r>
              <a:rPr lang="en-US" baseline="0" dirty="0" smtClean="0"/>
              <a:t> </a:t>
            </a:r>
            <a:r>
              <a:rPr lang="en-US" baseline="0" dirty="0" err="1" smtClean="0"/>
              <a:t>trưởng</a:t>
            </a:r>
            <a:r>
              <a:rPr lang="en-US" baseline="0" dirty="0" smtClean="0"/>
              <a:t> </a:t>
            </a:r>
            <a:r>
              <a:rPr lang="en-US" baseline="0" dirty="0" err="1" smtClean="0"/>
              <a:t>và</a:t>
            </a:r>
            <a:r>
              <a:rPr lang="en-US" baseline="0" dirty="0" smtClean="0"/>
              <a:t> </a:t>
            </a:r>
            <a:r>
              <a:rPr lang="en-US" baseline="0" dirty="0" err="1" smtClean="0"/>
              <a:t>lớp</a:t>
            </a:r>
            <a:r>
              <a:rPr lang="en-US" baseline="0" dirty="0" smtClean="0"/>
              <a:t> </a:t>
            </a:r>
            <a:r>
              <a:rPr lang="en-US" baseline="0" dirty="0" err="1" smtClean="0"/>
              <a:t>phó</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sau</a:t>
            </a:r>
            <a:r>
              <a:rPr lang="en-US" baseline="0" dirty="0" smtClean="0"/>
              <a:t> </a:t>
            </a:r>
            <a:r>
              <a:rPr lang="en-US" baseline="0" dirty="0" err="1" smtClean="0"/>
              <a:t>giờ</a:t>
            </a:r>
            <a:r>
              <a:rPr lang="en-US" baseline="0" dirty="0" smtClean="0"/>
              <a:t> </a:t>
            </a:r>
            <a:r>
              <a:rPr lang="en-US" baseline="0" dirty="0" err="1" smtClean="0"/>
              <a:t>học</a:t>
            </a:r>
            <a:r>
              <a:rPr lang="en-US" baseline="0" dirty="0" smtClean="0"/>
              <a:t> </a:t>
            </a:r>
            <a:r>
              <a:rPr lang="en-US" baseline="0" dirty="0" err="1" smtClean="0"/>
              <a:t>đi</a:t>
            </a:r>
            <a:r>
              <a:rPr lang="en-US" baseline="0" dirty="0" smtClean="0"/>
              <a:t> </a:t>
            </a:r>
            <a:r>
              <a:rPr lang="en-US" baseline="0" dirty="0" err="1" smtClean="0"/>
              <a:t>uống</a:t>
            </a:r>
            <a:r>
              <a:rPr lang="en-US" baseline="0" dirty="0" smtClean="0"/>
              <a:t> </a:t>
            </a:r>
            <a:r>
              <a:rPr lang="en-US" baseline="0" dirty="0" err="1" smtClean="0"/>
              <a:t>caphe</a:t>
            </a:r>
            <a:r>
              <a:rPr lang="en-US" baseline="0" dirty="0" smtClean="0"/>
              <a:t>. </a:t>
            </a:r>
            <a:r>
              <a:rPr lang="en-US" baseline="0" dirty="0" err="1" smtClean="0"/>
              <a:t>Có</a:t>
            </a:r>
            <a:r>
              <a:rPr lang="en-US" baseline="0" dirty="0" smtClean="0"/>
              <a:t> </a:t>
            </a:r>
            <a:r>
              <a:rPr lang="en-US" baseline="0" dirty="0" err="1" smtClean="0"/>
              <a:t>sự</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ý </a:t>
            </a:r>
            <a:r>
              <a:rPr lang="en-US" baseline="0" dirty="0" err="1" smtClean="0"/>
              <a:t>chí</a:t>
            </a:r>
            <a:r>
              <a:rPr lang="en-US" baseline="0" dirty="0" smtClean="0"/>
              <a:t> </a:t>
            </a:r>
            <a:r>
              <a:rPr lang="en-US" baseline="0" dirty="0" err="1" smtClean="0"/>
              <a:t>giữa</a:t>
            </a:r>
            <a:r>
              <a:rPr lang="en-US" baseline="0" dirty="0" smtClean="0"/>
              <a:t> 2 </a:t>
            </a:r>
            <a:r>
              <a:rPr lang="en-US" baseline="0" dirty="0" err="1" smtClean="0"/>
              <a:t>bạn</a:t>
            </a:r>
            <a:r>
              <a:rPr lang="en-US" baseline="0" dirty="0" smtClean="0"/>
              <a:t> </a:t>
            </a:r>
            <a:r>
              <a:rPr lang="en-US" baseline="0" dirty="0" err="1" smtClean="0"/>
              <a:t>nhưng</a:t>
            </a:r>
            <a:r>
              <a:rPr lang="en-US" baseline="0" dirty="0" smtClean="0"/>
              <a:t> </a:t>
            </a:r>
            <a:r>
              <a:rPr lang="en-US" baseline="0" dirty="0" err="1" smtClean="0"/>
              <a:t>sự</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a:t>
            </a:r>
            <a:r>
              <a:rPr lang="en-US" baseline="0" dirty="0" err="1" smtClean="0"/>
              <a:t>này</a:t>
            </a:r>
            <a:r>
              <a:rPr lang="en-US" baseline="0" dirty="0" smtClean="0"/>
              <a:t> </a:t>
            </a:r>
            <a:r>
              <a:rPr lang="en-US" baseline="0" dirty="0" err="1" smtClean="0"/>
              <a:t>chưa</a:t>
            </a:r>
            <a:r>
              <a:rPr lang="en-US" baseline="0" dirty="0" smtClean="0"/>
              <a:t> </a:t>
            </a:r>
            <a:r>
              <a:rPr lang="en-US" baseline="0" dirty="0" err="1" smtClean="0"/>
              <a:t>đủ</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vì</a:t>
            </a:r>
            <a:r>
              <a:rPr lang="en-US" baseline="0" dirty="0" smtClean="0"/>
              <a:t> </a:t>
            </a:r>
            <a:r>
              <a:rPr lang="en-US" baseline="0" dirty="0" err="1" smtClean="0"/>
              <a:t>chưa</a:t>
            </a:r>
            <a:r>
              <a:rPr lang="en-US" baseline="0" dirty="0" smtClean="0"/>
              <a:t> </a:t>
            </a:r>
            <a:r>
              <a:rPr lang="en-US" baseline="0" dirty="0" err="1" smtClean="0"/>
              <a:t>xác</a:t>
            </a:r>
            <a:r>
              <a:rPr lang="en-US" baseline="0" dirty="0" smtClean="0"/>
              <a:t> </a:t>
            </a:r>
            <a:r>
              <a:rPr lang="en-US" baseline="0" dirty="0" err="1" smtClean="0"/>
              <a:t>lập</a:t>
            </a:r>
            <a:r>
              <a:rPr lang="en-US" baseline="0" dirty="0" smtClean="0"/>
              <a:t>, </a:t>
            </a:r>
            <a:r>
              <a:rPr lang="en-US" baseline="0" dirty="0" err="1" smtClean="0"/>
              <a:t>thay</a:t>
            </a:r>
            <a:r>
              <a:rPr lang="en-US" baseline="0" dirty="0" smtClean="0"/>
              <a:t> </a:t>
            </a:r>
            <a:r>
              <a:rPr lang="en-US" baseline="0" dirty="0" err="1" smtClean="0"/>
              <a:t>đổi</a:t>
            </a:r>
            <a:r>
              <a:rPr lang="en-US" baseline="0" dirty="0" smtClean="0"/>
              <a:t> </a:t>
            </a:r>
            <a:r>
              <a:rPr lang="en-US" baseline="0" dirty="0" err="1" smtClean="0"/>
              <a:t>hoặc</a:t>
            </a:r>
            <a:r>
              <a:rPr lang="en-US" baseline="0" dirty="0" smtClean="0"/>
              <a:t> </a:t>
            </a:r>
            <a:r>
              <a:rPr lang="en-US" baseline="0" dirty="0" err="1" smtClean="0"/>
              <a:t>chấm</a:t>
            </a:r>
            <a:r>
              <a:rPr lang="en-US" baseline="0" dirty="0" smtClean="0"/>
              <a:t> </a:t>
            </a:r>
            <a:r>
              <a:rPr lang="en-US" baseline="0" dirty="0" err="1" smtClean="0"/>
              <a:t>dứt</a:t>
            </a:r>
            <a:r>
              <a:rPr lang="en-US" baseline="0" dirty="0" smtClean="0"/>
              <a:t> </a:t>
            </a:r>
            <a:r>
              <a:rPr lang="en-US" baseline="0" dirty="0" err="1" smtClean="0"/>
              <a:t>quyền</a:t>
            </a:r>
            <a:r>
              <a:rPr lang="en-US" baseline="0" dirty="0" smtClean="0"/>
              <a:t> </a:t>
            </a:r>
            <a:r>
              <a:rPr lang="en-US" baseline="0" dirty="0" err="1" smtClean="0"/>
              <a:t>và</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a:t>
            </a:r>
          </a:p>
          <a:p>
            <a:r>
              <a:rPr lang="en-US" baseline="0" dirty="0" err="1" smtClean="0"/>
              <a:t>Chốt</a:t>
            </a:r>
            <a:r>
              <a:rPr lang="en-US" baseline="0" dirty="0" smtClean="0"/>
              <a:t> </a:t>
            </a:r>
            <a:r>
              <a:rPr lang="en-US" baseline="0" dirty="0" err="1" smtClean="0"/>
              <a:t>lại</a:t>
            </a:r>
            <a:r>
              <a:rPr lang="en-US" baseline="0" dirty="0" smtClean="0"/>
              <a:t> </a:t>
            </a:r>
            <a:r>
              <a:rPr lang="en-US" baseline="0" dirty="0" err="1" smtClean="0"/>
              <a:t>hđ</a:t>
            </a:r>
            <a:r>
              <a:rPr lang="en-US" baseline="0" dirty="0" smtClean="0"/>
              <a:t> </a:t>
            </a:r>
            <a:r>
              <a:rPr lang="en-US" baseline="0" dirty="0" err="1" smtClean="0"/>
              <a:t>là</a:t>
            </a:r>
            <a:r>
              <a:rPr lang="en-US" baseline="0" dirty="0" smtClean="0"/>
              <a:t> </a:t>
            </a:r>
            <a:r>
              <a:rPr lang="en-US" baseline="0" dirty="0" err="1" smtClean="0"/>
              <a:t>sự</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ý </a:t>
            </a:r>
            <a:r>
              <a:rPr lang="en-US" baseline="0" dirty="0" err="1" smtClean="0"/>
              <a:t>chí</a:t>
            </a:r>
            <a:r>
              <a:rPr lang="en-US" baseline="0" dirty="0" smtClean="0"/>
              <a:t> </a:t>
            </a:r>
            <a:r>
              <a:rPr lang="en-US" baseline="0" dirty="0" err="1" smtClean="0"/>
              <a:t>phải</a:t>
            </a:r>
            <a:r>
              <a:rPr lang="en-US" baseline="0" dirty="0" smtClean="0"/>
              <a:t> </a:t>
            </a:r>
            <a:r>
              <a:rPr lang="en-US" baseline="0" dirty="0" err="1" smtClean="0"/>
              <a:t>làm</a:t>
            </a:r>
            <a:r>
              <a:rPr lang="en-US" baseline="0" dirty="0" smtClean="0"/>
              <a:t> </a:t>
            </a:r>
            <a:r>
              <a:rPr lang="en-US" baseline="0" dirty="0" err="1" smtClean="0"/>
              <a:t>xác</a:t>
            </a:r>
            <a:r>
              <a:rPr lang="en-US" baseline="0" dirty="0" smtClean="0"/>
              <a:t> </a:t>
            </a:r>
            <a:r>
              <a:rPr lang="en-US" baseline="0" dirty="0" err="1" smtClean="0"/>
              <a:t>lập</a:t>
            </a:r>
            <a:r>
              <a:rPr lang="en-US" baseline="0" dirty="0" smtClean="0"/>
              <a:t>, </a:t>
            </a:r>
            <a:r>
              <a:rPr lang="en-US" baseline="0" dirty="0" err="1" smtClean="0"/>
              <a:t>thay</a:t>
            </a:r>
            <a:r>
              <a:rPr lang="en-US" baseline="0" dirty="0" smtClean="0"/>
              <a:t> </a:t>
            </a:r>
            <a:r>
              <a:rPr lang="en-US" baseline="0" dirty="0" err="1" smtClean="0"/>
              <a:t>đổi</a:t>
            </a:r>
            <a:r>
              <a:rPr lang="en-US" baseline="0" dirty="0" smtClean="0"/>
              <a:t>, </a:t>
            </a:r>
            <a:r>
              <a:rPr lang="en-US" baseline="0" dirty="0" err="1" smtClean="0"/>
              <a:t>chấm</a:t>
            </a:r>
            <a:r>
              <a:rPr lang="en-US" baseline="0" dirty="0" smtClean="0"/>
              <a:t> </a:t>
            </a:r>
            <a:r>
              <a:rPr lang="en-US" baseline="0" dirty="0" err="1" smtClean="0"/>
              <a:t>dứt</a:t>
            </a:r>
            <a:r>
              <a:rPr lang="en-US" baseline="0" dirty="0" smtClean="0"/>
              <a:t> q </a:t>
            </a:r>
            <a:r>
              <a:rPr lang="en-US" baseline="0" dirty="0" err="1" smtClean="0"/>
              <a:t>và</a:t>
            </a:r>
            <a:r>
              <a:rPr lang="en-US" baseline="0" dirty="0" smtClean="0"/>
              <a:t> </a:t>
            </a:r>
            <a:r>
              <a:rPr lang="en-US" baseline="0" dirty="0" err="1" smtClean="0"/>
              <a:t>nv</a:t>
            </a:r>
            <a:r>
              <a:rPr lang="en-US" baseline="0" dirty="0" smtClean="0"/>
              <a:t> ds.</a:t>
            </a:r>
          </a:p>
          <a:p>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ít</a:t>
            </a:r>
            <a:r>
              <a:rPr lang="en-US" baseline="0" dirty="0" smtClean="0"/>
              <a:t> </a:t>
            </a:r>
            <a:r>
              <a:rPr lang="en-US" baseline="0" dirty="0" err="1" smtClean="0"/>
              <a:t>nhất</a:t>
            </a:r>
            <a:r>
              <a:rPr lang="en-US" baseline="0" dirty="0" smtClean="0"/>
              <a:t> </a:t>
            </a:r>
            <a:r>
              <a:rPr lang="en-US" baseline="0" dirty="0" err="1" smtClean="0"/>
              <a:t>từ</a:t>
            </a:r>
            <a:r>
              <a:rPr lang="en-US" baseline="0" dirty="0" smtClean="0"/>
              <a:t> 2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trở</a:t>
            </a:r>
            <a:r>
              <a:rPr lang="en-US" baseline="0" dirty="0" smtClean="0"/>
              <a:t> </a:t>
            </a:r>
            <a:r>
              <a:rPr lang="en-US" baseline="0" dirty="0" err="1" smtClean="0"/>
              <a:t>lên</a:t>
            </a:r>
            <a:endParaRPr lang="en-US" baseline="0" dirty="0" smtClean="0"/>
          </a:p>
          <a:p>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chúng</a:t>
            </a:r>
            <a:r>
              <a:rPr lang="en-US" baseline="0" dirty="0" smtClean="0"/>
              <a:t> ta </a:t>
            </a:r>
            <a:r>
              <a:rPr lang="en-US" baseline="0" dirty="0" err="1" smtClean="0"/>
              <a:t>đã</a:t>
            </a:r>
            <a:r>
              <a:rPr lang="en-US" baseline="0" dirty="0" smtClean="0"/>
              <a:t> </a:t>
            </a:r>
            <a:r>
              <a:rPr lang="en-US" baseline="0" dirty="0" err="1" smtClean="0"/>
              <a:t>hiểu</a:t>
            </a:r>
            <a:r>
              <a:rPr lang="en-US" baseline="0" dirty="0" smtClean="0"/>
              <a:t> </a:t>
            </a:r>
            <a:r>
              <a:rPr lang="en-US" baseline="0" dirty="0" err="1" smtClean="0"/>
              <a:t>nôm</a:t>
            </a:r>
            <a:r>
              <a:rPr lang="en-US" baseline="0" dirty="0" smtClean="0"/>
              <a:t> </a:t>
            </a:r>
            <a:r>
              <a:rPr lang="en-US" baseline="0" dirty="0" err="1" smtClean="0"/>
              <a:t>na</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về</a:t>
            </a:r>
            <a:r>
              <a:rPr lang="en-US" baseline="0" dirty="0" smtClean="0"/>
              <a:t> </a:t>
            </a:r>
            <a:r>
              <a:rPr lang="en-US" baseline="0" dirty="0" err="1" smtClean="0"/>
              <a:t>hợp</a:t>
            </a:r>
            <a:r>
              <a:rPr lang="en-US" baseline="0" dirty="0" smtClean="0"/>
              <a:t> </a:t>
            </a:r>
            <a:r>
              <a:rPr lang="en-US" baseline="0" dirty="0" err="1" smtClean="0"/>
              <a:t>đồng</a:t>
            </a: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30</a:t>
            </a:fld>
            <a:endParaRPr lang="en-US"/>
          </a:p>
        </p:txBody>
      </p:sp>
    </p:spTree>
    <p:extLst>
      <p:ext uri="{BB962C8B-B14F-4D97-AF65-F5344CB8AC3E}">
        <p14:creationId xmlns:p14="http://schemas.microsoft.com/office/powerpoint/2010/main" val="819989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Sự</a:t>
            </a:r>
            <a:r>
              <a:rPr lang="en-US" dirty="0" smtClean="0"/>
              <a:t> </a:t>
            </a:r>
            <a:r>
              <a:rPr lang="en-US" dirty="0" err="1" smtClean="0"/>
              <a:t>thỏa</a:t>
            </a:r>
            <a:r>
              <a:rPr lang="en-US" baseline="0" dirty="0" smtClean="0"/>
              <a:t> </a:t>
            </a:r>
            <a:r>
              <a:rPr lang="en-US" baseline="0" dirty="0" err="1" smtClean="0"/>
              <a:t>thuận</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đc</a:t>
            </a:r>
            <a:r>
              <a:rPr lang="en-US" baseline="0" dirty="0" smtClean="0"/>
              <a:t> </a:t>
            </a:r>
            <a:r>
              <a:rPr lang="en-US" baseline="0" dirty="0" err="1" smtClean="0"/>
              <a:t>xem</a:t>
            </a:r>
            <a:r>
              <a:rPr lang="en-US" baseline="0" dirty="0" smtClean="0"/>
              <a:t> </a:t>
            </a:r>
            <a:r>
              <a:rPr lang="en-US" baseline="0" dirty="0" err="1" smtClean="0"/>
              <a:t>là</a:t>
            </a:r>
            <a:r>
              <a:rPr lang="en-US" baseline="0" dirty="0" smtClean="0"/>
              <a:t> </a:t>
            </a:r>
            <a:r>
              <a:rPr lang="en-US" baseline="0" dirty="0" err="1" smtClean="0"/>
              <a:t>có</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 </a:t>
            </a:r>
            <a:r>
              <a:rPr lang="en-US" baseline="0" dirty="0" err="1" smtClean="0"/>
              <a:t>và</a:t>
            </a:r>
            <a:r>
              <a:rPr lang="en-US" baseline="0" dirty="0" smtClean="0"/>
              <a:t> </a:t>
            </a:r>
            <a:r>
              <a:rPr lang="en-US" baseline="0" dirty="0" err="1" smtClean="0"/>
              <a:t>thực</a:t>
            </a:r>
            <a:r>
              <a:rPr lang="en-US" baseline="0" dirty="0" smtClean="0"/>
              <a:t> </a:t>
            </a:r>
            <a:r>
              <a:rPr lang="en-US" baseline="0" dirty="0" err="1" smtClean="0"/>
              <a:t>thi</a:t>
            </a:r>
            <a:r>
              <a:rPr lang="en-US" baseline="0" dirty="0" smtClean="0"/>
              <a:t> </a:t>
            </a:r>
            <a:r>
              <a:rPr lang="en-US" baseline="0" dirty="0" err="1" smtClean="0"/>
              <a:t>trên</a:t>
            </a:r>
            <a:r>
              <a:rPr lang="en-US" baseline="0" dirty="0" smtClean="0"/>
              <a:t> </a:t>
            </a:r>
            <a:r>
              <a:rPr lang="en-US" baseline="0" dirty="0" err="1" smtClean="0"/>
              <a:t>thực</a:t>
            </a:r>
            <a:r>
              <a:rPr lang="en-US" baseline="0" dirty="0" smtClean="0"/>
              <a:t> </a:t>
            </a:r>
            <a:r>
              <a:rPr lang="en-US" baseline="0" dirty="0" err="1" smtClean="0"/>
              <a:t>tế</a:t>
            </a:r>
            <a:r>
              <a:rPr lang="en-US" baseline="0" dirty="0" smtClean="0"/>
              <a:t> </a:t>
            </a:r>
            <a:r>
              <a:rPr lang="en-US" baseline="0" dirty="0" err="1" smtClean="0"/>
              <a:t>phải</a:t>
            </a:r>
            <a:r>
              <a:rPr lang="en-US" baseline="0" dirty="0" smtClean="0"/>
              <a:t> </a:t>
            </a:r>
            <a:r>
              <a:rPr lang="en-US" baseline="0" dirty="0" err="1" smtClean="0"/>
              <a:t>thoar</a:t>
            </a:r>
            <a:r>
              <a:rPr lang="en-US" baseline="0" dirty="0" smtClean="0"/>
              <a:t> </a:t>
            </a:r>
            <a:r>
              <a:rPr lang="en-US" baseline="0" dirty="0" err="1" smtClean="0"/>
              <a:t>mãn</a:t>
            </a:r>
            <a:r>
              <a:rPr lang="en-US" baseline="0" dirty="0" smtClean="0"/>
              <a:t> </a:t>
            </a:r>
            <a:r>
              <a:rPr lang="en-US" baseline="0" dirty="0" err="1" smtClean="0"/>
              <a:t>những</a:t>
            </a:r>
            <a:r>
              <a:rPr lang="en-US" baseline="0" dirty="0" smtClean="0"/>
              <a:t> </a:t>
            </a:r>
            <a:r>
              <a:rPr lang="en-US" baseline="0" dirty="0" err="1" smtClean="0"/>
              <a:t>đk</a:t>
            </a:r>
            <a:r>
              <a:rPr lang="en-US" baseline="0" dirty="0" smtClean="0"/>
              <a:t> </a:t>
            </a:r>
            <a:r>
              <a:rPr lang="en-US" baseline="0" dirty="0" err="1" smtClean="0"/>
              <a:t>nào</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a:t>
            </a:r>
            <a:r>
              <a:rPr lang="en-US" baseline="0" dirty="0" err="1" smtClean="0"/>
              <a:t>Vậy</a:t>
            </a:r>
            <a:r>
              <a:rPr lang="en-US" baseline="0" dirty="0" smtClean="0"/>
              <a:t> </a:t>
            </a:r>
            <a:r>
              <a:rPr lang="en-US" baseline="0" dirty="0" err="1" smtClean="0"/>
              <a:t>như</a:t>
            </a:r>
            <a:r>
              <a:rPr lang="en-US" baseline="0" dirty="0" smtClean="0"/>
              <a:t> </a:t>
            </a:r>
            <a:r>
              <a:rPr lang="en-US" baseline="0" dirty="0" err="1" smtClean="0"/>
              <a:t>nào</a:t>
            </a:r>
            <a:r>
              <a:rPr lang="en-US" baseline="0" dirty="0" smtClean="0"/>
              <a:t> </a:t>
            </a:r>
            <a:r>
              <a:rPr lang="en-US" baseline="0" dirty="0" err="1" smtClean="0"/>
              <a:t>là</a:t>
            </a:r>
            <a:r>
              <a:rPr lang="en-US" baseline="0" dirty="0" smtClean="0"/>
              <a:t> </a:t>
            </a:r>
            <a:r>
              <a:rPr lang="en-US" baseline="0" dirty="0" err="1" smtClean="0"/>
              <a:t>đk</a:t>
            </a:r>
            <a:r>
              <a:rPr lang="en-US" baseline="0" dirty="0" smtClean="0"/>
              <a:t> </a:t>
            </a:r>
            <a:r>
              <a:rPr lang="en-US" baseline="0" dirty="0" err="1" smtClean="0"/>
              <a:t>có</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 </a:t>
            </a:r>
            <a:r>
              <a:rPr lang="en-US" baseline="0" dirty="0" err="1" smtClean="0"/>
              <a:t>của</a:t>
            </a:r>
            <a:r>
              <a:rPr lang="en-US" baseline="0" dirty="0" smtClean="0"/>
              <a:t> </a:t>
            </a:r>
            <a:r>
              <a:rPr lang="en-US" baseline="0" dirty="0" err="1" smtClean="0"/>
              <a:t>hđ</a:t>
            </a:r>
            <a:r>
              <a:rPr lang="en-US" baseline="0" dirty="0" smtClean="0"/>
              <a:t>. </a:t>
            </a:r>
            <a:r>
              <a:rPr lang="en-US" baseline="0" dirty="0" err="1" smtClean="0"/>
              <a:t>Về</a:t>
            </a:r>
            <a:r>
              <a:rPr lang="en-US" baseline="0" dirty="0" smtClean="0"/>
              <a:t> </a:t>
            </a:r>
            <a:r>
              <a:rPr lang="en-US" baseline="0" dirty="0" err="1" smtClean="0"/>
              <a:t>mặt</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các</a:t>
            </a:r>
            <a:r>
              <a:rPr lang="en-US" baseline="0" dirty="0" smtClean="0"/>
              <a:t> </a:t>
            </a:r>
            <a:r>
              <a:rPr lang="en-US" baseline="0" dirty="0" err="1" smtClean="0"/>
              <a:t>nhà</a:t>
            </a:r>
            <a:r>
              <a:rPr lang="en-US" baseline="0" dirty="0" smtClean="0"/>
              <a:t> </a:t>
            </a:r>
            <a:r>
              <a:rPr lang="en-US" baseline="0" dirty="0" err="1" smtClean="0"/>
              <a:t>khoa</a:t>
            </a:r>
            <a:r>
              <a:rPr lang="en-US" baseline="0" dirty="0" smtClean="0"/>
              <a:t> </a:t>
            </a:r>
            <a:r>
              <a:rPr lang="en-US" baseline="0" dirty="0" err="1" smtClean="0"/>
              <a:t>học</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đưa</a:t>
            </a:r>
            <a:r>
              <a:rPr lang="en-US" baseline="0" dirty="0" smtClean="0"/>
              <a:t> </a:t>
            </a:r>
            <a:r>
              <a:rPr lang="en-US" baseline="0" dirty="0" err="1" smtClean="0"/>
              <a:t>ra</a:t>
            </a:r>
            <a:r>
              <a:rPr lang="en-US" baseline="0" dirty="0" smtClean="0"/>
              <a:t> </a:t>
            </a:r>
            <a:r>
              <a:rPr lang="en-US" baseline="0" dirty="0" err="1" smtClean="0"/>
              <a:t>như</a:t>
            </a:r>
            <a:r>
              <a:rPr lang="en-US" baseline="0" dirty="0" smtClean="0"/>
              <a:t> </a:t>
            </a:r>
            <a:r>
              <a:rPr lang="en-US" baseline="0" dirty="0" err="1" smtClean="0"/>
              <a:t>sau</a:t>
            </a:r>
            <a:r>
              <a:rPr lang="en-US" baseline="0" dirty="0" smtClean="0"/>
              <a:t>:</a:t>
            </a:r>
            <a:endParaRPr lang="en-US" dirty="0" smtClean="0"/>
          </a:p>
          <a:p>
            <a:r>
              <a:rPr lang="en-US" dirty="0" err="1" smtClean="0"/>
              <a:t>Là</a:t>
            </a:r>
            <a:r>
              <a:rPr lang="en-US" baseline="0" dirty="0" smtClean="0"/>
              <a:t> </a:t>
            </a:r>
            <a:r>
              <a:rPr lang="en-US" baseline="0" dirty="0" err="1" smtClean="0"/>
              <a:t>tổng</a:t>
            </a:r>
            <a:r>
              <a:rPr lang="en-US" baseline="0" dirty="0" smtClean="0"/>
              <a:t> </a:t>
            </a:r>
            <a:r>
              <a:rPr lang="en-US" baseline="0" dirty="0" err="1" smtClean="0"/>
              <a:t>kể</a:t>
            </a:r>
            <a:r>
              <a:rPr lang="en-US" baseline="0" dirty="0" smtClean="0"/>
              <a:t> </a:t>
            </a:r>
            <a:r>
              <a:rPr lang="en-US" baseline="0" dirty="0" err="1" smtClean="0"/>
              <a:t>những</a:t>
            </a:r>
            <a:r>
              <a:rPr lang="en-US" baseline="0" dirty="0" smtClean="0"/>
              <a:t> </a:t>
            </a:r>
            <a:r>
              <a:rPr lang="en-US" baseline="0" dirty="0" err="1" smtClean="0"/>
              <a:t>yc</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để</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cho</a:t>
            </a:r>
            <a:r>
              <a:rPr lang="en-US" baseline="0" dirty="0" smtClean="0"/>
              <a:t> </a:t>
            </a:r>
            <a:r>
              <a:rPr lang="en-US" baseline="0" dirty="0" err="1" smtClean="0"/>
              <a:t>hđ</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đúng</a:t>
            </a:r>
            <a:r>
              <a:rPr lang="en-US" baseline="0" dirty="0" smtClean="0"/>
              <a:t> </a:t>
            </a:r>
            <a:r>
              <a:rPr lang="en-US" baseline="0" dirty="0" err="1" smtClean="0"/>
              <a:t>theo</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đk</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nào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tại</a:t>
            </a:r>
            <a:r>
              <a:rPr lang="en-US" baseline="0" dirty="0" smtClean="0"/>
              <a:t> </a:t>
            </a:r>
            <a:r>
              <a:rPr lang="en-US" baseline="0" dirty="0" err="1" smtClean="0"/>
              <a:t>điều</a:t>
            </a:r>
            <a:r>
              <a:rPr lang="en-US" baseline="0" dirty="0" smtClean="0"/>
              <a:t> 117 </a:t>
            </a:r>
            <a:r>
              <a:rPr lang="en-US" baseline="0" dirty="0" err="1" smtClean="0"/>
              <a:t>blds</a:t>
            </a:r>
            <a:r>
              <a:rPr lang="en-US" baseline="0" dirty="0" smtClean="0"/>
              <a:t> 2015</a:t>
            </a:r>
          </a:p>
          <a:p>
            <a:r>
              <a:rPr lang="en-US" baseline="0" dirty="0" err="1" smtClean="0"/>
              <a:t>Gồm</a:t>
            </a:r>
            <a:r>
              <a:rPr lang="en-US" baseline="0" dirty="0" smtClean="0"/>
              <a:t> 4 </a:t>
            </a:r>
            <a:r>
              <a:rPr lang="en-US" baseline="0" dirty="0" err="1" smtClean="0"/>
              <a:t>đk</a:t>
            </a:r>
            <a:r>
              <a:rPr lang="en-US" baseline="0" dirty="0" smtClean="0"/>
              <a:t> </a:t>
            </a:r>
            <a:r>
              <a:rPr lang="en-US" baseline="0" dirty="0" err="1" smtClean="0"/>
              <a:t>về</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sự</a:t>
            </a:r>
            <a:r>
              <a:rPr lang="en-US" baseline="0" dirty="0" smtClean="0"/>
              <a:t> </a:t>
            </a:r>
            <a:r>
              <a:rPr lang="en-US" baseline="0" dirty="0" err="1" smtClean="0"/>
              <a:t>tự</a:t>
            </a:r>
            <a:r>
              <a:rPr lang="en-US" baseline="0" dirty="0" smtClean="0"/>
              <a:t> </a:t>
            </a:r>
            <a:r>
              <a:rPr lang="en-US" baseline="0" dirty="0" err="1" smtClean="0"/>
              <a:t>nguyện</a:t>
            </a:r>
            <a:r>
              <a:rPr lang="en-US" baseline="0" dirty="0" smtClean="0"/>
              <a:t>, </a:t>
            </a:r>
            <a:r>
              <a:rPr lang="en-US" baseline="0" dirty="0" err="1" smtClean="0"/>
              <a:t>mục</a:t>
            </a:r>
            <a:r>
              <a:rPr lang="en-US" baseline="0" dirty="0" smtClean="0"/>
              <a:t> </a:t>
            </a:r>
            <a:r>
              <a:rPr lang="en-US" baseline="0" dirty="0" err="1" smtClean="0"/>
              <a:t>đích</a:t>
            </a:r>
            <a:r>
              <a:rPr lang="en-US" baseline="0" dirty="0" smtClean="0"/>
              <a:t> </a:t>
            </a:r>
            <a:r>
              <a:rPr lang="en-US" baseline="0" dirty="0" err="1" smtClean="0"/>
              <a:t>và</a:t>
            </a:r>
            <a:r>
              <a:rPr lang="en-US" baseline="0" dirty="0" smtClean="0"/>
              <a:t> </a:t>
            </a:r>
            <a:r>
              <a:rPr lang="en-US" baseline="0" dirty="0" err="1" smtClean="0"/>
              <a:t>nội</a:t>
            </a:r>
            <a:r>
              <a:rPr lang="en-US" baseline="0" dirty="0" smtClean="0"/>
              <a:t> dung </a:t>
            </a:r>
            <a:r>
              <a:rPr lang="en-US" baseline="0" dirty="0" err="1" smtClean="0"/>
              <a:t>và</a:t>
            </a:r>
            <a:r>
              <a:rPr lang="en-US" baseline="0" dirty="0" smtClean="0"/>
              <a:t> </a:t>
            </a:r>
            <a:r>
              <a:rPr lang="en-US" baseline="0" dirty="0" err="1" smtClean="0"/>
              <a:t>hình</a:t>
            </a:r>
            <a:r>
              <a:rPr lang="en-US" baseline="0" dirty="0" smtClean="0"/>
              <a:t> </a:t>
            </a:r>
            <a:r>
              <a:rPr lang="en-US" baseline="0" dirty="0" err="1" smtClean="0"/>
              <a:t>thức</a:t>
            </a:r>
            <a:r>
              <a:rPr lang="en-US" baseline="0" dirty="0" smtClean="0"/>
              <a:t>.</a:t>
            </a:r>
          </a:p>
          <a:p>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phải</a:t>
            </a:r>
            <a:r>
              <a:rPr lang="en-US" baseline="0" dirty="0" smtClean="0"/>
              <a:t> </a:t>
            </a:r>
            <a:r>
              <a:rPr lang="en-US" baseline="0" dirty="0" err="1" smtClean="0"/>
              <a:t>thỏa</a:t>
            </a:r>
            <a:r>
              <a:rPr lang="en-US" baseline="0" dirty="0" smtClean="0"/>
              <a:t> </a:t>
            </a:r>
            <a:r>
              <a:rPr lang="en-US" baseline="0" dirty="0" err="1" smtClean="0"/>
              <a:t>mãn</a:t>
            </a:r>
            <a:r>
              <a:rPr lang="en-US" baseline="0" dirty="0" smtClean="0"/>
              <a:t> </a:t>
            </a:r>
            <a:r>
              <a:rPr lang="en-US" baseline="0" dirty="0" err="1" smtClean="0"/>
              <a:t>đk</a:t>
            </a:r>
            <a:r>
              <a:rPr lang="en-US" baseline="0" dirty="0" smtClean="0"/>
              <a:t> </a:t>
            </a:r>
            <a:r>
              <a:rPr lang="en-US" baseline="0" dirty="0" err="1" smtClean="0"/>
              <a:t>nào</a:t>
            </a:r>
            <a:r>
              <a:rPr lang="en-US" baseline="0" dirty="0" smtClean="0"/>
              <a:t>? </a:t>
            </a:r>
            <a:r>
              <a:rPr lang="en-US" baseline="0" dirty="0" err="1" smtClean="0"/>
              <a:t>Có</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pl</a:t>
            </a:r>
            <a:r>
              <a:rPr lang="en-US" baseline="0" dirty="0" smtClean="0"/>
              <a:t> ds,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hành</a:t>
            </a:r>
            <a:r>
              <a:rPr lang="en-US" baseline="0" dirty="0" smtClean="0"/>
              <a:t> vi ds.</a:t>
            </a:r>
          </a:p>
          <a:p>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pl</a:t>
            </a:r>
            <a:r>
              <a:rPr lang="en-US" baseline="0" dirty="0" smtClean="0"/>
              <a:t> </a:t>
            </a:r>
            <a:r>
              <a:rPr lang="en-US" baseline="0" dirty="0" err="1" smtClean="0"/>
              <a:t>là</a:t>
            </a:r>
            <a:r>
              <a:rPr lang="en-US" baseline="0" dirty="0" smtClean="0"/>
              <a:t> </a:t>
            </a:r>
            <a:r>
              <a:rPr lang="en-US" baseline="0" dirty="0" err="1" smtClean="0"/>
              <a:t>tổng</a:t>
            </a:r>
            <a:r>
              <a:rPr lang="en-US" baseline="0" dirty="0" smtClean="0"/>
              <a:t> </a:t>
            </a:r>
            <a:r>
              <a:rPr lang="en-US" baseline="0" dirty="0" err="1" smtClean="0"/>
              <a:t>hợp</a:t>
            </a:r>
            <a:r>
              <a:rPr lang="en-US" baseline="0" dirty="0" smtClean="0"/>
              <a:t> </a:t>
            </a:r>
            <a:r>
              <a:rPr lang="en-US" baseline="0" dirty="0" err="1" smtClean="0"/>
              <a:t>những</a:t>
            </a:r>
            <a:r>
              <a:rPr lang="en-US" baseline="0" dirty="0" smtClean="0"/>
              <a:t> </a:t>
            </a:r>
            <a:r>
              <a:rPr lang="en-US" baseline="0" dirty="0" err="1" smtClean="0"/>
              <a:t>quyền</a:t>
            </a:r>
            <a:r>
              <a:rPr lang="en-US" baseline="0" dirty="0" smtClean="0"/>
              <a:t> </a:t>
            </a:r>
            <a:r>
              <a:rPr lang="en-US" baseline="0" dirty="0" err="1" smtClean="0"/>
              <a:t>và</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đc</a:t>
            </a:r>
            <a:r>
              <a:rPr lang="en-US" baseline="0" dirty="0" smtClean="0"/>
              <a:t> </a:t>
            </a:r>
            <a:r>
              <a:rPr lang="en-US" baseline="0" dirty="0" err="1" smtClean="0"/>
              <a:t>hưởng</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hành</a:t>
            </a:r>
            <a:r>
              <a:rPr lang="en-US" baseline="0" dirty="0" smtClean="0"/>
              <a:t> vi </a:t>
            </a:r>
            <a:r>
              <a:rPr lang="en-US" baseline="0" dirty="0" err="1" smtClean="0"/>
              <a:t>là</a:t>
            </a:r>
            <a:r>
              <a:rPr lang="en-US" baseline="0" dirty="0" smtClean="0"/>
              <a:t> </a:t>
            </a:r>
            <a:r>
              <a:rPr lang="en-US" baseline="0" dirty="0" err="1" smtClean="0"/>
              <a:t>khi</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đat</a:t>
            </a:r>
            <a:r>
              <a:rPr lang="en-US" baseline="0" dirty="0" smtClean="0"/>
              <a:t> </a:t>
            </a:r>
            <a:r>
              <a:rPr lang="en-US" baseline="0" dirty="0" err="1" smtClean="0"/>
              <a:t>đến</a:t>
            </a:r>
            <a:r>
              <a:rPr lang="en-US" baseline="0" dirty="0" smtClean="0"/>
              <a:t> </a:t>
            </a:r>
            <a:r>
              <a:rPr lang="en-US" baseline="0" dirty="0" err="1" smtClean="0"/>
              <a:t>độ</a:t>
            </a:r>
            <a:r>
              <a:rPr lang="en-US" baseline="0" dirty="0" smtClean="0"/>
              <a:t> </a:t>
            </a:r>
            <a:r>
              <a:rPr lang="en-US" baseline="0" dirty="0" err="1" smtClean="0"/>
              <a:t>tuổi</a:t>
            </a:r>
            <a:r>
              <a:rPr lang="en-US" baseline="0" dirty="0" smtClean="0"/>
              <a:t> </a:t>
            </a:r>
            <a:r>
              <a:rPr lang="en-US" baseline="0" dirty="0" err="1" smtClean="0"/>
              <a:t>nhất</a:t>
            </a:r>
            <a:r>
              <a:rPr lang="en-US" baseline="0" dirty="0" smtClean="0"/>
              <a:t> </a:t>
            </a:r>
            <a:r>
              <a:rPr lang="en-US" baseline="0" dirty="0" err="1" smtClean="0"/>
              <a:t>định</a:t>
            </a:r>
            <a:r>
              <a:rPr lang="en-US" baseline="0" dirty="0" smtClean="0"/>
              <a:t> </a:t>
            </a:r>
            <a:r>
              <a:rPr lang="en-US" baseline="0" dirty="0" err="1" smtClean="0"/>
              <a:t>thì</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bằng</a:t>
            </a:r>
            <a:r>
              <a:rPr lang="en-US" baseline="0" dirty="0" smtClean="0"/>
              <a:t> </a:t>
            </a:r>
            <a:r>
              <a:rPr lang="en-US" baseline="0" dirty="0" err="1" smtClean="0"/>
              <a:t>chính</a:t>
            </a:r>
            <a:r>
              <a:rPr lang="en-US" baseline="0" dirty="0" smtClean="0"/>
              <a:t> </a:t>
            </a:r>
            <a:r>
              <a:rPr lang="en-US" baseline="0" dirty="0" err="1" smtClean="0"/>
              <a:t>hành</a:t>
            </a:r>
            <a:r>
              <a:rPr lang="en-US" baseline="0" dirty="0" smtClean="0"/>
              <a:t> vi </a:t>
            </a:r>
            <a:r>
              <a:rPr lang="en-US" baseline="0" dirty="0" err="1" smtClean="0"/>
              <a:t>của</a:t>
            </a:r>
            <a:r>
              <a:rPr lang="en-US" baseline="0" dirty="0" smtClean="0"/>
              <a:t> </a:t>
            </a:r>
            <a:r>
              <a:rPr lang="en-US" baseline="0" dirty="0" err="1" smtClean="0"/>
              <a:t>mình</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vào</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đó</a:t>
            </a:r>
            <a:r>
              <a:rPr lang="en-US" baseline="0" dirty="0" smtClean="0"/>
              <a:t>. </a:t>
            </a:r>
            <a:r>
              <a:rPr lang="en-US" baseline="0" dirty="0" err="1" smtClean="0"/>
              <a:t>Nếu</a:t>
            </a:r>
            <a:r>
              <a:rPr lang="en-US" baseline="0" dirty="0" smtClean="0"/>
              <a:t> </a:t>
            </a:r>
            <a:r>
              <a:rPr lang="en-US" baseline="0" dirty="0" err="1" smtClean="0"/>
              <a:t>là</a:t>
            </a:r>
            <a:r>
              <a:rPr lang="en-US" baseline="0" dirty="0" smtClean="0"/>
              <a:t> </a:t>
            </a:r>
            <a:r>
              <a:rPr lang="en-US" baseline="0" dirty="0" err="1" smtClean="0"/>
              <a:t>cá</a:t>
            </a:r>
            <a:r>
              <a:rPr lang="en-US" baseline="0" dirty="0" smtClean="0"/>
              <a:t> </a:t>
            </a:r>
            <a:r>
              <a:rPr lang="en-US" baseline="0" dirty="0" err="1" smtClean="0"/>
              <a:t>nhân</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hành</a:t>
            </a:r>
            <a:r>
              <a:rPr lang="en-US" baseline="0" dirty="0" smtClean="0"/>
              <a:t> vi ds, </a:t>
            </a:r>
            <a:r>
              <a:rPr lang="en-US" baseline="0" dirty="0" err="1" smtClean="0"/>
              <a:t>phải</a:t>
            </a:r>
            <a:r>
              <a:rPr lang="en-US" baseline="0" dirty="0" smtClean="0"/>
              <a:t> </a:t>
            </a:r>
            <a:r>
              <a:rPr lang="en-US" baseline="0" dirty="0" err="1" smtClean="0"/>
              <a:t>đủ</a:t>
            </a:r>
            <a:r>
              <a:rPr lang="en-US" baseline="0" dirty="0" smtClean="0"/>
              <a:t> </a:t>
            </a:r>
            <a:r>
              <a:rPr lang="en-US" baseline="0" dirty="0" err="1" smtClean="0"/>
              <a:t>tuổi</a:t>
            </a:r>
            <a:r>
              <a:rPr lang="en-US" baseline="0" dirty="0" smtClean="0"/>
              <a:t> </a:t>
            </a:r>
            <a:r>
              <a:rPr lang="en-US" baseline="0" dirty="0" err="1" smtClean="0"/>
              <a:t>và</a:t>
            </a:r>
            <a:r>
              <a:rPr lang="en-US" baseline="0" dirty="0" smtClean="0"/>
              <a:t> </a:t>
            </a:r>
            <a:r>
              <a:rPr lang="en-US" baseline="0" dirty="0" err="1" smtClean="0"/>
              <a:t>nhận</a:t>
            </a:r>
            <a:r>
              <a:rPr lang="en-US" baseline="0" dirty="0" smtClean="0"/>
              <a:t> </a:t>
            </a:r>
            <a:r>
              <a:rPr lang="en-US" baseline="0" dirty="0" err="1" smtClean="0"/>
              <a:t>thức</a:t>
            </a:r>
            <a:r>
              <a:rPr lang="en-US" baseline="0" dirty="0" smtClean="0"/>
              <a:t> </a:t>
            </a:r>
            <a:r>
              <a:rPr lang="en-US" baseline="0" dirty="0" err="1" smtClean="0"/>
              <a:t>và</a:t>
            </a:r>
            <a:r>
              <a:rPr lang="en-US" baseline="0" dirty="0" smtClean="0"/>
              <a:t> </a:t>
            </a:r>
            <a:r>
              <a:rPr lang="en-US" baseline="0" dirty="0" err="1" smtClean="0"/>
              <a:t>điều</a:t>
            </a:r>
            <a:r>
              <a:rPr lang="en-US" baseline="0" dirty="0" smtClean="0"/>
              <a:t> </a:t>
            </a:r>
            <a:r>
              <a:rPr lang="en-US" baseline="0" dirty="0" err="1" smtClean="0"/>
              <a:t>khiển</a:t>
            </a:r>
            <a:r>
              <a:rPr lang="en-US" baseline="0" dirty="0" smtClean="0"/>
              <a:t> </a:t>
            </a:r>
            <a:r>
              <a:rPr lang="en-US" baseline="0" dirty="0" err="1" smtClean="0"/>
              <a:t>đc</a:t>
            </a:r>
            <a:r>
              <a:rPr lang="en-US" baseline="0" dirty="0" smtClean="0"/>
              <a:t> </a:t>
            </a:r>
            <a:r>
              <a:rPr lang="en-US" baseline="0" dirty="0" err="1" smtClean="0"/>
              <a:t>hành</a:t>
            </a:r>
            <a:r>
              <a:rPr lang="en-US" baseline="0" dirty="0" smtClean="0"/>
              <a:t> vi </a:t>
            </a:r>
            <a:r>
              <a:rPr lang="en-US" baseline="0" dirty="0" err="1" smtClean="0"/>
              <a:t>của</a:t>
            </a:r>
            <a:r>
              <a:rPr lang="en-US" baseline="0" dirty="0" smtClean="0"/>
              <a:t> </a:t>
            </a:r>
            <a:r>
              <a:rPr lang="en-US" baseline="0" dirty="0" err="1" smtClean="0"/>
              <a:t>mình</a:t>
            </a:r>
            <a:r>
              <a:rPr lang="en-US" baseline="0" dirty="0" smtClean="0"/>
              <a:t>.</a:t>
            </a:r>
          </a:p>
          <a:p>
            <a:r>
              <a:rPr lang="en-US" baseline="0" dirty="0" err="1" smtClean="0"/>
              <a:t>Người</a:t>
            </a:r>
            <a:r>
              <a:rPr lang="en-US" baseline="0" dirty="0" smtClean="0"/>
              <a:t> </a:t>
            </a:r>
            <a:r>
              <a:rPr lang="en-US" baseline="0" dirty="0" err="1" smtClean="0"/>
              <a:t>mất</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hvds</a:t>
            </a:r>
            <a:r>
              <a:rPr lang="en-US" baseline="0" dirty="0" smtClean="0"/>
              <a:t>, 1 </a:t>
            </a:r>
            <a:r>
              <a:rPr lang="en-US" baseline="0" dirty="0" err="1" smtClean="0"/>
              <a:t>phần</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hv</a:t>
            </a:r>
            <a:r>
              <a:rPr lang="en-US" baseline="0" dirty="0" smtClean="0"/>
              <a:t> ds </a:t>
            </a:r>
            <a:r>
              <a:rPr lang="en-US" baseline="0" dirty="0" err="1" smtClean="0"/>
              <a:t>có</a:t>
            </a:r>
            <a:r>
              <a:rPr lang="en-US" baseline="0" dirty="0" smtClean="0"/>
              <a:t> </a:t>
            </a:r>
            <a:r>
              <a:rPr lang="en-US" baseline="0" dirty="0" err="1" smtClean="0"/>
              <a:t>đc</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vào</a:t>
            </a:r>
            <a:r>
              <a:rPr lang="en-US" baseline="0" dirty="0" smtClean="0"/>
              <a:t> </a:t>
            </a:r>
            <a:r>
              <a:rPr lang="en-US" baseline="0" dirty="0" err="1" smtClean="0"/>
              <a:t>giao</a:t>
            </a:r>
            <a:r>
              <a:rPr lang="en-US" baseline="0" dirty="0" smtClean="0"/>
              <a:t> </a:t>
            </a:r>
            <a:r>
              <a:rPr lang="en-US" baseline="0" dirty="0" err="1" smtClean="0"/>
              <a:t>dịch</a:t>
            </a:r>
            <a:r>
              <a:rPr lang="en-US" baseline="0" dirty="0" smtClean="0"/>
              <a:t> ds </a:t>
            </a:r>
            <a:r>
              <a:rPr lang="en-US" baseline="0" dirty="0" err="1" smtClean="0"/>
              <a:t>trực</a:t>
            </a:r>
            <a:r>
              <a:rPr lang="en-US" baseline="0" dirty="0" smtClean="0"/>
              <a:t> </a:t>
            </a:r>
            <a:r>
              <a:rPr lang="en-US" baseline="0" dirty="0" err="1" smtClean="0"/>
              <a:t>tiếp</a:t>
            </a:r>
            <a:r>
              <a:rPr lang="en-US" baseline="0" dirty="0" smtClean="0"/>
              <a:t> </a:t>
            </a:r>
            <a:r>
              <a:rPr lang="en-US" baseline="0" dirty="0" err="1" smtClean="0"/>
              <a:t>như</a:t>
            </a:r>
            <a:r>
              <a:rPr lang="en-US" baseline="0" dirty="0" smtClean="0"/>
              <a:t> </a:t>
            </a:r>
            <a:r>
              <a:rPr lang="en-US" baseline="0" dirty="0" err="1" smtClean="0"/>
              <a:t>hđ</a:t>
            </a:r>
            <a:r>
              <a:rPr lang="en-US" baseline="0" dirty="0" smtClean="0"/>
              <a:t> hay </a:t>
            </a:r>
            <a:r>
              <a:rPr lang="en-US" baseline="0" dirty="0" err="1" smtClean="0"/>
              <a:t>ko</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không</a:t>
            </a:r>
            <a:r>
              <a:rPr lang="en-US" baseline="0" dirty="0" smtClean="0"/>
              <a:t>. </a:t>
            </a:r>
            <a:r>
              <a:rPr lang="en-US" baseline="0" dirty="0" err="1" smtClean="0"/>
              <a:t>Và</a:t>
            </a:r>
            <a:r>
              <a:rPr lang="en-US" baseline="0" dirty="0" smtClean="0"/>
              <a:t> </a:t>
            </a:r>
            <a:r>
              <a:rPr lang="en-US" baseline="0" dirty="0" err="1" smtClean="0"/>
              <a:t>họ</a:t>
            </a:r>
            <a:r>
              <a:rPr lang="en-US" baseline="0" dirty="0" smtClean="0"/>
              <a:t> </a:t>
            </a:r>
            <a:r>
              <a:rPr lang="en-US" baseline="0" dirty="0" err="1" smtClean="0"/>
              <a:t>phải</a:t>
            </a:r>
            <a:r>
              <a:rPr lang="en-US" baseline="0" dirty="0" smtClean="0"/>
              <a:t> </a:t>
            </a:r>
            <a:r>
              <a:rPr lang="en-US" baseline="0" dirty="0" err="1" smtClean="0"/>
              <a:t>thông</a:t>
            </a:r>
            <a:r>
              <a:rPr lang="en-US" baseline="0" dirty="0" smtClean="0"/>
              <a:t> qua </a:t>
            </a:r>
            <a:r>
              <a:rPr lang="en-US" baseline="0" dirty="0" err="1" smtClean="0"/>
              <a:t>người</a:t>
            </a:r>
            <a:r>
              <a:rPr lang="en-US" baseline="0" dirty="0" smtClean="0"/>
              <a:t> </a:t>
            </a:r>
            <a:r>
              <a:rPr lang="en-US" baseline="0" dirty="0" err="1" smtClean="0"/>
              <a:t>đại</a:t>
            </a:r>
            <a:r>
              <a:rPr lang="en-US" baseline="0" dirty="0" smtClean="0"/>
              <a:t> </a:t>
            </a:r>
            <a:r>
              <a:rPr lang="en-US" baseline="0" dirty="0" err="1" smtClean="0"/>
              <a:t>diện</a:t>
            </a:r>
            <a:r>
              <a:rPr lang="en-US" baseline="0" dirty="0" smtClean="0"/>
              <a:t>. </a:t>
            </a:r>
            <a:r>
              <a:rPr lang="en-US" baseline="0" dirty="0" err="1" smtClean="0"/>
              <a:t>Người</a:t>
            </a:r>
            <a:r>
              <a:rPr lang="en-US" baseline="0" dirty="0" smtClean="0"/>
              <a:t> </a:t>
            </a:r>
            <a:r>
              <a:rPr lang="en-US" baseline="0" dirty="0" err="1" smtClean="0"/>
              <a:t>từ</a:t>
            </a:r>
            <a:r>
              <a:rPr lang="en-US" baseline="0" dirty="0" smtClean="0"/>
              <a:t> 18 </a:t>
            </a:r>
            <a:r>
              <a:rPr lang="en-US" baseline="0" dirty="0" err="1" smtClean="0"/>
              <a:t>tuổi</a:t>
            </a:r>
            <a:r>
              <a:rPr lang="en-US" baseline="0" dirty="0" smtClean="0"/>
              <a:t> </a:t>
            </a:r>
            <a:r>
              <a:rPr lang="en-US" baseline="0" dirty="0" err="1" smtClean="0"/>
              <a:t>trở</a:t>
            </a:r>
            <a:r>
              <a:rPr lang="en-US" baseline="0" dirty="0" smtClean="0"/>
              <a:t> </a:t>
            </a:r>
            <a:r>
              <a:rPr lang="en-US" baseline="0" dirty="0" err="1" smtClean="0"/>
              <a:t>lên</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vào</a:t>
            </a:r>
            <a:r>
              <a:rPr lang="en-US" baseline="0" dirty="0" smtClean="0"/>
              <a:t> </a:t>
            </a:r>
            <a:r>
              <a:rPr lang="en-US" baseline="0" dirty="0" err="1" smtClean="0"/>
              <a:t>hầu</a:t>
            </a:r>
            <a:r>
              <a:rPr lang="en-US" baseline="0" dirty="0" smtClean="0"/>
              <a:t> </a:t>
            </a:r>
            <a:r>
              <a:rPr lang="en-US" baseline="0" dirty="0" err="1" smtClean="0"/>
              <a:t>hết</a:t>
            </a:r>
            <a:r>
              <a:rPr lang="en-US" baseline="0" dirty="0" smtClean="0"/>
              <a:t> </a:t>
            </a:r>
            <a:r>
              <a:rPr lang="en-US" baseline="0" dirty="0" err="1" smtClean="0"/>
              <a:t>các</a:t>
            </a:r>
            <a:r>
              <a:rPr lang="en-US" baseline="0" dirty="0" smtClean="0"/>
              <a:t> </a:t>
            </a:r>
            <a:r>
              <a:rPr lang="en-US" baseline="0" dirty="0" err="1" smtClean="0"/>
              <a:t>hđ</a:t>
            </a:r>
            <a:r>
              <a:rPr lang="en-US" baseline="0" dirty="0" smtClean="0"/>
              <a:t>, </a:t>
            </a:r>
            <a:r>
              <a:rPr lang="en-US" baseline="0" dirty="0" err="1" smtClean="0"/>
              <a:t>trừ</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theo</a:t>
            </a:r>
            <a:r>
              <a:rPr lang="en-US" baseline="0" dirty="0" smtClean="0"/>
              <a:t> </a:t>
            </a:r>
            <a:r>
              <a:rPr lang="en-US" baseline="0" dirty="0" err="1" smtClean="0"/>
              <a:t>luật</a:t>
            </a:r>
            <a:r>
              <a:rPr lang="en-US" baseline="0" dirty="0" smtClean="0"/>
              <a:t> </a:t>
            </a:r>
            <a:r>
              <a:rPr lang="en-US" baseline="0" dirty="0" err="1" smtClean="0"/>
              <a:t>định</a:t>
            </a:r>
            <a:r>
              <a:rPr lang="en-US" baseline="0" dirty="0" smtClean="0"/>
              <a:t>. </a:t>
            </a:r>
            <a:r>
              <a:rPr lang="en-US" baseline="0" dirty="0" err="1" smtClean="0"/>
              <a:t>Tức</a:t>
            </a:r>
            <a:r>
              <a:rPr lang="en-US" baseline="0" dirty="0" smtClean="0"/>
              <a:t> </a:t>
            </a:r>
            <a:r>
              <a:rPr lang="en-US" baseline="0" dirty="0" err="1" smtClean="0"/>
              <a:t>là</a:t>
            </a:r>
            <a:r>
              <a:rPr lang="en-US" baseline="0" dirty="0" smtClean="0"/>
              <a:t> </a:t>
            </a:r>
            <a:r>
              <a:rPr lang="en-US" baseline="0" dirty="0" err="1" smtClean="0"/>
              <a:t>trong</a:t>
            </a:r>
            <a:r>
              <a:rPr lang="en-US" baseline="0" dirty="0" smtClean="0"/>
              <a:t> </a:t>
            </a:r>
            <a:r>
              <a:rPr lang="en-US" baseline="0" dirty="0" err="1" smtClean="0"/>
              <a:t>trương</a:t>
            </a:r>
            <a:r>
              <a:rPr lang="en-US" baseline="0" dirty="0" smtClean="0"/>
              <a:t> </a:t>
            </a:r>
            <a:r>
              <a:rPr lang="en-US" baseline="0" dirty="0" err="1" smtClean="0"/>
              <a:t>hợp</a:t>
            </a:r>
            <a:r>
              <a:rPr lang="en-US" baseline="0" dirty="0" smtClean="0"/>
              <a:t> </a:t>
            </a:r>
            <a:r>
              <a:rPr lang="en-US" baseline="0" dirty="0" err="1" smtClean="0"/>
              <a:t>muốn</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 </a:t>
            </a:r>
            <a:r>
              <a:rPr lang="en-US" baseline="0" dirty="0" err="1" smtClean="0"/>
              <a:t>mà</a:t>
            </a:r>
            <a:r>
              <a:rPr lang="en-US" baseline="0" dirty="0" smtClean="0"/>
              <a:t> </a:t>
            </a:r>
            <a:r>
              <a:rPr lang="en-US" baseline="0" dirty="0" err="1" smtClean="0"/>
              <a:t>nhà</a:t>
            </a:r>
            <a:r>
              <a:rPr lang="en-US" baseline="0" dirty="0" smtClean="0"/>
              <a:t> </a:t>
            </a:r>
            <a:r>
              <a:rPr lang="en-US" baseline="0" dirty="0" err="1" smtClean="0"/>
              <a:t>làm</a:t>
            </a:r>
            <a:r>
              <a:rPr lang="en-US" baseline="0" dirty="0" smtClean="0"/>
              <a:t> </a:t>
            </a:r>
            <a:r>
              <a:rPr lang="en-US" baseline="0" dirty="0" err="1" smtClean="0"/>
              <a:t>luật</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có</a:t>
            </a:r>
            <a:r>
              <a:rPr lang="en-US" baseline="0" dirty="0" smtClean="0"/>
              <a:t> </a:t>
            </a:r>
            <a:r>
              <a:rPr lang="en-US" baseline="0" dirty="0" err="1" smtClean="0"/>
              <a:t>giấy</a:t>
            </a:r>
            <a:r>
              <a:rPr lang="en-US" baseline="0" dirty="0" smtClean="0"/>
              <a:t> </a:t>
            </a:r>
            <a:r>
              <a:rPr lang="en-US" baseline="0" dirty="0" err="1" smtClean="0"/>
              <a:t>phép</a:t>
            </a:r>
            <a:r>
              <a:rPr lang="en-US" baseline="0" dirty="0" smtClean="0"/>
              <a:t> </a:t>
            </a:r>
            <a:r>
              <a:rPr lang="en-US" baseline="0" dirty="0" err="1" smtClean="0"/>
              <a:t>hành</a:t>
            </a:r>
            <a:r>
              <a:rPr lang="en-US" baseline="0" dirty="0" smtClean="0"/>
              <a:t> </a:t>
            </a:r>
            <a:r>
              <a:rPr lang="en-US" baseline="0" dirty="0" err="1" smtClean="0"/>
              <a:t>nghề</a:t>
            </a:r>
            <a:r>
              <a:rPr lang="en-US" baseline="0" dirty="0" smtClean="0"/>
              <a:t> </a:t>
            </a:r>
            <a:r>
              <a:rPr lang="en-US" baseline="0" dirty="0" err="1" smtClean="0"/>
              <a:t>như</a:t>
            </a:r>
            <a:r>
              <a:rPr lang="en-US" baseline="0" dirty="0" smtClean="0"/>
              <a:t> </a:t>
            </a:r>
            <a:r>
              <a:rPr lang="en-US" baseline="0" dirty="0" err="1" smtClean="0"/>
              <a:t>mở</a:t>
            </a:r>
            <a:r>
              <a:rPr lang="en-US" baseline="0" dirty="0" smtClean="0"/>
              <a:t> </a:t>
            </a:r>
            <a:r>
              <a:rPr lang="en-US" baseline="0" dirty="0" err="1" smtClean="0"/>
              <a:t>hiểu</a:t>
            </a:r>
            <a:r>
              <a:rPr lang="en-US" baseline="0" dirty="0" smtClean="0"/>
              <a:t> </a:t>
            </a:r>
            <a:r>
              <a:rPr lang="en-US" baseline="0" dirty="0" err="1" smtClean="0"/>
              <a:t>thuốc</a:t>
            </a:r>
            <a:r>
              <a:rPr lang="en-US" baseline="0" dirty="0" smtClean="0"/>
              <a:t> </a:t>
            </a:r>
            <a:r>
              <a:rPr lang="en-US" baseline="0" dirty="0" err="1" smtClean="0"/>
              <a:t>tây</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bằng</a:t>
            </a:r>
            <a:r>
              <a:rPr lang="en-US" baseline="0" dirty="0" smtClean="0"/>
              <a:t> </a:t>
            </a:r>
            <a:r>
              <a:rPr lang="en-US" baseline="0" dirty="0" err="1" smtClean="0"/>
              <a:t>dược</a:t>
            </a:r>
            <a:r>
              <a:rPr lang="en-US" baseline="0" dirty="0" smtClean="0"/>
              <a:t> </a:t>
            </a:r>
            <a:r>
              <a:rPr lang="en-US" baseline="0" dirty="0" err="1" smtClean="0"/>
              <a:t>sĩ</a:t>
            </a:r>
            <a:r>
              <a:rPr lang="en-US" baseline="0" dirty="0" smtClean="0"/>
              <a:t> </a:t>
            </a:r>
            <a:r>
              <a:rPr lang="en-US" baseline="0" dirty="0" err="1" smtClean="0"/>
              <a:t>phải</a:t>
            </a:r>
            <a:r>
              <a:rPr lang="en-US" baseline="0" dirty="0" smtClean="0"/>
              <a:t> </a:t>
            </a:r>
            <a:r>
              <a:rPr lang="en-US" baseline="0" dirty="0" err="1" smtClean="0"/>
              <a:t>kèm</a:t>
            </a:r>
            <a:r>
              <a:rPr lang="en-US" baseline="0" dirty="0" smtClean="0"/>
              <a:t> </a:t>
            </a:r>
            <a:r>
              <a:rPr lang="en-US" baseline="0" dirty="0" err="1" smtClean="0"/>
              <a:t>theo</a:t>
            </a:r>
            <a:r>
              <a:rPr lang="en-US" baseline="0" dirty="0" smtClean="0"/>
              <a:t> </a:t>
            </a:r>
            <a:r>
              <a:rPr lang="en-US" baseline="0" dirty="0" err="1" smtClean="0"/>
              <a:t>đk</a:t>
            </a:r>
            <a:r>
              <a:rPr lang="en-US" baseline="0" dirty="0" smtClean="0"/>
              <a:t> </a:t>
            </a:r>
            <a:r>
              <a:rPr lang="en-US" baseline="0" dirty="0" err="1" smtClean="0"/>
              <a:t>đó</a:t>
            </a:r>
            <a:r>
              <a:rPr lang="en-US" baseline="0" dirty="0" smtClean="0"/>
              <a:t> </a:t>
            </a:r>
            <a:r>
              <a:rPr lang="en-US" baseline="0" dirty="0" err="1" smtClean="0"/>
              <a:t>nữa</a:t>
            </a:r>
            <a:r>
              <a:rPr lang="en-US" baseline="0" dirty="0" smtClean="0"/>
              <a:t>. </a:t>
            </a:r>
            <a:r>
              <a:rPr lang="en-US" baseline="0" dirty="0" err="1" smtClean="0"/>
              <a:t>Từ</a:t>
            </a:r>
            <a:r>
              <a:rPr lang="en-US" baseline="0" dirty="0" smtClean="0"/>
              <a:t> </a:t>
            </a:r>
            <a:r>
              <a:rPr lang="en-US" baseline="0" dirty="0" err="1" smtClean="0"/>
              <a:t>đủ</a:t>
            </a:r>
            <a:r>
              <a:rPr lang="en-US" baseline="0" dirty="0" smtClean="0"/>
              <a:t> 6t </a:t>
            </a:r>
            <a:r>
              <a:rPr lang="en-US" baseline="0" dirty="0" err="1" smtClean="0"/>
              <a:t>dưới</a:t>
            </a:r>
            <a:r>
              <a:rPr lang="en-US" baseline="0" dirty="0" smtClean="0"/>
              <a:t> 18 </a:t>
            </a:r>
            <a:r>
              <a:rPr lang="en-US" baseline="0" dirty="0" err="1" smtClean="0"/>
              <a:t>tuổi</a:t>
            </a:r>
            <a:r>
              <a:rPr lang="en-US" baseline="0" dirty="0" smtClean="0"/>
              <a:t> </a:t>
            </a:r>
            <a:r>
              <a:rPr lang="en-US" baseline="0" dirty="0" err="1" smtClean="0"/>
              <a:t>thì</a:t>
            </a:r>
            <a:r>
              <a:rPr lang="en-US" baseline="0" dirty="0" smtClean="0"/>
              <a:t> </a:t>
            </a:r>
            <a:r>
              <a:rPr lang="en-US" baseline="0" dirty="0" err="1" smtClean="0"/>
              <a:t>xem</a:t>
            </a:r>
            <a:r>
              <a:rPr lang="en-US" baseline="0" dirty="0" smtClean="0"/>
              <a:t> </a:t>
            </a:r>
            <a:r>
              <a:rPr lang="en-US" baseline="0" dirty="0" err="1" smtClean="0"/>
              <a:t>có</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hành</a:t>
            </a:r>
            <a:r>
              <a:rPr lang="en-US" baseline="0" dirty="0" smtClean="0"/>
              <a:t> vi ds </a:t>
            </a:r>
            <a:r>
              <a:rPr lang="en-US" baseline="0" dirty="0" err="1" smtClean="0"/>
              <a:t>chưa</a:t>
            </a:r>
            <a:r>
              <a:rPr lang="en-US" baseline="0" dirty="0" smtClean="0"/>
              <a:t> </a:t>
            </a:r>
            <a:r>
              <a:rPr lang="en-US" baseline="0" dirty="0" err="1" smtClean="0"/>
              <a:t>đầy</a:t>
            </a:r>
            <a:r>
              <a:rPr lang="en-US" baseline="0" dirty="0" smtClean="0"/>
              <a:t> </a:t>
            </a:r>
            <a:r>
              <a:rPr lang="en-US" baseline="0" dirty="0" err="1" smtClean="0"/>
              <a:t>đủ</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giao</a:t>
            </a:r>
            <a:r>
              <a:rPr lang="en-US" baseline="0" dirty="0" smtClean="0"/>
              <a:t> </a:t>
            </a:r>
            <a:r>
              <a:rPr lang="en-US" baseline="0" dirty="0" err="1" smtClean="0"/>
              <a:t>dịch</a:t>
            </a:r>
            <a:r>
              <a:rPr lang="en-US" baseline="0" dirty="0" smtClean="0"/>
              <a:t> </a:t>
            </a:r>
            <a:r>
              <a:rPr lang="en-US" baseline="0" dirty="0" err="1" smtClean="0"/>
              <a:t>phải</a:t>
            </a:r>
            <a:r>
              <a:rPr lang="en-US" baseline="0" dirty="0" smtClean="0"/>
              <a:t> </a:t>
            </a:r>
            <a:r>
              <a:rPr lang="en-US" baseline="0" dirty="0" err="1" smtClean="0"/>
              <a:t>thông</a:t>
            </a:r>
            <a:r>
              <a:rPr lang="en-US" baseline="0" dirty="0" smtClean="0"/>
              <a:t> qua </a:t>
            </a:r>
            <a:r>
              <a:rPr lang="en-US" baseline="0" dirty="0" err="1" smtClean="0"/>
              <a:t>người</a:t>
            </a:r>
            <a:r>
              <a:rPr lang="en-US" baseline="0" dirty="0" smtClean="0"/>
              <a:t> </a:t>
            </a:r>
            <a:r>
              <a:rPr lang="en-US" baseline="0" dirty="0" err="1" smtClean="0"/>
              <a:t>đại</a:t>
            </a:r>
            <a:r>
              <a:rPr lang="en-US" baseline="0" dirty="0" smtClean="0"/>
              <a:t> </a:t>
            </a:r>
            <a:r>
              <a:rPr lang="en-US" baseline="0" dirty="0" err="1" smtClean="0"/>
              <a:t>diện</a:t>
            </a:r>
            <a:r>
              <a:rPr lang="en-US" baseline="0" dirty="0" smtClean="0"/>
              <a:t>, </a:t>
            </a:r>
            <a:r>
              <a:rPr lang="en-US" baseline="0" dirty="0" err="1" smtClean="0"/>
              <a:t>trừ</a:t>
            </a:r>
            <a:r>
              <a:rPr lang="en-US" baseline="0" dirty="0" smtClean="0"/>
              <a:t> </a:t>
            </a:r>
            <a:r>
              <a:rPr lang="en-US" baseline="0" dirty="0" err="1" smtClean="0"/>
              <a:t>giao</a:t>
            </a:r>
            <a:r>
              <a:rPr lang="en-US" baseline="0" dirty="0" smtClean="0"/>
              <a:t> </a:t>
            </a:r>
            <a:r>
              <a:rPr lang="en-US" baseline="0" dirty="0" err="1" smtClean="0"/>
              <a:t>dịch</a:t>
            </a:r>
            <a:r>
              <a:rPr lang="en-US" baseline="0" dirty="0" smtClean="0"/>
              <a:t> </a:t>
            </a:r>
            <a:r>
              <a:rPr lang="en-US" baseline="0" dirty="0" err="1" smtClean="0"/>
              <a:t>hàng</a:t>
            </a:r>
            <a:r>
              <a:rPr lang="en-US" baseline="0" dirty="0" smtClean="0"/>
              <a:t> </a:t>
            </a:r>
            <a:r>
              <a:rPr lang="en-US" baseline="0" dirty="0" err="1" smtClean="0"/>
              <a:t>ngày</a:t>
            </a:r>
            <a:r>
              <a:rPr lang="en-US" baseline="0" dirty="0" smtClean="0"/>
              <a:t> </a:t>
            </a:r>
            <a:r>
              <a:rPr lang="en-US" baseline="0" dirty="0" err="1" smtClean="0"/>
              <a:t>như</a:t>
            </a:r>
            <a:r>
              <a:rPr lang="en-US" baseline="0" dirty="0" smtClean="0"/>
              <a:t> </a:t>
            </a:r>
            <a:r>
              <a:rPr lang="en-US" baseline="0" dirty="0" err="1" smtClean="0"/>
              <a:t>ăn</a:t>
            </a:r>
            <a:r>
              <a:rPr lang="en-US" baseline="0" dirty="0" smtClean="0"/>
              <a:t> ở </a:t>
            </a:r>
            <a:r>
              <a:rPr lang="en-US" baseline="0" dirty="0" err="1" smtClean="0"/>
              <a:t>đi</a:t>
            </a:r>
            <a:r>
              <a:rPr lang="en-US" baseline="0" dirty="0" smtClean="0"/>
              <a:t> </a:t>
            </a:r>
            <a:r>
              <a:rPr lang="en-US" baseline="0" dirty="0" err="1" smtClean="0"/>
              <a:t>lại</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đứa</a:t>
            </a:r>
            <a:r>
              <a:rPr lang="en-US" baseline="0" dirty="0" smtClean="0"/>
              <a:t> </a:t>
            </a:r>
            <a:r>
              <a:rPr lang="en-US" baseline="0" dirty="0" err="1" smtClean="0"/>
              <a:t>trẻ</a:t>
            </a:r>
            <a:r>
              <a:rPr lang="en-US" baseline="0" dirty="0" smtClean="0"/>
              <a:t> 7t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cầm</a:t>
            </a:r>
            <a:r>
              <a:rPr lang="en-US" baseline="0" dirty="0" smtClean="0"/>
              <a:t> 10k </a:t>
            </a:r>
            <a:r>
              <a:rPr lang="en-US" baseline="0" dirty="0" err="1" smtClean="0"/>
              <a:t>đi</a:t>
            </a:r>
            <a:r>
              <a:rPr lang="en-US" baseline="0" dirty="0" smtClean="0"/>
              <a:t> </a:t>
            </a:r>
            <a:r>
              <a:rPr lang="en-US" baseline="0" dirty="0" err="1" smtClean="0"/>
              <a:t>mua</a:t>
            </a:r>
            <a:r>
              <a:rPr lang="en-US" baseline="0" dirty="0" smtClean="0"/>
              <a:t> que </a:t>
            </a:r>
            <a:r>
              <a:rPr lang="en-US" baseline="0" dirty="0" err="1" smtClean="0"/>
              <a:t>kem</a:t>
            </a:r>
            <a:r>
              <a:rPr lang="en-US" baseline="0" dirty="0" smtClean="0"/>
              <a:t> </a:t>
            </a:r>
            <a:r>
              <a:rPr lang="en-US" baseline="0" dirty="0" err="1" smtClean="0"/>
              <a:t>thì</a:t>
            </a:r>
            <a:r>
              <a:rPr lang="en-US" baseline="0" dirty="0" smtClean="0"/>
              <a:t> </a:t>
            </a:r>
            <a:r>
              <a:rPr lang="en-US" baseline="0" dirty="0" err="1" smtClean="0"/>
              <a:t>giao</a:t>
            </a:r>
            <a:r>
              <a:rPr lang="en-US" baseline="0" dirty="0" smtClean="0"/>
              <a:t> </a:t>
            </a:r>
            <a:r>
              <a:rPr lang="en-US" baseline="0" dirty="0" err="1" smtClean="0"/>
              <a:t>dịch</a:t>
            </a:r>
            <a:r>
              <a:rPr lang="en-US" baseline="0" dirty="0" smtClean="0"/>
              <a:t> </a:t>
            </a:r>
            <a:r>
              <a:rPr lang="en-US" baseline="0" dirty="0" err="1" smtClean="0"/>
              <a:t>đc</a:t>
            </a:r>
            <a:r>
              <a:rPr lang="en-US" baseline="0" dirty="0" smtClean="0"/>
              <a:t> </a:t>
            </a:r>
            <a:r>
              <a:rPr lang="en-US" baseline="0" dirty="0" err="1" smtClean="0"/>
              <a:t>chấp</a:t>
            </a:r>
            <a:r>
              <a:rPr lang="en-US" baseline="0" dirty="0" smtClean="0"/>
              <a:t> </a:t>
            </a:r>
            <a:r>
              <a:rPr lang="en-US" baseline="0" dirty="0" err="1" smtClean="0"/>
              <a:t>nhận</a:t>
            </a:r>
            <a:r>
              <a:rPr lang="en-US" baseline="0" dirty="0" smtClean="0"/>
              <a:t>.</a:t>
            </a:r>
          </a:p>
          <a:p>
            <a:r>
              <a:rPr lang="en-US" baseline="0" dirty="0" smtClean="0"/>
              <a:t>Ddk1;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hđ</a:t>
            </a:r>
            <a:r>
              <a:rPr lang="en-US" baseline="0" dirty="0" smtClean="0"/>
              <a:t> </a:t>
            </a:r>
            <a:r>
              <a:rPr lang="en-US" baseline="0" dirty="0" err="1" smtClean="0"/>
              <a:t>phải</a:t>
            </a:r>
            <a:r>
              <a:rPr lang="en-US" baseline="0" dirty="0" smtClean="0"/>
              <a:t> </a:t>
            </a:r>
            <a:r>
              <a:rPr lang="en-US" baseline="0" dirty="0" err="1" smtClean="0"/>
              <a:t>tự</a:t>
            </a:r>
            <a:r>
              <a:rPr lang="en-US" baseline="0" dirty="0" smtClean="0"/>
              <a:t> </a:t>
            </a:r>
            <a:r>
              <a:rPr lang="en-US" baseline="0" dirty="0" err="1" smtClean="0"/>
              <a:t>nguyện</a:t>
            </a:r>
            <a:r>
              <a:rPr lang="en-US" baseline="0" dirty="0" smtClean="0"/>
              <a:t>, </a:t>
            </a:r>
            <a:r>
              <a:rPr lang="en-US" baseline="0" dirty="0" err="1" smtClean="0"/>
              <a:t>tức</a:t>
            </a:r>
            <a:r>
              <a:rPr lang="en-US" baseline="0" dirty="0" smtClean="0"/>
              <a:t> </a:t>
            </a:r>
            <a:r>
              <a:rPr lang="en-US" baseline="0" dirty="0" err="1" smtClean="0"/>
              <a:t>là</a:t>
            </a:r>
            <a:r>
              <a:rPr lang="en-US" baseline="0" dirty="0" smtClean="0"/>
              <a:t> </a:t>
            </a:r>
            <a:r>
              <a:rPr lang="en-US" baseline="0" dirty="0" err="1" smtClean="0"/>
              <a:t>phải</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ý </a:t>
            </a:r>
            <a:r>
              <a:rPr lang="en-US" baseline="0" dirty="0" err="1" smtClean="0"/>
              <a:t>chí,thể</a:t>
            </a:r>
            <a:r>
              <a:rPr lang="en-US" baseline="0" dirty="0" smtClean="0"/>
              <a:t> </a:t>
            </a:r>
            <a:r>
              <a:rPr lang="en-US" baseline="0" dirty="0" err="1" smtClean="0"/>
              <a:t>hiện</a:t>
            </a:r>
            <a:r>
              <a:rPr lang="en-US" baseline="0" dirty="0" smtClean="0"/>
              <a:t> ý </a:t>
            </a:r>
            <a:r>
              <a:rPr lang="en-US" baseline="0" dirty="0" err="1" smtClean="0"/>
              <a:t>chí</a:t>
            </a:r>
            <a:r>
              <a:rPr lang="en-US" baseline="0" dirty="0" smtClean="0"/>
              <a:t> </a:t>
            </a:r>
            <a:r>
              <a:rPr lang="en-US" baseline="0" dirty="0" err="1" smtClean="0"/>
              <a:t>đích</a:t>
            </a:r>
            <a:r>
              <a:rPr lang="en-US" baseline="0" dirty="0" smtClean="0"/>
              <a:t> </a:t>
            </a:r>
            <a:r>
              <a:rPr lang="en-US" baseline="0" dirty="0" err="1" smtClean="0"/>
              <a:t>thực</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vp</a:t>
            </a:r>
            <a:r>
              <a:rPr lang="en-US" baseline="0" dirty="0" smtClean="0"/>
              <a:t> </a:t>
            </a:r>
            <a:r>
              <a:rPr lang="en-US" baseline="0" dirty="0" err="1" smtClean="0"/>
              <a:t>yếu</a:t>
            </a:r>
            <a:r>
              <a:rPr lang="en-US" baseline="0" dirty="0" smtClean="0"/>
              <a:t> </a:t>
            </a:r>
            <a:r>
              <a:rPr lang="en-US" baseline="0" dirty="0" err="1" smtClean="0"/>
              <a:t>tố</a:t>
            </a:r>
            <a:r>
              <a:rPr lang="en-US" baseline="0" dirty="0" smtClean="0"/>
              <a:t> </a:t>
            </a:r>
            <a:r>
              <a:rPr lang="en-US" baseline="0" dirty="0" err="1" smtClean="0"/>
              <a:t>tự</a:t>
            </a:r>
            <a:r>
              <a:rPr lang="en-US" baseline="0" dirty="0" smtClean="0"/>
              <a:t> </a:t>
            </a:r>
            <a:r>
              <a:rPr lang="en-US" baseline="0" dirty="0" err="1" smtClean="0"/>
              <a:t>nguyện</a:t>
            </a:r>
            <a:r>
              <a:rPr lang="en-US" baseline="0" dirty="0" smtClean="0"/>
              <a:t> </a:t>
            </a:r>
            <a:r>
              <a:rPr lang="en-US" baseline="0" dirty="0" err="1" smtClean="0"/>
              <a:t>là</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lựa</a:t>
            </a:r>
            <a:r>
              <a:rPr lang="en-US" baseline="0" dirty="0" smtClean="0"/>
              <a:t> </a:t>
            </a:r>
            <a:r>
              <a:rPr lang="en-US" baseline="0" dirty="0" err="1" smtClean="0"/>
              <a:t>dối</a:t>
            </a:r>
            <a:r>
              <a:rPr lang="en-US" baseline="0" dirty="0" smtClean="0"/>
              <a:t>, </a:t>
            </a:r>
            <a:r>
              <a:rPr lang="en-US" baseline="0" dirty="0" err="1" smtClean="0"/>
              <a:t>cưỡng</a:t>
            </a:r>
            <a:r>
              <a:rPr lang="en-US" baseline="0" dirty="0" smtClean="0"/>
              <a:t> </a:t>
            </a:r>
            <a:r>
              <a:rPr lang="en-US" baseline="0" dirty="0" err="1" smtClean="0"/>
              <a:t>ép</a:t>
            </a:r>
            <a:r>
              <a:rPr lang="en-US" baseline="0" dirty="0" smtClean="0"/>
              <a:t>.  </a:t>
            </a:r>
            <a:r>
              <a:rPr lang="en-US" baseline="0" dirty="0" err="1" smtClean="0"/>
              <a:t>Vd</a:t>
            </a:r>
            <a:r>
              <a:rPr lang="en-US" baseline="0" dirty="0" smtClean="0"/>
              <a:t> 2 </a:t>
            </a:r>
            <a:r>
              <a:rPr lang="en-US" baseline="0" dirty="0" err="1" smtClean="0"/>
              <a:t>bên</a:t>
            </a:r>
            <a:r>
              <a:rPr lang="en-US" baseline="0" dirty="0" smtClean="0"/>
              <a:t> </a:t>
            </a:r>
            <a:r>
              <a:rPr lang="en-US" baseline="0" dirty="0" err="1" smtClean="0"/>
              <a:t>ký</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mua</a:t>
            </a:r>
            <a:r>
              <a:rPr lang="en-US" baseline="0" dirty="0" smtClean="0"/>
              <a:t> </a:t>
            </a:r>
            <a:r>
              <a:rPr lang="en-US" baseline="0" dirty="0" err="1" smtClean="0"/>
              <a:t>bán</a:t>
            </a:r>
            <a:r>
              <a:rPr lang="en-US" baseline="0" dirty="0" smtClean="0"/>
              <a:t> </a:t>
            </a:r>
            <a:r>
              <a:rPr lang="en-US" baseline="0" dirty="0" err="1" smtClean="0"/>
              <a:t>nhưng</a:t>
            </a:r>
            <a:r>
              <a:rPr lang="en-US" baseline="0" dirty="0" smtClean="0"/>
              <a:t> </a:t>
            </a:r>
            <a:r>
              <a:rPr lang="en-US" baseline="0" dirty="0" err="1" smtClean="0"/>
              <a:t>đưa</a:t>
            </a:r>
            <a:r>
              <a:rPr lang="en-US" baseline="0" dirty="0" smtClean="0"/>
              <a:t> </a:t>
            </a:r>
            <a:r>
              <a:rPr lang="en-US" baseline="0" dirty="0" err="1" smtClean="0"/>
              <a:t>ra</a:t>
            </a:r>
            <a:r>
              <a:rPr lang="en-US" baseline="0" dirty="0" smtClean="0"/>
              <a:t> </a:t>
            </a:r>
            <a:r>
              <a:rPr lang="en-US" baseline="0" dirty="0" err="1" smtClean="0"/>
              <a:t>công</a:t>
            </a:r>
            <a:r>
              <a:rPr lang="en-US" baseline="0" dirty="0" smtClean="0"/>
              <a:t> </a:t>
            </a:r>
            <a:r>
              <a:rPr lang="en-US" baseline="0" dirty="0" err="1" smtClean="0"/>
              <a:t>chứng</a:t>
            </a:r>
            <a:r>
              <a:rPr lang="en-US" baseline="0" dirty="0" smtClean="0"/>
              <a:t> </a:t>
            </a:r>
            <a:r>
              <a:rPr lang="en-US" baseline="0" dirty="0" err="1" smtClean="0"/>
              <a:t>là</a:t>
            </a:r>
            <a:r>
              <a:rPr lang="en-US" baseline="0" dirty="0" smtClean="0"/>
              <a:t> </a:t>
            </a:r>
            <a:r>
              <a:rPr lang="en-US" baseline="0" dirty="0" err="1" smtClean="0"/>
              <a:t>hđ</a:t>
            </a:r>
            <a:r>
              <a:rPr lang="en-US" baseline="0" dirty="0" smtClean="0"/>
              <a:t> </a:t>
            </a:r>
            <a:r>
              <a:rPr lang="en-US" baseline="0" dirty="0" err="1" smtClean="0"/>
              <a:t>tặng</a:t>
            </a:r>
            <a:r>
              <a:rPr lang="en-US" baseline="0" dirty="0" smtClean="0"/>
              <a:t> </a:t>
            </a:r>
            <a:r>
              <a:rPr lang="en-US" baseline="0" dirty="0" err="1" smtClean="0"/>
              <a:t>cho</a:t>
            </a:r>
            <a:r>
              <a:rPr lang="en-US" baseline="0" dirty="0" smtClean="0"/>
              <a:t> </a:t>
            </a:r>
            <a:r>
              <a:rPr lang="en-US" baseline="0" dirty="0" err="1" smtClean="0"/>
              <a:t>nhằm</a:t>
            </a:r>
            <a:r>
              <a:rPr lang="en-US" baseline="0" dirty="0" smtClean="0"/>
              <a:t> </a:t>
            </a:r>
            <a:r>
              <a:rPr lang="en-US" baseline="0" dirty="0" err="1" smtClean="0"/>
              <a:t>trốn</a:t>
            </a:r>
            <a:r>
              <a:rPr lang="en-US" baseline="0" dirty="0" smtClean="0"/>
              <a:t> </a:t>
            </a:r>
            <a:r>
              <a:rPr lang="en-US" baseline="0" dirty="0" err="1" smtClean="0"/>
              <a:t>tránh</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nộp</a:t>
            </a:r>
            <a:r>
              <a:rPr lang="en-US" baseline="0" dirty="0" smtClean="0"/>
              <a:t> </a:t>
            </a:r>
            <a:r>
              <a:rPr lang="en-US" baseline="0" dirty="0" err="1" smtClean="0"/>
              <a:t>thuế</a:t>
            </a:r>
            <a:r>
              <a:rPr lang="en-US" baseline="0" dirty="0" smtClean="0"/>
              <a:t> </a:t>
            </a:r>
            <a:r>
              <a:rPr lang="en-US" baseline="0" dirty="0" err="1" smtClean="0"/>
              <a:t>là</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lừa</a:t>
            </a:r>
            <a:r>
              <a:rPr lang="en-US" baseline="0" dirty="0" smtClean="0"/>
              <a:t> </a:t>
            </a:r>
            <a:r>
              <a:rPr lang="en-US" baseline="0" dirty="0" err="1" smtClean="0"/>
              <a:t>dối</a:t>
            </a:r>
            <a:r>
              <a:rPr lang="en-US" baseline="0" dirty="0" smtClean="0"/>
              <a:t>. </a:t>
            </a:r>
            <a:r>
              <a:rPr lang="en-US" baseline="0" dirty="0" err="1" smtClean="0"/>
              <a:t>Vd:a</a:t>
            </a:r>
            <a:r>
              <a:rPr lang="en-US" baseline="0" dirty="0" smtClean="0"/>
              <a:t> </a:t>
            </a:r>
            <a:r>
              <a:rPr lang="en-US" baseline="0" dirty="0" err="1" smtClean="0"/>
              <a:t>hỏi</a:t>
            </a:r>
            <a:r>
              <a:rPr lang="en-US" baseline="0" dirty="0" smtClean="0"/>
              <a:t> </a:t>
            </a:r>
            <a:r>
              <a:rPr lang="en-US" baseline="0" dirty="0" err="1" smtClean="0"/>
              <a:t>mua</a:t>
            </a:r>
            <a:r>
              <a:rPr lang="en-US" baseline="0" dirty="0" smtClean="0"/>
              <a:t> b 1kg </a:t>
            </a:r>
            <a:r>
              <a:rPr lang="en-US" baseline="0" dirty="0" err="1" smtClean="0"/>
              <a:t>xoài</a:t>
            </a:r>
            <a:r>
              <a:rPr lang="en-US" baseline="0" dirty="0" smtClean="0"/>
              <a:t> </a:t>
            </a:r>
            <a:r>
              <a:rPr lang="en-US" baseline="0" dirty="0" err="1" smtClean="0"/>
              <a:t>cát</a:t>
            </a:r>
            <a:r>
              <a:rPr lang="en-US" baseline="0" dirty="0" smtClean="0"/>
              <a:t> </a:t>
            </a:r>
            <a:r>
              <a:rPr lang="en-US" baseline="0" dirty="0" err="1" smtClean="0"/>
              <a:t>hòa</a:t>
            </a:r>
            <a:r>
              <a:rPr lang="en-US" baseline="0" dirty="0" smtClean="0"/>
              <a:t> </a:t>
            </a:r>
            <a:r>
              <a:rPr lang="en-US" baseline="0" dirty="0" err="1" smtClean="0"/>
              <a:t>lộc</a:t>
            </a:r>
            <a:r>
              <a:rPr lang="en-US" baseline="0" dirty="0" smtClean="0"/>
              <a:t>, b </a:t>
            </a:r>
            <a:r>
              <a:rPr lang="en-US" baseline="0" dirty="0" err="1" smtClean="0"/>
              <a:t>biết</a:t>
            </a:r>
            <a:r>
              <a:rPr lang="en-US" baseline="0" dirty="0" smtClean="0"/>
              <a:t> </a:t>
            </a:r>
            <a:r>
              <a:rPr lang="en-US" baseline="0" dirty="0" err="1" smtClean="0"/>
              <a:t>ko</a:t>
            </a:r>
            <a:r>
              <a:rPr lang="en-US" baseline="0" dirty="0" smtClean="0"/>
              <a:t> </a:t>
            </a:r>
            <a:r>
              <a:rPr lang="en-US" baseline="0" dirty="0" err="1" smtClean="0"/>
              <a:t>phải</a:t>
            </a:r>
            <a:r>
              <a:rPr lang="en-US" baseline="0" dirty="0" smtClean="0"/>
              <a:t> </a:t>
            </a:r>
            <a:r>
              <a:rPr lang="en-US" baseline="0" dirty="0" err="1" smtClean="0"/>
              <a:t>nhưng</a:t>
            </a:r>
            <a:r>
              <a:rPr lang="en-US" baseline="0" dirty="0" smtClean="0"/>
              <a:t> </a:t>
            </a:r>
            <a:r>
              <a:rPr lang="en-US" baseline="0" dirty="0" err="1" smtClean="0"/>
              <a:t>vẫn</a:t>
            </a:r>
            <a:r>
              <a:rPr lang="en-US" baseline="0" dirty="0" smtClean="0"/>
              <a:t> </a:t>
            </a:r>
            <a:r>
              <a:rPr lang="en-US" baseline="0" dirty="0" err="1" smtClean="0"/>
              <a:t>bán</a:t>
            </a:r>
            <a:r>
              <a:rPr lang="en-US" baseline="0" dirty="0" smtClean="0"/>
              <a:t> </a:t>
            </a:r>
            <a:r>
              <a:rPr lang="en-US" baseline="0" dirty="0" err="1" smtClean="0"/>
              <a:t>cho</a:t>
            </a:r>
            <a:r>
              <a:rPr lang="en-US" baseline="0" dirty="0" smtClean="0"/>
              <a:t> a </a:t>
            </a:r>
            <a:r>
              <a:rPr lang="en-US" baseline="0" dirty="0" err="1" smtClean="0"/>
              <a:t>ký</a:t>
            </a:r>
            <a:r>
              <a:rPr lang="en-US" baseline="0" dirty="0" smtClean="0"/>
              <a:t> </a:t>
            </a:r>
            <a:r>
              <a:rPr lang="en-US" baseline="0" dirty="0" err="1" smtClean="0"/>
              <a:t>xoài</a:t>
            </a:r>
            <a:r>
              <a:rPr lang="en-US" baseline="0" dirty="0" smtClean="0"/>
              <a:t> </a:t>
            </a:r>
            <a:r>
              <a:rPr lang="en-US" baseline="0" dirty="0" err="1" smtClean="0"/>
              <a:t>khác</a:t>
            </a:r>
            <a:r>
              <a:rPr lang="en-US" baseline="0" dirty="0" smtClean="0"/>
              <a:t> </a:t>
            </a:r>
            <a:r>
              <a:rPr lang="en-US" baseline="0" dirty="0" err="1" smtClean="0"/>
              <a:t>với</a:t>
            </a:r>
            <a:r>
              <a:rPr lang="en-US" baseline="0" dirty="0" smtClean="0"/>
              <a:t> </a:t>
            </a:r>
            <a:r>
              <a:rPr lang="en-US" baseline="0" dirty="0" err="1" smtClean="0"/>
              <a:t>giá</a:t>
            </a:r>
            <a:r>
              <a:rPr lang="en-US" baseline="0" dirty="0" smtClean="0"/>
              <a:t> </a:t>
            </a:r>
            <a:r>
              <a:rPr lang="en-US" baseline="0" dirty="0" err="1" smtClean="0"/>
              <a:t>của</a:t>
            </a:r>
            <a:r>
              <a:rPr lang="en-US" baseline="0" dirty="0" smtClean="0"/>
              <a:t> </a:t>
            </a:r>
            <a:r>
              <a:rPr lang="en-US" baseline="0" dirty="0" err="1" smtClean="0"/>
              <a:t>xoài</a:t>
            </a:r>
            <a:r>
              <a:rPr lang="en-US" baseline="0" dirty="0" smtClean="0"/>
              <a:t> </a:t>
            </a:r>
            <a:r>
              <a:rPr lang="en-US" baseline="0" dirty="0" err="1" smtClean="0"/>
              <a:t>cát</a:t>
            </a:r>
            <a:r>
              <a:rPr lang="en-US" baseline="0" dirty="0" smtClean="0"/>
              <a:t> </a:t>
            </a:r>
            <a:r>
              <a:rPr lang="en-US" baseline="0" dirty="0" err="1" smtClean="0"/>
              <a:t>hòa</a:t>
            </a:r>
            <a:r>
              <a:rPr lang="en-US" baseline="0" dirty="0" smtClean="0"/>
              <a:t> </a:t>
            </a:r>
            <a:r>
              <a:rPr lang="en-US" baseline="0" dirty="0" err="1" smtClean="0"/>
              <a:t>lộc</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gọi</a:t>
            </a:r>
            <a:r>
              <a:rPr lang="en-US" baseline="0" dirty="0" smtClean="0"/>
              <a:t> </a:t>
            </a:r>
            <a:r>
              <a:rPr lang="en-US" baseline="0" dirty="0" err="1" smtClean="0"/>
              <a:t>là</a:t>
            </a:r>
            <a:r>
              <a:rPr lang="en-US" baseline="0" dirty="0" smtClean="0"/>
              <a:t> </a:t>
            </a:r>
            <a:r>
              <a:rPr lang="en-US" baseline="0" dirty="0" err="1" smtClean="0"/>
              <a:t>lừa</a:t>
            </a:r>
            <a:r>
              <a:rPr lang="en-US" baseline="0" dirty="0" smtClean="0"/>
              <a:t> </a:t>
            </a:r>
            <a:r>
              <a:rPr lang="en-US" baseline="0" dirty="0" err="1" smtClean="0"/>
              <a:t>dối</a:t>
            </a:r>
            <a:r>
              <a:rPr lang="en-US" baseline="0" dirty="0" smtClean="0"/>
              <a:t>. </a:t>
            </a:r>
          </a:p>
          <a:p>
            <a:r>
              <a:rPr lang="en-US" baseline="0" dirty="0" err="1" smtClean="0"/>
              <a:t>Đk</a:t>
            </a:r>
            <a:r>
              <a:rPr lang="en-US" baseline="0" dirty="0" smtClean="0"/>
              <a:t> 2 </a:t>
            </a:r>
            <a:r>
              <a:rPr lang="en-US" baseline="0" dirty="0" err="1" smtClean="0"/>
              <a:t>Mđ</a:t>
            </a:r>
            <a:r>
              <a:rPr lang="en-US" baseline="0" dirty="0" smtClean="0"/>
              <a:t> </a:t>
            </a:r>
            <a:r>
              <a:rPr lang="en-US" baseline="0" dirty="0" err="1" smtClean="0"/>
              <a:t>và</a:t>
            </a:r>
            <a:r>
              <a:rPr lang="en-US" baseline="0" dirty="0" smtClean="0"/>
              <a:t> </a:t>
            </a:r>
            <a:r>
              <a:rPr lang="en-US" baseline="0" dirty="0" err="1" smtClean="0"/>
              <a:t>nd</a:t>
            </a:r>
            <a:r>
              <a:rPr lang="en-US" baseline="0" dirty="0" smtClean="0"/>
              <a:t> </a:t>
            </a:r>
            <a:r>
              <a:rPr lang="en-US" baseline="0" dirty="0" err="1" smtClean="0"/>
              <a:t>của</a:t>
            </a:r>
            <a:r>
              <a:rPr lang="en-US" baseline="0" dirty="0" smtClean="0"/>
              <a:t> </a:t>
            </a:r>
            <a:r>
              <a:rPr lang="en-US" baseline="0" dirty="0" err="1" smtClean="0"/>
              <a:t>hđ</a:t>
            </a:r>
            <a:r>
              <a:rPr lang="en-US" baseline="0" dirty="0" smtClean="0"/>
              <a:t>: </a:t>
            </a:r>
            <a:r>
              <a:rPr lang="en-US" baseline="0" dirty="0" err="1" smtClean="0"/>
              <a:t>những</a:t>
            </a:r>
            <a:r>
              <a:rPr lang="en-US" baseline="0" dirty="0" smtClean="0"/>
              <a:t> </a:t>
            </a:r>
            <a:r>
              <a:rPr lang="en-US" baseline="0" dirty="0" err="1" smtClean="0"/>
              <a:t>nd</a:t>
            </a:r>
            <a:r>
              <a:rPr lang="en-US" baseline="0" dirty="0" smtClean="0"/>
              <a:t> </a:t>
            </a:r>
            <a:r>
              <a:rPr lang="en-US" baseline="0" dirty="0" err="1" smtClean="0"/>
              <a:t>mà</a:t>
            </a:r>
            <a:r>
              <a:rPr lang="en-US" baseline="0" dirty="0" smtClean="0"/>
              <a:t> </a:t>
            </a:r>
            <a:r>
              <a:rPr lang="en-US" baseline="0" dirty="0" err="1" smtClean="0"/>
              <a:t>pl</a:t>
            </a:r>
            <a:r>
              <a:rPr lang="en-US" baseline="0" dirty="0" smtClean="0"/>
              <a:t> </a:t>
            </a:r>
            <a:r>
              <a:rPr lang="en-US" baseline="0" dirty="0" err="1" smtClean="0"/>
              <a:t>cấm</a:t>
            </a:r>
            <a:r>
              <a:rPr lang="en-US" baseline="0" dirty="0" smtClean="0"/>
              <a:t> </a:t>
            </a:r>
            <a:r>
              <a:rPr lang="en-US" baseline="0" dirty="0" err="1" smtClean="0"/>
              <a:t>ko</a:t>
            </a:r>
            <a:r>
              <a:rPr lang="en-US" baseline="0" dirty="0" smtClean="0"/>
              <a:t> </a:t>
            </a:r>
            <a:r>
              <a:rPr lang="en-US" baseline="0" dirty="0" err="1" smtClean="0"/>
              <a:t>đc</a:t>
            </a:r>
            <a:r>
              <a:rPr lang="en-US" baseline="0" dirty="0" smtClean="0"/>
              <a:t> vi </a:t>
            </a:r>
            <a:r>
              <a:rPr lang="en-US" baseline="0" dirty="0" err="1" smtClean="0"/>
              <a:t>phạm</a:t>
            </a:r>
            <a:r>
              <a:rPr lang="en-US" baseline="0" dirty="0" smtClean="0"/>
              <a:t> </a:t>
            </a:r>
            <a:r>
              <a:rPr lang="en-US" baseline="0" dirty="0" err="1" smtClean="0"/>
              <a:t>và</a:t>
            </a:r>
            <a:r>
              <a:rPr lang="en-US" baseline="0" dirty="0" smtClean="0"/>
              <a:t> </a:t>
            </a:r>
            <a:r>
              <a:rPr lang="en-US" baseline="0" dirty="0" err="1" smtClean="0"/>
              <a:t>ko</a:t>
            </a:r>
            <a:r>
              <a:rPr lang="en-US" baseline="0" dirty="0" smtClean="0"/>
              <a:t> </a:t>
            </a:r>
            <a:r>
              <a:rPr lang="en-US" baseline="0" dirty="0" err="1" smtClean="0"/>
              <a:t>trái</a:t>
            </a:r>
            <a:r>
              <a:rPr lang="en-US" baseline="0" dirty="0" smtClean="0"/>
              <a:t> </a:t>
            </a:r>
            <a:r>
              <a:rPr lang="en-US" baseline="0" dirty="0" err="1" smtClean="0"/>
              <a:t>đạo</a:t>
            </a:r>
            <a:r>
              <a:rPr lang="en-US" baseline="0" dirty="0" smtClean="0"/>
              <a:t> </a:t>
            </a:r>
            <a:r>
              <a:rPr lang="en-US" baseline="0" dirty="0" err="1" smtClean="0"/>
              <a:t>đức</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chuẩn</a:t>
            </a:r>
            <a:r>
              <a:rPr lang="en-US" baseline="0" dirty="0" smtClean="0"/>
              <a:t> </a:t>
            </a:r>
            <a:r>
              <a:rPr lang="en-US" baseline="0" dirty="0" err="1" smtClean="0"/>
              <a:t>mực</a:t>
            </a:r>
            <a:r>
              <a:rPr lang="en-US" baseline="0" dirty="0" smtClean="0"/>
              <a:t> </a:t>
            </a:r>
            <a:r>
              <a:rPr lang="en-US" baseline="0" dirty="0" err="1" smtClean="0"/>
              <a:t>của</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Vd</a:t>
            </a:r>
            <a:r>
              <a:rPr lang="en-US" baseline="0" dirty="0" smtClean="0"/>
              <a:t>: </a:t>
            </a:r>
            <a:r>
              <a:rPr lang="en-US" baseline="0" dirty="0" err="1" smtClean="0"/>
              <a:t>cấm</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 </a:t>
            </a:r>
            <a:r>
              <a:rPr lang="en-US" baseline="0" dirty="0" err="1" smtClean="0"/>
              <a:t>chất</a:t>
            </a:r>
            <a:r>
              <a:rPr lang="en-US" baseline="0" dirty="0" smtClean="0"/>
              <a:t> ma </a:t>
            </a:r>
            <a:r>
              <a:rPr lang="en-US" baseline="0" dirty="0" err="1" smtClean="0"/>
              <a:t>túy</a:t>
            </a:r>
            <a:r>
              <a:rPr lang="en-US" baseline="0" dirty="0" smtClean="0"/>
              <a:t>, </a:t>
            </a:r>
            <a:r>
              <a:rPr lang="en-US" baseline="0" dirty="0" err="1" smtClean="0"/>
              <a:t>đv</a:t>
            </a:r>
            <a:r>
              <a:rPr lang="en-US" baseline="0" dirty="0" smtClean="0"/>
              <a:t> </a:t>
            </a:r>
            <a:r>
              <a:rPr lang="en-US" baseline="0" dirty="0" err="1" smtClean="0"/>
              <a:t>hoang</a:t>
            </a:r>
            <a:r>
              <a:rPr lang="en-US" baseline="0" dirty="0" smtClean="0"/>
              <a:t> </a:t>
            </a:r>
            <a:r>
              <a:rPr lang="en-US" baseline="0" dirty="0" err="1" smtClean="0"/>
              <a:t>dã</a:t>
            </a:r>
            <a:r>
              <a:rPr lang="en-US" baseline="0" dirty="0" smtClean="0"/>
              <a:t>, </a:t>
            </a:r>
            <a:r>
              <a:rPr lang="en-US" baseline="0" dirty="0" err="1" smtClean="0"/>
              <a:t>hđ</a:t>
            </a:r>
            <a:r>
              <a:rPr lang="en-US" baseline="0" dirty="0" smtClean="0"/>
              <a:t> </a:t>
            </a:r>
            <a:r>
              <a:rPr lang="en-US" baseline="0" dirty="0" err="1" smtClean="0"/>
              <a:t>mua</a:t>
            </a:r>
            <a:r>
              <a:rPr lang="en-US" baseline="0" dirty="0" smtClean="0"/>
              <a:t> ban </a:t>
            </a:r>
            <a:r>
              <a:rPr lang="en-US" baseline="0" dirty="0" err="1" smtClean="0"/>
              <a:t>nội</a:t>
            </a:r>
            <a:r>
              <a:rPr lang="en-US" baseline="0" dirty="0" smtClean="0"/>
              <a:t> </a:t>
            </a:r>
            <a:r>
              <a:rPr lang="en-US" baseline="0" dirty="0" err="1" smtClean="0"/>
              <a:t>tạng</a:t>
            </a:r>
            <a:r>
              <a:rPr lang="en-US" baseline="0" dirty="0" smtClean="0"/>
              <a:t>. </a:t>
            </a:r>
            <a:r>
              <a:rPr lang="en-US" baseline="0" dirty="0" err="1" smtClean="0"/>
              <a:t>Trong</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này</a:t>
            </a:r>
            <a:r>
              <a:rPr lang="en-US" baseline="0" dirty="0" smtClean="0"/>
              <a:t> vi </a:t>
            </a:r>
            <a:r>
              <a:rPr lang="en-US" baseline="0" dirty="0" err="1" smtClean="0"/>
              <a:t>pham</a:t>
            </a:r>
            <a:r>
              <a:rPr lang="en-US" baseline="0" dirty="0" smtClean="0"/>
              <a:t> </a:t>
            </a:r>
            <a:r>
              <a:rPr lang="en-US" baseline="0" dirty="0" err="1" smtClean="0"/>
              <a:t>điều</a:t>
            </a:r>
            <a:r>
              <a:rPr lang="en-US" baseline="0" dirty="0" smtClean="0"/>
              <a:t> </a:t>
            </a:r>
            <a:r>
              <a:rPr lang="en-US" baseline="0" dirty="0" err="1" smtClean="0"/>
              <a:t>cấm</a:t>
            </a:r>
            <a:r>
              <a:rPr lang="en-US" baseline="0" dirty="0" smtClean="0"/>
              <a:t> </a:t>
            </a:r>
            <a:r>
              <a:rPr lang="en-US" baseline="0" dirty="0" err="1" smtClean="0"/>
              <a:t>theo</a:t>
            </a:r>
            <a:r>
              <a:rPr lang="en-US" baseline="0" dirty="0" smtClean="0"/>
              <a:t> </a:t>
            </a:r>
            <a:r>
              <a:rPr lang="en-US" baseline="0" dirty="0" err="1" smtClean="0"/>
              <a:t>qđ</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a:t>
            </a:r>
            <a:r>
              <a:rPr lang="en-US" baseline="0" dirty="0" err="1" smtClean="0"/>
              <a:t>hđ</a:t>
            </a:r>
            <a:r>
              <a:rPr lang="en-US" baseline="0" dirty="0" smtClean="0"/>
              <a:t> </a:t>
            </a:r>
            <a:r>
              <a:rPr lang="en-US" baseline="0" dirty="0" err="1" smtClean="0"/>
              <a:t>ko</a:t>
            </a:r>
            <a:r>
              <a:rPr lang="en-US" baseline="0" dirty="0" smtClean="0"/>
              <a:t> </a:t>
            </a:r>
            <a:r>
              <a:rPr lang="en-US" baseline="0" dirty="0" err="1" smtClean="0"/>
              <a:t>làm</a:t>
            </a:r>
            <a:r>
              <a:rPr lang="en-US" baseline="0" dirty="0" smtClean="0"/>
              <a:t> </a:t>
            </a:r>
            <a:r>
              <a:rPr lang="en-US" baseline="0" dirty="0" err="1" smtClean="0"/>
              <a:t>phát</a:t>
            </a:r>
            <a:r>
              <a:rPr lang="en-US" baseline="0" dirty="0" smtClean="0"/>
              <a:t> </a:t>
            </a:r>
            <a:r>
              <a:rPr lang="en-US" baseline="0" dirty="0" err="1" smtClean="0"/>
              <a:t>sinh</a:t>
            </a:r>
            <a:r>
              <a:rPr lang="en-US" baseline="0" dirty="0" smtClean="0"/>
              <a:t> </a:t>
            </a:r>
            <a:r>
              <a:rPr lang="en-US" baseline="0" dirty="0" err="1" smtClean="0"/>
              <a:t>đk</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giữa</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và</a:t>
            </a:r>
            <a:r>
              <a:rPr lang="en-US" baseline="0" dirty="0" smtClean="0"/>
              <a:t> </a:t>
            </a:r>
            <a:r>
              <a:rPr lang="en-US" baseline="0" dirty="0" err="1" smtClean="0"/>
              <a:t>có</a:t>
            </a:r>
            <a:r>
              <a:rPr lang="en-US" baseline="0" dirty="0" smtClean="0"/>
              <a:t> </a:t>
            </a:r>
            <a:r>
              <a:rPr lang="en-US" baseline="0" dirty="0" err="1" smtClean="0"/>
              <a:t>thẻ</a:t>
            </a:r>
            <a:r>
              <a:rPr lang="en-US" baseline="0" dirty="0" smtClean="0"/>
              <a:t> </a:t>
            </a:r>
            <a:r>
              <a:rPr lang="en-US" baseline="0" dirty="0" err="1" smtClean="0"/>
              <a:t>bị</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hình</a:t>
            </a:r>
            <a:r>
              <a:rPr lang="en-US" baseline="0" dirty="0" smtClean="0"/>
              <a:t> </a:t>
            </a:r>
            <a:r>
              <a:rPr lang="en-US" baseline="0" dirty="0" err="1" smtClean="0"/>
              <a:t>sự</a:t>
            </a:r>
            <a:r>
              <a:rPr lang="en-US" baseline="0" dirty="0" smtClean="0"/>
              <a:t>. </a:t>
            </a:r>
            <a:r>
              <a:rPr lang="en-US" baseline="0" dirty="0" err="1" smtClean="0"/>
              <a:t>Nên</a:t>
            </a:r>
            <a:r>
              <a:rPr lang="en-US" baseline="0" dirty="0" smtClean="0"/>
              <a:t> </a:t>
            </a:r>
            <a:r>
              <a:rPr lang="en-US" baseline="0" dirty="0" err="1" smtClean="0"/>
              <a:t>nhà</a:t>
            </a:r>
            <a:r>
              <a:rPr lang="en-US" baseline="0" dirty="0" smtClean="0"/>
              <a:t> </a:t>
            </a:r>
            <a:r>
              <a:rPr lang="en-US" baseline="0" dirty="0" err="1" smtClean="0"/>
              <a:t>làm</a:t>
            </a:r>
            <a:r>
              <a:rPr lang="en-US" baseline="0" dirty="0" smtClean="0"/>
              <a:t> </a:t>
            </a:r>
            <a:r>
              <a:rPr lang="en-US" baseline="0" dirty="0" err="1" smtClean="0"/>
              <a:t>luật</a:t>
            </a:r>
            <a:r>
              <a:rPr lang="en-US" baseline="0" dirty="0" smtClean="0"/>
              <a:t> </a:t>
            </a:r>
            <a:r>
              <a:rPr lang="en-US" baseline="0" dirty="0" err="1" smtClean="0"/>
              <a:t>ko</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quyền</a:t>
            </a:r>
            <a:r>
              <a:rPr lang="en-US" baseline="0" dirty="0" smtClean="0"/>
              <a:t> </a:t>
            </a:r>
            <a:r>
              <a:rPr lang="en-US" baseline="0" dirty="0" err="1" smtClean="0"/>
              <a:t>và</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khi</a:t>
            </a:r>
            <a:r>
              <a:rPr lang="en-US" baseline="0" dirty="0" smtClean="0"/>
              <a:t> </a:t>
            </a:r>
            <a:r>
              <a:rPr lang="en-US" baseline="0" dirty="0" err="1" smtClean="0"/>
              <a:t>bị</a:t>
            </a:r>
            <a:r>
              <a:rPr lang="en-US" baseline="0" dirty="0" smtClean="0"/>
              <a:t> vi </a:t>
            </a:r>
            <a:r>
              <a:rPr lang="en-US" baseline="0" dirty="0" err="1" smtClean="0"/>
              <a:t>phạm</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a:t>
            </a:r>
          </a:p>
          <a:p>
            <a:r>
              <a:rPr lang="en-US" baseline="0" dirty="0" err="1" smtClean="0"/>
              <a:t>Hình</a:t>
            </a:r>
            <a:r>
              <a:rPr lang="en-US" baseline="0" dirty="0" smtClean="0"/>
              <a:t> </a:t>
            </a:r>
            <a:r>
              <a:rPr lang="en-US" baseline="0" dirty="0" err="1" smtClean="0"/>
              <a:t>thức</a:t>
            </a:r>
            <a:r>
              <a:rPr lang="en-US" baseline="0" dirty="0" smtClean="0"/>
              <a:t> </a:t>
            </a:r>
            <a:r>
              <a:rPr lang="en-US" baseline="0" dirty="0" err="1" smtClean="0"/>
              <a:t>hđ</a:t>
            </a:r>
            <a:r>
              <a:rPr lang="en-US" baseline="0" dirty="0" smtClean="0"/>
              <a:t> (</a:t>
            </a:r>
            <a:r>
              <a:rPr lang="en-US" baseline="0" dirty="0" err="1" smtClean="0"/>
              <a:t>bề</a:t>
            </a:r>
            <a:r>
              <a:rPr lang="en-US" baseline="0" dirty="0" smtClean="0"/>
              <a:t> </a:t>
            </a:r>
            <a:r>
              <a:rPr lang="en-US" baseline="0" dirty="0" err="1" smtClean="0"/>
              <a:t>ngoài</a:t>
            </a:r>
            <a:r>
              <a:rPr lang="en-US" baseline="0" dirty="0" smtClean="0"/>
              <a:t>) </a:t>
            </a:r>
            <a:r>
              <a:rPr lang="en-US" baseline="0" dirty="0" err="1" smtClean="0"/>
              <a:t>như</a:t>
            </a:r>
            <a:r>
              <a:rPr lang="en-US" baseline="0" dirty="0" smtClean="0"/>
              <a:t> </a:t>
            </a:r>
            <a:r>
              <a:rPr lang="en-US" baseline="0" dirty="0" err="1" smtClean="0"/>
              <a:t>lời</a:t>
            </a:r>
            <a:r>
              <a:rPr lang="en-US" baseline="0" dirty="0" smtClean="0"/>
              <a:t> </a:t>
            </a:r>
            <a:r>
              <a:rPr lang="en-US" baseline="0" dirty="0" err="1" smtClean="0"/>
              <a:t>nói</a:t>
            </a:r>
            <a:r>
              <a:rPr lang="en-US" baseline="0" dirty="0" smtClean="0"/>
              <a:t>, </a:t>
            </a:r>
            <a:r>
              <a:rPr lang="en-US" baseline="0" dirty="0" err="1" smtClean="0"/>
              <a:t>văn</a:t>
            </a:r>
            <a:r>
              <a:rPr lang="en-US" baseline="0" dirty="0" smtClean="0"/>
              <a:t> </a:t>
            </a:r>
            <a:r>
              <a:rPr lang="en-US" baseline="0" dirty="0" err="1" smtClean="0"/>
              <a:t>bản</a:t>
            </a:r>
            <a:r>
              <a:rPr lang="en-US" baseline="0" dirty="0" smtClean="0"/>
              <a:t>, </a:t>
            </a:r>
            <a:r>
              <a:rPr lang="en-US" baseline="0" dirty="0" err="1" smtClean="0"/>
              <a:t>hành</a:t>
            </a:r>
            <a:r>
              <a:rPr lang="en-US" baseline="0" dirty="0" smtClean="0"/>
              <a:t> vi. </a:t>
            </a:r>
            <a:r>
              <a:rPr lang="en-US" baseline="0" dirty="0" err="1" smtClean="0"/>
              <a:t>Ko</a:t>
            </a:r>
            <a:r>
              <a:rPr lang="en-US" baseline="0" dirty="0" smtClean="0"/>
              <a:t> </a:t>
            </a:r>
            <a:r>
              <a:rPr lang="en-US" baseline="0" dirty="0" err="1" smtClean="0"/>
              <a:t>phải</a:t>
            </a:r>
            <a:r>
              <a:rPr lang="en-US" baseline="0" dirty="0" smtClean="0"/>
              <a:t> </a:t>
            </a:r>
            <a:r>
              <a:rPr lang="en-US" baseline="0" dirty="0" err="1" smtClean="0"/>
              <a:t>trong</a:t>
            </a:r>
            <a:r>
              <a:rPr lang="en-US" baseline="0" dirty="0" smtClean="0"/>
              <a:t> </a:t>
            </a:r>
            <a:r>
              <a:rPr lang="en-US" baseline="0" dirty="0" err="1" smtClean="0"/>
              <a:t>mọi</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ht</a:t>
            </a:r>
            <a:r>
              <a:rPr lang="en-US" baseline="0" dirty="0" smtClean="0"/>
              <a:t> </a:t>
            </a:r>
            <a:r>
              <a:rPr lang="en-US" baseline="0" dirty="0" err="1" smtClean="0"/>
              <a:t>của</a:t>
            </a:r>
            <a:r>
              <a:rPr lang="en-US" baseline="0" dirty="0" smtClean="0"/>
              <a:t> </a:t>
            </a:r>
            <a:r>
              <a:rPr lang="en-US" baseline="0" dirty="0" err="1" smtClean="0"/>
              <a:t>hđ</a:t>
            </a:r>
            <a:r>
              <a:rPr lang="en-US" baseline="0" dirty="0" smtClean="0"/>
              <a:t> </a:t>
            </a:r>
            <a:r>
              <a:rPr lang="en-US" baseline="0" dirty="0" err="1" smtClean="0"/>
              <a:t>là</a:t>
            </a:r>
            <a:r>
              <a:rPr lang="en-US" baseline="0" dirty="0" smtClean="0"/>
              <a:t> </a:t>
            </a:r>
            <a:r>
              <a:rPr lang="en-US" baseline="0" dirty="0" err="1" smtClean="0"/>
              <a:t>đk</a:t>
            </a:r>
            <a:r>
              <a:rPr lang="en-US" baseline="0" dirty="0" smtClean="0"/>
              <a:t> </a:t>
            </a:r>
            <a:r>
              <a:rPr lang="en-US" baseline="0" dirty="0" err="1" smtClean="0"/>
              <a:t>bắt</a:t>
            </a:r>
            <a:r>
              <a:rPr lang="en-US" baseline="0" dirty="0" smtClean="0"/>
              <a:t> </a:t>
            </a:r>
            <a:r>
              <a:rPr lang="en-US" baseline="0" dirty="0" err="1" smtClean="0"/>
              <a:t>buộc</a:t>
            </a:r>
            <a:r>
              <a:rPr lang="en-US" baseline="0" dirty="0" smtClean="0"/>
              <a:t> </a:t>
            </a:r>
            <a:r>
              <a:rPr lang="en-US" baseline="0" dirty="0" err="1" smtClean="0"/>
              <a:t>để</a:t>
            </a:r>
            <a:r>
              <a:rPr lang="en-US" baseline="0" dirty="0" smtClean="0"/>
              <a:t> </a:t>
            </a:r>
            <a:r>
              <a:rPr lang="en-US" baseline="0" dirty="0" err="1" smtClean="0"/>
              <a:t>hđ</a:t>
            </a:r>
            <a:r>
              <a:rPr lang="en-US" baseline="0" dirty="0" smtClean="0"/>
              <a:t> </a:t>
            </a:r>
            <a:r>
              <a:rPr lang="en-US" baseline="0" dirty="0" err="1" smtClean="0"/>
              <a:t>có</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 </a:t>
            </a:r>
            <a:r>
              <a:rPr lang="en-US" baseline="0" dirty="0" err="1" smtClean="0"/>
              <a:t>Chỉ</a:t>
            </a:r>
            <a:r>
              <a:rPr lang="en-US" baseline="0" dirty="0" smtClean="0"/>
              <a:t> </a:t>
            </a:r>
            <a:r>
              <a:rPr lang="en-US" baseline="0" dirty="0" err="1" smtClean="0"/>
              <a:t>khi</a:t>
            </a:r>
            <a:r>
              <a:rPr lang="en-US" baseline="0" dirty="0" smtClean="0"/>
              <a:t> </a:t>
            </a:r>
            <a:r>
              <a:rPr lang="en-US" baseline="0" dirty="0" err="1" smtClean="0"/>
              <a:t>nào</a:t>
            </a:r>
            <a:r>
              <a:rPr lang="en-US" baseline="0" dirty="0" smtClean="0"/>
              <a:t> </a:t>
            </a:r>
            <a:r>
              <a:rPr lang="en-US" baseline="0" dirty="0" err="1" smtClean="0"/>
              <a:t>pl</a:t>
            </a:r>
            <a:r>
              <a:rPr lang="en-US" baseline="0" dirty="0" smtClean="0"/>
              <a:t> </a:t>
            </a:r>
            <a:r>
              <a:rPr lang="en-US" baseline="0" dirty="0" err="1" smtClean="0"/>
              <a:t>duy</a:t>
            </a:r>
            <a:r>
              <a:rPr lang="en-US" baseline="0" dirty="0" smtClean="0"/>
              <a:t> </a:t>
            </a:r>
            <a:r>
              <a:rPr lang="en-US" baseline="0" dirty="0" err="1" smtClean="0"/>
              <a:t>định</a:t>
            </a:r>
            <a:r>
              <a:rPr lang="en-US" baseline="0" dirty="0" smtClean="0"/>
              <a:t> </a:t>
            </a:r>
            <a:r>
              <a:rPr lang="en-US" baseline="0" dirty="0" err="1" smtClean="0"/>
              <a:t>hđ</a:t>
            </a:r>
            <a:r>
              <a:rPr lang="en-US" baseline="0" dirty="0" smtClean="0"/>
              <a:t> </a:t>
            </a:r>
            <a:r>
              <a:rPr lang="en-US" baseline="0" dirty="0" err="1" smtClean="0"/>
              <a:t>phải</a:t>
            </a:r>
            <a:r>
              <a:rPr lang="en-US" baseline="0" dirty="0" smtClean="0"/>
              <a:t> </a:t>
            </a:r>
            <a:r>
              <a:rPr lang="en-US" baseline="0" dirty="0" err="1" smtClean="0"/>
              <a:t>lập</a:t>
            </a:r>
            <a:r>
              <a:rPr lang="en-US" baseline="0" dirty="0" smtClean="0"/>
              <a:t> </a:t>
            </a:r>
            <a:r>
              <a:rPr lang="en-US" baseline="0" dirty="0" err="1" smtClean="0"/>
              <a:t>thành</a:t>
            </a:r>
            <a:r>
              <a:rPr lang="en-US" baseline="0" dirty="0" smtClean="0"/>
              <a:t> </a:t>
            </a:r>
            <a:r>
              <a:rPr lang="en-US" baseline="0" dirty="0" err="1" smtClean="0"/>
              <a:t>vb</a:t>
            </a:r>
            <a:r>
              <a:rPr lang="en-US" baseline="0" dirty="0" smtClean="0"/>
              <a:t> </a:t>
            </a:r>
            <a:r>
              <a:rPr lang="en-US" baseline="0" dirty="0" err="1" smtClean="0"/>
              <a:t>thi</a:t>
            </a:r>
            <a:r>
              <a:rPr lang="en-US" baseline="0" dirty="0" smtClean="0"/>
              <a:t> </a:t>
            </a:r>
            <a:r>
              <a:rPr lang="en-US" baseline="0" dirty="0" err="1" smtClean="0"/>
              <a:t>hđ</a:t>
            </a:r>
            <a:r>
              <a:rPr lang="en-US" baseline="0" dirty="0" smtClean="0"/>
              <a:t> </a:t>
            </a:r>
            <a:r>
              <a:rPr lang="en-US" baseline="0" dirty="0" err="1" smtClean="0"/>
              <a:t>mơi</a:t>
            </a:r>
            <a:r>
              <a:rPr lang="en-US" baseline="0" dirty="0" smtClean="0"/>
              <a:t> </a:t>
            </a:r>
            <a:r>
              <a:rPr lang="en-US" baseline="0" dirty="0" err="1" smtClean="0"/>
              <a:t>có</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a:t>
            </a:r>
          </a:p>
          <a:p>
            <a:r>
              <a:rPr lang="en-US" baseline="0" dirty="0" err="1" smtClean="0"/>
              <a:t>Nếu</a:t>
            </a:r>
            <a:r>
              <a:rPr lang="en-US" baseline="0" dirty="0" smtClean="0"/>
              <a:t> </a:t>
            </a:r>
            <a:r>
              <a:rPr lang="en-US" baseline="0" dirty="0" err="1" smtClean="0"/>
              <a:t>luật</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hđ</a:t>
            </a:r>
            <a:r>
              <a:rPr lang="en-US" baseline="0" dirty="0" smtClean="0"/>
              <a:t> </a:t>
            </a:r>
            <a:r>
              <a:rPr lang="en-US" baseline="0" dirty="0" err="1" smtClean="0"/>
              <a:t>phải</a:t>
            </a:r>
            <a:r>
              <a:rPr lang="en-US" baseline="0" dirty="0" smtClean="0"/>
              <a:t> </a:t>
            </a:r>
            <a:r>
              <a:rPr lang="en-US" baseline="0" dirty="0" err="1" smtClean="0"/>
              <a:t>thiết</a:t>
            </a:r>
            <a:r>
              <a:rPr lang="en-US" baseline="0" dirty="0" smtClean="0"/>
              <a:t> </a:t>
            </a:r>
            <a:r>
              <a:rPr lang="en-US" baseline="0" dirty="0" err="1" smtClean="0"/>
              <a:t>lập</a:t>
            </a:r>
            <a:r>
              <a:rPr lang="en-US" baseline="0" dirty="0" smtClean="0"/>
              <a:t> </a:t>
            </a:r>
            <a:r>
              <a:rPr lang="en-US" baseline="0" dirty="0" err="1" smtClean="0"/>
              <a:t>bằng</a:t>
            </a:r>
            <a:r>
              <a:rPr lang="en-US" baseline="0" dirty="0" smtClean="0"/>
              <a:t> </a:t>
            </a:r>
            <a:r>
              <a:rPr lang="en-US" baseline="0" dirty="0" err="1" smtClean="0"/>
              <a:t>vb</a:t>
            </a:r>
            <a:r>
              <a:rPr lang="en-US" baseline="0" dirty="0" smtClean="0"/>
              <a:t> </a:t>
            </a:r>
            <a:r>
              <a:rPr lang="en-US" baseline="0" dirty="0" err="1" smtClean="0"/>
              <a:t>mà</a:t>
            </a:r>
            <a:r>
              <a:rPr lang="en-US" baseline="0" dirty="0" smtClean="0"/>
              <a:t> </a:t>
            </a:r>
            <a:r>
              <a:rPr lang="en-US" baseline="0" dirty="0" err="1" smtClean="0"/>
              <a:t>lại</a:t>
            </a:r>
            <a:r>
              <a:rPr lang="en-US" baseline="0" dirty="0" smtClean="0"/>
              <a:t> </a:t>
            </a:r>
            <a:r>
              <a:rPr lang="en-US" baseline="0" dirty="0" err="1" smtClean="0"/>
              <a:t>thiêt</a:t>
            </a:r>
            <a:r>
              <a:rPr lang="en-US" baseline="0" dirty="0" smtClean="0"/>
              <a:t> </a:t>
            </a:r>
            <a:r>
              <a:rPr lang="en-US" baseline="0" dirty="0" err="1" smtClean="0"/>
              <a:t>lập</a:t>
            </a:r>
            <a:r>
              <a:rPr lang="en-US" baseline="0" dirty="0" smtClean="0"/>
              <a:t> </a:t>
            </a:r>
            <a:r>
              <a:rPr lang="en-US" baseline="0" dirty="0" err="1" smtClean="0"/>
              <a:t>bằng</a:t>
            </a:r>
            <a:r>
              <a:rPr lang="en-US" baseline="0" dirty="0" smtClean="0"/>
              <a:t> </a:t>
            </a:r>
            <a:r>
              <a:rPr lang="en-US" baseline="0" dirty="0" err="1" smtClean="0"/>
              <a:t>lời</a:t>
            </a:r>
            <a:r>
              <a:rPr lang="en-US" baseline="0" dirty="0" smtClean="0"/>
              <a:t> </a:t>
            </a:r>
            <a:r>
              <a:rPr lang="en-US" baseline="0" dirty="0" err="1" smtClean="0"/>
              <a:t>thì</a:t>
            </a:r>
            <a:r>
              <a:rPr lang="en-US" baseline="0" dirty="0" smtClean="0"/>
              <a:t> </a:t>
            </a:r>
            <a:r>
              <a:rPr lang="en-US" baseline="0" dirty="0" err="1" smtClean="0"/>
              <a:t>hđ</a:t>
            </a:r>
            <a:r>
              <a:rPr lang="en-US" baseline="0" dirty="0" smtClean="0"/>
              <a:t> </a:t>
            </a:r>
            <a:r>
              <a:rPr lang="en-US" baseline="0" dirty="0" err="1" smtClean="0"/>
              <a:t>ko</a:t>
            </a:r>
            <a:r>
              <a:rPr lang="en-US" baseline="0" dirty="0" smtClean="0"/>
              <a:t> </a:t>
            </a:r>
            <a:r>
              <a:rPr lang="en-US" baseline="0" dirty="0" err="1" smtClean="0"/>
              <a:t>có</a:t>
            </a:r>
            <a:r>
              <a:rPr lang="en-US" baseline="0" dirty="0" smtClean="0"/>
              <a:t> </a:t>
            </a:r>
            <a:r>
              <a:rPr lang="en-US" baseline="0" dirty="0" err="1" smtClean="0"/>
              <a:t>hiệu</a:t>
            </a:r>
            <a:r>
              <a:rPr lang="en-US" baseline="0" dirty="0" smtClean="0"/>
              <a:t> </a:t>
            </a:r>
            <a:r>
              <a:rPr lang="en-US" baseline="0" dirty="0" err="1" smtClean="0"/>
              <a:t>lực</a:t>
            </a:r>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33</a:t>
            </a:fld>
            <a:endParaRPr lang="en-US"/>
          </a:p>
        </p:txBody>
      </p:sp>
    </p:spTree>
    <p:extLst>
      <p:ext uri="{BB962C8B-B14F-4D97-AF65-F5344CB8AC3E}">
        <p14:creationId xmlns:p14="http://schemas.microsoft.com/office/powerpoint/2010/main" val="763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a:t>
            </a:r>
            <a:r>
              <a:rPr lang="en-US" baseline="0" dirty="0" smtClean="0"/>
              <a:t> </a:t>
            </a:r>
            <a:r>
              <a:rPr lang="en-US" baseline="0" dirty="0" err="1" smtClean="0"/>
              <a:t>nhân</a:t>
            </a:r>
            <a:r>
              <a:rPr lang="en-US" baseline="0" dirty="0" smtClean="0"/>
              <a:t> </a:t>
            </a:r>
            <a:r>
              <a:rPr lang="en-US" baseline="0" dirty="0" err="1" smtClean="0"/>
              <a:t>là</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truyền</a:t>
            </a:r>
            <a:r>
              <a:rPr lang="en-US" baseline="0" dirty="0" smtClean="0"/>
              <a:t> </a:t>
            </a:r>
            <a:r>
              <a:rPr lang="en-US" baseline="0" dirty="0" err="1" smtClean="0"/>
              <a:t>thống</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vào</a:t>
            </a:r>
            <a:r>
              <a:rPr lang="en-US" baseline="0" dirty="0" smtClean="0"/>
              <a:t> </a:t>
            </a:r>
            <a:r>
              <a:rPr lang="en-US" baseline="0" dirty="0" err="1" smtClean="0"/>
              <a:t>qh</a:t>
            </a:r>
            <a:r>
              <a:rPr lang="en-US" baseline="0" dirty="0" smtClean="0"/>
              <a:t> </a:t>
            </a:r>
            <a:r>
              <a:rPr lang="en-US" baseline="0" dirty="0" err="1" smtClean="0"/>
              <a:t>hđ</a:t>
            </a:r>
            <a:r>
              <a:rPr lang="en-US" baseline="0" dirty="0" smtClean="0"/>
              <a:t>. </a:t>
            </a:r>
          </a:p>
          <a:p>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trong</a:t>
            </a:r>
            <a:r>
              <a:rPr lang="en-US" baseline="0" dirty="0" smtClean="0"/>
              <a:t> </a:t>
            </a:r>
            <a:r>
              <a:rPr lang="en-US" baseline="0" dirty="0" err="1" smtClean="0"/>
              <a:t>thực</a:t>
            </a:r>
            <a:r>
              <a:rPr lang="en-US" baseline="0" dirty="0" smtClean="0"/>
              <a:t> </a:t>
            </a:r>
            <a:r>
              <a:rPr lang="en-US" baseline="0" dirty="0" err="1" smtClean="0"/>
              <a:t>tiễn</a:t>
            </a:r>
            <a:r>
              <a:rPr lang="en-US" baseline="0" dirty="0" smtClean="0"/>
              <a:t> </a:t>
            </a:r>
            <a:r>
              <a:rPr lang="en-US" baseline="0" dirty="0" err="1" smtClean="0"/>
              <a:t>đời</a:t>
            </a:r>
            <a:r>
              <a:rPr lang="en-US" baseline="0" dirty="0" smtClean="0"/>
              <a:t> </a:t>
            </a:r>
            <a:r>
              <a:rPr lang="en-US" baseline="0" dirty="0" err="1" smtClean="0"/>
              <a:t>sống</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 </a:t>
            </a:r>
            <a:r>
              <a:rPr lang="en-US" baseline="0" dirty="0" err="1" smtClean="0"/>
              <a:t>không</a:t>
            </a:r>
            <a:r>
              <a:rPr lang="en-US" baseline="0" dirty="0" smtClean="0"/>
              <a:t> </a:t>
            </a:r>
            <a:r>
              <a:rPr lang="en-US" baseline="0" dirty="0" err="1" smtClean="0"/>
              <a:t>phải</a:t>
            </a:r>
            <a:r>
              <a:rPr lang="en-US" baseline="0" dirty="0" smtClean="0"/>
              <a:t> </a:t>
            </a:r>
            <a:r>
              <a:rPr lang="en-US" baseline="0" dirty="0" err="1" smtClean="0"/>
              <a:t>lúc</a:t>
            </a:r>
            <a:r>
              <a:rPr lang="en-US" baseline="0" dirty="0" smtClean="0"/>
              <a:t> </a:t>
            </a:r>
            <a:r>
              <a:rPr lang="en-US" baseline="0" dirty="0" err="1" smtClean="0"/>
              <a:t>nào</a:t>
            </a:r>
            <a:r>
              <a:rPr lang="en-US" baseline="0" dirty="0" smtClean="0"/>
              <a:t> </a:t>
            </a:r>
            <a:r>
              <a:rPr lang="en-US" baseline="0" dirty="0" err="1" smtClean="0"/>
              <a:t>cá</a:t>
            </a:r>
            <a:r>
              <a:rPr lang="en-US" baseline="0" dirty="0" smtClean="0"/>
              <a:t> </a:t>
            </a:r>
            <a:r>
              <a:rPr lang="en-US" baseline="0" dirty="0" err="1" smtClean="0"/>
              <a:t>nhân</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cũng</a:t>
            </a:r>
            <a:r>
              <a:rPr lang="en-US" baseline="0" dirty="0" smtClean="0"/>
              <a:t> </a:t>
            </a:r>
            <a:r>
              <a:rPr lang="en-US" baseline="0" dirty="0" err="1" smtClean="0"/>
              <a:t>đạt</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nên</a:t>
            </a:r>
            <a:r>
              <a:rPr lang="en-US" baseline="0" dirty="0" smtClean="0"/>
              <a:t> </a:t>
            </a:r>
            <a:r>
              <a:rPr lang="en-US" baseline="0" dirty="0" err="1" smtClean="0"/>
              <a:t>hình</a:t>
            </a:r>
            <a:r>
              <a:rPr lang="en-US" baseline="0" dirty="0" smtClean="0"/>
              <a:t> </a:t>
            </a:r>
            <a:r>
              <a:rPr lang="en-US" baseline="0" dirty="0" err="1" smtClean="0"/>
              <a:t>thành</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pháp</a:t>
            </a:r>
            <a:r>
              <a:rPr lang="en-US" baseline="0" dirty="0" smtClean="0"/>
              <a:t> </a:t>
            </a:r>
            <a:r>
              <a:rPr lang="en-US" baseline="0" dirty="0" err="1" smtClean="0"/>
              <a:t>nhân</a:t>
            </a:r>
            <a:r>
              <a:rPr lang="en-US" baseline="0" dirty="0" smtClean="0"/>
              <a:t>.</a:t>
            </a:r>
          </a:p>
          <a:p>
            <a:r>
              <a:rPr lang="en-US" baseline="0" dirty="0" err="1" smtClean="0"/>
              <a:t>Pháp</a:t>
            </a:r>
            <a:r>
              <a:rPr lang="en-US" baseline="0" dirty="0" smtClean="0"/>
              <a:t> </a:t>
            </a:r>
            <a:r>
              <a:rPr lang="en-US" baseline="0" dirty="0" err="1" smtClean="0"/>
              <a:t>nhân</a:t>
            </a:r>
            <a:r>
              <a:rPr lang="en-US" baseline="0" dirty="0" smtClean="0"/>
              <a:t> </a:t>
            </a:r>
            <a:r>
              <a:rPr lang="en-US" baseline="0" dirty="0" err="1" smtClean="0"/>
              <a:t>là</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đc</a:t>
            </a:r>
            <a:r>
              <a:rPr lang="en-US" baseline="0" dirty="0" smtClean="0"/>
              <a:t> </a:t>
            </a:r>
            <a:r>
              <a:rPr lang="en-US" baseline="0" dirty="0" err="1" smtClean="0"/>
              <a:t>thành</a:t>
            </a:r>
            <a:r>
              <a:rPr lang="en-US" baseline="0" dirty="0" smtClean="0"/>
              <a:t> </a:t>
            </a:r>
            <a:r>
              <a:rPr lang="en-US" baseline="0" dirty="0" err="1" smtClean="0"/>
              <a:t>lập</a:t>
            </a:r>
            <a:r>
              <a:rPr lang="en-US" baseline="0" dirty="0" smtClean="0"/>
              <a:t> </a:t>
            </a:r>
            <a:r>
              <a:rPr lang="en-US" baseline="0" dirty="0" err="1" smtClean="0"/>
              <a:t>theo</a:t>
            </a:r>
            <a:r>
              <a:rPr lang="en-US" baseline="0" dirty="0" smtClean="0"/>
              <a:t> </a:t>
            </a:r>
            <a:r>
              <a:rPr lang="en-US" baseline="0" dirty="0" err="1" smtClean="0"/>
              <a:t>blds</a:t>
            </a:r>
            <a:r>
              <a:rPr lang="en-US" baseline="0" dirty="0" smtClean="0"/>
              <a:t> </a:t>
            </a:r>
            <a:r>
              <a:rPr lang="en-US" baseline="0" dirty="0" err="1" smtClean="0"/>
              <a:t>và</a:t>
            </a:r>
            <a:r>
              <a:rPr lang="en-US" baseline="0" dirty="0" smtClean="0"/>
              <a:t> </a:t>
            </a:r>
            <a:r>
              <a:rPr lang="en-US" baseline="0" dirty="0" err="1" smtClean="0"/>
              <a:t>luật</a:t>
            </a:r>
            <a:r>
              <a:rPr lang="en-US" baseline="0" dirty="0" smtClean="0"/>
              <a:t> </a:t>
            </a:r>
            <a:r>
              <a:rPr lang="en-US" baseline="0" dirty="0" err="1" smtClean="0"/>
              <a:t>khác</a:t>
            </a:r>
            <a:r>
              <a:rPr lang="en-US" baseline="0" dirty="0" smtClean="0"/>
              <a:t>; </a:t>
            </a:r>
            <a:r>
              <a:rPr lang="en-US" baseline="0" dirty="0" err="1" smtClean="0"/>
              <a:t>có</a:t>
            </a:r>
            <a:r>
              <a:rPr lang="en-US" baseline="0" dirty="0" smtClean="0"/>
              <a:t> </a:t>
            </a:r>
            <a:r>
              <a:rPr lang="en-US" baseline="0" dirty="0" err="1" smtClean="0"/>
              <a:t>cơ</a:t>
            </a:r>
            <a:r>
              <a:rPr lang="en-US" baseline="0" dirty="0" smtClean="0"/>
              <a:t> </a:t>
            </a:r>
            <a:r>
              <a:rPr lang="en-US" baseline="0" dirty="0" err="1" smtClean="0"/>
              <a:t>cấu</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theo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có</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độc</a:t>
            </a:r>
            <a:r>
              <a:rPr lang="en-US" baseline="0" dirty="0" smtClean="0"/>
              <a:t> </a:t>
            </a:r>
            <a:r>
              <a:rPr lang="en-US" baseline="0" dirty="0" err="1" smtClean="0"/>
              <a:t>lập</a:t>
            </a:r>
            <a:r>
              <a:rPr lang="en-US" baseline="0" dirty="0" smtClean="0"/>
              <a:t> </a:t>
            </a:r>
            <a:r>
              <a:rPr lang="en-US" baseline="0" dirty="0" err="1" smtClean="0"/>
              <a:t>với</a:t>
            </a:r>
            <a:r>
              <a:rPr lang="en-US" baseline="0" dirty="0" smtClean="0"/>
              <a:t> </a:t>
            </a:r>
            <a:r>
              <a:rPr lang="en-US" baseline="0" dirty="0" err="1" smtClean="0"/>
              <a:t>cá</a:t>
            </a:r>
            <a:r>
              <a:rPr lang="en-US" baseline="0" dirty="0" smtClean="0"/>
              <a:t> </a:t>
            </a:r>
            <a:r>
              <a:rPr lang="en-US" baseline="0" dirty="0" err="1" smtClean="0"/>
              <a:t>nhân</a:t>
            </a:r>
            <a:r>
              <a:rPr lang="en-US" baseline="0" dirty="0" smtClean="0"/>
              <a:t>, </a:t>
            </a:r>
            <a:r>
              <a:rPr lang="en-US" baseline="0" dirty="0" err="1" smtClean="0"/>
              <a:t>pháp</a:t>
            </a:r>
            <a:r>
              <a:rPr lang="en-US" baseline="0" dirty="0" smtClean="0"/>
              <a:t> </a:t>
            </a:r>
            <a:r>
              <a:rPr lang="en-US" baseline="0" dirty="0" err="1" smtClean="0"/>
              <a:t>nhân</a:t>
            </a:r>
            <a:r>
              <a:rPr lang="en-US" baseline="0" dirty="0" smtClean="0"/>
              <a:t> </a:t>
            </a:r>
            <a:r>
              <a:rPr lang="en-US" baseline="0" dirty="0" err="1" smtClean="0"/>
              <a:t>khác</a:t>
            </a:r>
            <a:r>
              <a:rPr lang="en-US" baseline="0" dirty="0" smtClean="0"/>
              <a:t>; </a:t>
            </a:r>
            <a:r>
              <a:rPr lang="en-US" baseline="0" dirty="0" err="1" smtClean="0"/>
              <a:t>nhân</a:t>
            </a:r>
            <a:r>
              <a:rPr lang="en-US" baseline="0" dirty="0" smtClean="0"/>
              <a:t> </a:t>
            </a:r>
            <a:r>
              <a:rPr lang="en-US" baseline="0" dirty="0" err="1" smtClean="0"/>
              <a:t>danh</a:t>
            </a:r>
            <a:r>
              <a:rPr lang="en-US" baseline="0" dirty="0" smtClean="0"/>
              <a:t> minh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các</a:t>
            </a:r>
            <a:r>
              <a:rPr lang="en-US" baseline="0" dirty="0" smtClean="0"/>
              <a:t> </a:t>
            </a:r>
            <a:r>
              <a:rPr lang="en-US" baseline="0" dirty="0" err="1" smtClean="0"/>
              <a:t>qhpl</a:t>
            </a:r>
            <a:r>
              <a:rPr lang="en-US" baseline="0" dirty="0" smtClean="0"/>
              <a:t> 1 </a:t>
            </a:r>
            <a:r>
              <a:rPr lang="en-US" baseline="0" dirty="0" err="1" smtClean="0"/>
              <a:t>cách</a:t>
            </a:r>
            <a:r>
              <a:rPr lang="en-US" baseline="0" dirty="0" smtClean="0"/>
              <a:t> </a:t>
            </a:r>
            <a:r>
              <a:rPr lang="en-US" baseline="0" dirty="0" err="1" smtClean="0"/>
              <a:t>độc</a:t>
            </a:r>
            <a:r>
              <a:rPr lang="en-US" baseline="0" dirty="0" smtClean="0"/>
              <a:t> </a:t>
            </a:r>
            <a:r>
              <a:rPr lang="en-US" baseline="0" dirty="0" err="1" smtClean="0"/>
              <a:t>lập</a:t>
            </a:r>
            <a:r>
              <a:rPr lang="en-US" baseline="0" dirty="0" smtClean="0"/>
              <a:t> (</a:t>
            </a:r>
            <a:r>
              <a:rPr lang="en-US" baseline="0" dirty="0" err="1" smtClean="0"/>
              <a:t>vd</a:t>
            </a:r>
            <a:r>
              <a:rPr lang="en-US" baseline="0" dirty="0" smtClean="0"/>
              <a:t>: </a:t>
            </a:r>
            <a:r>
              <a:rPr lang="en-US" baseline="0" dirty="0" err="1" smtClean="0"/>
              <a:t>có</a:t>
            </a:r>
            <a:r>
              <a:rPr lang="en-US" baseline="0" dirty="0" smtClean="0"/>
              <a:t> </a:t>
            </a:r>
            <a:r>
              <a:rPr lang="en-US" baseline="0" dirty="0" err="1" smtClean="0"/>
              <a:t>trụ</a:t>
            </a:r>
            <a:r>
              <a:rPr lang="en-US" baseline="0" dirty="0" smtClean="0"/>
              <a:t> </a:t>
            </a:r>
            <a:r>
              <a:rPr lang="en-US" baseline="0" dirty="0" err="1" smtClean="0"/>
              <a:t>sở</a:t>
            </a:r>
            <a:r>
              <a:rPr lang="en-US" baseline="0" dirty="0" smtClean="0"/>
              <a:t>, </a:t>
            </a:r>
            <a:r>
              <a:rPr lang="en-US" baseline="0" dirty="0" err="1" smtClean="0"/>
              <a:t>có</a:t>
            </a:r>
            <a:r>
              <a:rPr lang="en-US" baseline="0" dirty="0" smtClean="0"/>
              <a:t> </a:t>
            </a:r>
            <a:r>
              <a:rPr lang="en-US" baseline="0" dirty="0" err="1" smtClean="0"/>
              <a:t>trang</a:t>
            </a:r>
            <a:r>
              <a:rPr lang="en-US" baseline="0" dirty="0" smtClean="0"/>
              <a:t> </a:t>
            </a:r>
            <a:r>
              <a:rPr lang="en-US" baseline="0" dirty="0" err="1" smtClean="0"/>
              <a:t>thiết</a:t>
            </a:r>
            <a:r>
              <a:rPr lang="en-US" baseline="0" dirty="0" smtClean="0"/>
              <a:t> </a:t>
            </a:r>
            <a:r>
              <a:rPr lang="en-US" baseline="0" dirty="0" err="1" smtClean="0"/>
              <a:t>bị</a:t>
            </a:r>
            <a:r>
              <a:rPr lang="en-US" baseline="0" dirty="0" smtClean="0"/>
              <a:t> </a:t>
            </a:r>
            <a:r>
              <a:rPr lang="en-US" baseline="0" dirty="0" err="1" smtClean="0"/>
              <a:t>phục</a:t>
            </a:r>
            <a:r>
              <a:rPr lang="en-US" baseline="0" dirty="0" smtClean="0"/>
              <a:t> </a:t>
            </a:r>
            <a:r>
              <a:rPr lang="en-US" baseline="0" dirty="0" err="1" smtClean="0"/>
              <a:t>vụ</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 …. (</a:t>
            </a:r>
            <a:r>
              <a:rPr lang="en-US" baseline="0" dirty="0" err="1" smtClean="0"/>
              <a:t>điều</a:t>
            </a:r>
            <a:r>
              <a:rPr lang="en-US" baseline="0" dirty="0" smtClean="0"/>
              <a:t> 74 </a:t>
            </a:r>
            <a:r>
              <a:rPr lang="en-US" baseline="0" dirty="0" err="1" smtClean="0"/>
              <a:t>blds</a:t>
            </a:r>
            <a:r>
              <a:rPr lang="en-US" baseline="0" dirty="0" smtClean="0"/>
              <a:t>)</a:t>
            </a:r>
          </a:p>
          <a:p>
            <a:r>
              <a:rPr lang="en-US" baseline="0" dirty="0" err="1" smtClean="0"/>
              <a:t>Vd</a:t>
            </a:r>
            <a:r>
              <a:rPr lang="en-US" baseline="0" dirty="0" smtClean="0"/>
              <a:t>; </a:t>
            </a:r>
            <a:r>
              <a:rPr lang="en-US" baseline="0" dirty="0" err="1" smtClean="0"/>
              <a:t>cty</a:t>
            </a:r>
            <a:r>
              <a:rPr lang="en-US" baseline="0" dirty="0" smtClean="0"/>
              <a:t> </a:t>
            </a:r>
            <a:r>
              <a:rPr lang="en-US" baseline="0" dirty="0" err="1" smtClean="0"/>
              <a:t>tnhh</a:t>
            </a:r>
            <a:r>
              <a:rPr lang="en-US" baseline="0" dirty="0" smtClean="0"/>
              <a:t>, </a:t>
            </a:r>
            <a:r>
              <a:rPr lang="en-US" baseline="0" dirty="0" err="1" smtClean="0"/>
              <a:t>cty</a:t>
            </a:r>
            <a:r>
              <a:rPr lang="en-US" baseline="0" dirty="0" smtClean="0"/>
              <a:t> </a:t>
            </a:r>
            <a:r>
              <a:rPr lang="en-US" baseline="0" dirty="0" err="1" smtClean="0"/>
              <a:t>cổ</a:t>
            </a:r>
            <a:r>
              <a:rPr lang="en-US" baseline="0" dirty="0" smtClean="0"/>
              <a:t> </a:t>
            </a:r>
            <a:r>
              <a:rPr lang="en-US" baseline="0" dirty="0" err="1" smtClean="0"/>
              <a:t>phần</a:t>
            </a:r>
            <a:r>
              <a:rPr lang="en-US" baseline="0" dirty="0" smtClean="0"/>
              <a:t>, </a:t>
            </a:r>
            <a:r>
              <a:rPr lang="en-US" baseline="0" dirty="0" err="1" smtClean="0"/>
              <a:t>trường</a:t>
            </a:r>
            <a:r>
              <a:rPr lang="en-US" baseline="0" dirty="0" smtClean="0"/>
              <a:t> </a:t>
            </a:r>
            <a:r>
              <a:rPr lang="en-US" baseline="0" dirty="0" err="1" smtClean="0"/>
              <a:t>đại</a:t>
            </a:r>
            <a:r>
              <a:rPr lang="en-US" baseline="0" dirty="0" smtClean="0"/>
              <a:t> </a:t>
            </a:r>
            <a:r>
              <a:rPr lang="en-US" baseline="0" dirty="0" err="1" smtClean="0"/>
              <a:t>học</a:t>
            </a:r>
            <a:r>
              <a:rPr lang="en-US" baseline="0" dirty="0" smtClean="0"/>
              <a:t>, </a:t>
            </a:r>
            <a:r>
              <a:rPr lang="en-US" baseline="0" dirty="0" err="1" smtClean="0"/>
              <a:t>ubnd</a:t>
            </a:r>
            <a:r>
              <a:rPr lang="en-US" baseline="0" dirty="0" smtClean="0"/>
              <a:t> </a:t>
            </a:r>
            <a:r>
              <a:rPr lang="en-US" baseline="0" dirty="0" err="1" smtClean="0"/>
              <a:t>các</a:t>
            </a:r>
            <a:r>
              <a:rPr lang="en-US" baseline="0" dirty="0" smtClean="0"/>
              <a:t> </a:t>
            </a:r>
            <a:r>
              <a:rPr lang="en-US" baseline="0" dirty="0" err="1" smtClean="0"/>
              <a:t>cấp</a:t>
            </a:r>
            <a:r>
              <a:rPr lang="en-US" baseline="0" dirty="0" smtClean="0"/>
              <a:t>…</a:t>
            </a:r>
          </a:p>
        </p:txBody>
      </p:sp>
      <p:sp>
        <p:nvSpPr>
          <p:cNvPr id="4" name="Slide Number Placeholder 3"/>
          <p:cNvSpPr>
            <a:spLocks noGrp="1"/>
          </p:cNvSpPr>
          <p:nvPr>
            <p:ph type="sldNum" sz="quarter" idx="10"/>
          </p:nvPr>
        </p:nvSpPr>
        <p:spPr/>
        <p:txBody>
          <a:bodyPr/>
          <a:lstStyle/>
          <a:p>
            <a:fld id="{FFF2577D-A50B-4A6A-9D1F-6A9E2E9C53FD}" type="slidenum">
              <a:rPr lang="en-US" smtClean="0"/>
              <a:t>34</a:t>
            </a:fld>
            <a:endParaRPr lang="en-US"/>
          </a:p>
        </p:txBody>
      </p:sp>
    </p:spTree>
    <p:extLst>
      <p:ext uri="{BB962C8B-B14F-4D97-AF65-F5344CB8AC3E}">
        <p14:creationId xmlns:p14="http://schemas.microsoft.com/office/powerpoint/2010/main" val="86300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err="1" smtClean="0">
                <a:solidFill>
                  <a:srgbClr val="C00000"/>
                </a:solidFill>
              </a:rPr>
              <a:t>Dtg</a:t>
            </a:r>
            <a:r>
              <a:rPr lang="en-US" sz="1200" b="1" i="1" u="sng" dirty="0" smtClean="0">
                <a:solidFill>
                  <a:srgbClr val="C00000"/>
                </a:solidFill>
              </a:rPr>
              <a:t> dc </a:t>
            </a:r>
            <a:r>
              <a:rPr lang="en-US" sz="1200" b="1" i="1" u="sng" dirty="0" err="1" smtClean="0">
                <a:solidFill>
                  <a:srgbClr val="C00000"/>
                </a:solidFill>
              </a:rPr>
              <a:t>plds</a:t>
            </a:r>
            <a:r>
              <a:rPr lang="en-US" sz="1200" b="1" i="1" u="sng" dirty="0" smtClean="0">
                <a:solidFill>
                  <a:srgbClr val="C00000"/>
                </a:solidFill>
              </a:rPr>
              <a:t> </a:t>
            </a:r>
            <a:r>
              <a:rPr lang="en-US" sz="1200" b="1" i="1" u="sng" dirty="0" err="1" smtClean="0">
                <a:solidFill>
                  <a:srgbClr val="C00000"/>
                </a:solidFill>
              </a:rPr>
              <a:t>vn</a:t>
            </a:r>
            <a:r>
              <a:rPr lang="en-US" sz="1200" b="1" i="1" u="sng" dirty="0" smtClean="0">
                <a:solidFill>
                  <a:srgbClr val="C00000"/>
                </a:solidFill>
              </a:rPr>
              <a:t> </a:t>
            </a:r>
            <a:r>
              <a:rPr lang="en-US" sz="1200" b="1" i="1" u="sng" dirty="0" err="1" smtClean="0">
                <a:solidFill>
                  <a:srgbClr val="C00000"/>
                </a:solidFill>
              </a:rPr>
              <a:t>là</a:t>
            </a:r>
            <a:r>
              <a:rPr lang="en-US" sz="1200" b="1" i="1" u="sng" baseline="0" dirty="0" smtClean="0">
                <a:solidFill>
                  <a:srgbClr val="C00000"/>
                </a:solidFill>
              </a:rPr>
              <a:t> </a:t>
            </a:r>
            <a:r>
              <a:rPr lang="en-US" sz="1200" b="1" i="1" u="sng" baseline="0" dirty="0" err="1" smtClean="0">
                <a:solidFill>
                  <a:srgbClr val="C00000"/>
                </a:solidFill>
              </a:rPr>
              <a:t>gì</a:t>
            </a:r>
            <a:r>
              <a:rPr lang="en-US" sz="1200" b="1" i="1" u="sng" baseline="0" dirty="0" smtClean="0">
                <a:solidFill>
                  <a:srgbClr val="C00000"/>
                </a:solidFill>
              </a:rPr>
              <a:t>?</a:t>
            </a:r>
            <a:endParaRPr lang="en-US" sz="1200" b="1" i="1" u="sng" dirty="0" smtClean="0">
              <a:solidFill>
                <a:srgbClr val="C00000"/>
              </a:solidFill>
            </a:endParaRPr>
          </a:p>
          <a:p>
            <a:r>
              <a:rPr lang="en-US" sz="1200" b="1" i="1" u="sng" dirty="0" err="1" smtClean="0">
                <a:solidFill>
                  <a:srgbClr val="C00000"/>
                </a:solidFill>
              </a:rPr>
              <a:t>Trong</a:t>
            </a:r>
            <a:r>
              <a:rPr lang="en-US" sz="1200" b="1" i="1" u="sng" dirty="0" smtClean="0">
                <a:solidFill>
                  <a:srgbClr val="C00000"/>
                </a:solidFill>
              </a:rPr>
              <a:t> </a:t>
            </a:r>
            <a:r>
              <a:rPr lang="en-US" sz="1200" b="1" i="1" u="sng" dirty="0" err="1" smtClean="0">
                <a:solidFill>
                  <a:srgbClr val="C00000"/>
                </a:solidFill>
              </a:rPr>
              <a:t>điều</a:t>
            </a:r>
            <a:r>
              <a:rPr lang="en-US" sz="1200" b="1" i="1" u="sng" baseline="0" dirty="0" smtClean="0">
                <a:solidFill>
                  <a:srgbClr val="C00000"/>
                </a:solidFill>
              </a:rPr>
              <a:t> </a:t>
            </a:r>
            <a:r>
              <a:rPr lang="en-US" sz="1200" b="1" i="1" u="sng" baseline="0" dirty="0" err="1" smtClean="0">
                <a:solidFill>
                  <a:srgbClr val="C00000"/>
                </a:solidFill>
              </a:rPr>
              <a:t>đầu</a:t>
            </a:r>
            <a:r>
              <a:rPr lang="en-US" sz="1200" b="1" i="1" u="sng" baseline="0" dirty="0" smtClean="0">
                <a:solidFill>
                  <a:srgbClr val="C00000"/>
                </a:solidFill>
              </a:rPr>
              <a:t> </a:t>
            </a:r>
            <a:r>
              <a:rPr lang="en-US" sz="1200" b="1" i="1" u="sng" baseline="0" dirty="0" err="1" smtClean="0">
                <a:solidFill>
                  <a:srgbClr val="C00000"/>
                </a:solidFill>
              </a:rPr>
              <a:t>tiên</a:t>
            </a:r>
            <a:r>
              <a:rPr lang="en-US" sz="1200" b="1" i="1" u="sng" baseline="0" dirty="0" smtClean="0">
                <a:solidFill>
                  <a:srgbClr val="C00000"/>
                </a:solidFill>
              </a:rPr>
              <a:t> </a:t>
            </a:r>
            <a:r>
              <a:rPr lang="en-US" sz="1200" b="1" i="1" u="sng" baseline="0" dirty="0" err="1" smtClean="0">
                <a:solidFill>
                  <a:srgbClr val="C00000"/>
                </a:solidFill>
              </a:rPr>
              <a:t>quy</a:t>
            </a:r>
            <a:r>
              <a:rPr lang="en-US" sz="1200" b="1" i="1" u="sng" baseline="0" dirty="0" smtClean="0">
                <a:solidFill>
                  <a:srgbClr val="C00000"/>
                </a:solidFill>
              </a:rPr>
              <a:t> </a:t>
            </a:r>
            <a:r>
              <a:rPr lang="en-US" sz="1200" b="1" i="1" u="sng" baseline="0" dirty="0" err="1" smtClean="0">
                <a:solidFill>
                  <a:srgbClr val="C00000"/>
                </a:solidFill>
              </a:rPr>
              <a:t>định</a:t>
            </a:r>
            <a:r>
              <a:rPr lang="en-US" sz="1200" b="1" i="1" u="sng" baseline="0" dirty="0" smtClean="0">
                <a:solidFill>
                  <a:srgbClr val="C00000"/>
                </a:solidFill>
              </a:rPr>
              <a:t>, </a:t>
            </a:r>
            <a:r>
              <a:rPr lang="vi-VN" sz="1200" b="1" i="1" u="sng" dirty="0" smtClean="0">
                <a:solidFill>
                  <a:srgbClr val="C00000"/>
                </a:solidFill>
              </a:rPr>
              <a:t>Đối tượng điều chỉnh của Luật Dân sự</a:t>
            </a:r>
            <a:r>
              <a:rPr lang="vi-VN" sz="1200" b="1" i="1" dirty="0" smtClean="0">
                <a:solidFill>
                  <a:srgbClr val="C00000"/>
                </a:solidFill>
              </a:rPr>
              <a:t> </a:t>
            </a:r>
            <a:r>
              <a:rPr lang="vi-VN" sz="1200" dirty="0" smtClean="0"/>
              <a:t>là những nhóm </a:t>
            </a:r>
            <a:r>
              <a:rPr lang="vi-VN" sz="1200" u="sng" dirty="0" smtClean="0">
                <a:solidFill>
                  <a:srgbClr val="C00000"/>
                </a:solidFill>
              </a:rPr>
              <a:t>quan hệ tài sản </a:t>
            </a:r>
            <a:r>
              <a:rPr lang="vi-VN" sz="1200" dirty="0" smtClean="0"/>
              <a:t>và </a:t>
            </a:r>
            <a:r>
              <a:rPr lang="vi-VN" sz="1200" u="sng" dirty="0" smtClean="0">
                <a:solidFill>
                  <a:srgbClr val="C00000"/>
                </a:solidFill>
              </a:rPr>
              <a:t>quan hệ nhân thân</a:t>
            </a:r>
            <a:r>
              <a:rPr lang="vi-VN" sz="1200" dirty="0" smtClean="0"/>
              <a:t> được hình thành trên cơ sở bình đẳng, tự do ý chí, độc lập về tài sản và tự chịu trách nhiệm</a:t>
            </a:r>
          </a:p>
          <a:p>
            <a:r>
              <a:rPr lang="vi-VN" sz="1200" dirty="0" smtClean="0"/>
              <a:t>Ví dụ: Quan hệ đơn giản diễn ra trong cuộc sống như mua bán vật dụng hàng ngày đến những quan hệ phức tạp hơn như tặng cho, cho vay, mua bán tài sản có giá trị lớn.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7</a:t>
            </a:fld>
            <a:endParaRPr lang="en-US"/>
          </a:p>
        </p:txBody>
      </p:sp>
    </p:spTree>
    <p:extLst>
      <p:ext uri="{BB962C8B-B14F-4D97-AF65-F5344CB8AC3E}">
        <p14:creationId xmlns:p14="http://schemas.microsoft.com/office/powerpoint/2010/main" val="231653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Đầu</a:t>
            </a:r>
            <a:r>
              <a:rPr lang="en-US" baseline="0" dirty="0" smtClean="0"/>
              <a:t> </a:t>
            </a:r>
            <a:r>
              <a:rPr lang="en-US" baseline="0" dirty="0" err="1" smtClean="0"/>
              <a:t>tiên</a:t>
            </a:r>
            <a:r>
              <a:rPr lang="en-US" baseline="0" dirty="0" smtClean="0"/>
              <a:t> </a:t>
            </a:r>
            <a:r>
              <a:rPr lang="en-US" baseline="0" dirty="0" err="1" smtClean="0"/>
              <a:t>đó</a:t>
            </a:r>
            <a:r>
              <a:rPr lang="en-US" baseline="0" dirty="0" smtClean="0"/>
              <a:t> </a:t>
            </a:r>
            <a:r>
              <a:rPr lang="en-US" baseline="0" dirty="0" err="1" smtClean="0"/>
              <a:t>phải</a:t>
            </a:r>
            <a:r>
              <a:rPr lang="en-US" baseline="0" dirty="0" smtClean="0"/>
              <a:t> </a:t>
            </a:r>
            <a:r>
              <a:rPr lang="en-US" baseline="0" dirty="0" err="1" smtClean="0"/>
              <a:t>là</a:t>
            </a:r>
            <a:r>
              <a:rPr lang="en-US" baseline="0" dirty="0" smtClean="0"/>
              <a:t> 1 </a:t>
            </a:r>
            <a:r>
              <a:rPr lang="en-US" baseline="0" dirty="0" err="1" smtClean="0"/>
              <a:t>trách</a:t>
            </a:r>
            <a:r>
              <a:rPr lang="en-US" baseline="0" dirty="0" smtClean="0"/>
              <a:t> </a:t>
            </a:r>
            <a:r>
              <a:rPr lang="en-US" baseline="0" dirty="0" err="1" smtClean="0"/>
              <a:t>nhiệm</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p>
          <a:p>
            <a:r>
              <a:rPr lang="en-US" baseline="0" dirty="0" err="1" smtClean="0"/>
              <a:t>Ko</a:t>
            </a:r>
            <a:r>
              <a:rPr lang="en-US" baseline="0" dirty="0" smtClean="0"/>
              <a:t> </a:t>
            </a:r>
            <a:r>
              <a:rPr lang="en-US" baseline="0" dirty="0" err="1" smtClean="0"/>
              <a:t>bắt</a:t>
            </a:r>
            <a:r>
              <a:rPr lang="en-US" baseline="0" dirty="0" smtClean="0"/>
              <a:t> </a:t>
            </a:r>
            <a:r>
              <a:rPr lang="en-US" baseline="0" dirty="0" err="1" smtClean="0"/>
              <a:t>buộc</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1 </a:t>
            </a:r>
            <a:r>
              <a:rPr lang="en-US" baseline="0" dirty="0" err="1" smtClean="0"/>
              <a:t>hợp</a:t>
            </a:r>
            <a:r>
              <a:rPr lang="en-US" baseline="0" dirty="0" smtClean="0"/>
              <a:t> </a:t>
            </a:r>
            <a:r>
              <a:rPr lang="en-US" baseline="0" dirty="0" err="1" smtClean="0"/>
              <a:t>đồng</a:t>
            </a:r>
            <a:r>
              <a:rPr lang="en-US" baseline="0" dirty="0" smtClean="0"/>
              <a:t>. A </a:t>
            </a:r>
            <a:r>
              <a:rPr lang="en-US" baseline="0" dirty="0" err="1" smtClean="0"/>
              <a:t>bị</a:t>
            </a:r>
            <a:r>
              <a:rPr lang="en-US" baseline="0" dirty="0" smtClean="0"/>
              <a:t> B </a:t>
            </a:r>
            <a:r>
              <a:rPr lang="en-US" baseline="0" dirty="0" err="1" smtClean="0"/>
              <a:t>cướp</a:t>
            </a:r>
            <a:r>
              <a:rPr lang="en-US" baseline="0" dirty="0" smtClean="0"/>
              <a:t> </a:t>
            </a:r>
            <a:r>
              <a:rPr lang="en-US" baseline="0" dirty="0" err="1" smtClean="0"/>
              <a:t>ngoài</a:t>
            </a:r>
            <a:r>
              <a:rPr lang="en-US" baseline="0" dirty="0" smtClean="0"/>
              <a:t> </a:t>
            </a:r>
            <a:r>
              <a:rPr lang="en-US" baseline="0" dirty="0" err="1" smtClean="0"/>
              <a:t>đường</a:t>
            </a:r>
            <a:r>
              <a:rPr lang="en-US" baseline="0" dirty="0" smtClean="0"/>
              <a:t> </a:t>
            </a:r>
            <a:r>
              <a:rPr lang="en-US" baseline="0" dirty="0" err="1" smtClean="0"/>
              <a:t>và</a:t>
            </a:r>
            <a:r>
              <a:rPr lang="en-US" baseline="0" dirty="0" smtClean="0"/>
              <a:t> </a:t>
            </a:r>
            <a:r>
              <a:rPr lang="en-US" baseline="0" dirty="0" err="1" smtClean="0"/>
              <a:t>hô</a:t>
            </a:r>
            <a:r>
              <a:rPr lang="en-US" baseline="0" dirty="0" smtClean="0"/>
              <a:t> </a:t>
            </a:r>
            <a:r>
              <a:rPr lang="en-US" baseline="0" dirty="0" err="1" smtClean="0"/>
              <a:t>hoán</a:t>
            </a:r>
            <a:r>
              <a:rPr lang="en-US" baseline="0" dirty="0" smtClean="0"/>
              <a:t> </a:t>
            </a:r>
            <a:r>
              <a:rPr lang="en-US" baseline="0" dirty="0" err="1" smtClean="0"/>
              <a:t>mn</a:t>
            </a:r>
            <a:r>
              <a:rPr lang="en-US" baseline="0" dirty="0" smtClean="0"/>
              <a:t> </a:t>
            </a:r>
            <a:r>
              <a:rPr lang="en-US" baseline="0" dirty="0" err="1" smtClean="0"/>
              <a:t>giúp</a:t>
            </a:r>
            <a:r>
              <a:rPr lang="en-US" baseline="0" dirty="0" smtClean="0"/>
              <a:t> </a:t>
            </a:r>
            <a:r>
              <a:rPr lang="en-US" baseline="0" dirty="0" err="1" smtClean="0"/>
              <a:t>bắt</a:t>
            </a:r>
            <a:r>
              <a:rPr lang="en-US" baseline="0" dirty="0" smtClean="0"/>
              <a:t> </a:t>
            </a:r>
            <a:r>
              <a:rPr lang="en-US" baseline="0" dirty="0" err="1" smtClean="0"/>
              <a:t>giữ</a:t>
            </a:r>
            <a:r>
              <a:rPr lang="en-US" baseline="0" dirty="0" smtClean="0"/>
              <a:t> B,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tên</a:t>
            </a:r>
            <a:r>
              <a:rPr lang="en-US" baseline="0" dirty="0" smtClean="0"/>
              <a:t> </a:t>
            </a:r>
            <a:r>
              <a:rPr lang="en-US" baseline="0" dirty="0" err="1" smtClean="0"/>
              <a:t>cướp</a:t>
            </a:r>
            <a:r>
              <a:rPr lang="en-US" baseline="0" dirty="0" smtClean="0"/>
              <a:t> B </a:t>
            </a:r>
            <a:r>
              <a:rPr lang="en-US" baseline="0" dirty="0" err="1" smtClean="0"/>
              <a:t>đã</a:t>
            </a:r>
            <a:r>
              <a:rPr lang="en-US" baseline="0" dirty="0" smtClean="0"/>
              <a:t> </a:t>
            </a:r>
            <a:r>
              <a:rPr lang="en-US" baseline="0" dirty="0" err="1" smtClean="0"/>
              <a:t>có</a:t>
            </a:r>
            <a:r>
              <a:rPr lang="en-US" baseline="0" dirty="0" smtClean="0"/>
              <a:t> </a:t>
            </a:r>
            <a:r>
              <a:rPr lang="en-US" baseline="0" dirty="0" err="1" smtClean="0"/>
              <a:t>hành</a:t>
            </a:r>
            <a:r>
              <a:rPr lang="en-US" baseline="0" dirty="0" smtClean="0"/>
              <a:t> vi </a:t>
            </a:r>
            <a:r>
              <a:rPr lang="en-US" baseline="0" dirty="0" err="1" smtClean="0"/>
              <a:t>trái</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là</a:t>
            </a:r>
            <a:r>
              <a:rPr lang="en-US" baseline="0" dirty="0" smtClean="0"/>
              <a:t> </a:t>
            </a:r>
            <a:r>
              <a:rPr lang="en-US" baseline="0" dirty="0" err="1" smtClean="0"/>
              <a:t>cướp</a:t>
            </a:r>
            <a:r>
              <a:rPr lang="en-US" baseline="0" dirty="0" smtClean="0"/>
              <a:t> </a:t>
            </a:r>
            <a:r>
              <a:rPr lang="en-US" baseline="0" dirty="0" err="1" smtClean="0"/>
              <a:t>giật</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dẫn</a:t>
            </a:r>
            <a:r>
              <a:rPr lang="en-US" baseline="0" dirty="0" smtClean="0"/>
              <a:t> </a:t>
            </a:r>
            <a:r>
              <a:rPr lang="en-US" baseline="0" dirty="0" err="1" smtClean="0"/>
              <a:t>thiệt</a:t>
            </a:r>
            <a:r>
              <a:rPr lang="en-US" baseline="0" dirty="0" smtClean="0"/>
              <a:t> </a:t>
            </a:r>
            <a:r>
              <a:rPr lang="en-US" baseline="0" dirty="0" err="1" smtClean="0"/>
              <a:t>hại</a:t>
            </a:r>
            <a:r>
              <a:rPr lang="en-US" baseline="0" dirty="0" smtClean="0"/>
              <a:t> </a:t>
            </a:r>
            <a:r>
              <a:rPr lang="en-US" baseline="0" dirty="0" err="1" smtClean="0"/>
              <a:t>làm</a:t>
            </a:r>
            <a:r>
              <a:rPr lang="en-US" baseline="0" dirty="0" smtClean="0"/>
              <a:t> </a:t>
            </a:r>
            <a:r>
              <a:rPr lang="en-US" baseline="0" dirty="0" err="1" smtClean="0"/>
              <a:t>đth</a:t>
            </a:r>
            <a:r>
              <a:rPr lang="en-US" baseline="0" dirty="0" smtClean="0"/>
              <a:t> </a:t>
            </a:r>
            <a:r>
              <a:rPr lang="en-US" baseline="0" dirty="0" err="1" smtClean="0"/>
              <a:t>bị</a:t>
            </a:r>
            <a:r>
              <a:rPr lang="en-US" baseline="0" dirty="0" smtClean="0"/>
              <a:t> </a:t>
            </a:r>
            <a:r>
              <a:rPr lang="en-US" baseline="0" dirty="0" err="1" smtClean="0"/>
              <a:t>bể</a:t>
            </a:r>
            <a:r>
              <a:rPr lang="en-US" baseline="0" dirty="0" smtClean="0"/>
              <a:t> </a:t>
            </a:r>
            <a:r>
              <a:rPr lang="en-US" baseline="0" dirty="0" err="1" smtClean="0"/>
              <a:t>nên</a:t>
            </a:r>
            <a:r>
              <a:rPr lang="en-US" baseline="0" dirty="0" smtClean="0"/>
              <a:t> </a:t>
            </a:r>
            <a:r>
              <a:rPr lang="en-US" baseline="0" dirty="0" err="1" smtClean="0"/>
              <a:t>có</a:t>
            </a:r>
            <a:r>
              <a:rPr lang="en-US" baseline="0" dirty="0" smtClean="0"/>
              <a:t> </a:t>
            </a:r>
            <a:r>
              <a:rPr lang="en-US" baseline="0" dirty="0" err="1" smtClean="0"/>
              <a:t>trách</a:t>
            </a:r>
            <a:r>
              <a:rPr lang="en-US" baseline="0" dirty="0" smtClean="0"/>
              <a:t> </a:t>
            </a:r>
            <a:r>
              <a:rPr lang="en-US" baseline="0" dirty="0" err="1" smtClean="0"/>
              <a:t>nhiệm</a:t>
            </a:r>
            <a:r>
              <a:rPr lang="en-US" baseline="0" dirty="0" smtClean="0"/>
              <a:t> </a:t>
            </a:r>
            <a:r>
              <a:rPr lang="en-US" baseline="0" dirty="0" err="1" smtClean="0"/>
              <a:t>bội</a:t>
            </a:r>
            <a:r>
              <a:rPr lang="en-US" baseline="0" dirty="0" smtClean="0"/>
              <a:t> </a:t>
            </a:r>
            <a:r>
              <a:rPr lang="en-US" baseline="0" dirty="0" err="1" smtClean="0"/>
              <a:t>thường</a:t>
            </a:r>
            <a:r>
              <a:rPr lang="en-US" baseline="0" dirty="0" smtClean="0"/>
              <a:t> </a:t>
            </a:r>
            <a:r>
              <a:rPr lang="en-US" baseline="0" dirty="0" err="1" smtClean="0"/>
              <a:t>th.</a:t>
            </a:r>
            <a:r>
              <a:rPr lang="en-US" baseline="0" dirty="0" smtClean="0"/>
              <a:t> </a:t>
            </a:r>
            <a:r>
              <a:rPr lang="en-US" baseline="0" dirty="0" err="1" smtClean="0"/>
              <a:t>Giữa</a:t>
            </a:r>
            <a:r>
              <a:rPr lang="en-US" baseline="0" dirty="0" smtClean="0"/>
              <a:t> </a:t>
            </a:r>
            <a:r>
              <a:rPr lang="en-US" baseline="0" dirty="0" err="1" smtClean="0"/>
              <a:t>tên</a:t>
            </a:r>
            <a:r>
              <a:rPr lang="en-US" baseline="0" dirty="0" smtClean="0"/>
              <a:t> </a:t>
            </a:r>
            <a:r>
              <a:rPr lang="en-US" baseline="0" dirty="0" err="1" smtClean="0"/>
              <a:t>cướp</a:t>
            </a:r>
            <a:r>
              <a:rPr lang="en-US" baseline="0" dirty="0" smtClean="0"/>
              <a:t> </a:t>
            </a:r>
            <a:r>
              <a:rPr lang="en-US" baseline="0" dirty="0" err="1" smtClean="0"/>
              <a:t>và</a:t>
            </a:r>
            <a:r>
              <a:rPr lang="en-US" baseline="0" dirty="0" smtClean="0"/>
              <a:t> </a:t>
            </a:r>
            <a:r>
              <a:rPr lang="en-US" baseline="0" dirty="0" err="1" smtClean="0"/>
              <a:t>anh</a:t>
            </a:r>
            <a:r>
              <a:rPr lang="en-US" baseline="0" dirty="0" smtClean="0"/>
              <a:t> a </a:t>
            </a:r>
            <a:r>
              <a:rPr lang="en-US" baseline="0" dirty="0" err="1" smtClean="0"/>
              <a:t>ko</a:t>
            </a:r>
            <a:r>
              <a:rPr lang="en-US" baseline="0" dirty="0" smtClean="0"/>
              <a:t> </a:t>
            </a:r>
            <a:r>
              <a:rPr lang="en-US" baseline="0" dirty="0" err="1" smtClean="0"/>
              <a:t>có</a:t>
            </a:r>
            <a:r>
              <a:rPr lang="en-US" baseline="0" dirty="0" smtClean="0"/>
              <a:t> </a:t>
            </a:r>
            <a:r>
              <a:rPr lang="en-US" baseline="0" dirty="0" err="1" smtClean="0"/>
              <a:t>bất</a:t>
            </a:r>
            <a:r>
              <a:rPr lang="en-US" baseline="0" dirty="0" smtClean="0"/>
              <a:t> </a:t>
            </a:r>
            <a:r>
              <a:rPr lang="en-US" baseline="0" dirty="0" err="1" smtClean="0"/>
              <a:t>kỳ</a:t>
            </a:r>
            <a:r>
              <a:rPr lang="en-US" baseline="0" dirty="0" smtClean="0"/>
              <a:t> 1 </a:t>
            </a:r>
            <a:r>
              <a:rPr lang="en-US" baseline="0" dirty="0" err="1" smtClean="0"/>
              <a:t>qhxh</a:t>
            </a:r>
            <a:r>
              <a:rPr lang="en-US" baseline="0" dirty="0" smtClean="0"/>
              <a:t> </a:t>
            </a:r>
            <a:r>
              <a:rPr lang="en-US" baseline="0" dirty="0" err="1" smtClean="0"/>
              <a:t>nào</a:t>
            </a:r>
            <a:r>
              <a:rPr lang="en-US" baseline="0" dirty="0" smtClean="0"/>
              <a:t> </a:t>
            </a:r>
            <a:r>
              <a:rPr lang="en-US" baseline="0" dirty="0" err="1" smtClean="0"/>
              <a:t>trước</a:t>
            </a:r>
            <a:r>
              <a:rPr lang="en-US" baseline="0" dirty="0" smtClean="0"/>
              <a:t> </a:t>
            </a:r>
            <a:r>
              <a:rPr lang="en-US" baseline="0" dirty="0" err="1" smtClean="0"/>
              <a:t>đó</a:t>
            </a:r>
            <a:r>
              <a:rPr lang="en-US" baseline="0" dirty="0" smtClean="0"/>
              <a:t> </a:t>
            </a:r>
            <a:r>
              <a:rPr lang="en-US" baseline="0" dirty="0" err="1" smtClean="0"/>
              <a:t>nên</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bồi</a:t>
            </a:r>
            <a:r>
              <a:rPr lang="en-US" baseline="0" dirty="0" smtClean="0"/>
              <a:t> </a:t>
            </a:r>
            <a:r>
              <a:rPr lang="en-US" baseline="0" dirty="0" err="1" smtClean="0"/>
              <a:t>thường</a:t>
            </a:r>
            <a:r>
              <a:rPr lang="en-US" baseline="0" dirty="0" smtClean="0"/>
              <a:t> </a:t>
            </a:r>
            <a:r>
              <a:rPr lang="en-US" baseline="0" dirty="0" err="1" smtClean="0"/>
              <a:t>th</a:t>
            </a:r>
            <a:r>
              <a:rPr lang="en-US" baseline="0" dirty="0" smtClean="0"/>
              <a:t> </a:t>
            </a:r>
            <a:r>
              <a:rPr lang="en-US" baseline="0" dirty="0" err="1" smtClean="0"/>
              <a:t>ngoài</a:t>
            </a:r>
            <a:r>
              <a:rPr lang="en-US" baseline="0" dirty="0" smtClean="0"/>
              <a:t> </a:t>
            </a:r>
            <a:r>
              <a:rPr lang="en-US" baseline="0" dirty="0" err="1" smtClean="0"/>
              <a:t>hđ</a:t>
            </a:r>
            <a:r>
              <a:rPr lang="en-US" baseline="0" dirty="0" smtClean="0"/>
              <a:t>.</a:t>
            </a:r>
          </a:p>
          <a:p>
            <a:r>
              <a:rPr lang="en-US" baseline="0" dirty="0" err="1" smtClean="0"/>
              <a:t>Đặc</a:t>
            </a:r>
            <a:r>
              <a:rPr lang="en-US" baseline="0" dirty="0" smtClean="0"/>
              <a:t> </a:t>
            </a:r>
            <a:r>
              <a:rPr lang="en-US" baseline="0" dirty="0" err="1" smtClean="0"/>
              <a:t>điểm</a:t>
            </a:r>
            <a:r>
              <a:rPr lang="en-US" baseline="0" dirty="0" smtClean="0"/>
              <a:t>: </a:t>
            </a:r>
          </a:p>
          <a:p>
            <a:pPr marL="171450" indent="-171450">
              <a:buFontTx/>
              <a:buChar char="-"/>
            </a:pPr>
            <a:r>
              <a:rPr lang="en-US" baseline="0" dirty="0" err="1" smtClean="0"/>
              <a:t>Nd</a:t>
            </a:r>
            <a:r>
              <a:rPr lang="en-US" baseline="0" dirty="0" smtClean="0"/>
              <a:t> </a:t>
            </a:r>
            <a:r>
              <a:rPr lang="en-US" baseline="0" dirty="0" err="1" smtClean="0"/>
              <a:t>có</a:t>
            </a:r>
            <a:r>
              <a:rPr lang="en-US" baseline="0" dirty="0" smtClean="0"/>
              <a:t> </a:t>
            </a:r>
            <a:r>
              <a:rPr lang="en-US" baseline="0" dirty="0" err="1" smtClean="0"/>
              <a:t>tn</a:t>
            </a:r>
            <a:r>
              <a:rPr lang="en-US" baseline="0" dirty="0" smtClean="0"/>
              <a:t> </a:t>
            </a:r>
            <a:r>
              <a:rPr lang="en-US" baseline="0" dirty="0" err="1" smtClean="0"/>
              <a:t>btth</a:t>
            </a:r>
            <a:r>
              <a:rPr lang="en-US" baseline="0" dirty="0" smtClean="0"/>
              <a:t> </a:t>
            </a:r>
            <a:r>
              <a:rPr lang="en-US" baseline="0" dirty="0" err="1" smtClean="0"/>
              <a:t>ngoài</a:t>
            </a:r>
            <a:r>
              <a:rPr lang="en-US" baseline="0" dirty="0" smtClean="0"/>
              <a:t> </a:t>
            </a:r>
            <a:r>
              <a:rPr lang="en-US" baseline="0" dirty="0" err="1" smtClean="0"/>
              <a:t>hđ</a:t>
            </a:r>
            <a:r>
              <a:rPr lang="en-US" baseline="0" dirty="0" smtClean="0"/>
              <a:t> </a:t>
            </a:r>
            <a:r>
              <a:rPr lang="en-US" baseline="0" dirty="0" err="1" smtClean="0"/>
              <a:t>đa</a:t>
            </a:r>
            <a:r>
              <a:rPr lang="en-US" baseline="0" dirty="0" smtClean="0"/>
              <a:t> </a:t>
            </a:r>
            <a:r>
              <a:rPr lang="en-US" baseline="0" dirty="0" err="1" smtClean="0"/>
              <a:t>phần</a:t>
            </a:r>
            <a:r>
              <a:rPr lang="en-US" baseline="0" dirty="0" smtClean="0"/>
              <a:t> </a:t>
            </a:r>
            <a:r>
              <a:rPr lang="en-US" baseline="0" dirty="0" err="1" smtClean="0"/>
              <a:t>đều</a:t>
            </a:r>
            <a:r>
              <a:rPr lang="en-US" baseline="0" dirty="0" smtClean="0"/>
              <a:t> do </a:t>
            </a:r>
            <a:r>
              <a:rPr lang="en-US" baseline="0" dirty="0" err="1" smtClean="0"/>
              <a:t>luật</a:t>
            </a:r>
            <a:r>
              <a:rPr lang="en-US" baseline="0" dirty="0" smtClean="0"/>
              <a:t> </a:t>
            </a:r>
            <a:r>
              <a:rPr lang="en-US" baseline="0" dirty="0" err="1" smtClean="0"/>
              <a:t>định</a:t>
            </a:r>
            <a:endParaRPr lang="en-US" baseline="0" dirty="0" smtClean="0"/>
          </a:p>
          <a:p>
            <a:pPr marL="171450" indent="-171450">
              <a:buFontTx/>
              <a:buChar char="-"/>
            </a:pPr>
            <a:r>
              <a:rPr lang="en-US" baseline="0" dirty="0" err="1" smtClean="0"/>
              <a:t>Đôi</a:t>
            </a:r>
            <a:r>
              <a:rPr lang="en-US" baseline="0" dirty="0" smtClean="0"/>
              <a:t> </a:t>
            </a:r>
            <a:r>
              <a:rPr lang="en-US" baseline="0" dirty="0" err="1" smtClean="0"/>
              <a:t>khi</a:t>
            </a:r>
            <a:r>
              <a:rPr lang="en-US" baseline="0" dirty="0" smtClean="0"/>
              <a:t> </a:t>
            </a:r>
            <a:r>
              <a:rPr lang="en-US" baseline="0" dirty="0" err="1" smtClean="0"/>
              <a:t>phải</a:t>
            </a:r>
            <a:r>
              <a:rPr lang="en-US" baseline="0" dirty="0" smtClean="0"/>
              <a:t> </a:t>
            </a:r>
            <a:r>
              <a:rPr lang="en-US" baseline="0" dirty="0" err="1" smtClean="0"/>
              <a:t>btth</a:t>
            </a:r>
            <a:r>
              <a:rPr lang="en-US" baseline="0" dirty="0" smtClean="0"/>
              <a:t> </a:t>
            </a:r>
            <a:r>
              <a:rPr lang="en-US" baseline="0" dirty="0" err="1" smtClean="0"/>
              <a:t>ngay</a:t>
            </a:r>
            <a:r>
              <a:rPr lang="en-US" baseline="0" dirty="0" smtClean="0"/>
              <a:t> </a:t>
            </a:r>
            <a:r>
              <a:rPr lang="en-US" baseline="0" dirty="0" err="1" smtClean="0"/>
              <a:t>cả</a:t>
            </a:r>
            <a:r>
              <a:rPr lang="en-US" baseline="0" dirty="0" smtClean="0"/>
              <a:t> </a:t>
            </a:r>
            <a:r>
              <a:rPr lang="en-US" baseline="0" dirty="0" err="1" smtClean="0"/>
              <a:t>khi</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lỗi</a:t>
            </a:r>
            <a:r>
              <a:rPr lang="en-US" baseline="0" dirty="0" smtClean="0"/>
              <a:t>. (</a:t>
            </a:r>
            <a:r>
              <a:rPr lang="en-US" baseline="0" dirty="0" err="1" smtClean="0"/>
              <a:t>về</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có</a:t>
            </a:r>
            <a:r>
              <a:rPr lang="en-US" baseline="0" dirty="0" smtClean="0"/>
              <a:t> </a:t>
            </a:r>
            <a:r>
              <a:rPr lang="en-US" baseline="0" dirty="0" err="1" smtClean="0"/>
              <a:t>lỗi</a:t>
            </a:r>
            <a:r>
              <a:rPr lang="en-US" baseline="0" dirty="0" smtClean="0"/>
              <a:t> </a:t>
            </a:r>
            <a:r>
              <a:rPr lang="en-US" baseline="0" dirty="0" err="1" smtClean="0"/>
              <a:t>phải</a:t>
            </a:r>
            <a:r>
              <a:rPr lang="en-US" baseline="0" dirty="0" smtClean="0"/>
              <a:t> </a:t>
            </a:r>
            <a:r>
              <a:rPr lang="en-US" baseline="0" dirty="0" err="1" smtClean="0"/>
              <a:t>bth</a:t>
            </a:r>
            <a:r>
              <a:rPr lang="en-US" baseline="0" dirty="0" smtClean="0"/>
              <a:t>, </a:t>
            </a:r>
            <a:r>
              <a:rPr lang="en-US" baseline="0" dirty="0" err="1" smtClean="0"/>
              <a:t>nhưng</a:t>
            </a:r>
            <a:r>
              <a:rPr lang="en-US" baseline="0" dirty="0" smtClean="0"/>
              <a:t> </a:t>
            </a:r>
            <a:r>
              <a:rPr lang="en-US" baseline="0" dirty="0" err="1" smtClean="0"/>
              <a:t>luật</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ngay</a:t>
            </a:r>
            <a:r>
              <a:rPr lang="en-US" baseline="0" dirty="0" smtClean="0"/>
              <a:t> </a:t>
            </a:r>
            <a:r>
              <a:rPr lang="en-US" baseline="0" dirty="0" err="1" smtClean="0"/>
              <a:t>cả</a:t>
            </a:r>
            <a:r>
              <a:rPr lang="en-US" baseline="0" dirty="0" smtClean="0"/>
              <a:t> </a:t>
            </a:r>
            <a:r>
              <a:rPr lang="en-US" baseline="0" dirty="0" err="1" smtClean="0"/>
              <a:t>khi</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lỗi</a:t>
            </a:r>
            <a:r>
              <a:rPr lang="en-US" baseline="0" dirty="0" smtClean="0"/>
              <a:t> </a:t>
            </a:r>
            <a:r>
              <a:rPr lang="en-US" baseline="0" dirty="0" err="1" smtClean="0"/>
              <a:t>vẫn</a:t>
            </a:r>
            <a:r>
              <a:rPr lang="en-US" baseline="0" dirty="0" smtClean="0"/>
              <a:t> </a:t>
            </a:r>
            <a:r>
              <a:rPr lang="en-US" baseline="0" dirty="0" err="1" smtClean="0"/>
              <a:t>phải</a:t>
            </a:r>
            <a:r>
              <a:rPr lang="en-US" baseline="0" dirty="0" smtClean="0"/>
              <a:t> </a:t>
            </a:r>
            <a:r>
              <a:rPr lang="en-US" baseline="0" dirty="0" err="1" smtClean="0"/>
              <a:t>bồi</a:t>
            </a:r>
            <a:r>
              <a:rPr lang="en-US" baseline="0" dirty="0" smtClean="0"/>
              <a:t> </a:t>
            </a:r>
            <a:r>
              <a:rPr lang="en-US" baseline="0" dirty="0" err="1" smtClean="0"/>
              <a:t>thường</a:t>
            </a:r>
            <a:r>
              <a:rPr lang="en-US" baseline="0" dirty="0" smtClean="0"/>
              <a:t>) </a:t>
            </a:r>
            <a:r>
              <a:rPr lang="en-US" baseline="0" dirty="0" err="1" smtClean="0"/>
              <a:t>vd</a:t>
            </a:r>
            <a:r>
              <a:rPr lang="en-US" baseline="0" dirty="0" smtClean="0"/>
              <a:t>: </a:t>
            </a:r>
            <a:r>
              <a:rPr lang="en-US" baseline="0" dirty="0" err="1" smtClean="0"/>
              <a:t>xe</a:t>
            </a:r>
            <a:r>
              <a:rPr lang="en-US" baseline="0" dirty="0" smtClean="0"/>
              <a:t> </a:t>
            </a:r>
            <a:r>
              <a:rPr lang="en-US" baseline="0" dirty="0" err="1" smtClean="0"/>
              <a:t>bị</a:t>
            </a:r>
            <a:r>
              <a:rPr lang="en-US" baseline="0" dirty="0" smtClean="0"/>
              <a:t> </a:t>
            </a:r>
            <a:r>
              <a:rPr lang="en-US" baseline="0" dirty="0" err="1" smtClean="0"/>
              <a:t>nổ</a:t>
            </a:r>
            <a:r>
              <a:rPr lang="en-US" baseline="0" dirty="0" smtClean="0"/>
              <a:t> </a:t>
            </a:r>
            <a:r>
              <a:rPr lang="en-US" baseline="0" dirty="0" err="1" smtClean="0"/>
              <a:t>lốp</a:t>
            </a:r>
            <a:r>
              <a:rPr lang="en-US" baseline="0" dirty="0" smtClean="0"/>
              <a:t> </a:t>
            </a:r>
            <a:r>
              <a:rPr lang="en-US" baseline="0" dirty="0" err="1" smtClean="0"/>
              <a:t>mà</a:t>
            </a:r>
            <a:r>
              <a:rPr lang="en-US" baseline="0" dirty="0" smtClean="0"/>
              <a:t> </a:t>
            </a:r>
            <a:r>
              <a:rPr lang="en-US" baseline="0" dirty="0" err="1" smtClean="0"/>
              <a:t>đâm</a:t>
            </a:r>
            <a:r>
              <a:rPr lang="en-US" baseline="0" dirty="0" smtClean="0"/>
              <a:t> </a:t>
            </a:r>
            <a:r>
              <a:rPr lang="en-US" baseline="0" dirty="0" err="1" smtClean="0"/>
              <a:t>vào</a:t>
            </a:r>
            <a:r>
              <a:rPr lang="en-US" baseline="0" dirty="0" smtClean="0"/>
              <a:t> </a:t>
            </a:r>
            <a:r>
              <a:rPr lang="en-US" baseline="0" dirty="0" err="1" smtClean="0"/>
              <a:t>người</a:t>
            </a:r>
            <a:r>
              <a:rPr lang="en-US" baseline="0" dirty="0" smtClean="0"/>
              <a:t> </a:t>
            </a:r>
            <a:r>
              <a:rPr lang="en-US" baseline="0" dirty="0" err="1" smtClean="0"/>
              <a:t>đi</a:t>
            </a:r>
            <a:r>
              <a:rPr lang="en-US" baseline="0" dirty="0" smtClean="0"/>
              <a:t> </a:t>
            </a:r>
            <a:r>
              <a:rPr lang="en-US" baseline="0" dirty="0" err="1" smtClean="0"/>
              <a:t>bộ</a:t>
            </a:r>
            <a:r>
              <a:rPr lang="en-US" baseline="0" dirty="0" smtClean="0"/>
              <a:t> </a:t>
            </a:r>
            <a:r>
              <a:rPr lang="en-US" baseline="0" dirty="0" err="1" smtClean="0"/>
              <a:t>đúng</a:t>
            </a:r>
            <a:r>
              <a:rPr lang="en-US" baseline="0" dirty="0" smtClean="0"/>
              <a:t> </a:t>
            </a:r>
            <a:r>
              <a:rPr lang="en-US" baseline="0" dirty="0" err="1" smtClean="0"/>
              <a:t>làn</a:t>
            </a:r>
            <a:r>
              <a:rPr lang="en-US" baseline="0" dirty="0" smtClean="0"/>
              <a:t> </a:t>
            </a:r>
            <a:r>
              <a:rPr lang="en-US" baseline="0" dirty="0" err="1" smtClean="0"/>
              <a:t>đường</a:t>
            </a:r>
            <a:r>
              <a:rPr lang="en-US" baseline="0" dirty="0" smtClean="0"/>
              <a:t>, </a:t>
            </a:r>
            <a:r>
              <a:rPr lang="en-US" baseline="0" dirty="0" err="1" smtClean="0"/>
              <a:t>trong</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này</a:t>
            </a:r>
            <a:r>
              <a:rPr lang="en-US" baseline="0" dirty="0" smtClean="0"/>
              <a:t> </a:t>
            </a:r>
            <a:r>
              <a:rPr lang="en-US" baseline="0" dirty="0" err="1" smtClean="0"/>
              <a:t>vẫn</a:t>
            </a:r>
            <a:r>
              <a:rPr lang="en-US" baseline="0" dirty="0" smtClean="0"/>
              <a:t> </a:t>
            </a:r>
            <a:r>
              <a:rPr lang="en-US" baseline="0" dirty="0" err="1" smtClean="0"/>
              <a:t>phải</a:t>
            </a:r>
            <a:r>
              <a:rPr lang="en-US" baseline="0" dirty="0" smtClean="0"/>
              <a:t> </a:t>
            </a:r>
            <a:r>
              <a:rPr lang="en-US" baseline="0" dirty="0" err="1" smtClean="0"/>
              <a:t>bồi</a:t>
            </a:r>
            <a:r>
              <a:rPr lang="en-US" baseline="0" dirty="0" smtClean="0"/>
              <a:t> </a:t>
            </a:r>
            <a:r>
              <a:rPr lang="en-US" baseline="0" dirty="0" err="1" smtClean="0"/>
              <a:t>thường</a:t>
            </a:r>
            <a:r>
              <a:rPr lang="en-US" baseline="0" dirty="0" smtClean="0"/>
              <a:t>.</a:t>
            </a:r>
          </a:p>
          <a:p>
            <a:pPr marL="0" indent="0">
              <a:buFontTx/>
              <a:buNone/>
            </a:pPr>
            <a:r>
              <a:rPr lang="en-US" baseline="0" dirty="0" smtClean="0"/>
              <a:t>- </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40</a:t>
            </a:fld>
            <a:endParaRPr lang="en-US"/>
          </a:p>
        </p:txBody>
      </p:sp>
    </p:spTree>
    <p:extLst>
      <p:ext uri="{BB962C8B-B14F-4D97-AF65-F5344CB8AC3E}">
        <p14:creationId xmlns:p14="http://schemas.microsoft.com/office/powerpoint/2010/main" val="400121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Tài</a:t>
            </a:r>
            <a:r>
              <a:rPr lang="en-US" baseline="0" dirty="0" smtClean="0"/>
              <a:t> </a:t>
            </a:r>
            <a:r>
              <a:rPr lang="en-US" baseline="0" dirty="0" err="1" smtClean="0"/>
              <a:t>sản</a:t>
            </a:r>
            <a:r>
              <a:rPr lang="en-US" baseline="0" dirty="0" smtClean="0"/>
              <a:t> </a:t>
            </a:r>
            <a:r>
              <a:rPr lang="en-US" baseline="0" dirty="0" err="1" smtClean="0"/>
              <a:t>bị</a:t>
            </a:r>
            <a:r>
              <a:rPr lang="en-US" baseline="0" dirty="0" smtClean="0"/>
              <a:t> </a:t>
            </a:r>
            <a:r>
              <a:rPr lang="en-US" baseline="0" dirty="0" err="1" smtClean="0"/>
              <a:t>xâm</a:t>
            </a:r>
            <a:r>
              <a:rPr lang="en-US" baseline="0" dirty="0" smtClean="0"/>
              <a:t> </a:t>
            </a:r>
            <a:r>
              <a:rPr lang="en-US" baseline="0" dirty="0" err="1" smtClean="0"/>
              <a:t>phạm</a:t>
            </a:r>
            <a:r>
              <a:rPr lang="en-US" baseline="0" dirty="0" smtClean="0"/>
              <a:t> (</a:t>
            </a:r>
            <a:r>
              <a:rPr lang="en-US" baseline="0" dirty="0" err="1" smtClean="0"/>
              <a:t>bị</a:t>
            </a:r>
            <a:r>
              <a:rPr lang="en-US" baseline="0" dirty="0" smtClean="0"/>
              <a:t> </a:t>
            </a:r>
            <a:r>
              <a:rPr lang="en-US" baseline="0" dirty="0" err="1" smtClean="0"/>
              <a:t>mất</a:t>
            </a:r>
            <a:r>
              <a:rPr lang="en-US" baseline="0" dirty="0" smtClean="0"/>
              <a:t>, </a:t>
            </a:r>
            <a:r>
              <a:rPr lang="en-US" baseline="0" dirty="0" err="1" smtClean="0"/>
              <a:t>hư</a:t>
            </a:r>
            <a:r>
              <a:rPr lang="en-US" baseline="0" dirty="0" smtClean="0"/>
              <a:t> </a:t>
            </a:r>
            <a:r>
              <a:rPr lang="en-US" baseline="0" dirty="0" err="1" smtClean="0"/>
              <a:t>hỏng</a:t>
            </a:r>
            <a:r>
              <a:rPr lang="en-US" baseline="0" dirty="0" smtClean="0"/>
              <a:t>, </a:t>
            </a:r>
            <a:r>
              <a:rPr lang="en-US" baseline="0" dirty="0" err="1" smtClean="0"/>
              <a:t>hủy</a:t>
            </a:r>
            <a:r>
              <a:rPr lang="en-US" baseline="0" dirty="0" smtClean="0"/>
              <a:t> </a:t>
            </a:r>
            <a:r>
              <a:rPr lang="en-US" baseline="0" dirty="0" err="1" smtClean="0"/>
              <a:t>hoại</a:t>
            </a:r>
            <a:r>
              <a:rPr lang="en-US" baseline="0" dirty="0" smtClean="0"/>
              <a:t>) </a:t>
            </a:r>
            <a:endParaRPr lang="en-US" dirty="0" smtClean="0"/>
          </a:p>
          <a:p>
            <a:r>
              <a:rPr lang="en-US" dirty="0" err="1" smtClean="0"/>
              <a:t>Sức</a:t>
            </a:r>
            <a:r>
              <a:rPr lang="en-US" dirty="0" smtClean="0"/>
              <a:t> </a:t>
            </a:r>
            <a:r>
              <a:rPr lang="en-US" dirty="0" err="1" smtClean="0"/>
              <a:t>khỏe</a:t>
            </a:r>
            <a:r>
              <a:rPr lang="en-US" dirty="0" smtClean="0"/>
              <a:t>:</a:t>
            </a:r>
            <a:r>
              <a:rPr lang="en-US" baseline="0" dirty="0" smtClean="0"/>
              <a:t> a </a:t>
            </a:r>
            <a:r>
              <a:rPr lang="en-US" baseline="0" dirty="0" err="1" smtClean="0"/>
              <a:t>bị</a:t>
            </a:r>
            <a:r>
              <a:rPr lang="en-US" baseline="0" dirty="0" smtClean="0"/>
              <a:t> b </a:t>
            </a:r>
            <a:r>
              <a:rPr lang="en-US" baseline="0" dirty="0" err="1" smtClean="0"/>
              <a:t>cầm</a:t>
            </a:r>
            <a:r>
              <a:rPr lang="en-US" baseline="0" dirty="0" smtClean="0"/>
              <a:t> </a:t>
            </a:r>
            <a:r>
              <a:rPr lang="en-US" baseline="0" dirty="0" err="1" smtClean="0"/>
              <a:t>dao</a:t>
            </a:r>
            <a:r>
              <a:rPr lang="en-US" baseline="0" dirty="0" smtClean="0"/>
              <a:t> </a:t>
            </a:r>
            <a:r>
              <a:rPr lang="en-US" baseline="0" dirty="0" err="1" smtClean="0"/>
              <a:t>đam</a:t>
            </a:r>
            <a:r>
              <a:rPr lang="en-US" baseline="0" dirty="0" smtClean="0"/>
              <a:t> </a:t>
            </a:r>
            <a:r>
              <a:rPr lang="en-US" baseline="0" dirty="0" err="1" smtClean="0"/>
              <a:t>bị</a:t>
            </a:r>
            <a:r>
              <a:rPr lang="en-US" baseline="0" dirty="0" smtClean="0"/>
              <a:t> </a:t>
            </a:r>
            <a:r>
              <a:rPr lang="en-US" baseline="0" dirty="0" err="1" smtClean="0"/>
              <a:t>thiệt</a:t>
            </a:r>
            <a:r>
              <a:rPr lang="en-US" baseline="0" dirty="0" smtClean="0"/>
              <a:t> </a:t>
            </a:r>
            <a:r>
              <a:rPr lang="en-US" baseline="0" dirty="0" err="1" smtClean="0"/>
              <a:t>hại</a:t>
            </a:r>
            <a:r>
              <a:rPr lang="en-US" baseline="0" dirty="0" smtClean="0"/>
              <a:t> </a:t>
            </a:r>
            <a:r>
              <a:rPr lang="en-US" baseline="0" dirty="0" err="1" smtClean="0"/>
              <a:t>cần</a:t>
            </a:r>
            <a:r>
              <a:rPr lang="en-US" baseline="0" dirty="0" smtClean="0"/>
              <a:t> </a:t>
            </a:r>
            <a:r>
              <a:rPr lang="en-US" baseline="0" dirty="0" err="1" smtClean="0"/>
              <a:t>chữa</a:t>
            </a:r>
            <a:r>
              <a:rPr lang="en-US" baseline="0" dirty="0" smtClean="0"/>
              <a:t> </a:t>
            </a:r>
            <a:r>
              <a:rPr lang="en-US" baseline="0" dirty="0" err="1" smtClean="0"/>
              <a:t>trị</a:t>
            </a:r>
            <a:r>
              <a:rPr lang="en-US" baseline="0" dirty="0" smtClean="0"/>
              <a:t>: </a:t>
            </a:r>
            <a:r>
              <a:rPr lang="en-US" baseline="0" dirty="0" err="1" smtClean="0"/>
              <a:t>bồi</a:t>
            </a:r>
            <a:r>
              <a:rPr lang="en-US" baseline="0" dirty="0" smtClean="0"/>
              <a:t> </a:t>
            </a:r>
            <a:r>
              <a:rPr lang="en-US" baseline="0" dirty="0" err="1" smtClean="0"/>
              <a:t>thường</a:t>
            </a:r>
            <a:r>
              <a:rPr lang="en-US" baseline="0" dirty="0" smtClean="0"/>
              <a:t> </a:t>
            </a:r>
            <a:r>
              <a:rPr lang="en-US" baseline="0" dirty="0" err="1" smtClean="0"/>
              <a:t>việc</a:t>
            </a:r>
            <a:r>
              <a:rPr lang="en-US" baseline="0" dirty="0" smtClean="0"/>
              <a:t> </a:t>
            </a:r>
            <a:r>
              <a:rPr lang="en-US" baseline="0" dirty="0" err="1" smtClean="0"/>
              <a:t>chưa</a:t>
            </a:r>
            <a:r>
              <a:rPr lang="en-US" baseline="0" dirty="0" smtClean="0"/>
              <a:t> </a:t>
            </a:r>
            <a:r>
              <a:rPr lang="en-US" baseline="0" dirty="0" err="1" smtClean="0"/>
              <a:t>trị</a:t>
            </a:r>
            <a:r>
              <a:rPr lang="en-US" baseline="0" dirty="0" smtClean="0"/>
              <a:t>, </a:t>
            </a:r>
            <a:r>
              <a:rPr lang="en-US" baseline="0" dirty="0" err="1" smtClean="0"/>
              <a:t>bồi</a:t>
            </a:r>
            <a:r>
              <a:rPr lang="en-US" baseline="0" dirty="0" smtClean="0"/>
              <a:t> </a:t>
            </a:r>
            <a:r>
              <a:rPr lang="en-US" baseline="0" dirty="0" err="1" smtClean="0"/>
              <a:t>dưỡng</a:t>
            </a:r>
            <a:r>
              <a:rPr lang="en-US" baseline="0" dirty="0" smtClean="0"/>
              <a:t>, </a:t>
            </a:r>
            <a:r>
              <a:rPr lang="en-US" baseline="0" dirty="0" err="1" smtClean="0"/>
              <a:t>phục</a:t>
            </a:r>
            <a:r>
              <a:rPr lang="en-US" baseline="0" dirty="0" smtClean="0"/>
              <a:t> </a:t>
            </a:r>
            <a:r>
              <a:rPr lang="en-US" baseline="0" dirty="0" err="1" smtClean="0"/>
              <a:t>hồi</a:t>
            </a:r>
            <a:r>
              <a:rPr lang="en-US" baseline="0" dirty="0" smtClean="0"/>
              <a:t>, </a:t>
            </a:r>
            <a:r>
              <a:rPr lang="en-US" baseline="0" dirty="0" err="1" smtClean="0"/>
              <a:t>phục</a:t>
            </a:r>
            <a:r>
              <a:rPr lang="en-US" baseline="0" dirty="0" smtClean="0"/>
              <a:t> </a:t>
            </a:r>
            <a:r>
              <a:rPr lang="en-US" baseline="0" dirty="0" err="1" smtClean="0"/>
              <a:t>hòi</a:t>
            </a:r>
            <a:r>
              <a:rPr lang="en-US" baseline="0" dirty="0" smtClean="0"/>
              <a:t> </a:t>
            </a:r>
            <a:r>
              <a:rPr lang="en-US" baseline="0" dirty="0" err="1" smtClean="0"/>
              <a:t>sức</a:t>
            </a:r>
            <a:r>
              <a:rPr lang="en-US" baseline="0" dirty="0" smtClean="0"/>
              <a:t> </a:t>
            </a:r>
            <a:r>
              <a:rPr lang="en-US" baseline="0" dirty="0" err="1" smtClean="0"/>
              <a:t>khỏe</a:t>
            </a:r>
            <a:r>
              <a:rPr lang="en-US" baseline="0" dirty="0" smtClean="0"/>
              <a:t> </a:t>
            </a:r>
            <a:r>
              <a:rPr lang="en-US" baseline="0" dirty="0" err="1" smtClean="0"/>
              <a:t>bị</a:t>
            </a:r>
            <a:r>
              <a:rPr lang="en-US" baseline="0" dirty="0" smtClean="0"/>
              <a:t> </a:t>
            </a:r>
            <a:r>
              <a:rPr lang="en-US" baseline="0" dirty="0" err="1" smtClean="0"/>
              <a:t>mất</a:t>
            </a:r>
            <a:r>
              <a:rPr lang="en-US" baseline="0" dirty="0" smtClean="0"/>
              <a:t>, </a:t>
            </a:r>
            <a:r>
              <a:rPr lang="en-US" baseline="0" dirty="0" err="1" smtClean="0"/>
              <a:t>bị</a:t>
            </a:r>
            <a:r>
              <a:rPr lang="en-US" baseline="0" dirty="0" smtClean="0"/>
              <a:t> </a:t>
            </a:r>
            <a:r>
              <a:rPr lang="en-US" baseline="0" dirty="0" err="1" smtClean="0"/>
              <a:t>giảm</a:t>
            </a:r>
            <a:r>
              <a:rPr lang="en-US" baseline="0" dirty="0" smtClean="0"/>
              <a:t> </a:t>
            </a:r>
            <a:r>
              <a:rPr lang="en-US" baseline="0" dirty="0" err="1" smtClean="0"/>
              <a:t>sút</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bị</a:t>
            </a:r>
            <a:r>
              <a:rPr lang="en-US" baseline="0" dirty="0" smtClean="0"/>
              <a:t> </a:t>
            </a:r>
            <a:r>
              <a:rPr lang="en-US" baseline="0" dirty="0" err="1" smtClean="0"/>
              <a:t>thiệt</a:t>
            </a:r>
            <a:r>
              <a:rPr lang="en-US" baseline="0" dirty="0" smtClean="0"/>
              <a:t> </a:t>
            </a:r>
            <a:r>
              <a:rPr lang="en-US" baseline="0" dirty="0" err="1" smtClean="0"/>
              <a:t>hại</a:t>
            </a:r>
            <a:endParaRPr lang="en-US" baseline="0" dirty="0" smtClean="0"/>
          </a:p>
          <a:p>
            <a:r>
              <a:rPr lang="en-US" baseline="0" dirty="0" err="1" smtClean="0"/>
              <a:t>Tính</a:t>
            </a:r>
            <a:r>
              <a:rPr lang="en-US" baseline="0" dirty="0" smtClean="0"/>
              <a:t> </a:t>
            </a:r>
            <a:r>
              <a:rPr lang="en-US" baseline="0" dirty="0" err="1" smtClean="0"/>
              <a:t>mạng</a:t>
            </a:r>
            <a:r>
              <a:rPr lang="en-US" baseline="0" dirty="0" smtClean="0"/>
              <a:t> </a:t>
            </a:r>
            <a:r>
              <a:rPr lang="en-US" baseline="0" dirty="0" err="1" smtClean="0"/>
              <a:t>bị</a:t>
            </a:r>
            <a:r>
              <a:rPr lang="en-US" baseline="0" dirty="0" smtClean="0"/>
              <a:t> </a:t>
            </a:r>
            <a:r>
              <a:rPr lang="en-US" baseline="0" dirty="0" err="1" smtClean="0"/>
              <a:t>xâm</a:t>
            </a:r>
            <a:r>
              <a:rPr lang="en-US" baseline="0" dirty="0" smtClean="0"/>
              <a:t> </a:t>
            </a:r>
            <a:r>
              <a:rPr lang="en-US" baseline="0" dirty="0" err="1" smtClean="0"/>
              <a:t>hại</a:t>
            </a:r>
            <a:r>
              <a:rPr lang="en-US" baseline="0" dirty="0" smtClean="0"/>
              <a:t>: chi </a:t>
            </a:r>
            <a:r>
              <a:rPr lang="en-US" baseline="0" dirty="0" err="1" smtClean="0"/>
              <a:t>phí</a:t>
            </a:r>
            <a:r>
              <a:rPr lang="en-US" baseline="0" dirty="0" smtClean="0"/>
              <a:t> </a:t>
            </a:r>
            <a:r>
              <a:rPr lang="en-US" baseline="0" dirty="0" err="1" smtClean="0"/>
              <a:t>mai</a:t>
            </a:r>
            <a:r>
              <a:rPr lang="en-US" baseline="0" dirty="0" smtClean="0"/>
              <a:t> tang, chi </a:t>
            </a:r>
            <a:r>
              <a:rPr lang="en-US" baseline="0" dirty="0" err="1" smtClean="0"/>
              <a:t>phí</a:t>
            </a:r>
            <a:r>
              <a:rPr lang="en-US" baseline="0" dirty="0" smtClean="0"/>
              <a:t> </a:t>
            </a:r>
            <a:r>
              <a:rPr lang="en-US" baseline="0" dirty="0" err="1" smtClean="0"/>
              <a:t>liên</a:t>
            </a:r>
            <a:r>
              <a:rPr lang="en-US" baseline="0" dirty="0" smtClean="0"/>
              <a:t> </a:t>
            </a:r>
            <a:r>
              <a:rPr lang="en-US" baseline="0" dirty="0" err="1" smtClean="0"/>
              <a:t>quan</a:t>
            </a:r>
            <a:r>
              <a:rPr lang="en-US" baseline="0" dirty="0" smtClean="0"/>
              <a:t> </a:t>
            </a:r>
            <a:r>
              <a:rPr lang="en-US" baseline="0" dirty="0" err="1" smtClean="0"/>
              <a:t>đến</a:t>
            </a:r>
            <a:r>
              <a:rPr lang="en-US" baseline="0" dirty="0" smtClean="0"/>
              <a:t> </a:t>
            </a:r>
            <a:r>
              <a:rPr lang="en-US" baseline="0" dirty="0" err="1" smtClean="0"/>
              <a:t>đi</a:t>
            </a:r>
            <a:r>
              <a:rPr lang="en-US" baseline="0" dirty="0" smtClean="0"/>
              <a:t> </a:t>
            </a:r>
            <a:r>
              <a:rPr lang="en-US" baseline="0" dirty="0" err="1" smtClean="0"/>
              <a:t>lại</a:t>
            </a:r>
            <a:r>
              <a:rPr lang="en-US" baseline="0" dirty="0" smtClean="0"/>
              <a:t>, </a:t>
            </a:r>
            <a:r>
              <a:rPr lang="en-US" baseline="0" dirty="0" err="1" smtClean="0"/>
              <a:t>dự</a:t>
            </a:r>
            <a:r>
              <a:rPr lang="en-US" baseline="0" dirty="0" smtClean="0"/>
              <a:t> </a:t>
            </a:r>
            <a:r>
              <a:rPr lang="en-US" baseline="0" dirty="0" err="1" smtClean="0"/>
              <a:t>lễ</a:t>
            </a:r>
            <a:r>
              <a:rPr lang="en-US" baseline="0" dirty="0" smtClean="0"/>
              <a:t> tang, chi </a:t>
            </a:r>
            <a:r>
              <a:rPr lang="en-US" baseline="0" dirty="0" err="1" smtClean="0"/>
              <a:t>phí</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mà</a:t>
            </a:r>
            <a:r>
              <a:rPr lang="en-US" baseline="0" dirty="0" smtClean="0"/>
              <a:t> </a:t>
            </a:r>
            <a:r>
              <a:rPr lang="en-US" baseline="0" dirty="0" err="1" smtClean="0"/>
              <a:t>người</a:t>
            </a:r>
            <a:r>
              <a:rPr lang="en-US" baseline="0" dirty="0" smtClean="0"/>
              <a:t> </a:t>
            </a:r>
            <a:r>
              <a:rPr lang="en-US" baseline="0" dirty="0" err="1" smtClean="0"/>
              <a:t>bị</a:t>
            </a:r>
            <a:r>
              <a:rPr lang="en-US" baseline="0" dirty="0" smtClean="0"/>
              <a:t> </a:t>
            </a:r>
            <a:r>
              <a:rPr lang="en-US" baseline="0" dirty="0" err="1" smtClean="0"/>
              <a:t>thiệt</a:t>
            </a:r>
            <a:r>
              <a:rPr lang="en-US" baseline="0" dirty="0" smtClean="0"/>
              <a:t> </a:t>
            </a:r>
            <a:r>
              <a:rPr lang="en-US" baseline="0" dirty="0" err="1" smtClean="0"/>
              <a:t>hại</a:t>
            </a:r>
            <a:r>
              <a:rPr lang="en-US" baseline="0" dirty="0" smtClean="0"/>
              <a:t> </a:t>
            </a:r>
            <a:r>
              <a:rPr lang="en-US" baseline="0" dirty="0" err="1" smtClean="0"/>
              <a:t>có</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phải</a:t>
            </a:r>
            <a:r>
              <a:rPr lang="en-US" baseline="0" dirty="0" smtClean="0"/>
              <a:t> </a:t>
            </a:r>
            <a:r>
              <a:rPr lang="en-US" baseline="0" dirty="0" err="1" smtClean="0"/>
              <a:t>cấp</a:t>
            </a:r>
            <a:r>
              <a:rPr lang="en-US" baseline="0" dirty="0" smtClean="0"/>
              <a:t> </a:t>
            </a:r>
            <a:r>
              <a:rPr lang="en-US" baseline="0" dirty="0" err="1" smtClean="0"/>
              <a:t>dưỡng</a:t>
            </a:r>
            <a:endParaRPr lang="en-US" baseline="0" dirty="0" smtClean="0"/>
          </a:p>
          <a:p>
            <a:r>
              <a:rPr lang="en-US" baseline="0" dirty="0" err="1" smtClean="0"/>
              <a:t>Thiệt</a:t>
            </a:r>
            <a:r>
              <a:rPr lang="en-US" baseline="0" dirty="0" smtClean="0"/>
              <a:t> </a:t>
            </a:r>
            <a:r>
              <a:rPr lang="en-US" baseline="0" dirty="0" err="1" smtClean="0"/>
              <a:t>hại</a:t>
            </a:r>
            <a:r>
              <a:rPr lang="en-US" baseline="0" dirty="0" smtClean="0"/>
              <a:t> </a:t>
            </a:r>
            <a:r>
              <a:rPr lang="en-US" baseline="0" dirty="0" err="1" smtClean="0"/>
              <a:t>cho</a:t>
            </a:r>
            <a:r>
              <a:rPr lang="en-US" baseline="0" dirty="0" smtClean="0"/>
              <a:t> </a:t>
            </a:r>
            <a:r>
              <a:rPr lang="en-US" baseline="0" dirty="0" err="1" smtClean="0"/>
              <a:t>danh</a:t>
            </a:r>
            <a:r>
              <a:rPr lang="en-US" baseline="0" dirty="0" smtClean="0"/>
              <a:t> </a:t>
            </a:r>
            <a:r>
              <a:rPr lang="en-US" baseline="0" dirty="0" err="1" smtClean="0"/>
              <a:t>dự</a:t>
            </a:r>
            <a:r>
              <a:rPr lang="en-US" baseline="0" dirty="0" smtClean="0"/>
              <a:t>, </a:t>
            </a:r>
            <a:r>
              <a:rPr lang="en-US" baseline="0" dirty="0" err="1" smtClean="0"/>
              <a:t>nhân</a:t>
            </a:r>
            <a:r>
              <a:rPr lang="en-US" baseline="0" dirty="0" smtClean="0"/>
              <a:t> </a:t>
            </a:r>
            <a:r>
              <a:rPr lang="en-US" baseline="0" dirty="0" err="1" smtClean="0"/>
              <a:t>phẩm</a:t>
            </a:r>
            <a:r>
              <a:rPr lang="en-US" baseline="0" dirty="0" smtClean="0"/>
              <a:t>, </a:t>
            </a:r>
            <a:r>
              <a:rPr lang="en-US" baseline="0" dirty="0" err="1" smtClean="0"/>
              <a:t>uy</a:t>
            </a:r>
            <a:r>
              <a:rPr lang="en-US" baseline="0" dirty="0" smtClean="0"/>
              <a:t> </a:t>
            </a:r>
            <a:r>
              <a:rPr lang="en-US" baseline="0" dirty="0" err="1" smtClean="0"/>
              <a:t>tín</a:t>
            </a:r>
            <a:r>
              <a:rPr lang="en-US" baseline="0" dirty="0" smtClean="0"/>
              <a:t>: chi </a:t>
            </a:r>
            <a:r>
              <a:rPr lang="en-US" baseline="0" dirty="0" err="1" smtClean="0"/>
              <a:t>phí</a:t>
            </a:r>
            <a:r>
              <a:rPr lang="en-US" baseline="0" dirty="0" smtClean="0"/>
              <a:t> </a:t>
            </a:r>
            <a:r>
              <a:rPr lang="en-US" baseline="0" dirty="0" err="1" smtClean="0"/>
              <a:t>hợp</a:t>
            </a:r>
            <a:r>
              <a:rPr lang="en-US" baseline="0" dirty="0" smtClean="0"/>
              <a:t> </a:t>
            </a:r>
            <a:r>
              <a:rPr lang="en-US" baseline="0" dirty="0" err="1" smtClean="0"/>
              <a:t>lý</a:t>
            </a:r>
            <a:r>
              <a:rPr lang="en-US" baseline="0" dirty="0" smtClean="0"/>
              <a:t> </a:t>
            </a:r>
            <a:r>
              <a:rPr lang="en-US" baseline="0" dirty="0" err="1" smtClean="0"/>
              <a:t>để</a:t>
            </a:r>
            <a:r>
              <a:rPr lang="en-US" baseline="0" dirty="0" smtClean="0"/>
              <a:t> </a:t>
            </a:r>
            <a:r>
              <a:rPr lang="en-US" baseline="0" dirty="0" err="1" smtClean="0"/>
              <a:t>hạn</a:t>
            </a:r>
            <a:r>
              <a:rPr lang="en-US" baseline="0" dirty="0" smtClean="0"/>
              <a:t> </a:t>
            </a:r>
            <a:r>
              <a:rPr lang="en-US" baseline="0" dirty="0" err="1" smtClean="0"/>
              <a:t>chế</a:t>
            </a:r>
            <a:r>
              <a:rPr lang="en-US" baseline="0" dirty="0" smtClean="0"/>
              <a:t>, </a:t>
            </a:r>
            <a:r>
              <a:rPr lang="en-US" baseline="0" dirty="0" err="1" smtClean="0"/>
              <a:t>khắc</a:t>
            </a:r>
            <a:r>
              <a:rPr lang="en-US" baseline="0" dirty="0" smtClean="0"/>
              <a:t> </a:t>
            </a:r>
            <a:r>
              <a:rPr lang="en-US" baseline="0" dirty="0" err="1" smtClean="0"/>
              <a:t>phục</a:t>
            </a:r>
            <a:r>
              <a:rPr lang="en-US" baseline="0" dirty="0" smtClean="0"/>
              <a:t> </a:t>
            </a:r>
            <a:r>
              <a:rPr lang="en-US" baseline="0" dirty="0" err="1" smtClean="0"/>
              <a:t>thiệt</a:t>
            </a:r>
            <a:r>
              <a:rPr lang="en-US" baseline="0" dirty="0" smtClean="0"/>
              <a:t> </a:t>
            </a:r>
            <a:r>
              <a:rPr lang="en-US" baseline="0" dirty="0" err="1" smtClean="0"/>
              <a:t>hại</a:t>
            </a:r>
            <a:r>
              <a:rPr lang="en-US" baseline="0" dirty="0" smtClean="0"/>
              <a:t> </a:t>
            </a:r>
            <a:r>
              <a:rPr lang="en-US" baseline="0" dirty="0" err="1" smtClean="0"/>
              <a:t>hoặc</a:t>
            </a:r>
            <a:r>
              <a:rPr lang="en-US" baseline="0" dirty="0" smtClean="0"/>
              <a:t> </a:t>
            </a:r>
            <a:r>
              <a:rPr lang="en-US" baseline="0" dirty="0" err="1" smtClean="0"/>
              <a:t>thu</a:t>
            </a:r>
            <a:r>
              <a:rPr lang="en-US" baseline="0" dirty="0" smtClean="0"/>
              <a:t> </a:t>
            </a:r>
            <a:r>
              <a:rPr lang="en-US" baseline="0" dirty="0" err="1" smtClean="0"/>
              <a:t>nhập</a:t>
            </a:r>
            <a:r>
              <a:rPr lang="en-US" baseline="0" dirty="0" smtClean="0"/>
              <a:t> </a:t>
            </a:r>
            <a:r>
              <a:rPr lang="en-US" baseline="0" dirty="0" err="1" smtClean="0"/>
              <a:t>thực</a:t>
            </a:r>
            <a:r>
              <a:rPr lang="en-US" baseline="0" dirty="0" smtClean="0"/>
              <a:t> </a:t>
            </a:r>
            <a:r>
              <a:rPr lang="en-US" baseline="0" dirty="0" err="1" smtClean="0"/>
              <a:t>tế</a:t>
            </a:r>
            <a:r>
              <a:rPr lang="en-US" baseline="0" dirty="0" smtClean="0"/>
              <a:t> </a:t>
            </a:r>
            <a:r>
              <a:rPr lang="en-US" baseline="0" dirty="0" err="1" smtClean="0"/>
              <a:t>bị</a:t>
            </a:r>
            <a:r>
              <a:rPr lang="en-US" baseline="0" dirty="0" smtClean="0"/>
              <a:t> </a:t>
            </a:r>
            <a:r>
              <a:rPr lang="en-US" baseline="0" dirty="0" err="1" smtClean="0"/>
              <a:t>giảm</a:t>
            </a:r>
            <a:r>
              <a:rPr lang="en-US" baseline="0" dirty="0" smtClean="0"/>
              <a:t> </a:t>
            </a:r>
            <a:r>
              <a:rPr lang="en-US" baseline="0" dirty="0" err="1" smtClean="0"/>
              <a:t>sút</a:t>
            </a:r>
            <a:r>
              <a:rPr lang="en-US" baseline="0" dirty="0" smtClean="0"/>
              <a:t>. </a:t>
            </a:r>
            <a:r>
              <a:rPr lang="en-US" baseline="0" dirty="0" err="1" smtClean="0"/>
              <a:t>Tùy</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còn</a:t>
            </a:r>
            <a:r>
              <a:rPr lang="en-US" baseline="0" dirty="0" smtClean="0"/>
              <a:t> </a:t>
            </a:r>
            <a:r>
              <a:rPr lang="en-US" baseline="0" dirty="0" err="1" smtClean="0"/>
              <a:t>phải</a:t>
            </a:r>
            <a:r>
              <a:rPr lang="en-US" baseline="0" dirty="0" smtClean="0"/>
              <a:t> </a:t>
            </a:r>
            <a:r>
              <a:rPr lang="en-US" baseline="0" dirty="0" err="1" smtClean="0"/>
              <a:t>công</a:t>
            </a:r>
            <a:r>
              <a:rPr lang="en-US" baseline="0" dirty="0" smtClean="0"/>
              <a:t> </a:t>
            </a:r>
            <a:r>
              <a:rPr lang="en-US" baseline="0" dirty="0" err="1" smtClean="0"/>
              <a:t>khai</a:t>
            </a:r>
            <a:r>
              <a:rPr lang="en-US" baseline="0" dirty="0" smtClean="0"/>
              <a:t> </a:t>
            </a:r>
            <a:r>
              <a:rPr lang="en-US" baseline="0" dirty="0" err="1" smtClean="0"/>
              <a:t>xin</a:t>
            </a:r>
            <a:r>
              <a:rPr lang="en-US" baseline="0" dirty="0" smtClean="0"/>
              <a:t> </a:t>
            </a:r>
            <a:r>
              <a:rPr lang="en-US" baseline="0" dirty="0" err="1" smtClean="0"/>
              <a:t>lỗi</a:t>
            </a:r>
            <a:r>
              <a:rPr lang="en-US" baseline="0" dirty="0" smtClean="0"/>
              <a:t>, </a:t>
            </a:r>
            <a:r>
              <a:rPr lang="en-US" baseline="0" dirty="0" err="1" smtClean="0"/>
              <a:t>bồi</a:t>
            </a:r>
            <a:r>
              <a:rPr lang="en-US" baseline="0" dirty="0" smtClean="0"/>
              <a:t> </a:t>
            </a:r>
            <a:r>
              <a:rPr lang="en-US" baseline="0" dirty="0" err="1" smtClean="0"/>
              <a:t>thường</a:t>
            </a:r>
            <a:r>
              <a:rPr lang="en-US" baseline="0" dirty="0" smtClean="0"/>
              <a:t> </a:t>
            </a:r>
            <a:r>
              <a:rPr lang="en-US" baseline="0" dirty="0" err="1" smtClean="0"/>
              <a:t>khoản</a:t>
            </a:r>
            <a:r>
              <a:rPr lang="en-US" baseline="0" dirty="0" smtClean="0"/>
              <a:t> </a:t>
            </a:r>
            <a:r>
              <a:rPr lang="en-US" baseline="0" dirty="0" err="1" smtClean="0"/>
              <a:t>tiền</a:t>
            </a:r>
            <a:r>
              <a:rPr lang="en-US" baseline="0" dirty="0" smtClean="0"/>
              <a:t> </a:t>
            </a:r>
            <a:r>
              <a:rPr lang="en-US" baseline="0" dirty="0" err="1" smtClean="0"/>
              <a:t>bồi</a:t>
            </a:r>
            <a:r>
              <a:rPr lang="en-US" baseline="0" dirty="0" smtClean="0"/>
              <a:t> </a:t>
            </a:r>
            <a:r>
              <a:rPr lang="en-US" baseline="0" dirty="0" err="1" smtClean="0"/>
              <a:t>đắp</a:t>
            </a:r>
            <a:r>
              <a:rPr lang="en-US" baseline="0" dirty="0" smtClean="0"/>
              <a:t> </a:t>
            </a:r>
            <a:r>
              <a:rPr lang="en-US" baseline="0" dirty="0" err="1" smtClean="0"/>
              <a:t>tinh</a:t>
            </a:r>
            <a:r>
              <a:rPr lang="en-US" baseline="0" dirty="0" smtClean="0"/>
              <a:t> </a:t>
            </a:r>
            <a:r>
              <a:rPr lang="en-US" baseline="0" dirty="0" err="1" smtClean="0"/>
              <a:t>thần</a:t>
            </a:r>
            <a:r>
              <a:rPr lang="en-US" baseline="0" dirty="0" smtClean="0"/>
              <a:t> </a:t>
            </a:r>
            <a:r>
              <a:rPr lang="en-US" baseline="0" dirty="0" err="1" smtClean="0"/>
              <a:t>cho</a:t>
            </a:r>
            <a:r>
              <a:rPr lang="en-US" baseline="0" dirty="0" smtClean="0"/>
              <a:t> </a:t>
            </a:r>
            <a:r>
              <a:rPr lang="en-US" baseline="0" dirty="0" err="1" smtClean="0"/>
              <a:t>những</a:t>
            </a:r>
            <a:r>
              <a:rPr lang="en-US" baseline="0" dirty="0" smtClean="0"/>
              <a:t> </a:t>
            </a:r>
            <a:r>
              <a:rPr lang="en-US" baseline="0" dirty="0" err="1" smtClean="0"/>
              <a:t>người</a:t>
            </a:r>
            <a:r>
              <a:rPr lang="en-US" baseline="0" dirty="0" smtClean="0"/>
              <a:t> </a:t>
            </a:r>
            <a:r>
              <a:rPr lang="en-US" baseline="0" dirty="0" err="1" smtClean="0"/>
              <a:t>bị</a:t>
            </a:r>
            <a:r>
              <a:rPr lang="en-US" baseline="0" dirty="0" smtClean="0"/>
              <a:t> </a:t>
            </a:r>
            <a:r>
              <a:rPr lang="en-US" baseline="0" dirty="0" err="1" smtClean="0"/>
              <a:t>xâm</a:t>
            </a:r>
            <a:r>
              <a:rPr lang="en-US" baseline="0" dirty="0" smtClean="0"/>
              <a:t> </a:t>
            </a:r>
            <a:r>
              <a:rPr lang="en-US" baseline="0" dirty="0" err="1" smtClean="0"/>
              <a:t>phạm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41</a:t>
            </a:fld>
            <a:endParaRPr lang="en-US"/>
          </a:p>
        </p:txBody>
      </p:sp>
    </p:spTree>
    <p:extLst>
      <p:ext uri="{BB962C8B-B14F-4D97-AF65-F5344CB8AC3E}">
        <p14:creationId xmlns:p14="http://schemas.microsoft.com/office/powerpoint/2010/main" val="12817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Ts</a:t>
            </a:r>
            <a:r>
              <a:rPr lang="en-US" dirty="0" smtClean="0"/>
              <a:t> </a:t>
            </a:r>
            <a:r>
              <a:rPr lang="en-US" dirty="0" err="1" smtClean="0"/>
              <a:t>theo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tại</a:t>
            </a:r>
            <a:r>
              <a:rPr lang="en-US" baseline="0" dirty="0" smtClean="0"/>
              <a:t> </a:t>
            </a:r>
            <a:r>
              <a:rPr lang="en-US" baseline="0" dirty="0" err="1" smtClean="0"/>
              <a:t>điều</a:t>
            </a:r>
            <a:r>
              <a:rPr lang="en-US" baseline="0" dirty="0" smtClean="0"/>
              <a:t> 105 </a:t>
            </a:r>
            <a:r>
              <a:rPr lang="en-US" baseline="0" dirty="0" err="1" smtClean="0"/>
              <a:t>blds</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được</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theo</a:t>
            </a:r>
            <a:r>
              <a:rPr lang="en-US" baseline="0" dirty="0" smtClean="0"/>
              <a:t> </a:t>
            </a:r>
            <a:r>
              <a:rPr lang="en-US" baseline="0" dirty="0" err="1" smtClean="0"/>
              <a:t>phương</a:t>
            </a:r>
            <a:r>
              <a:rPr lang="en-US" baseline="0" dirty="0" smtClean="0"/>
              <a:t> </a:t>
            </a:r>
            <a:r>
              <a:rPr lang="en-US" baseline="0" dirty="0" err="1" smtClean="0"/>
              <a:t>pháp</a:t>
            </a:r>
            <a:r>
              <a:rPr lang="en-US" baseline="0" dirty="0" smtClean="0"/>
              <a:t> </a:t>
            </a:r>
            <a:r>
              <a:rPr lang="en-US" baseline="0" dirty="0" err="1" smtClean="0"/>
              <a:t>liệt</a:t>
            </a:r>
            <a:r>
              <a:rPr lang="en-US" baseline="0" dirty="0" smtClean="0"/>
              <a:t> </a:t>
            </a:r>
            <a:r>
              <a:rPr lang="en-US" baseline="0" dirty="0" err="1" smtClean="0"/>
              <a:t>kê</a:t>
            </a:r>
            <a:r>
              <a:rPr lang="en-US" baseline="0" dirty="0" smtClean="0"/>
              <a:t>. </a:t>
            </a:r>
            <a:r>
              <a:rPr lang="en-US" baseline="0" dirty="0" err="1" smtClean="0"/>
              <a:t>Vậy</a:t>
            </a:r>
            <a:r>
              <a:rPr lang="en-US" baseline="0" dirty="0" smtClean="0"/>
              <a:t> </a:t>
            </a:r>
            <a:r>
              <a:rPr lang="en-US" baseline="0" dirty="0" err="1" smtClean="0"/>
              <a:t>để</a:t>
            </a:r>
            <a:r>
              <a:rPr lang="en-US" baseline="0" dirty="0" smtClean="0"/>
              <a:t> 1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được</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nó</a:t>
            </a:r>
            <a:r>
              <a:rPr lang="en-US" baseline="0" dirty="0" smtClean="0"/>
              <a:t> </a:t>
            </a:r>
            <a:r>
              <a:rPr lang="en-US" baseline="0" dirty="0" err="1" smtClean="0"/>
              <a:t>phải</a:t>
            </a:r>
            <a:r>
              <a:rPr lang="en-US" baseline="0" dirty="0" smtClean="0"/>
              <a:t> </a:t>
            </a:r>
            <a:r>
              <a:rPr lang="en-US" baseline="0" dirty="0" err="1" smtClean="0"/>
              <a:t>là</a:t>
            </a:r>
            <a:r>
              <a:rPr lang="en-US" baseline="0" dirty="0" smtClean="0"/>
              <a:t> </a:t>
            </a:r>
            <a:r>
              <a:rPr lang="en-US" baseline="0" dirty="0" err="1" smtClean="0"/>
              <a:t>vật</a:t>
            </a:r>
            <a:r>
              <a:rPr lang="en-US" baseline="0" dirty="0" smtClean="0"/>
              <a:t>, </a:t>
            </a:r>
            <a:r>
              <a:rPr lang="en-US" baseline="0" dirty="0" err="1" smtClean="0"/>
              <a:t>tiền</a:t>
            </a:r>
            <a:r>
              <a:rPr lang="en-US" baseline="0" dirty="0" smtClean="0"/>
              <a:t> </a:t>
            </a:r>
            <a:r>
              <a:rPr lang="en-US" baseline="0" dirty="0" err="1" smtClean="0"/>
              <a:t>hoặc</a:t>
            </a:r>
            <a:r>
              <a:rPr lang="en-US" baseline="0" dirty="0" smtClean="0"/>
              <a:t> </a:t>
            </a:r>
            <a:r>
              <a:rPr lang="en-US" baseline="0" dirty="0" err="1" smtClean="0"/>
              <a:t>là</a:t>
            </a:r>
            <a:r>
              <a:rPr lang="en-US" baseline="0" dirty="0" smtClean="0"/>
              <a:t> </a:t>
            </a:r>
            <a:r>
              <a:rPr lang="en-US" baseline="0" dirty="0" err="1" smtClean="0"/>
              <a:t>giấy</a:t>
            </a:r>
            <a:r>
              <a:rPr lang="en-US" baseline="0" dirty="0" smtClean="0"/>
              <a:t> </a:t>
            </a:r>
            <a:r>
              <a:rPr lang="en-US" baseline="0" dirty="0" err="1" smtClean="0"/>
              <a:t>tờ</a:t>
            </a:r>
            <a:r>
              <a:rPr lang="en-US" baseline="0" dirty="0" smtClean="0"/>
              <a:t> </a:t>
            </a:r>
            <a:r>
              <a:rPr lang="en-US" baseline="0" dirty="0" err="1" smtClean="0"/>
              <a:t>có</a:t>
            </a:r>
            <a:r>
              <a:rPr lang="en-US" baseline="0" dirty="0" smtClean="0"/>
              <a:t> </a:t>
            </a:r>
            <a:r>
              <a:rPr lang="en-US" baseline="0" dirty="0" err="1" smtClean="0"/>
              <a:t>giá</a:t>
            </a:r>
            <a:r>
              <a:rPr lang="en-US" baseline="0" dirty="0" smtClean="0"/>
              <a:t>, </a:t>
            </a:r>
            <a:r>
              <a:rPr lang="en-US" baseline="0" dirty="0" err="1" smtClean="0"/>
              <a:t>quyền</a:t>
            </a:r>
            <a:r>
              <a:rPr lang="en-US" baseline="0" dirty="0" smtClean="0"/>
              <a:t> </a:t>
            </a:r>
            <a:r>
              <a:rPr lang="en-US" baseline="0" dirty="0" err="1" smtClean="0"/>
              <a:t>ts</a:t>
            </a:r>
            <a:r>
              <a:rPr lang="en-US" baseline="0" dirty="0" smtClean="0"/>
              <a:t>. </a:t>
            </a:r>
            <a:r>
              <a:rPr lang="en-US" baseline="0" dirty="0" err="1" smtClean="0"/>
              <a:t>Việc</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ts</a:t>
            </a:r>
            <a:r>
              <a:rPr lang="en-US" baseline="0" dirty="0" smtClean="0"/>
              <a:t> </a:t>
            </a:r>
            <a:r>
              <a:rPr lang="en-US" baseline="0" dirty="0" err="1" smtClean="0"/>
              <a:t>theo</a:t>
            </a:r>
            <a:r>
              <a:rPr lang="en-US" baseline="0" dirty="0" smtClean="0"/>
              <a:t> </a:t>
            </a:r>
            <a:r>
              <a:rPr lang="en-US" baseline="0" dirty="0" err="1" smtClean="0"/>
              <a:t>hướng</a:t>
            </a:r>
            <a:r>
              <a:rPr lang="en-US" baseline="0" dirty="0" smtClean="0"/>
              <a:t> </a:t>
            </a:r>
            <a:r>
              <a:rPr lang="en-US" baseline="0" dirty="0" err="1" smtClean="0"/>
              <a:t>liệt</a:t>
            </a:r>
            <a:r>
              <a:rPr lang="en-US" baseline="0" dirty="0" smtClean="0"/>
              <a:t> </a:t>
            </a:r>
            <a:r>
              <a:rPr lang="en-US" baseline="0" dirty="0" err="1" smtClean="0"/>
              <a:t>kê</a:t>
            </a:r>
            <a:r>
              <a:rPr lang="en-US" baseline="0" dirty="0" smtClean="0"/>
              <a:t> </a:t>
            </a:r>
            <a:r>
              <a:rPr lang="en-US" baseline="0" dirty="0" err="1" smtClean="0"/>
              <a:t>nó</a:t>
            </a:r>
            <a:r>
              <a:rPr lang="en-US" baseline="0" dirty="0" smtClean="0"/>
              <a:t> </a:t>
            </a:r>
            <a:r>
              <a:rPr lang="en-US" baseline="0" dirty="0" err="1" smtClean="0"/>
              <a:t>sẽ</a:t>
            </a:r>
            <a:r>
              <a:rPr lang="en-US" baseline="0" dirty="0" smtClean="0"/>
              <a:t> </a:t>
            </a:r>
            <a:r>
              <a:rPr lang="en-US" baseline="0" dirty="0" err="1" smtClean="0"/>
              <a:t>rõ</a:t>
            </a:r>
            <a:r>
              <a:rPr lang="en-US" baseline="0" dirty="0" smtClean="0"/>
              <a:t> rang,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những</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được</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nhưng</a:t>
            </a:r>
            <a:r>
              <a:rPr lang="en-US" baseline="0" dirty="0" smtClean="0"/>
              <a:t> </a:t>
            </a:r>
            <a:r>
              <a:rPr lang="en-US" baseline="0" dirty="0" err="1" smtClean="0"/>
              <a:t>lại</a:t>
            </a:r>
            <a:r>
              <a:rPr lang="en-US" baseline="0" dirty="0" smtClean="0"/>
              <a:t> </a:t>
            </a:r>
            <a:r>
              <a:rPr lang="en-US" baseline="0" dirty="0" err="1" smtClean="0"/>
              <a:t>thiếu</a:t>
            </a:r>
            <a:r>
              <a:rPr lang="en-US" baseline="0" dirty="0" smtClean="0"/>
              <a:t> </a:t>
            </a:r>
            <a:r>
              <a:rPr lang="en-US" baseline="0" dirty="0" err="1" smtClean="0"/>
              <a:t>đi</a:t>
            </a:r>
            <a:r>
              <a:rPr lang="en-US" baseline="0" dirty="0" smtClean="0"/>
              <a:t> </a:t>
            </a:r>
            <a:r>
              <a:rPr lang="en-US" baseline="0" dirty="0" err="1" smtClean="0"/>
              <a:t>sự</a:t>
            </a:r>
            <a:r>
              <a:rPr lang="en-US" baseline="0" dirty="0" smtClean="0"/>
              <a:t> </a:t>
            </a:r>
            <a:r>
              <a:rPr lang="en-US" baseline="0" dirty="0" err="1" smtClean="0"/>
              <a:t>khái</a:t>
            </a:r>
            <a:r>
              <a:rPr lang="en-US" baseline="0" dirty="0" smtClean="0"/>
              <a:t> </a:t>
            </a:r>
            <a:r>
              <a:rPr lang="en-US" baseline="0" dirty="0" err="1" smtClean="0"/>
              <a:t>quát</a:t>
            </a:r>
            <a:r>
              <a:rPr lang="en-US" baseline="0" dirty="0" smtClean="0"/>
              <a:t> </a:t>
            </a:r>
            <a:r>
              <a:rPr lang="en-US" baseline="0" dirty="0" err="1" smtClean="0"/>
              <a:t>nên</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có</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a:t>
            </a:r>
            <a:r>
              <a:rPr lang="en-US" baseline="0" dirty="0" err="1" smtClean="0"/>
              <a:t>trong</a:t>
            </a:r>
            <a:r>
              <a:rPr lang="en-US" baseline="0" dirty="0" smtClean="0"/>
              <a:t> </a:t>
            </a:r>
            <a:r>
              <a:rPr lang="en-US" baseline="0" dirty="0" err="1" smtClean="0"/>
              <a:t>thực</a:t>
            </a:r>
            <a:r>
              <a:rPr lang="en-US" baseline="0" dirty="0" smtClean="0"/>
              <a:t> </a:t>
            </a:r>
            <a:r>
              <a:rPr lang="en-US" baseline="0" dirty="0" err="1" smtClean="0"/>
              <a:t>tế</a:t>
            </a:r>
            <a:r>
              <a:rPr lang="en-US" baseline="0" dirty="0" smtClean="0"/>
              <a:t> </a:t>
            </a:r>
            <a:r>
              <a:rPr lang="en-US" baseline="0" dirty="0" err="1" smtClean="0"/>
              <a:t>nhưng</a:t>
            </a:r>
            <a:r>
              <a:rPr lang="en-US" baseline="0" dirty="0" smtClean="0"/>
              <a:t> </a:t>
            </a:r>
            <a:r>
              <a:rPr lang="en-US" baseline="0" dirty="0" err="1" smtClean="0"/>
              <a:t>lại</a:t>
            </a:r>
            <a:r>
              <a:rPr lang="en-US" baseline="0" dirty="0" smtClean="0"/>
              <a:t> </a:t>
            </a:r>
            <a:r>
              <a:rPr lang="en-US" baseline="0" dirty="0" err="1" smtClean="0"/>
              <a:t>không</a:t>
            </a:r>
            <a:r>
              <a:rPr lang="en-US" baseline="0" dirty="0" smtClean="0"/>
              <a:t> </a:t>
            </a:r>
            <a:r>
              <a:rPr lang="en-US" baseline="0" dirty="0" err="1" smtClean="0"/>
              <a:t>đáp</a:t>
            </a:r>
            <a:r>
              <a:rPr lang="en-US" baseline="0" dirty="0" smtClean="0"/>
              <a:t> </a:t>
            </a:r>
            <a:r>
              <a:rPr lang="en-US" baseline="0" dirty="0" err="1" smtClean="0"/>
              <a:t>ứng</a:t>
            </a:r>
            <a:r>
              <a:rPr lang="en-US" baseline="0" dirty="0" smtClean="0"/>
              <a:t> </a:t>
            </a:r>
            <a:r>
              <a:rPr lang="en-US" baseline="0" dirty="0" err="1" smtClean="0"/>
              <a:t>được</a:t>
            </a:r>
            <a:r>
              <a:rPr lang="en-US" baseline="0" dirty="0" smtClean="0"/>
              <a:t> 1 </a:t>
            </a:r>
            <a:r>
              <a:rPr lang="en-US" baseline="0" dirty="0" err="1" smtClean="0"/>
              <a:t>trong</a:t>
            </a:r>
            <a:r>
              <a:rPr lang="en-US" baseline="0" dirty="0" smtClean="0"/>
              <a:t> 4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đc</a:t>
            </a:r>
            <a:r>
              <a:rPr lang="en-US" baseline="0" dirty="0" smtClean="0"/>
              <a:t> </a:t>
            </a:r>
            <a:r>
              <a:rPr lang="en-US" baseline="0" dirty="0" err="1" smtClean="0"/>
              <a:t>theo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điều</a:t>
            </a:r>
            <a:r>
              <a:rPr lang="en-US" baseline="0" dirty="0" smtClean="0"/>
              <a:t> 105 </a:t>
            </a:r>
            <a:r>
              <a:rPr lang="en-US" baseline="0" dirty="0" err="1" smtClean="0"/>
              <a:t>nên</a:t>
            </a:r>
            <a:r>
              <a:rPr lang="en-US" baseline="0" dirty="0" smtClean="0"/>
              <a:t> </a:t>
            </a:r>
            <a:r>
              <a:rPr lang="en-US" baseline="0" dirty="0" err="1" smtClean="0"/>
              <a:t>ko</a:t>
            </a:r>
            <a:r>
              <a:rPr lang="en-US" baseline="0" dirty="0" smtClean="0"/>
              <a:t> </a:t>
            </a:r>
            <a:r>
              <a:rPr lang="en-US" baseline="0" dirty="0" err="1" smtClean="0"/>
              <a:t>đc</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để</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vào</a:t>
            </a:r>
            <a:r>
              <a:rPr lang="en-US" baseline="0" dirty="0" smtClean="0"/>
              <a:t> </a:t>
            </a:r>
            <a:r>
              <a:rPr lang="en-US" baseline="0" dirty="0" err="1" smtClean="0"/>
              <a:t>giao</a:t>
            </a:r>
            <a:r>
              <a:rPr lang="en-US" baseline="0" dirty="0" smtClean="0"/>
              <a:t> </a:t>
            </a:r>
            <a:r>
              <a:rPr lang="en-US" baseline="0" dirty="0" err="1" smtClean="0"/>
              <a:t>dịch</a:t>
            </a:r>
            <a:r>
              <a:rPr lang="en-US" baseline="0" dirty="0" smtClean="0"/>
              <a:t> </a:t>
            </a:r>
            <a:r>
              <a:rPr lang="en-US" baseline="0" dirty="0" err="1" smtClean="0"/>
              <a:t>dân</a:t>
            </a:r>
            <a:r>
              <a:rPr lang="en-US" baseline="0" dirty="0" smtClean="0"/>
              <a:t> </a:t>
            </a:r>
            <a:r>
              <a:rPr lang="en-US" baseline="0" dirty="0" err="1" smtClean="0"/>
              <a:t>sự</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FF2577D-A50B-4A6A-9D1F-6A9E2E9C53FD}" type="slidenum">
              <a:rPr lang="en-US" smtClean="0"/>
              <a:t>9</a:t>
            </a:fld>
            <a:endParaRPr lang="en-US"/>
          </a:p>
        </p:txBody>
      </p:sp>
    </p:spTree>
    <p:extLst>
      <p:ext uri="{BB962C8B-B14F-4D97-AF65-F5344CB8AC3E}">
        <p14:creationId xmlns:p14="http://schemas.microsoft.com/office/powerpoint/2010/main" val="355163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Vât</a:t>
            </a:r>
            <a:r>
              <a:rPr lang="en-US" baseline="0" dirty="0" smtClean="0"/>
              <a:t>: </a:t>
            </a:r>
            <a:r>
              <a:rPr lang="en-US" baseline="0" dirty="0" err="1" smtClean="0"/>
              <a:t>hiểu</a:t>
            </a:r>
            <a:r>
              <a:rPr lang="en-US" baseline="0" dirty="0" smtClean="0"/>
              <a:t> </a:t>
            </a:r>
            <a:r>
              <a:rPr lang="en-US" baseline="0" dirty="0" err="1" smtClean="0"/>
              <a:t>theo</a:t>
            </a:r>
            <a:r>
              <a:rPr lang="en-US" baseline="0" dirty="0" smtClean="0"/>
              <a:t> </a:t>
            </a:r>
            <a:r>
              <a:rPr lang="en-US" baseline="0" dirty="0" err="1" smtClean="0"/>
              <a:t>cách</a:t>
            </a:r>
            <a:r>
              <a:rPr lang="en-US" baseline="0" dirty="0" smtClean="0"/>
              <a:t> </a:t>
            </a:r>
            <a:r>
              <a:rPr lang="en-US" baseline="0" dirty="0" err="1" smtClean="0"/>
              <a:t>thông</a:t>
            </a:r>
            <a:r>
              <a:rPr lang="en-US" baseline="0" dirty="0" smtClean="0"/>
              <a:t> </a:t>
            </a:r>
            <a:r>
              <a:rPr lang="en-US" baseline="0" dirty="0" err="1" smtClean="0"/>
              <a:t>thường</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thứ</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cảm</a:t>
            </a:r>
            <a:r>
              <a:rPr lang="en-US" baseline="0" dirty="0" smtClean="0"/>
              <a:t> </a:t>
            </a:r>
            <a:r>
              <a:rPr lang="en-US" baseline="0" dirty="0" err="1" smtClean="0"/>
              <a:t>nhận</a:t>
            </a:r>
            <a:r>
              <a:rPr lang="en-US" baseline="0" dirty="0" smtClean="0"/>
              <a:t> </a:t>
            </a:r>
            <a:r>
              <a:rPr lang="en-US" baseline="0" dirty="0" err="1" smtClean="0"/>
              <a:t>được</a:t>
            </a:r>
            <a:r>
              <a:rPr lang="en-US" baseline="0" dirty="0" smtClean="0"/>
              <a:t> 1 </a:t>
            </a:r>
            <a:r>
              <a:rPr lang="en-US" baseline="0" dirty="0" err="1" smtClean="0"/>
              <a:t>cách</a:t>
            </a:r>
            <a:r>
              <a:rPr lang="en-US" baseline="0" dirty="0" smtClean="0"/>
              <a:t> </a:t>
            </a:r>
            <a:r>
              <a:rPr lang="en-US" baseline="0" dirty="0" err="1" smtClean="0"/>
              <a:t>khách</a:t>
            </a:r>
            <a:r>
              <a:rPr lang="en-US" baseline="0" dirty="0" smtClean="0"/>
              <a:t> </a:t>
            </a:r>
            <a:r>
              <a:rPr lang="en-US" baseline="0" dirty="0" err="1" smtClean="0"/>
              <a:t>quan</a:t>
            </a:r>
            <a:r>
              <a:rPr lang="en-US" baseline="0" dirty="0" smtClean="0"/>
              <a:t> </a:t>
            </a:r>
            <a:r>
              <a:rPr lang="en-US" baseline="0" dirty="0" err="1" smtClean="0"/>
              <a:t>như</a:t>
            </a:r>
            <a:r>
              <a:rPr lang="en-US" baseline="0" dirty="0" smtClean="0"/>
              <a:t> </a:t>
            </a:r>
            <a:r>
              <a:rPr lang="en-US" baseline="0" dirty="0" err="1" smtClean="0"/>
              <a:t>dụng</a:t>
            </a:r>
            <a:r>
              <a:rPr lang="en-US" baseline="0" dirty="0" smtClean="0"/>
              <a:t> </a:t>
            </a:r>
            <a:r>
              <a:rPr lang="en-US" baseline="0" dirty="0" err="1" smtClean="0"/>
              <a:t>cụ</a:t>
            </a:r>
            <a:r>
              <a:rPr lang="en-US" baseline="0" dirty="0" smtClean="0"/>
              <a:t>, </a:t>
            </a:r>
            <a:r>
              <a:rPr lang="en-US" baseline="0" dirty="0" err="1" smtClean="0"/>
              <a:t>đồ</a:t>
            </a:r>
            <a:r>
              <a:rPr lang="en-US" baseline="0" dirty="0" smtClean="0"/>
              <a:t> </a:t>
            </a:r>
            <a:r>
              <a:rPr lang="en-US" baseline="0" dirty="0" err="1" smtClean="0"/>
              <a:t>dùng</a:t>
            </a:r>
            <a:r>
              <a:rPr lang="en-US" baseline="0" dirty="0" smtClean="0"/>
              <a:t> </a:t>
            </a:r>
            <a:r>
              <a:rPr lang="en-US" baseline="0" dirty="0" err="1" smtClean="0"/>
              <a:t>gia</a:t>
            </a:r>
            <a:r>
              <a:rPr lang="en-US" baseline="0" dirty="0" smtClean="0"/>
              <a:t> </a:t>
            </a:r>
            <a:r>
              <a:rPr lang="en-US" baseline="0" dirty="0" err="1" smtClean="0"/>
              <a:t>đình</a:t>
            </a:r>
            <a:r>
              <a:rPr lang="en-US" baseline="0" dirty="0" smtClean="0"/>
              <a:t>, </a:t>
            </a:r>
            <a:r>
              <a:rPr lang="en-US" baseline="0" dirty="0" err="1" smtClean="0"/>
              <a:t>động</a:t>
            </a:r>
            <a:r>
              <a:rPr lang="en-US" baseline="0" dirty="0" smtClean="0"/>
              <a:t> </a:t>
            </a:r>
            <a:r>
              <a:rPr lang="en-US" baseline="0" dirty="0" err="1" smtClean="0"/>
              <a:t>vật</a:t>
            </a:r>
            <a:r>
              <a:rPr lang="en-US" baseline="0" dirty="0" smtClean="0"/>
              <a:t>, </a:t>
            </a:r>
            <a:r>
              <a:rPr lang="en-US" baseline="0" dirty="0" err="1" smtClean="0"/>
              <a:t>thực</a:t>
            </a:r>
            <a:r>
              <a:rPr lang="en-US" baseline="0" dirty="0" smtClean="0"/>
              <a:t> </a:t>
            </a:r>
            <a:r>
              <a:rPr lang="en-US" baseline="0" dirty="0" err="1" smtClean="0"/>
              <a:t>vật</a:t>
            </a:r>
            <a:r>
              <a:rPr lang="en-US" baseline="0" dirty="0" smtClean="0"/>
              <a:t>. </a:t>
            </a:r>
            <a:r>
              <a:rPr lang="en-US" baseline="0" dirty="0" err="1" smtClean="0"/>
              <a:t>Nhưng</a:t>
            </a:r>
            <a:r>
              <a:rPr lang="en-US" baseline="0" dirty="0" smtClean="0"/>
              <a:t> </a:t>
            </a:r>
            <a:r>
              <a:rPr lang="en-US" baseline="0" dirty="0" err="1" smtClean="0"/>
              <a:t>hiểu</a:t>
            </a:r>
            <a:r>
              <a:rPr lang="en-US" baseline="0" dirty="0" smtClean="0"/>
              <a:t> </a:t>
            </a:r>
            <a:r>
              <a:rPr lang="en-US" baseline="0" dirty="0" err="1" smtClean="0"/>
              <a:t>là</a:t>
            </a:r>
            <a:r>
              <a:rPr lang="en-US" baseline="0" dirty="0" smtClean="0"/>
              <a:t> </a:t>
            </a:r>
            <a:r>
              <a:rPr lang="en-US" baseline="0" dirty="0" err="1" smtClean="0"/>
              <a:t>vật</a:t>
            </a:r>
            <a:r>
              <a:rPr lang="en-US" baseline="0" dirty="0" smtClean="0"/>
              <a:t> </a:t>
            </a:r>
            <a:r>
              <a:rPr lang="en-US" baseline="0" dirty="0" err="1" smtClean="0"/>
              <a:t>theo</a:t>
            </a:r>
            <a:r>
              <a:rPr lang="en-US" baseline="0" dirty="0" smtClean="0"/>
              <a:t> </a:t>
            </a:r>
            <a:r>
              <a:rPr lang="en-US" baseline="0" dirty="0" err="1" smtClean="0"/>
              <a:t>góc</a:t>
            </a:r>
            <a:r>
              <a:rPr lang="en-US" baseline="0" dirty="0" smtClean="0"/>
              <a:t> </a:t>
            </a:r>
            <a:r>
              <a:rPr lang="en-US" baseline="0" dirty="0" err="1" smtClean="0"/>
              <a:t>độ</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là</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nó</a:t>
            </a:r>
            <a:r>
              <a:rPr lang="en-US" baseline="0" dirty="0" smtClean="0"/>
              <a:t> </a:t>
            </a:r>
            <a:r>
              <a:rPr lang="en-US" baseline="0" dirty="0" err="1" smtClean="0"/>
              <a:t>phải</a:t>
            </a:r>
            <a:r>
              <a:rPr lang="en-US" baseline="0" dirty="0" smtClean="0"/>
              <a:t> </a:t>
            </a:r>
            <a:r>
              <a:rPr lang="en-US" baseline="0" dirty="0" err="1" smtClean="0"/>
              <a:t>đáp</a:t>
            </a:r>
            <a:r>
              <a:rPr lang="en-US" baseline="0" dirty="0" smtClean="0"/>
              <a:t> </a:t>
            </a:r>
            <a:r>
              <a:rPr lang="en-US" baseline="0" dirty="0" err="1" smtClean="0"/>
              <a:t>ứng</a:t>
            </a:r>
            <a:r>
              <a:rPr lang="en-US" baseline="0" dirty="0" smtClean="0"/>
              <a:t> </a:t>
            </a:r>
            <a:r>
              <a:rPr lang="en-US" baseline="0" dirty="0" err="1" smtClean="0"/>
              <a:t>được</a:t>
            </a:r>
            <a:r>
              <a:rPr lang="en-US" baseline="0" dirty="0" smtClean="0"/>
              <a:t> </a:t>
            </a:r>
            <a:r>
              <a:rPr lang="en-US" baseline="0" dirty="0" err="1" smtClean="0"/>
              <a:t>điều</a:t>
            </a:r>
            <a:r>
              <a:rPr lang="en-US" baseline="0" dirty="0" smtClean="0"/>
              <a:t> </a:t>
            </a:r>
            <a:r>
              <a:rPr lang="en-US" baseline="0" dirty="0" err="1" smtClean="0"/>
              <a:t>kiện</a:t>
            </a:r>
            <a:r>
              <a:rPr lang="en-US" baseline="0" dirty="0" smtClean="0"/>
              <a:t> </a:t>
            </a:r>
            <a:r>
              <a:rPr lang="en-US" baseline="0" dirty="0" err="1" smtClean="0"/>
              <a:t>nhất</a:t>
            </a:r>
            <a:r>
              <a:rPr lang="en-US" baseline="0" dirty="0" smtClean="0"/>
              <a:t> </a:t>
            </a:r>
            <a:r>
              <a:rPr lang="en-US" baseline="0" dirty="0" err="1" smtClean="0"/>
              <a:t>định</a:t>
            </a:r>
            <a:r>
              <a:rPr lang="en-US" baseline="0" dirty="0" smtClean="0"/>
              <a:t>, </a:t>
            </a:r>
            <a:r>
              <a:rPr lang="en-US" baseline="0" dirty="0" err="1" smtClean="0"/>
              <a:t>khác</a:t>
            </a:r>
            <a:r>
              <a:rPr lang="en-US" baseline="0" dirty="0" smtClean="0"/>
              <a:t> </a:t>
            </a:r>
            <a:r>
              <a:rPr lang="en-US" baseline="0" dirty="0" err="1" smtClean="0"/>
              <a:t>vật</a:t>
            </a:r>
            <a:r>
              <a:rPr lang="en-US" baseline="0" dirty="0" smtClean="0"/>
              <a:t> </a:t>
            </a:r>
            <a:r>
              <a:rPr lang="en-US" baseline="0" dirty="0" err="1" smtClean="0"/>
              <a:t>đc</a:t>
            </a:r>
            <a:r>
              <a:rPr lang="en-US" baseline="0" dirty="0" smtClean="0"/>
              <a:t> </a:t>
            </a:r>
            <a:r>
              <a:rPr lang="en-US" baseline="0" dirty="0" err="1" smtClean="0"/>
              <a:t>hiểu</a:t>
            </a:r>
            <a:r>
              <a:rPr lang="en-US" baseline="0" dirty="0" smtClean="0"/>
              <a:t> </a:t>
            </a:r>
            <a:r>
              <a:rPr lang="en-US" baseline="0" dirty="0" err="1" smtClean="0"/>
              <a:t>thoe</a:t>
            </a:r>
            <a:r>
              <a:rPr lang="en-US" baseline="0" dirty="0" smtClean="0"/>
              <a:t> </a:t>
            </a:r>
            <a:r>
              <a:rPr lang="en-US" baseline="0" dirty="0" err="1" smtClean="0"/>
              <a:t>nghĩa</a:t>
            </a:r>
            <a:r>
              <a:rPr lang="en-US" baseline="0" dirty="0" smtClean="0"/>
              <a:t> </a:t>
            </a:r>
            <a:r>
              <a:rPr lang="en-US" baseline="0" dirty="0" err="1" smtClean="0"/>
              <a:t>thông</a:t>
            </a:r>
            <a:r>
              <a:rPr lang="en-US" baseline="0" dirty="0" smtClean="0"/>
              <a:t> </a:t>
            </a:r>
            <a:r>
              <a:rPr lang="en-US" baseline="0" dirty="0" err="1" smtClean="0"/>
              <a:t>thường</a:t>
            </a:r>
            <a:r>
              <a:rPr lang="en-US" baseline="0" dirty="0" smtClean="0"/>
              <a:t>, </a:t>
            </a:r>
            <a:r>
              <a:rPr lang="en-US" baseline="0" dirty="0" err="1" smtClean="0"/>
              <a:t>nó</a:t>
            </a:r>
            <a:r>
              <a:rPr lang="en-US" baseline="0" dirty="0" smtClean="0"/>
              <a:t> </a:t>
            </a:r>
            <a:r>
              <a:rPr lang="en-US" baseline="0" dirty="0" err="1" smtClean="0"/>
              <a:t>phải</a:t>
            </a:r>
            <a:r>
              <a:rPr lang="en-US" baseline="0" dirty="0" smtClean="0"/>
              <a:t> </a:t>
            </a:r>
            <a:r>
              <a:rPr lang="en-US" baseline="0" dirty="0" err="1" smtClean="0"/>
              <a:t>đáp</a:t>
            </a:r>
            <a:r>
              <a:rPr lang="en-US" baseline="0" dirty="0" smtClean="0"/>
              <a:t> </a:t>
            </a:r>
            <a:r>
              <a:rPr lang="en-US" baseline="0" dirty="0" err="1" smtClean="0"/>
              <a:t>ứng</a:t>
            </a:r>
            <a:r>
              <a:rPr lang="en-US" baseline="0" dirty="0" smtClean="0"/>
              <a:t> </a:t>
            </a:r>
            <a:r>
              <a:rPr lang="en-US" baseline="0" dirty="0" err="1" smtClean="0"/>
              <a:t>được</a:t>
            </a:r>
            <a:r>
              <a:rPr lang="en-US" baseline="0" dirty="0" smtClean="0"/>
              <a:t> </a:t>
            </a:r>
            <a:r>
              <a:rPr lang="en-US" baseline="0" dirty="0" err="1" smtClean="0"/>
              <a:t>điều</a:t>
            </a:r>
            <a:r>
              <a:rPr lang="en-US" baseline="0" dirty="0" smtClean="0"/>
              <a:t> </a:t>
            </a:r>
            <a:r>
              <a:rPr lang="en-US" baseline="0" dirty="0" err="1" smtClean="0"/>
              <a:t>kiện</a:t>
            </a:r>
            <a:r>
              <a:rPr lang="en-US" baseline="0" dirty="0" smtClean="0"/>
              <a:t> </a:t>
            </a:r>
            <a:r>
              <a:rPr lang="en-US" baseline="0" dirty="0" err="1" smtClean="0"/>
              <a:t>sau</a:t>
            </a:r>
            <a:r>
              <a:rPr lang="en-US" baseline="0" dirty="0" smtClean="0"/>
              <a:t> </a:t>
            </a:r>
            <a:r>
              <a:rPr lang="en-US" baseline="0" dirty="0" err="1" smtClean="0"/>
              <a:t>đây</a:t>
            </a:r>
            <a:r>
              <a:rPr lang="en-US" baseline="0" dirty="0" smtClean="0"/>
              <a:t>: </a:t>
            </a:r>
            <a:r>
              <a:rPr lang="en-US" baseline="0" dirty="0" err="1" smtClean="0"/>
              <a:t>nó</a:t>
            </a:r>
            <a:r>
              <a:rPr lang="en-US" baseline="0" dirty="0" smtClean="0"/>
              <a:t> </a:t>
            </a:r>
            <a:r>
              <a:rPr lang="en-US" baseline="0" dirty="0" err="1" smtClean="0"/>
              <a:t>là</a:t>
            </a:r>
            <a:r>
              <a:rPr lang="en-US" baseline="0" dirty="0" smtClean="0"/>
              <a:t> </a:t>
            </a:r>
            <a:r>
              <a:rPr lang="en-US" baseline="0" dirty="0" err="1" smtClean="0"/>
              <a:t>bộ</a:t>
            </a:r>
            <a:r>
              <a:rPr lang="en-US" baseline="0" dirty="0" smtClean="0"/>
              <a:t> </a:t>
            </a:r>
            <a:r>
              <a:rPr lang="en-US" baseline="0" dirty="0" err="1" smtClean="0"/>
              <a:t>phận</a:t>
            </a:r>
            <a:r>
              <a:rPr lang="en-US" baseline="0" dirty="0" smtClean="0"/>
              <a:t> </a:t>
            </a:r>
            <a:r>
              <a:rPr lang="en-US" baseline="0" dirty="0" err="1" smtClean="0"/>
              <a:t>của</a:t>
            </a:r>
            <a:r>
              <a:rPr lang="en-US" baseline="0" dirty="0" smtClean="0"/>
              <a:t> </a:t>
            </a:r>
            <a:r>
              <a:rPr lang="en-US" baseline="0" dirty="0" err="1" smtClean="0"/>
              <a:t>thế</a:t>
            </a:r>
            <a:r>
              <a:rPr lang="en-US" baseline="0" dirty="0" smtClean="0"/>
              <a:t> </a:t>
            </a:r>
            <a:r>
              <a:rPr lang="en-US" baseline="0" dirty="0" err="1" smtClean="0"/>
              <a:t>giới</a:t>
            </a:r>
            <a:r>
              <a:rPr lang="en-US" baseline="0" dirty="0" smtClean="0"/>
              <a:t> </a:t>
            </a:r>
            <a:r>
              <a:rPr lang="en-US" baseline="0" dirty="0" err="1" smtClean="0"/>
              <a:t>vật</a:t>
            </a:r>
            <a:r>
              <a:rPr lang="en-US" baseline="0" dirty="0" smtClean="0"/>
              <a:t> </a:t>
            </a:r>
            <a:r>
              <a:rPr lang="en-US" baseline="0" dirty="0" err="1" smtClean="0"/>
              <a:t>chất</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a:t>
            </a:r>
            <a:r>
              <a:rPr lang="en-US" baseline="0" dirty="0" err="1" smtClean="0"/>
              <a:t>khách</a:t>
            </a:r>
            <a:r>
              <a:rPr lang="en-US" baseline="0" dirty="0" smtClean="0"/>
              <a:t> </a:t>
            </a:r>
            <a:r>
              <a:rPr lang="en-US" baseline="0" dirty="0" err="1" smtClean="0"/>
              <a:t>quan</a:t>
            </a:r>
            <a:r>
              <a:rPr lang="en-US" baseline="0" dirty="0" smtClean="0"/>
              <a:t>, </a:t>
            </a:r>
            <a:r>
              <a:rPr lang="en-US" baseline="0" dirty="0" err="1" smtClean="0"/>
              <a:t>có</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có</a:t>
            </a:r>
            <a:r>
              <a:rPr lang="en-US" baseline="0" dirty="0" smtClean="0"/>
              <a:t> </a:t>
            </a:r>
            <a:r>
              <a:rPr lang="en-US" baseline="0" dirty="0" err="1" smtClean="0"/>
              <a:t>người</a:t>
            </a:r>
            <a:r>
              <a:rPr lang="en-US" baseline="0" dirty="0" smtClean="0"/>
              <a:t> </a:t>
            </a:r>
            <a:r>
              <a:rPr lang="en-US" baseline="0" dirty="0" err="1" smtClean="0"/>
              <a:t>có</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chiếm</a:t>
            </a:r>
            <a:r>
              <a:rPr lang="en-US" baseline="0" dirty="0" smtClean="0"/>
              <a:t> </a:t>
            </a:r>
            <a:r>
              <a:rPr lang="en-US" baseline="0" dirty="0" err="1" smtClean="0"/>
              <a:t>hữu</a:t>
            </a:r>
            <a:r>
              <a:rPr lang="en-US" baseline="0" dirty="0" smtClean="0"/>
              <a:t>, </a:t>
            </a:r>
            <a:r>
              <a:rPr lang="en-US" baseline="0" dirty="0" err="1" smtClean="0"/>
              <a:t>làm</a:t>
            </a:r>
            <a:r>
              <a:rPr lang="en-US" baseline="0" dirty="0" smtClean="0"/>
              <a:t> </a:t>
            </a:r>
            <a:r>
              <a:rPr lang="en-US" baseline="0" dirty="0" err="1" smtClean="0"/>
              <a:t>chủ</a:t>
            </a:r>
            <a:r>
              <a:rPr lang="en-US" baseline="0" dirty="0" smtClean="0"/>
              <a:t> </a:t>
            </a:r>
            <a:r>
              <a:rPr lang="en-US" baseline="0" dirty="0" err="1" smtClean="0"/>
              <a:t>vật</a:t>
            </a:r>
            <a:r>
              <a:rPr lang="en-US" baseline="0" dirty="0" smtClean="0"/>
              <a:t> </a:t>
            </a:r>
            <a:r>
              <a:rPr lang="en-US" baseline="0" dirty="0" err="1" smtClean="0"/>
              <a:t>đó</a:t>
            </a:r>
            <a:r>
              <a:rPr lang="en-US" baseline="0" dirty="0" smtClean="0"/>
              <a:t>..</a:t>
            </a:r>
          </a:p>
          <a:p>
            <a:r>
              <a:rPr lang="en-US" baseline="0" dirty="0" err="1" smtClean="0"/>
              <a:t>Xét</a:t>
            </a:r>
            <a:r>
              <a:rPr lang="en-US" baseline="0" dirty="0" smtClean="0"/>
              <a:t> </a:t>
            </a:r>
            <a:r>
              <a:rPr lang="en-US" baseline="0" dirty="0" err="1" smtClean="0"/>
              <a:t>dưới</a:t>
            </a:r>
            <a:r>
              <a:rPr lang="en-US" baseline="0" dirty="0" smtClean="0"/>
              <a:t> </a:t>
            </a:r>
            <a:r>
              <a:rPr lang="en-US" baseline="0" dirty="0" err="1" smtClean="0"/>
              <a:t>góc</a:t>
            </a:r>
            <a:r>
              <a:rPr lang="en-US" baseline="0" dirty="0" smtClean="0"/>
              <a:t> </a:t>
            </a:r>
            <a:r>
              <a:rPr lang="en-US" baseline="0" dirty="0" err="1" smtClean="0"/>
              <a:t>độ</a:t>
            </a:r>
            <a:r>
              <a:rPr lang="en-US" baseline="0" dirty="0" smtClean="0"/>
              <a:t> </a:t>
            </a:r>
            <a:r>
              <a:rPr lang="en-US" baseline="0" dirty="0" err="1" smtClean="0"/>
              <a:t>là</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không</a:t>
            </a:r>
            <a:r>
              <a:rPr lang="en-US" baseline="0" dirty="0" smtClean="0"/>
              <a:t> </a:t>
            </a:r>
            <a:r>
              <a:rPr lang="en-US" baseline="0" dirty="0" err="1" smtClean="0"/>
              <a:t>khí</a:t>
            </a:r>
            <a:r>
              <a:rPr lang="en-US" baseline="0" dirty="0" smtClean="0"/>
              <a:t> (</a:t>
            </a:r>
            <a:r>
              <a:rPr lang="en-US" baseline="0" dirty="0" err="1" smtClean="0"/>
              <a:t>bản</a:t>
            </a:r>
            <a:r>
              <a:rPr lang="en-US" baseline="0" dirty="0" smtClean="0"/>
              <a:t> </a:t>
            </a:r>
            <a:r>
              <a:rPr lang="en-US" baseline="0" dirty="0" err="1" smtClean="0"/>
              <a:t>thân</a:t>
            </a:r>
            <a:r>
              <a:rPr lang="en-US" baseline="0" dirty="0" smtClean="0"/>
              <a:t> </a:t>
            </a:r>
            <a:r>
              <a:rPr lang="en-US" baseline="0" dirty="0" err="1" smtClean="0"/>
              <a:t>là</a:t>
            </a:r>
            <a:r>
              <a:rPr lang="en-US" baseline="0" dirty="0" smtClean="0"/>
              <a:t> </a:t>
            </a:r>
            <a:r>
              <a:rPr lang="en-US" baseline="0" dirty="0" err="1" smtClean="0"/>
              <a:t>vật</a:t>
            </a:r>
            <a:r>
              <a:rPr lang="en-US" baseline="0" dirty="0" smtClean="0"/>
              <a:t> </a:t>
            </a:r>
            <a:r>
              <a:rPr lang="en-US" baseline="0" dirty="0" err="1" smtClean="0"/>
              <a:t>chất</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rõ</a:t>
            </a:r>
            <a:r>
              <a:rPr lang="en-US" baseline="0" dirty="0" smtClean="0"/>
              <a:t> rang, </a:t>
            </a:r>
            <a:r>
              <a:rPr lang="en-US" baseline="0" dirty="0" err="1" smtClean="0"/>
              <a:t>nhưng</a:t>
            </a:r>
            <a:r>
              <a:rPr lang="en-US" baseline="0" dirty="0" smtClean="0"/>
              <a:t> ta </a:t>
            </a:r>
            <a:r>
              <a:rPr lang="en-US" baseline="0" dirty="0" err="1" smtClean="0"/>
              <a:t>ko</a:t>
            </a:r>
            <a:r>
              <a:rPr lang="en-US" baseline="0" dirty="0" smtClean="0"/>
              <a:t> </a:t>
            </a:r>
            <a:r>
              <a:rPr lang="en-US" baseline="0" dirty="0" err="1" smtClean="0"/>
              <a:t>nắm</a:t>
            </a:r>
            <a:r>
              <a:rPr lang="en-US" baseline="0" dirty="0" smtClean="0"/>
              <a:t> </a:t>
            </a:r>
            <a:r>
              <a:rPr lang="en-US" baseline="0" dirty="0" err="1" smtClean="0"/>
              <a:t>giữ</a:t>
            </a:r>
            <a:r>
              <a:rPr lang="en-US" baseline="0" dirty="0" smtClean="0"/>
              <a:t> </a:t>
            </a:r>
            <a:r>
              <a:rPr lang="en-US" baseline="0" dirty="0" err="1" smtClean="0"/>
              <a:t>chiếm</a:t>
            </a:r>
            <a:r>
              <a:rPr lang="en-US" baseline="0" dirty="0" smtClean="0"/>
              <a:t> </a:t>
            </a:r>
            <a:r>
              <a:rPr lang="en-US" baseline="0" dirty="0" err="1" smtClean="0"/>
              <a:t>giữ</a:t>
            </a:r>
            <a:r>
              <a:rPr lang="en-US" baseline="0" dirty="0" smtClean="0"/>
              <a:t> </a:t>
            </a:r>
            <a:r>
              <a:rPr lang="en-US" baseline="0" dirty="0" err="1" smtClean="0"/>
              <a:t>được</a:t>
            </a:r>
            <a:r>
              <a:rPr lang="en-US" baseline="0" dirty="0" smtClean="0"/>
              <a:t> </a:t>
            </a:r>
            <a:r>
              <a:rPr lang="en-US" baseline="0" dirty="0" err="1" smtClean="0"/>
              <a:t>nên</a:t>
            </a:r>
            <a:r>
              <a:rPr lang="en-US" baseline="0" dirty="0" smtClean="0"/>
              <a:t> </a:t>
            </a:r>
            <a:r>
              <a:rPr lang="en-US" baseline="0" dirty="0" err="1" smtClean="0"/>
              <a:t>ko</a:t>
            </a:r>
            <a:r>
              <a:rPr lang="en-US" baseline="0" dirty="0" smtClean="0"/>
              <a:t> </a:t>
            </a:r>
            <a:r>
              <a:rPr lang="en-US" baseline="0" dirty="0" err="1" smtClean="0"/>
              <a:t>đc</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Nhưng</a:t>
            </a:r>
            <a:r>
              <a:rPr lang="en-US" baseline="0" dirty="0" smtClean="0"/>
              <a:t> </a:t>
            </a:r>
            <a:r>
              <a:rPr lang="en-US" baseline="0" dirty="0" err="1" smtClean="0"/>
              <a:t>nếu</a:t>
            </a:r>
            <a:r>
              <a:rPr lang="en-US" baseline="0" dirty="0" smtClean="0"/>
              <a:t> ở </a:t>
            </a:r>
            <a:r>
              <a:rPr lang="en-US" baseline="0" dirty="0" err="1" smtClean="0"/>
              <a:t>góc</a:t>
            </a:r>
            <a:r>
              <a:rPr lang="en-US" baseline="0" dirty="0" smtClean="0"/>
              <a:t> </a:t>
            </a:r>
            <a:r>
              <a:rPr lang="en-US" baseline="0" dirty="0" err="1" smtClean="0"/>
              <a:t>độ</a:t>
            </a:r>
            <a:r>
              <a:rPr lang="en-US" baseline="0" dirty="0" smtClean="0"/>
              <a:t> </a:t>
            </a:r>
            <a:r>
              <a:rPr lang="en-US" baseline="0" dirty="0" err="1" smtClean="0"/>
              <a:t>nào</a:t>
            </a:r>
            <a:r>
              <a:rPr lang="en-US" baseline="0" dirty="0" smtClean="0"/>
              <a:t> </a:t>
            </a:r>
            <a:r>
              <a:rPr lang="en-US" baseline="0" dirty="0" err="1" smtClean="0"/>
              <a:t>đó</a:t>
            </a:r>
            <a:r>
              <a:rPr lang="en-US" baseline="0" dirty="0" smtClean="0"/>
              <a:t>, </a:t>
            </a:r>
            <a:r>
              <a:rPr lang="en-US" baseline="0" dirty="0" err="1" smtClean="0"/>
              <a:t>nếu</a:t>
            </a:r>
            <a:r>
              <a:rPr lang="en-US" baseline="0" dirty="0" smtClean="0"/>
              <a:t> </a:t>
            </a:r>
            <a:r>
              <a:rPr lang="en-US" baseline="0" dirty="0" err="1" smtClean="0"/>
              <a:t>chúng</a:t>
            </a:r>
            <a:r>
              <a:rPr lang="en-US" baseline="0" dirty="0" smtClean="0"/>
              <a:t> ta </a:t>
            </a:r>
            <a:r>
              <a:rPr lang="en-US" baseline="0" dirty="0" err="1" smtClean="0"/>
              <a:t>có</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chiếm</a:t>
            </a:r>
            <a:r>
              <a:rPr lang="en-US" baseline="0" dirty="0" smtClean="0"/>
              <a:t> </a:t>
            </a:r>
            <a:r>
              <a:rPr lang="en-US" baseline="0" dirty="0" err="1" smtClean="0"/>
              <a:t>giữ</a:t>
            </a:r>
            <a:r>
              <a:rPr lang="en-US" baseline="0" dirty="0" smtClean="0"/>
              <a:t>, </a:t>
            </a:r>
            <a:r>
              <a:rPr lang="en-US" baseline="0" dirty="0" err="1" smtClean="0"/>
              <a:t>làm</a:t>
            </a:r>
            <a:r>
              <a:rPr lang="en-US" baseline="0" dirty="0" smtClean="0"/>
              <a:t> </a:t>
            </a:r>
            <a:r>
              <a:rPr lang="en-US" baseline="0" dirty="0" err="1" smtClean="0"/>
              <a:t>chủ</a:t>
            </a:r>
            <a:r>
              <a:rPr lang="en-US" baseline="0" dirty="0" smtClean="0"/>
              <a:t> </a:t>
            </a:r>
            <a:r>
              <a:rPr lang="en-US" baseline="0" dirty="0" err="1" smtClean="0"/>
              <a:t>đc</a:t>
            </a:r>
            <a:r>
              <a:rPr lang="en-US" baseline="0" dirty="0" smtClean="0"/>
              <a:t> </a:t>
            </a:r>
            <a:r>
              <a:rPr lang="en-US" baseline="0" dirty="0" err="1" smtClean="0"/>
              <a:t>không</a:t>
            </a:r>
            <a:r>
              <a:rPr lang="en-US" baseline="0" dirty="0" smtClean="0"/>
              <a:t> </a:t>
            </a:r>
            <a:r>
              <a:rPr lang="en-US" baseline="0" dirty="0" err="1" smtClean="0"/>
              <a:t>khi</a:t>
            </a:r>
            <a:r>
              <a:rPr lang="en-US" baseline="0" dirty="0" smtClean="0"/>
              <a:t> </a:t>
            </a:r>
            <a:r>
              <a:rPr lang="en-US" baseline="0" dirty="0" err="1" smtClean="0"/>
              <a:t>như</a:t>
            </a:r>
            <a:r>
              <a:rPr lang="en-US" baseline="0" dirty="0" smtClean="0"/>
              <a:t> </a:t>
            </a:r>
            <a:r>
              <a:rPr lang="en-US" baseline="0" dirty="0" err="1" smtClean="0"/>
              <a:t>bình</a:t>
            </a:r>
            <a:r>
              <a:rPr lang="en-US" baseline="0" dirty="0" smtClean="0"/>
              <a:t> oxy, </a:t>
            </a:r>
            <a:r>
              <a:rPr lang="en-US" baseline="0" dirty="0" err="1" smtClean="0"/>
              <a:t>nito</a:t>
            </a:r>
            <a:r>
              <a:rPr lang="en-US" baseline="0" dirty="0" smtClean="0"/>
              <a:t> </a:t>
            </a:r>
            <a:r>
              <a:rPr lang="en-US" baseline="0" dirty="0" err="1" smtClean="0"/>
              <a:t>lỏng</a:t>
            </a:r>
            <a:r>
              <a:rPr lang="en-US" baseline="0" dirty="0" smtClean="0"/>
              <a:t> </a:t>
            </a:r>
            <a:r>
              <a:rPr lang="en-US" baseline="0" dirty="0" err="1" smtClean="0"/>
              <a:t>nó</a:t>
            </a:r>
            <a:r>
              <a:rPr lang="en-US" baseline="0" dirty="0" smtClean="0"/>
              <a:t> </a:t>
            </a:r>
            <a:r>
              <a:rPr lang="en-US" baseline="0" dirty="0" err="1" smtClean="0"/>
              <a:t>lại</a:t>
            </a:r>
            <a:r>
              <a:rPr lang="en-US" baseline="0" dirty="0" smtClean="0"/>
              <a:t> </a:t>
            </a:r>
            <a:r>
              <a:rPr lang="en-US" baseline="0" dirty="0" err="1" smtClean="0"/>
              <a:t>trở</a:t>
            </a:r>
            <a:r>
              <a:rPr lang="en-US" baseline="0" dirty="0" smtClean="0"/>
              <a:t> </a:t>
            </a:r>
            <a:r>
              <a:rPr lang="en-US" baseline="0" dirty="0" err="1" smtClean="0"/>
              <a:t>thành</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con </a:t>
            </a:r>
            <a:r>
              <a:rPr lang="en-US" baseline="0" dirty="0" err="1" smtClean="0"/>
              <a:t>người</a:t>
            </a:r>
            <a:r>
              <a:rPr lang="en-US" baseline="0" dirty="0" smtClean="0"/>
              <a:t> ta </a:t>
            </a:r>
            <a:r>
              <a:rPr lang="en-US" baseline="0" dirty="0" err="1" smtClean="0"/>
              <a:t>chiếm</a:t>
            </a:r>
            <a:r>
              <a:rPr lang="en-US" baseline="0" dirty="0" smtClean="0"/>
              <a:t> </a:t>
            </a:r>
            <a:r>
              <a:rPr lang="en-US" baseline="0" dirty="0" err="1" smtClean="0"/>
              <a:t>giữ</a:t>
            </a:r>
            <a:r>
              <a:rPr lang="en-US" baseline="0" dirty="0" smtClean="0"/>
              <a:t>, </a:t>
            </a:r>
            <a:r>
              <a:rPr lang="en-US" baseline="0" dirty="0" err="1" smtClean="0"/>
              <a:t>làm</a:t>
            </a:r>
            <a:r>
              <a:rPr lang="en-US" baseline="0" dirty="0" smtClean="0"/>
              <a:t> </a:t>
            </a:r>
            <a:r>
              <a:rPr lang="en-US" baseline="0" dirty="0" err="1" smtClean="0"/>
              <a:t>chủ</a:t>
            </a:r>
            <a:r>
              <a:rPr lang="en-US" baseline="0" dirty="0" smtClean="0"/>
              <a:t> </a:t>
            </a:r>
            <a:r>
              <a:rPr lang="en-US" baseline="0" dirty="0" err="1" smtClean="0"/>
              <a:t>được</a:t>
            </a:r>
            <a:r>
              <a:rPr lang="en-US" baseline="0" dirty="0" smtClean="0"/>
              <a:t> </a:t>
            </a:r>
            <a:r>
              <a:rPr lang="en-US" baseline="0" dirty="0" err="1" smtClean="0"/>
              <a:t>nó</a:t>
            </a:r>
            <a:r>
              <a:rPr lang="en-US" baseline="0" dirty="0" smtClean="0"/>
              <a:t> </a:t>
            </a:r>
            <a:r>
              <a:rPr lang="en-US" baseline="0" dirty="0" err="1" smtClean="0"/>
              <a:t>trở</a:t>
            </a:r>
            <a:r>
              <a:rPr lang="en-US" baseline="0" dirty="0" smtClean="0"/>
              <a:t> </a:t>
            </a:r>
            <a:r>
              <a:rPr lang="en-US" baseline="0" dirty="0" err="1" smtClean="0"/>
              <a:t>thành</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Hoặc</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điện</a:t>
            </a:r>
            <a:r>
              <a:rPr lang="en-US" baseline="0" dirty="0" smtClean="0"/>
              <a:t> </a:t>
            </a:r>
            <a:r>
              <a:rPr lang="en-US" baseline="0" dirty="0" err="1" smtClean="0"/>
              <a:t>năng</a:t>
            </a:r>
            <a:r>
              <a:rPr lang="en-US" baseline="0" dirty="0" smtClean="0"/>
              <a:t>, </a:t>
            </a:r>
            <a:r>
              <a:rPr lang="en-US" baseline="0" dirty="0" err="1" smtClean="0"/>
              <a:t>mặc</a:t>
            </a:r>
            <a:r>
              <a:rPr lang="en-US" baseline="0" dirty="0" smtClean="0"/>
              <a:t> </a:t>
            </a:r>
            <a:r>
              <a:rPr lang="en-US" baseline="0" dirty="0" err="1" smtClean="0"/>
              <a:t>dù</a:t>
            </a:r>
            <a:r>
              <a:rPr lang="en-US" baseline="0" dirty="0" smtClean="0"/>
              <a:t> </a:t>
            </a:r>
            <a:r>
              <a:rPr lang="en-US" baseline="0" dirty="0" err="1" smtClean="0"/>
              <a:t>ko</a:t>
            </a:r>
            <a:r>
              <a:rPr lang="en-US" baseline="0" dirty="0" smtClean="0"/>
              <a:t> </a:t>
            </a:r>
            <a:r>
              <a:rPr lang="en-US" baseline="0" dirty="0" err="1" smtClean="0"/>
              <a:t>nhìn</a:t>
            </a:r>
            <a:r>
              <a:rPr lang="en-US" baseline="0" dirty="0" smtClean="0"/>
              <a:t> </a:t>
            </a:r>
            <a:r>
              <a:rPr lang="en-US" baseline="0" dirty="0" err="1" smtClean="0"/>
              <a:t>thấy</a:t>
            </a:r>
            <a:r>
              <a:rPr lang="en-US" baseline="0" dirty="0" smtClean="0"/>
              <a:t> </a:t>
            </a:r>
            <a:r>
              <a:rPr lang="en-US" baseline="0" dirty="0" err="1" smtClean="0"/>
              <a:t>được</a:t>
            </a:r>
            <a:r>
              <a:rPr lang="en-US" baseline="0" dirty="0" smtClean="0"/>
              <a:t> </a:t>
            </a:r>
            <a:r>
              <a:rPr lang="en-US" baseline="0" dirty="0" err="1" smtClean="0"/>
              <a:t>nhưng</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làm</a:t>
            </a:r>
            <a:r>
              <a:rPr lang="en-US" baseline="0" dirty="0" smtClean="0"/>
              <a:t> </a:t>
            </a:r>
            <a:r>
              <a:rPr lang="en-US" baseline="0" dirty="0" err="1" smtClean="0"/>
              <a:t>chủ</a:t>
            </a:r>
            <a:r>
              <a:rPr lang="en-US" baseline="0" dirty="0" smtClean="0"/>
              <a:t> </a:t>
            </a:r>
            <a:r>
              <a:rPr lang="en-US" baseline="0" dirty="0" err="1" smtClean="0"/>
              <a:t>đc</a:t>
            </a:r>
            <a:r>
              <a:rPr lang="en-US" baseline="0" dirty="0" smtClean="0"/>
              <a:t> </a:t>
            </a:r>
            <a:r>
              <a:rPr lang="en-US" baseline="0" dirty="0" err="1" smtClean="0"/>
              <a:t>điện</a:t>
            </a:r>
            <a:r>
              <a:rPr lang="en-US" baseline="0" dirty="0" smtClean="0"/>
              <a:t> </a:t>
            </a:r>
            <a:r>
              <a:rPr lang="en-US" baseline="0" dirty="0" err="1" smtClean="0"/>
              <a:t>năng</a:t>
            </a:r>
            <a:r>
              <a:rPr lang="en-US" baseline="0" dirty="0" smtClean="0"/>
              <a:t>, </a:t>
            </a:r>
            <a:r>
              <a:rPr lang="en-US" baseline="0" dirty="0" err="1" smtClean="0"/>
              <a:t>muốn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bao</a:t>
            </a:r>
            <a:r>
              <a:rPr lang="en-US" baseline="0" dirty="0" smtClean="0"/>
              <a:t> </a:t>
            </a:r>
            <a:r>
              <a:rPr lang="en-US" baseline="0" dirty="0" err="1" smtClean="0"/>
              <a:t>nhiêu</a:t>
            </a:r>
            <a:r>
              <a:rPr lang="en-US" baseline="0" dirty="0" smtClean="0"/>
              <a:t> </a:t>
            </a:r>
            <a:r>
              <a:rPr lang="en-US" baseline="0" dirty="0" err="1" smtClean="0"/>
              <a:t>thì</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kiểm</a:t>
            </a:r>
            <a:r>
              <a:rPr lang="en-US" baseline="0" dirty="0" smtClean="0"/>
              <a:t> </a:t>
            </a:r>
            <a:r>
              <a:rPr lang="en-US" baseline="0" dirty="0" err="1" smtClean="0"/>
              <a:t>soát</a:t>
            </a:r>
            <a:r>
              <a:rPr lang="en-US" baseline="0" dirty="0" smtClean="0"/>
              <a:t> </a:t>
            </a:r>
            <a:r>
              <a:rPr lang="en-US" baseline="0" dirty="0" err="1" smtClean="0"/>
              <a:t>đc</a:t>
            </a:r>
            <a:r>
              <a:rPr lang="en-US" baseline="0" dirty="0" smtClean="0"/>
              <a:t>, </a:t>
            </a:r>
            <a:r>
              <a:rPr lang="en-US" baseline="0" dirty="0" err="1" smtClean="0"/>
              <a:t>được</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Nên</a:t>
            </a:r>
            <a:r>
              <a:rPr lang="en-US" baseline="0" dirty="0" smtClean="0"/>
              <a:t> </a:t>
            </a:r>
            <a:r>
              <a:rPr lang="en-US" baseline="0" dirty="0" err="1" smtClean="0"/>
              <a:t>vật</a:t>
            </a:r>
            <a:r>
              <a:rPr lang="en-US" baseline="0" dirty="0" smtClean="0"/>
              <a:t> </a:t>
            </a:r>
            <a:r>
              <a:rPr lang="en-US" baseline="0" dirty="0" err="1" smtClean="0"/>
              <a:t>hiểu</a:t>
            </a:r>
            <a:r>
              <a:rPr lang="en-US" baseline="0" dirty="0" smtClean="0"/>
              <a:t> </a:t>
            </a:r>
            <a:r>
              <a:rPr lang="en-US" baseline="0" dirty="0" err="1" smtClean="0"/>
              <a:t>theo</a:t>
            </a:r>
            <a:r>
              <a:rPr lang="en-US" baseline="0" dirty="0" smtClean="0"/>
              <a:t> </a:t>
            </a:r>
            <a:r>
              <a:rPr lang="en-US" baseline="0" dirty="0" err="1" smtClean="0"/>
              <a:t>nghĩa</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có</a:t>
            </a:r>
            <a:r>
              <a:rPr lang="en-US" baseline="0" dirty="0" smtClean="0"/>
              <a:t> </a:t>
            </a:r>
            <a:r>
              <a:rPr lang="en-US" baseline="0" dirty="0" err="1" smtClean="0"/>
              <a:t>sự</a:t>
            </a:r>
            <a:r>
              <a:rPr lang="en-US" baseline="0" dirty="0" smtClean="0"/>
              <a:t> </a:t>
            </a:r>
            <a:r>
              <a:rPr lang="en-US" baseline="0" dirty="0" err="1" smtClean="0"/>
              <a:t>khác</a:t>
            </a:r>
            <a:r>
              <a:rPr lang="en-US" baseline="0" dirty="0" smtClean="0"/>
              <a:t> </a:t>
            </a:r>
            <a:r>
              <a:rPr lang="en-US" baseline="0" dirty="0" err="1" smtClean="0"/>
              <a:t>biệt</a:t>
            </a:r>
            <a:r>
              <a:rPr lang="en-US" baseline="0" dirty="0" smtClean="0"/>
              <a:t> </a:t>
            </a:r>
            <a:r>
              <a:rPr lang="en-US" baseline="0" dirty="0" err="1" smtClean="0"/>
              <a:t>rất</a:t>
            </a:r>
            <a:r>
              <a:rPr lang="en-US" baseline="0" dirty="0" smtClean="0"/>
              <a:t> </a:t>
            </a:r>
            <a:r>
              <a:rPr lang="en-US" baseline="0" dirty="0" err="1" smtClean="0"/>
              <a:t>nhiều</a:t>
            </a:r>
            <a:r>
              <a:rPr lang="en-US" baseline="0" dirty="0" smtClean="0"/>
              <a:t> so </a:t>
            </a:r>
            <a:r>
              <a:rPr lang="en-US" baseline="0" dirty="0" err="1" smtClean="0"/>
              <a:t>với</a:t>
            </a:r>
            <a:r>
              <a:rPr lang="en-US" baseline="0" dirty="0" smtClean="0"/>
              <a:t> </a:t>
            </a:r>
            <a:r>
              <a:rPr lang="en-US" baseline="0" dirty="0" err="1" smtClean="0"/>
              <a:t>vật</a:t>
            </a:r>
            <a:r>
              <a:rPr lang="en-US" baseline="0" dirty="0" smtClean="0"/>
              <a:t> </a:t>
            </a:r>
            <a:r>
              <a:rPr lang="en-US" baseline="0" dirty="0" err="1" smtClean="0"/>
              <a:t>theo</a:t>
            </a:r>
            <a:r>
              <a:rPr lang="en-US" baseline="0" dirty="0" smtClean="0"/>
              <a:t> </a:t>
            </a:r>
            <a:r>
              <a:rPr lang="en-US" baseline="0" dirty="0" err="1" smtClean="0"/>
              <a:t>nghĩa</a:t>
            </a:r>
            <a:r>
              <a:rPr lang="en-US" baseline="0" dirty="0" smtClean="0"/>
              <a:t> </a:t>
            </a:r>
            <a:r>
              <a:rPr lang="en-US" baseline="0" dirty="0" err="1" smtClean="0"/>
              <a:t>thông</a:t>
            </a:r>
            <a:r>
              <a:rPr lang="en-US" baseline="0" dirty="0" smtClean="0"/>
              <a:t> </a:t>
            </a:r>
            <a:r>
              <a:rPr lang="en-US" baseline="0" dirty="0" err="1" smtClean="0"/>
              <a:t>thường</a:t>
            </a:r>
            <a:r>
              <a:rPr lang="en-US" baseline="0" dirty="0" smtClean="0"/>
              <a:t>.</a:t>
            </a:r>
          </a:p>
          <a:p>
            <a:r>
              <a:rPr lang="en-US" baseline="0" dirty="0" err="1" smtClean="0"/>
              <a:t>Tiền</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được</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tiền</a:t>
            </a:r>
            <a:r>
              <a:rPr lang="en-US" baseline="0" dirty="0" smtClean="0"/>
              <a:t> </a:t>
            </a:r>
            <a:r>
              <a:rPr lang="en-US" baseline="0" dirty="0" err="1" smtClean="0"/>
              <a:t>phải</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được</a:t>
            </a:r>
            <a:r>
              <a:rPr lang="en-US" baseline="0" dirty="0" smtClean="0"/>
              <a:t> 3 </a:t>
            </a:r>
            <a:r>
              <a:rPr lang="en-US" baseline="0" dirty="0" err="1" smtClean="0"/>
              <a:t>chức</a:t>
            </a:r>
            <a:r>
              <a:rPr lang="en-US" baseline="0" dirty="0" smtClean="0"/>
              <a:t> </a:t>
            </a:r>
            <a:r>
              <a:rPr lang="en-US" baseline="0" dirty="0" err="1" smtClean="0"/>
              <a:t>năng</a:t>
            </a:r>
            <a:r>
              <a:rPr lang="en-US" baseline="0" dirty="0" smtClean="0"/>
              <a:t> </a:t>
            </a:r>
            <a:r>
              <a:rPr lang="en-US" baseline="0" dirty="0" err="1" smtClean="0"/>
              <a:t>chính</a:t>
            </a:r>
            <a:r>
              <a:rPr lang="en-US" baseline="0" dirty="0" smtClean="0"/>
              <a:t>: </a:t>
            </a:r>
            <a:r>
              <a:rPr lang="en-US" baseline="0" dirty="0" err="1" smtClean="0"/>
              <a:t>công</a:t>
            </a:r>
            <a:r>
              <a:rPr lang="en-US" baseline="0" dirty="0" smtClean="0"/>
              <a:t> </a:t>
            </a:r>
            <a:r>
              <a:rPr lang="en-US" baseline="0" dirty="0" err="1" smtClean="0"/>
              <a:t>cụ</a:t>
            </a:r>
            <a:r>
              <a:rPr lang="en-US" baseline="0" dirty="0" smtClean="0"/>
              <a:t> </a:t>
            </a:r>
            <a:r>
              <a:rPr lang="en-US" baseline="0" dirty="0" err="1" smtClean="0"/>
              <a:t>thanh</a:t>
            </a:r>
            <a:r>
              <a:rPr lang="en-US" baseline="0" dirty="0" smtClean="0"/>
              <a:t> </a:t>
            </a:r>
            <a:r>
              <a:rPr lang="en-US" baseline="0" dirty="0" err="1" smtClean="0"/>
              <a:t>toán</a:t>
            </a:r>
            <a:r>
              <a:rPr lang="en-US" baseline="0" dirty="0" smtClean="0"/>
              <a:t> </a:t>
            </a:r>
            <a:r>
              <a:rPr lang="en-US" baseline="0" dirty="0" err="1" smtClean="0"/>
              <a:t>đa</a:t>
            </a:r>
            <a:r>
              <a:rPr lang="en-US" baseline="0" dirty="0" smtClean="0"/>
              <a:t> </a:t>
            </a:r>
            <a:r>
              <a:rPr lang="en-US" baseline="0" dirty="0" err="1" smtClean="0"/>
              <a:t>năng</a:t>
            </a:r>
            <a:r>
              <a:rPr lang="en-US" baseline="0" dirty="0" smtClean="0"/>
              <a:t>, </a:t>
            </a:r>
            <a:r>
              <a:rPr lang="en-US" baseline="0" dirty="0" err="1" smtClean="0"/>
              <a:t>công</a:t>
            </a:r>
            <a:r>
              <a:rPr lang="en-US" baseline="0" dirty="0" smtClean="0"/>
              <a:t> </a:t>
            </a:r>
            <a:r>
              <a:rPr lang="en-US" baseline="0" dirty="0" err="1" smtClean="0"/>
              <a:t>cụ</a:t>
            </a:r>
            <a:r>
              <a:rPr lang="en-US" baseline="0" dirty="0" smtClean="0"/>
              <a:t> </a:t>
            </a:r>
            <a:r>
              <a:rPr lang="en-US" baseline="0" dirty="0" err="1" smtClean="0"/>
              <a:t>tích</a:t>
            </a:r>
            <a:r>
              <a:rPr lang="en-US" baseline="0" dirty="0" smtClean="0"/>
              <a:t> </a:t>
            </a:r>
            <a:r>
              <a:rPr lang="en-US" baseline="0" dirty="0" err="1" smtClean="0"/>
              <a:t>lũy</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và</a:t>
            </a:r>
            <a:r>
              <a:rPr lang="en-US" baseline="0" dirty="0" smtClean="0"/>
              <a:t> </a:t>
            </a:r>
            <a:r>
              <a:rPr lang="en-US" baseline="0" dirty="0" err="1" smtClean="0"/>
              <a:t>công</a:t>
            </a:r>
            <a:r>
              <a:rPr lang="en-US" baseline="0" dirty="0" smtClean="0"/>
              <a:t> </a:t>
            </a:r>
            <a:r>
              <a:rPr lang="en-US" baseline="0" dirty="0" err="1" smtClean="0"/>
              <a:t>cụ</a:t>
            </a:r>
            <a:r>
              <a:rPr lang="en-US" baseline="0" dirty="0" smtClean="0"/>
              <a:t> </a:t>
            </a:r>
            <a:r>
              <a:rPr lang="en-US" baseline="0" dirty="0" err="1" smtClean="0"/>
              <a:t>định</a:t>
            </a:r>
            <a:r>
              <a:rPr lang="en-US" baseline="0" dirty="0" smtClean="0"/>
              <a:t> </a:t>
            </a:r>
            <a:r>
              <a:rPr lang="en-US" baseline="0" dirty="0" err="1" smtClean="0"/>
              <a:t>giá</a:t>
            </a:r>
            <a:r>
              <a:rPr lang="en-US" baseline="0" dirty="0" smtClean="0"/>
              <a:t> </a:t>
            </a:r>
            <a:r>
              <a:rPr lang="en-US" baseline="0" dirty="0" err="1" smtClean="0"/>
              <a:t>các</a:t>
            </a:r>
            <a:r>
              <a:rPr lang="en-US" baseline="0" dirty="0" smtClean="0"/>
              <a:t> </a:t>
            </a:r>
            <a:r>
              <a:rPr lang="en-US" baseline="0" dirty="0" err="1" smtClean="0"/>
              <a:t>loại</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khác</a:t>
            </a:r>
            <a:r>
              <a:rPr lang="en-US" baseline="0" dirty="0" smtClean="0"/>
              <a:t>. Do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độc</a:t>
            </a:r>
            <a:r>
              <a:rPr lang="en-US" baseline="0" dirty="0" smtClean="0"/>
              <a:t> </a:t>
            </a:r>
            <a:r>
              <a:rPr lang="en-US" baseline="0" dirty="0" err="1" smtClean="0"/>
              <a:t>quyền</a:t>
            </a:r>
            <a:r>
              <a:rPr lang="en-US" baseline="0" dirty="0" smtClean="0"/>
              <a:t> </a:t>
            </a:r>
            <a:r>
              <a:rPr lang="en-US" baseline="0" dirty="0" err="1" smtClean="0"/>
              <a:t>phát</a:t>
            </a:r>
            <a:r>
              <a:rPr lang="en-US" baseline="0" dirty="0" smtClean="0"/>
              <a:t> </a:t>
            </a:r>
            <a:r>
              <a:rPr lang="en-US" baseline="0" dirty="0" err="1" smtClean="0"/>
              <a:t>hành</a:t>
            </a:r>
            <a:r>
              <a:rPr lang="en-US" baseline="0" dirty="0" smtClean="0"/>
              <a:t>. </a:t>
            </a:r>
            <a:r>
              <a:rPr lang="en-US" baseline="0" dirty="0" err="1" smtClean="0"/>
              <a:t>Khác</a:t>
            </a:r>
            <a:r>
              <a:rPr lang="en-US" baseline="0" dirty="0" smtClean="0"/>
              <a:t> </a:t>
            </a:r>
            <a:r>
              <a:rPr lang="en-US" baseline="0" dirty="0" err="1" smtClean="0"/>
              <a:t>với</a:t>
            </a:r>
            <a:r>
              <a:rPr lang="en-US" baseline="0" dirty="0" smtClean="0"/>
              <a:t> </a:t>
            </a:r>
            <a:r>
              <a:rPr lang="en-US" baseline="0" dirty="0" err="1" smtClean="0"/>
              <a:t>vật</a:t>
            </a:r>
            <a:r>
              <a:rPr lang="en-US" baseline="0" dirty="0" smtClean="0"/>
              <a:t> </a:t>
            </a:r>
            <a:r>
              <a:rPr lang="en-US" baseline="0" dirty="0" err="1" smtClean="0"/>
              <a:t>các</a:t>
            </a:r>
            <a:r>
              <a:rPr lang="en-US" baseline="0" dirty="0" smtClean="0"/>
              <a:t> </a:t>
            </a:r>
            <a:r>
              <a:rPr lang="en-US" baseline="0" dirty="0" err="1" smtClean="0"/>
              <a:t>chủ</a:t>
            </a:r>
            <a:r>
              <a:rPr lang="en-US" baseline="0" dirty="0" smtClean="0"/>
              <a:t> </a:t>
            </a:r>
            <a:r>
              <a:rPr lang="en-US" baseline="0" dirty="0" err="1" smtClean="0"/>
              <a:t>thẻ</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sang </a:t>
            </a:r>
            <a:r>
              <a:rPr lang="en-US" baseline="0" dirty="0" err="1" smtClean="0"/>
              <a:t>tạo</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vật</a:t>
            </a:r>
            <a:r>
              <a:rPr lang="en-US" baseline="0" dirty="0" smtClean="0"/>
              <a:t>. </a:t>
            </a:r>
          </a:p>
          <a:p>
            <a:r>
              <a:rPr lang="en-US" baseline="0" dirty="0" err="1" smtClean="0"/>
              <a:t>Được</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thông</a:t>
            </a:r>
            <a:r>
              <a:rPr lang="en-US" baseline="0" dirty="0" smtClean="0"/>
              <a:t> qua </a:t>
            </a:r>
            <a:r>
              <a:rPr lang="en-US" baseline="0" dirty="0" err="1" smtClean="0"/>
              <a:t>mệnh</a:t>
            </a:r>
            <a:r>
              <a:rPr lang="en-US" baseline="0" dirty="0" smtClean="0"/>
              <a:t> </a:t>
            </a:r>
            <a:r>
              <a:rPr lang="en-US" baseline="0" dirty="0" err="1" smtClean="0"/>
              <a:t>giá</a:t>
            </a:r>
            <a:r>
              <a:rPr lang="en-US" baseline="0" dirty="0" smtClean="0"/>
              <a:t> </a:t>
            </a:r>
            <a:r>
              <a:rPr lang="en-US" baseline="0" dirty="0" err="1" smtClean="0"/>
              <a:t>của</a:t>
            </a:r>
            <a:r>
              <a:rPr lang="en-US" baseline="0" dirty="0" smtClean="0"/>
              <a:t> </a:t>
            </a:r>
            <a:r>
              <a:rPr lang="en-US" baseline="0" dirty="0" err="1" smtClean="0"/>
              <a:t>nó</a:t>
            </a:r>
            <a:endParaRPr lang="en-US" baseline="0" dirty="0" smtClean="0"/>
          </a:p>
          <a:p>
            <a:r>
              <a:rPr lang="en-US" baseline="0" dirty="0" err="1" smtClean="0"/>
              <a:t>Quyền</a:t>
            </a:r>
            <a:r>
              <a:rPr lang="en-US" baseline="0" dirty="0" smtClean="0"/>
              <a:t> </a:t>
            </a:r>
            <a:r>
              <a:rPr lang="en-US" baseline="0" dirty="0" err="1" smtClean="0"/>
              <a:t>định</a:t>
            </a:r>
            <a:r>
              <a:rPr lang="en-US" baseline="0" dirty="0" smtClean="0"/>
              <a:t> </a:t>
            </a:r>
            <a:r>
              <a:rPr lang="en-US" baseline="0" dirty="0" err="1" smtClean="0"/>
              <a:t>đoạt</a:t>
            </a:r>
            <a:r>
              <a:rPr lang="en-US" baseline="0" dirty="0" smtClean="0"/>
              <a:t> </a:t>
            </a:r>
            <a:r>
              <a:rPr lang="en-US" baseline="0" dirty="0" err="1" smtClean="0"/>
              <a:t>của</a:t>
            </a:r>
            <a:r>
              <a:rPr lang="en-US" baseline="0" dirty="0" smtClean="0"/>
              <a:t> </a:t>
            </a:r>
            <a:r>
              <a:rPr lang="en-US" baseline="0" dirty="0" err="1" smtClean="0"/>
              <a:t>chủ</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bị</a:t>
            </a:r>
            <a:r>
              <a:rPr lang="en-US" baseline="0" dirty="0" smtClean="0"/>
              <a:t> </a:t>
            </a:r>
            <a:r>
              <a:rPr lang="en-US" baseline="0" dirty="0" err="1" smtClean="0"/>
              <a:t>hạn</a:t>
            </a:r>
            <a:r>
              <a:rPr lang="en-US" baseline="0" dirty="0" smtClean="0"/>
              <a:t> </a:t>
            </a:r>
            <a:r>
              <a:rPr lang="en-US" baseline="0" dirty="0" err="1" smtClean="0"/>
              <a:t>chế</a:t>
            </a:r>
            <a:r>
              <a:rPr lang="en-US" baseline="0" dirty="0" smtClean="0"/>
              <a:t>. </a:t>
            </a:r>
            <a:r>
              <a:rPr lang="en-US" baseline="0" dirty="0" err="1" smtClean="0"/>
              <a:t>Chủ</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không</a:t>
            </a:r>
            <a:r>
              <a:rPr lang="en-US" baseline="0" dirty="0" smtClean="0"/>
              <a:t> </a:t>
            </a:r>
            <a:r>
              <a:rPr lang="en-US" baseline="0" dirty="0" err="1" smtClean="0"/>
              <a:t>được</a:t>
            </a:r>
            <a:r>
              <a:rPr lang="en-US" baseline="0" dirty="0" smtClean="0"/>
              <a:t> </a:t>
            </a:r>
            <a:r>
              <a:rPr lang="en-US" baseline="0" dirty="0" err="1" smtClean="0"/>
              <a:t>tiêu</a:t>
            </a:r>
            <a:r>
              <a:rPr lang="en-US" baseline="0" dirty="0" smtClean="0"/>
              <a:t> </a:t>
            </a:r>
            <a:r>
              <a:rPr lang="en-US" baseline="0" dirty="0" err="1" smtClean="0"/>
              <a:t>hủy</a:t>
            </a:r>
            <a:r>
              <a:rPr lang="en-US" baseline="0" dirty="0" smtClean="0"/>
              <a:t> </a:t>
            </a:r>
            <a:r>
              <a:rPr lang="en-US" baseline="0" dirty="0" err="1" smtClean="0"/>
              <a:t>tiền</a:t>
            </a:r>
            <a:r>
              <a:rPr lang="en-US" baseline="0" dirty="0" smtClean="0"/>
              <a:t>, </a:t>
            </a:r>
            <a:r>
              <a:rPr lang="en-US" baseline="0" dirty="0" err="1" smtClean="0"/>
              <a:t>đốt</a:t>
            </a:r>
            <a:r>
              <a:rPr lang="en-US" baseline="0" dirty="0" smtClean="0"/>
              <a:t> </a:t>
            </a:r>
            <a:r>
              <a:rPr lang="en-US" baseline="0" dirty="0" err="1" smtClean="0"/>
              <a:t>xé</a:t>
            </a:r>
            <a:r>
              <a:rPr lang="en-US" baseline="0" dirty="0" smtClean="0"/>
              <a:t> </a:t>
            </a:r>
            <a:r>
              <a:rPr lang="en-US" baseline="0" dirty="0" err="1" smtClean="0"/>
              <a:t>tiền</a:t>
            </a:r>
            <a:endParaRPr lang="en-US" baseline="0" dirty="0" smtClean="0"/>
          </a:p>
          <a:p>
            <a:r>
              <a:rPr lang="en-US" baseline="0" dirty="0" err="1" smtClean="0"/>
              <a:t>Giấy</a:t>
            </a:r>
            <a:r>
              <a:rPr lang="en-US" baseline="0" dirty="0" smtClean="0"/>
              <a:t> </a:t>
            </a:r>
            <a:r>
              <a:rPr lang="en-US" baseline="0" dirty="0" err="1" smtClean="0"/>
              <a:t>tờ</a:t>
            </a:r>
            <a:r>
              <a:rPr lang="en-US" baseline="0" dirty="0" smtClean="0"/>
              <a:t> </a:t>
            </a:r>
            <a:r>
              <a:rPr lang="en-US" baseline="0" dirty="0" err="1" smtClean="0"/>
              <a:t>có</a:t>
            </a:r>
            <a:r>
              <a:rPr lang="en-US" baseline="0" dirty="0" smtClean="0"/>
              <a:t> </a:t>
            </a:r>
            <a:r>
              <a:rPr lang="en-US" baseline="0" dirty="0" err="1" smtClean="0"/>
              <a:t>giá</a:t>
            </a:r>
            <a:r>
              <a:rPr lang="en-US" baseline="0" dirty="0" smtClean="0"/>
              <a:t>: </a:t>
            </a:r>
            <a:r>
              <a:rPr lang="en-US" baseline="0" dirty="0" err="1" smtClean="0"/>
              <a:t>là</a:t>
            </a:r>
            <a:r>
              <a:rPr lang="en-US" baseline="0" dirty="0" smtClean="0"/>
              <a:t> </a:t>
            </a:r>
            <a:r>
              <a:rPr lang="en-US" baseline="0" dirty="0" err="1" smtClean="0"/>
              <a:t>giấy</a:t>
            </a:r>
            <a:r>
              <a:rPr lang="en-US" baseline="0" dirty="0" smtClean="0"/>
              <a:t> </a:t>
            </a:r>
            <a:r>
              <a:rPr lang="en-US" baseline="0" dirty="0" err="1" smtClean="0"/>
              <a:t>tờ</a:t>
            </a:r>
            <a:r>
              <a:rPr lang="en-US" baseline="0" dirty="0" smtClean="0"/>
              <a:t> </a:t>
            </a:r>
            <a:r>
              <a:rPr lang="en-US" baseline="0" dirty="0" err="1" smtClean="0"/>
              <a:t>trị</a:t>
            </a:r>
            <a:r>
              <a:rPr lang="en-US" baseline="0" dirty="0" smtClean="0"/>
              <a:t> </a:t>
            </a:r>
            <a:r>
              <a:rPr lang="en-US" baseline="0" dirty="0" err="1" smtClean="0"/>
              <a:t>giá</a:t>
            </a:r>
            <a:r>
              <a:rPr lang="en-US" baseline="0" dirty="0" smtClean="0"/>
              <a:t> </a:t>
            </a:r>
            <a:r>
              <a:rPr lang="en-US" baseline="0" dirty="0" err="1" smtClean="0"/>
              <a:t>được</a:t>
            </a:r>
            <a:r>
              <a:rPr lang="en-US" baseline="0" dirty="0" smtClean="0"/>
              <a:t> </a:t>
            </a:r>
            <a:r>
              <a:rPr lang="en-US" baseline="0" dirty="0" err="1" smtClean="0"/>
              <a:t>bằng</a:t>
            </a:r>
            <a:r>
              <a:rPr lang="en-US" baseline="0" dirty="0" smtClean="0"/>
              <a:t> </a:t>
            </a:r>
            <a:r>
              <a:rPr lang="en-US" baseline="0" dirty="0" err="1" smtClean="0"/>
              <a:t>tiền</a:t>
            </a:r>
            <a:r>
              <a:rPr lang="en-US" baseline="0" dirty="0" smtClean="0"/>
              <a:t> </a:t>
            </a:r>
            <a:r>
              <a:rPr lang="en-US" baseline="0" dirty="0" err="1" smtClean="0"/>
              <a:t>và</a:t>
            </a:r>
            <a:r>
              <a:rPr lang="en-US" baseline="0" dirty="0" smtClean="0"/>
              <a:t> </a:t>
            </a:r>
            <a:r>
              <a:rPr lang="en-US" baseline="0" dirty="0" err="1" smtClean="0"/>
              <a:t>chuyển</a:t>
            </a:r>
            <a:r>
              <a:rPr lang="en-US" baseline="0" dirty="0" smtClean="0"/>
              <a:t> </a:t>
            </a:r>
            <a:r>
              <a:rPr lang="en-US" baseline="0" dirty="0" err="1" smtClean="0"/>
              <a:t>giao</a:t>
            </a:r>
            <a:r>
              <a:rPr lang="en-US" baseline="0" dirty="0" smtClean="0"/>
              <a:t> </a:t>
            </a:r>
            <a:r>
              <a:rPr lang="en-US" baseline="0" dirty="0" err="1" smtClean="0"/>
              <a:t>được</a:t>
            </a:r>
            <a:r>
              <a:rPr lang="en-US" baseline="0" dirty="0" smtClean="0"/>
              <a:t> </a:t>
            </a:r>
            <a:r>
              <a:rPr lang="en-US" baseline="0" dirty="0" err="1" smtClean="0"/>
              <a:t>trong</a:t>
            </a:r>
            <a:r>
              <a:rPr lang="en-US" baseline="0" dirty="0" smtClean="0"/>
              <a:t> </a:t>
            </a:r>
            <a:r>
              <a:rPr lang="en-US" baseline="0" dirty="0" err="1" smtClean="0"/>
              <a:t>giao</a:t>
            </a:r>
            <a:r>
              <a:rPr lang="en-US" baseline="0" dirty="0" smtClean="0"/>
              <a:t> </a:t>
            </a:r>
            <a:r>
              <a:rPr lang="en-US" baseline="0" dirty="0" err="1" smtClean="0"/>
              <a:t>lưu</a:t>
            </a:r>
            <a:r>
              <a:rPr lang="en-US" baseline="0" dirty="0" smtClean="0"/>
              <a:t> </a:t>
            </a:r>
            <a:r>
              <a:rPr lang="en-US" baseline="0" dirty="0" err="1" smtClean="0"/>
              <a:t>dân</a:t>
            </a:r>
            <a:r>
              <a:rPr lang="en-US" baseline="0" dirty="0" smtClean="0"/>
              <a:t> </a:t>
            </a:r>
            <a:r>
              <a:rPr lang="en-US" baseline="0" dirty="0" err="1" smtClean="0"/>
              <a:t>sự</a:t>
            </a:r>
            <a:r>
              <a:rPr lang="en-US" baseline="0" dirty="0" smtClean="0"/>
              <a:t>…</a:t>
            </a:r>
            <a:r>
              <a:rPr lang="en-US" baseline="0" dirty="0" err="1" smtClean="0"/>
              <a:t>cổ</a:t>
            </a:r>
            <a:r>
              <a:rPr lang="en-US" baseline="0" dirty="0" smtClean="0"/>
              <a:t> </a:t>
            </a:r>
            <a:r>
              <a:rPr lang="en-US" baseline="0" dirty="0" err="1" smtClean="0"/>
              <a:t>phiếu</a:t>
            </a:r>
            <a:r>
              <a:rPr lang="en-US" baseline="0" dirty="0" smtClean="0"/>
              <a:t>, </a:t>
            </a:r>
            <a:r>
              <a:rPr lang="en-US" baseline="0" dirty="0" err="1" smtClean="0"/>
              <a:t>trái</a:t>
            </a:r>
            <a:r>
              <a:rPr lang="en-US" baseline="0" dirty="0" smtClean="0"/>
              <a:t> </a:t>
            </a:r>
            <a:r>
              <a:rPr lang="en-US" baseline="0" dirty="0" err="1" smtClean="0"/>
              <a:t>phiếu</a:t>
            </a:r>
            <a:r>
              <a:rPr lang="en-US" baseline="0" dirty="0" smtClean="0"/>
              <a:t>, </a:t>
            </a:r>
            <a:r>
              <a:rPr lang="en-US" baseline="0" dirty="0" err="1" smtClean="0"/>
              <a:t>kỳ</a:t>
            </a:r>
            <a:r>
              <a:rPr lang="en-US" baseline="0" dirty="0" smtClean="0"/>
              <a:t> </a:t>
            </a:r>
            <a:r>
              <a:rPr lang="en-US" baseline="0" dirty="0" err="1" smtClean="0"/>
              <a:t>phiếu</a:t>
            </a:r>
            <a:r>
              <a:rPr lang="en-US" baseline="0" dirty="0" smtClean="0"/>
              <a:t>, </a:t>
            </a:r>
            <a:r>
              <a:rPr lang="en-US" baseline="0" dirty="0" err="1" smtClean="0"/>
              <a:t>chứng</a:t>
            </a:r>
            <a:r>
              <a:rPr lang="en-US" baseline="0" dirty="0" smtClean="0"/>
              <a:t> </a:t>
            </a:r>
            <a:r>
              <a:rPr lang="en-US" baseline="0" dirty="0" err="1" smtClean="0"/>
              <a:t>chỉ</a:t>
            </a:r>
            <a:r>
              <a:rPr lang="en-US" baseline="0" dirty="0" smtClean="0"/>
              <a:t> </a:t>
            </a:r>
            <a:r>
              <a:rPr lang="en-US" baseline="0" dirty="0" err="1" smtClean="0"/>
              <a:t>tiền</a:t>
            </a:r>
            <a:r>
              <a:rPr lang="en-US" baseline="0" dirty="0" smtClean="0"/>
              <a:t> </a:t>
            </a:r>
            <a:r>
              <a:rPr lang="en-US" baseline="0" dirty="0" err="1" smtClean="0"/>
              <a:t>gửi</a:t>
            </a:r>
            <a:r>
              <a:rPr lang="en-US" baseline="0" dirty="0" smtClean="0"/>
              <a:t>, </a:t>
            </a:r>
            <a:r>
              <a:rPr lang="en-US" baseline="0" dirty="0" err="1" smtClean="0"/>
              <a:t>séc</a:t>
            </a:r>
            <a:r>
              <a:rPr lang="en-US" baseline="0" dirty="0" smtClean="0"/>
              <a:t>, </a:t>
            </a:r>
            <a:r>
              <a:rPr lang="en-US" baseline="0" dirty="0" err="1" smtClean="0"/>
              <a:t>giấy</a:t>
            </a:r>
            <a:r>
              <a:rPr lang="en-US" baseline="0" dirty="0" smtClean="0"/>
              <a:t> </a:t>
            </a:r>
            <a:r>
              <a:rPr lang="en-US" baseline="0" dirty="0" err="1" smtClean="0"/>
              <a:t>tờ</a:t>
            </a:r>
            <a:r>
              <a:rPr lang="en-US" baseline="0" dirty="0" smtClean="0"/>
              <a:t> </a:t>
            </a:r>
            <a:r>
              <a:rPr lang="en-US" baseline="0" dirty="0" err="1" smtClean="0"/>
              <a:t>khác</a:t>
            </a:r>
            <a:r>
              <a:rPr lang="en-US" baseline="0" dirty="0" smtClean="0"/>
              <a:t> </a:t>
            </a:r>
            <a:r>
              <a:rPr lang="en-US" baseline="0" dirty="0" err="1" smtClean="0"/>
              <a:t>theo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Giấy</a:t>
            </a:r>
            <a:r>
              <a:rPr lang="en-US" baseline="0" dirty="0" smtClean="0"/>
              <a:t> </a:t>
            </a:r>
            <a:r>
              <a:rPr lang="en-US" baseline="0" dirty="0" err="1" smtClean="0"/>
              <a:t>tờ</a:t>
            </a:r>
            <a:r>
              <a:rPr lang="en-US" baseline="0" dirty="0" smtClean="0"/>
              <a:t> </a:t>
            </a:r>
            <a:r>
              <a:rPr lang="en-US" baseline="0" dirty="0" err="1" smtClean="0"/>
              <a:t>có</a:t>
            </a:r>
            <a:r>
              <a:rPr lang="en-US" baseline="0" dirty="0" smtClean="0"/>
              <a:t> </a:t>
            </a:r>
            <a:r>
              <a:rPr lang="en-US" baseline="0" dirty="0" err="1" smtClean="0"/>
              <a:t>giá</a:t>
            </a:r>
            <a:r>
              <a:rPr lang="en-US" baseline="0" dirty="0" smtClean="0"/>
              <a:t> </a:t>
            </a:r>
            <a:r>
              <a:rPr lang="en-US" baseline="0" dirty="0" err="1" smtClean="0"/>
              <a:t>phải</a:t>
            </a:r>
            <a:r>
              <a:rPr lang="en-US" baseline="0" dirty="0" smtClean="0"/>
              <a:t> </a:t>
            </a:r>
            <a:r>
              <a:rPr lang="en-US" baseline="0" dirty="0" err="1" smtClean="0"/>
              <a:t>đáp</a:t>
            </a:r>
            <a:r>
              <a:rPr lang="en-US" baseline="0" dirty="0" smtClean="0"/>
              <a:t> </a:t>
            </a:r>
            <a:r>
              <a:rPr lang="en-US" baseline="0" dirty="0" err="1" smtClean="0"/>
              <a:t>ứng</a:t>
            </a:r>
            <a:r>
              <a:rPr lang="en-US" baseline="0" dirty="0" smtClean="0"/>
              <a:t> </a:t>
            </a:r>
            <a:r>
              <a:rPr lang="en-US" baseline="0" dirty="0" err="1" smtClean="0"/>
              <a:t>bởi</a:t>
            </a:r>
            <a:r>
              <a:rPr lang="en-US" baseline="0" dirty="0" smtClean="0"/>
              <a:t> </a:t>
            </a:r>
            <a:r>
              <a:rPr lang="en-US" baseline="0" dirty="0" err="1" smtClean="0"/>
              <a:t>đk</a:t>
            </a:r>
            <a:r>
              <a:rPr lang="en-US" baseline="0" dirty="0" smtClean="0"/>
              <a:t> </a:t>
            </a:r>
            <a:r>
              <a:rPr lang="en-US" baseline="0" dirty="0" err="1" smtClean="0"/>
              <a:t>sau</a:t>
            </a:r>
            <a:r>
              <a:rPr lang="en-US" baseline="0" dirty="0" smtClean="0"/>
              <a:t> </a:t>
            </a:r>
            <a:r>
              <a:rPr lang="en-US" baseline="0" dirty="0" err="1" smtClean="0"/>
              <a:t>đây</a:t>
            </a:r>
            <a:r>
              <a:rPr lang="en-US" baseline="0" dirty="0" smtClean="0"/>
              <a:t>: </a:t>
            </a:r>
            <a:r>
              <a:rPr lang="en-US" baseline="0" dirty="0" err="1" smtClean="0"/>
              <a:t>nó</a:t>
            </a:r>
            <a:r>
              <a:rPr lang="en-US" baseline="0" dirty="0" smtClean="0"/>
              <a:t> </a:t>
            </a:r>
            <a:r>
              <a:rPr lang="en-US" baseline="0" dirty="0" err="1" smtClean="0"/>
              <a:t>phải</a:t>
            </a:r>
            <a:r>
              <a:rPr lang="en-US" baseline="0" dirty="0" smtClean="0"/>
              <a:t> </a:t>
            </a:r>
            <a:r>
              <a:rPr lang="en-US" baseline="0" dirty="0" err="1" smtClean="0"/>
              <a:t>đc</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bởi</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đủ</a:t>
            </a:r>
            <a:r>
              <a:rPr lang="en-US" baseline="0" dirty="0" smtClean="0"/>
              <a:t> </a:t>
            </a:r>
            <a:r>
              <a:rPr lang="en-US" baseline="0" dirty="0" err="1" smtClean="0"/>
              <a:t>điều</a:t>
            </a:r>
            <a:r>
              <a:rPr lang="en-US" baseline="0" dirty="0" smtClean="0"/>
              <a:t> </a:t>
            </a:r>
            <a:r>
              <a:rPr lang="en-US" baseline="0" dirty="0" err="1" smtClean="0"/>
              <a:t>kiện</a:t>
            </a:r>
            <a:r>
              <a:rPr lang="en-US" baseline="0" dirty="0" smtClean="0"/>
              <a:t> do </a:t>
            </a:r>
            <a:r>
              <a:rPr lang="en-US" baseline="0" dirty="0" err="1" smtClean="0"/>
              <a:t>luật</a:t>
            </a:r>
            <a:r>
              <a:rPr lang="en-US" baseline="0" dirty="0" smtClean="0"/>
              <a:t> </a:t>
            </a:r>
            <a:r>
              <a:rPr lang="en-US" baseline="0" dirty="0" err="1" smtClean="0"/>
              <a:t>định</a:t>
            </a:r>
            <a:r>
              <a:rPr lang="en-US" baseline="0" dirty="0" smtClean="0"/>
              <a:t> (</a:t>
            </a:r>
            <a:r>
              <a:rPr lang="en-US" baseline="0" dirty="0" err="1" smtClean="0"/>
              <a:t>chính</a:t>
            </a:r>
            <a:r>
              <a:rPr lang="en-US" baseline="0" dirty="0" smtClean="0"/>
              <a:t> </a:t>
            </a:r>
            <a:r>
              <a:rPr lang="en-US" baseline="0" dirty="0" err="1" smtClean="0"/>
              <a:t>phủ</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phát</a:t>
            </a:r>
            <a:r>
              <a:rPr lang="en-US" baseline="0" dirty="0" smtClean="0"/>
              <a:t> </a:t>
            </a:r>
            <a:r>
              <a:rPr lang="en-US" baseline="0" dirty="0" err="1" smtClean="0"/>
              <a:t>hành</a:t>
            </a:r>
            <a:r>
              <a:rPr lang="en-US" baseline="0" dirty="0" smtClean="0"/>
              <a:t> </a:t>
            </a:r>
            <a:r>
              <a:rPr lang="en-US" baseline="0" dirty="0" err="1" smtClean="0"/>
              <a:t>trái</a:t>
            </a:r>
            <a:r>
              <a:rPr lang="en-US" baseline="0" dirty="0" smtClean="0"/>
              <a:t> </a:t>
            </a:r>
            <a:r>
              <a:rPr lang="en-US" baseline="0" dirty="0" err="1" smtClean="0"/>
              <a:t>phiếu</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tín</a:t>
            </a:r>
            <a:r>
              <a:rPr lang="en-US" baseline="0" dirty="0" smtClean="0"/>
              <a:t> </a:t>
            </a:r>
            <a:r>
              <a:rPr lang="en-US" baseline="0" dirty="0" err="1" smtClean="0"/>
              <a:t>dụng</a:t>
            </a:r>
            <a:r>
              <a:rPr lang="en-US" baseline="0" dirty="0" smtClean="0"/>
              <a:t> </a:t>
            </a:r>
            <a:r>
              <a:rPr lang="en-US" baseline="0" dirty="0" err="1" smtClean="0"/>
              <a:t>phát</a:t>
            </a:r>
            <a:r>
              <a:rPr lang="en-US" baseline="0" dirty="0" smtClean="0"/>
              <a:t> </a:t>
            </a:r>
            <a:r>
              <a:rPr lang="en-US" baseline="0" dirty="0" err="1" smtClean="0"/>
              <a:t>hành</a:t>
            </a:r>
            <a:r>
              <a:rPr lang="en-US" baseline="0" dirty="0" smtClean="0"/>
              <a:t> sec; </a:t>
            </a:r>
          </a:p>
          <a:p>
            <a:r>
              <a:rPr lang="en-US" baseline="0" dirty="0" err="1" smtClean="0"/>
              <a:t>Giáy</a:t>
            </a:r>
            <a:r>
              <a:rPr lang="en-US" baseline="0" dirty="0" smtClean="0"/>
              <a:t> </a:t>
            </a:r>
            <a:r>
              <a:rPr lang="en-US" baseline="0" dirty="0" err="1" smtClean="0"/>
              <a:t>tờ</a:t>
            </a:r>
            <a:r>
              <a:rPr lang="en-US" baseline="0" dirty="0" smtClean="0"/>
              <a:t> </a:t>
            </a:r>
            <a:r>
              <a:rPr lang="en-US" baseline="0" dirty="0" err="1" smtClean="0"/>
              <a:t>này</a:t>
            </a:r>
            <a:r>
              <a:rPr lang="en-US" baseline="0" dirty="0" smtClean="0"/>
              <a:t> </a:t>
            </a:r>
            <a:r>
              <a:rPr lang="en-US" baseline="0" dirty="0" err="1" smtClean="0"/>
              <a:t>bao</a:t>
            </a:r>
            <a:r>
              <a:rPr lang="en-US" baseline="0" dirty="0" smtClean="0"/>
              <a:t> </a:t>
            </a:r>
            <a:r>
              <a:rPr lang="en-US" baseline="0" dirty="0" err="1" smtClean="0"/>
              <a:t>giờ</a:t>
            </a:r>
            <a:r>
              <a:rPr lang="en-US" baseline="0" dirty="0" smtClean="0"/>
              <a:t> </a:t>
            </a:r>
            <a:r>
              <a:rPr lang="en-US" baseline="0" dirty="0" err="1" smtClean="0"/>
              <a:t>cũng</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được</a:t>
            </a:r>
            <a:r>
              <a:rPr lang="en-US" baseline="0" dirty="0" smtClean="0"/>
              <a:t> </a:t>
            </a:r>
            <a:r>
              <a:rPr lang="en-US" baseline="0" dirty="0" err="1" smtClean="0"/>
              <a:t>nếu</a:t>
            </a:r>
            <a:r>
              <a:rPr lang="en-US" baseline="0" dirty="0" smtClean="0"/>
              <a:t> </a:t>
            </a:r>
            <a:r>
              <a:rPr lang="en-US" baseline="0" dirty="0" err="1" smtClean="0"/>
              <a:t>chuyển</a:t>
            </a:r>
            <a:r>
              <a:rPr lang="en-US" baseline="0" dirty="0" smtClean="0"/>
              <a:t> </a:t>
            </a:r>
            <a:r>
              <a:rPr lang="en-US" baseline="0" dirty="0" err="1" smtClean="0"/>
              <a:t>thành</a:t>
            </a:r>
            <a:r>
              <a:rPr lang="en-US" baseline="0" dirty="0" smtClean="0"/>
              <a:t> </a:t>
            </a:r>
            <a:r>
              <a:rPr lang="en-US" baseline="0" dirty="0" err="1" smtClean="0"/>
              <a:t>tiền</a:t>
            </a:r>
            <a:r>
              <a:rPr lang="en-US" baseline="0" dirty="0" smtClean="0"/>
              <a:t>.. </a:t>
            </a:r>
            <a:r>
              <a:rPr lang="en-US" baseline="0" dirty="0" err="1" smtClean="0"/>
              <a:t>Vd</a:t>
            </a:r>
            <a:r>
              <a:rPr lang="en-US" baseline="0" dirty="0" smtClean="0"/>
              <a:t>: </a:t>
            </a:r>
            <a:r>
              <a:rPr lang="en-US" baseline="0" dirty="0" err="1" smtClean="0"/>
              <a:t>nếu</a:t>
            </a:r>
            <a:r>
              <a:rPr lang="en-US" baseline="0" dirty="0" smtClean="0"/>
              <a:t> </a:t>
            </a:r>
            <a:r>
              <a:rPr lang="en-US" baseline="0" dirty="0" err="1" smtClean="0"/>
              <a:t>chúng</a:t>
            </a:r>
            <a:r>
              <a:rPr lang="en-US" baseline="0" dirty="0" smtClean="0"/>
              <a:t> ta </a:t>
            </a:r>
            <a:r>
              <a:rPr lang="en-US" baseline="0" dirty="0" err="1" smtClean="0"/>
              <a:t>nắm</a:t>
            </a:r>
            <a:r>
              <a:rPr lang="en-US" baseline="0" dirty="0" smtClean="0"/>
              <a:t> </a:t>
            </a:r>
            <a:r>
              <a:rPr lang="en-US" baseline="0" dirty="0" err="1" smtClean="0"/>
              <a:t>coỏ</a:t>
            </a:r>
            <a:r>
              <a:rPr lang="en-US" baseline="0" dirty="0" smtClean="0"/>
              <a:t> </a:t>
            </a:r>
            <a:r>
              <a:rPr lang="en-US" baseline="0" dirty="0" err="1" smtClean="0"/>
              <a:t>phiếu</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quy</a:t>
            </a:r>
            <a:r>
              <a:rPr lang="en-US" baseline="0" dirty="0" smtClean="0"/>
              <a:t> </a:t>
            </a:r>
            <a:r>
              <a:rPr lang="en-US" baseline="0" dirty="0" err="1" smtClean="0"/>
              <a:t>ra</a:t>
            </a:r>
            <a:r>
              <a:rPr lang="en-US" baseline="0" dirty="0" smtClean="0"/>
              <a:t> </a:t>
            </a:r>
            <a:r>
              <a:rPr lang="en-US" baseline="0" dirty="0" err="1" smtClean="0"/>
              <a:t>bn</a:t>
            </a:r>
            <a:r>
              <a:rPr lang="en-US" baseline="0" dirty="0" smtClean="0"/>
              <a:t> </a:t>
            </a:r>
            <a:r>
              <a:rPr lang="en-US" baseline="0" dirty="0" err="1" smtClean="0"/>
              <a:t>tiền</a:t>
            </a:r>
            <a:endParaRPr lang="en-US" baseline="0" dirty="0" smtClean="0"/>
          </a:p>
          <a:p>
            <a:r>
              <a:rPr lang="en-US" baseline="0" dirty="0" err="1" smtClean="0"/>
              <a:t>Quyền</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là</a:t>
            </a:r>
            <a:r>
              <a:rPr lang="en-US" baseline="0" dirty="0" smtClean="0"/>
              <a:t> </a:t>
            </a:r>
            <a:r>
              <a:rPr lang="en-US" baseline="0" dirty="0" err="1" smtClean="0"/>
              <a:t>quyền</a:t>
            </a:r>
            <a:r>
              <a:rPr lang="en-US" baseline="0" dirty="0" smtClean="0"/>
              <a:t> </a:t>
            </a:r>
            <a:r>
              <a:rPr lang="en-US" baseline="0" dirty="0" err="1" smtClean="0"/>
              <a:t>trị</a:t>
            </a:r>
            <a:r>
              <a:rPr lang="en-US" baseline="0" dirty="0" smtClean="0"/>
              <a:t> </a:t>
            </a:r>
            <a:r>
              <a:rPr lang="en-US" baseline="0" dirty="0" err="1" smtClean="0"/>
              <a:t>giá</a:t>
            </a:r>
            <a:r>
              <a:rPr lang="en-US" baseline="0" dirty="0" smtClean="0"/>
              <a:t> </a:t>
            </a:r>
            <a:r>
              <a:rPr lang="en-US" baseline="0" dirty="0" err="1" smtClean="0"/>
              <a:t>được</a:t>
            </a:r>
            <a:r>
              <a:rPr lang="en-US" baseline="0" dirty="0" smtClean="0"/>
              <a:t> </a:t>
            </a:r>
            <a:r>
              <a:rPr lang="en-US" baseline="0" dirty="0" err="1" smtClean="0"/>
              <a:t>bằng</a:t>
            </a:r>
            <a:r>
              <a:rPr lang="en-US" baseline="0" dirty="0" smtClean="0"/>
              <a:t> </a:t>
            </a:r>
            <a:r>
              <a:rPr lang="en-US" baseline="0" dirty="0" err="1" smtClean="0"/>
              <a:t>tiền</a:t>
            </a:r>
            <a:r>
              <a:rPr lang="en-US" baseline="0" dirty="0" smtClean="0"/>
              <a:t> </a:t>
            </a:r>
            <a:r>
              <a:rPr lang="en-US" baseline="0" dirty="0" err="1" smtClean="0"/>
              <a:t>bao</a:t>
            </a:r>
            <a:r>
              <a:rPr lang="en-US" baseline="0" dirty="0" smtClean="0"/>
              <a:t> </a:t>
            </a:r>
            <a:r>
              <a:rPr lang="en-US" baseline="0" dirty="0" err="1" smtClean="0"/>
              <a:t>gồm</a:t>
            </a:r>
            <a:r>
              <a:rPr lang="en-US" baseline="0" dirty="0" smtClean="0"/>
              <a:t> </a:t>
            </a:r>
            <a:r>
              <a:rPr lang="en-US" baseline="0" dirty="0" err="1" smtClean="0"/>
              <a:t>quyền</a:t>
            </a:r>
            <a:r>
              <a:rPr lang="en-US" baseline="0" dirty="0" smtClean="0"/>
              <a:t> </a:t>
            </a:r>
            <a:r>
              <a:rPr lang="en-US" baseline="0" dirty="0" err="1" smtClean="0"/>
              <a:t>ts</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quyền</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trí</a:t>
            </a:r>
            <a:r>
              <a:rPr lang="en-US" baseline="0" dirty="0" smtClean="0"/>
              <a:t> </a:t>
            </a:r>
            <a:r>
              <a:rPr lang="en-US" baseline="0" dirty="0" err="1" smtClean="0"/>
              <a:t>tuệ</a:t>
            </a:r>
            <a:r>
              <a:rPr lang="en-US" baseline="0" dirty="0" smtClean="0"/>
              <a:t>, </a:t>
            </a:r>
            <a:r>
              <a:rPr lang="en-US" baseline="0" dirty="0" err="1" smtClean="0"/>
              <a:t>quyền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đất</a:t>
            </a:r>
            <a:r>
              <a:rPr lang="en-US" baseline="0" dirty="0" smtClean="0"/>
              <a:t> </a:t>
            </a:r>
            <a:r>
              <a:rPr lang="en-US" baseline="0" dirty="0" err="1" smtClean="0"/>
              <a:t>và</a:t>
            </a:r>
            <a:r>
              <a:rPr lang="en-US" baseline="0" dirty="0" smtClean="0"/>
              <a:t> </a:t>
            </a:r>
            <a:r>
              <a:rPr lang="en-US" baseline="0" dirty="0" err="1" smtClean="0"/>
              <a:t>các</a:t>
            </a:r>
            <a:r>
              <a:rPr lang="en-US" baseline="0" dirty="0" smtClean="0"/>
              <a:t> </a:t>
            </a:r>
            <a:r>
              <a:rPr lang="en-US" baseline="0" dirty="0" err="1" smtClean="0"/>
              <a:t>quyền</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a:t>
            </a:r>
            <a:r>
              <a:rPr lang="en-US" baseline="0" dirty="0" err="1" smtClean="0"/>
              <a:t>khác</a:t>
            </a:r>
            <a:r>
              <a:rPr lang="en-US" baseline="0" dirty="0" smtClean="0"/>
              <a:t> (</a:t>
            </a:r>
            <a:r>
              <a:rPr lang="en-US" baseline="0" dirty="0" err="1" smtClean="0"/>
              <a:t>vd</a:t>
            </a:r>
            <a:r>
              <a:rPr lang="en-US" baseline="0" dirty="0" smtClean="0"/>
              <a:t>: </a:t>
            </a:r>
            <a:r>
              <a:rPr lang="en-US" baseline="0" dirty="0" err="1" smtClean="0"/>
              <a:t>quyển</a:t>
            </a:r>
            <a:r>
              <a:rPr lang="en-US" baseline="0" dirty="0" smtClean="0"/>
              <a:t> </a:t>
            </a:r>
            <a:r>
              <a:rPr lang="en-US" baseline="0" dirty="0" err="1" smtClean="0"/>
              <a:t>tác</a:t>
            </a:r>
            <a:r>
              <a:rPr lang="en-US" baseline="0" dirty="0" smtClean="0"/>
              <a:t> </a:t>
            </a:r>
            <a:r>
              <a:rPr lang="en-US" baseline="0" dirty="0" err="1" smtClean="0"/>
              <a:t>giả</a:t>
            </a:r>
            <a:r>
              <a:rPr lang="en-US" baseline="0" dirty="0" smtClean="0"/>
              <a:t>, </a:t>
            </a:r>
            <a:r>
              <a:rPr lang="en-US" baseline="0" dirty="0" err="1" smtClean="0"/>
              <a:t>quyền</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giống</a:t>
            </a:r>
            <a:r>
              <a:rPr lang="en-US" baseline="0" dirty="0" smtClean="0"/>
              <a:t> </a:t>
            </a:r>
            <a:r>
              <a:rPr lang="en-US" baseline="0" dirty="0" err="1" smtClean="0"/>
              <a:t>cây</a:t>
            </a:r>
            <a:r>
              <a:rPr lang="en-US" baseline="0" dirty="0" smtClean="0"/>
              <a:t> </a:t>
            </a:r>
            <a:r>
              <a:rPr lang="en-US" baseline="0" dirty="0" err="1" smtClean="0"/>
              <a:t>trồng</a:t>
            </a:r>
            <a:r>
              <a:rPr lang="en-US" baseline="0" dirty="0" smtClean="0"/>
              <a:t>, </a:t>
            </a:r>
            <a:r>
              <a:rPr lang="en-US" baseline="0" dirty="0" err="1" smtClean="0"/>
              <a:t>quyền</a:t>
            </a:r>
            <a:r>
              <a:rPr lang="en-US" baseline="0" dirty="0" smtClean="0"/>
              <a:t> </a:t>
            </a:r>
            <a:r>
              <a:rPr lang="en-US" baseline="0" dirty="0" err="1" smtClean="0"/>
              <a:t>được</a:t>
            </a:r>
            <a:r>
              <a:rPr lang="en-US" baseline="0" dirty="0" smtClean="0"/>
              <a:t> </a:t>
            </a:r>
            <a:r>
              <a:rPr lang="en-US" baseline="0" dirty="0" err="1" smtClean="0"/>
              <a:t>nhận</a:t>
            </a:r>
            <a:r>
              <a:rPr lang="en-US" baseline="0" dirty="0" smtClean="0"/>
              <a:t> </a:t>
            </a:r>
            <a:r>
              <a:rPr lang="en-US" baseline="0" dirty="0" err="1" smtClean="0"/>
              <a:t>số</a:t>
            </a:r>
            <a:r>
              <a:rPr lang="en-US" baseline="0" dirty="0" smtClean="0"/>
              <a:t> </a:t>
            </a:r>
            <a:r>
              <a:rPr lang="en-US" baseline="0" dirty="0" err="1" smtClean="0"/>
              <a:t>tiền</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vật</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10</a:t>
            </a:fld>
            <a:endParaRPr lang="en-US"/>
          </a:p>
        </p:txBody>
      </p:sp>
    </p:spTree>
    <p:extLst>
      <p:ext uri="{BB962C8B-B14F-4D97-AF65-F5344CB8AC3E}">
        <p14:creationId xmlns:p14="http://schemas.microsoft.com/office/powerpoint/2010/main" val="327072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Câu</a:t>
            </a:r>
            <a:r>
              <a:rPr lang="en-US" baseline="0" dirty="0" smtClean="0"/>
              <a:t> </a:t>
            </a:r>
            <a:r>
              <a:rPr lang="en-US" baseline="0" dirty="0" err="1" smtClean="0"/>
              <a:t>hỏi</a:t>
            </a:r>
            <a:r>
              <a:rPr lang="en-US" baseline="0" dirty="0" smtClean="0"/>
              <a:t>: </a:t>
            </a:r>
            <a:r>
              <a:rPr lang="en-US" baseline="0" dirty="0" err="1" smtClean="0"/>
              <a:t>em</a:t>
            </a:r>
            <a:r>
              <a:rPr lang="en-US" baseline="0" dirty="0" smtClean="0"/>
              <a:t> </a:t>
            </a:r>
            <a:r>
              <a:rPr lang="en-US" baseline="0" dirty="0" err="1" smtClean="0"/>
              <a:t>hãy</a:t>
            </a:r>
            <a:r>
              <a:rPr lang="en-US" baseline="0" dirty="0" smtClean="0"/>
              <a:t> </a:t>
            </a:r>
            <a:r>
              <a:rPr lang="en-US" baseline="0" dirty="0" err="1" smtClean="0"/>
              <a:t>lấy</a:t>
            </a:r>
            <a:r>
              <a:rPr lang="en-US" baseline="0" dirty="0" smtClean="0"/>
              <a:t> </a:t>
            </a:r>
            <a:r>
              <a:rPr lang="en-US" baseline="0" dirty="0" err="1" smtClean="0"/>
              <a:t>vd</a:t>
            </a:r>
            <a:r>
              <a:rPr lang="en-US" baseline="0" dirty="0" smtClean="0"/>
              <a:t> </a:t>
            </a:r>
            <a:r>
              <a:rPr lang="en-US" baseline="0" dirty="0" err="1" smtClean="0"/>
              <a:t>qh</a:t>
            </a:r>
            <a:r>
              <a:rPr lang="en-US" baseline="0" dirty="0" smtClean="0"/>
              <a:t> </a:t>
            </a:r>
            <a:r>
              <a:rPr lang="en-US" baseline="0" dirty="0" err="1" smtClean="0"/>
              <a:t>nhân</a:t>
            </a:r>
            <a:r>
              <a:rPr lang="en-US" baseline="0" dirty="0" smtClean="0"/>
              <a:t> </a:t>
            </a:r>
            <a:r>
              <a:rPr lang="en-US" baseline="0" dirty="0" err="1" smtClean="0"/>
              <a:t>thân</a:t>
            </a:r>
            <a:r>
              <a:rPr lang="en-US" baseline="0" dirty="0" smtClean="0"/>
              <a:t> </a:t>
            </a:r>
            <a:r>
              <a:rPr lang="en-US" baseline="0" dirty="0" err="1" smtClean="0"/>
              <a:t>liên</a:t>
            </a:r>
            <a:r>
              <a:rPr lang="en-US" baseline="0" dirty="0" smtClean="0"/>
              <a:t> </a:t>
            </a:r>
            <a:r>
              <a:rPr lang="en-US" baseline="0" dirty="0" err="1" smtClean="0"/>
              <a:t>quan</a:t>
            </a:r>
            <a:r>
              <a:rPr lang="en-US" baseline="0" dirty="0" smtClean="0"/>
              <a:t> </a:t>
            </a:r>
            <a:r>
              <a:rPr lang="en-US" baseline="0" dirty="0" err="1" smtClean="0"/>
              <a:t>đến</a:t>
            </a:r>
            <a:r>
              <a:rPr lang="en-US" baseline="0" dirty="0" smtClean="0"/>
              <a:t> </a:t>
            </a:r>
            <a:r>
              <a:rPr lang="en-US" baseline="0" dirty="0" err="1" smtClean="0"/>
              <a:t>ts</a:t>
            </a:r>
            <a:r>
              <a:rPr lang="en-US" baseline="0" dirty="0" smtClean="0"/>
              <a:t> </a:t>
            </a:r>
            <a:r>
              <a:rPr lang="en-US" baseline="0" dirty="0" err="1" smtClean="0"/>
              <a:t>và</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nhân</a:t>
            </a:r>
            <a:r>
              <a:rPr lang="en-US" baseline="0" dirty="0" smtClean="0"/>
              <a:t> </a:t>
            </a:r>
            <a:r>
              <a:rPr lang="en-US" baseline="0" dirty="0" err="1" smtClean="0"/>
              <a:t>thân</a:t>
            </a:r>
            <a:r>
              <a:rPr lang="en-US" baseline="0" dirty="0" smtClean="0"/>
              <a:t> </a:t>
            </a:r>
            <a:r>
              <a:rPr lang="en-US" baseline="0" dirty="0" err="1" smtClean="0"/>
              <a:t>ko</a:t>
            </a:r>
            <a:r>
              <a:rPr lang="en-US" baseline="0" dirty="0" smtClean="0"/>
              <a:t> </a:t>
            </a:r>
            <a:r>
              <a:rPr lang="en-US" baseline="0" dirty="0" err="1" smtClean="0"/>
              <a:t>liên</a:t>
            </a:r>
            <a:r>
              <a:rPr lang="en-US" baseline="0" dirty="0" smtClean="0"/>
              <a:t> </a:t>
            </a:r>
            <a:r>
              <a:rPr lang="en-US" baseline="0" dirty="0" err="1" smtClean="0"/>
              <a:t>quan</a:t>
            </a:r>
            <a:r>
              <a:rPr lang="en-US" baseline="0" dirty="0" smtClean="0"/>
              <a:t> </a:t>
            </a:r>
            <a:r>
              <a:rPr lang="en-US" baseline="0" dirty="0" err="1" smtClean="0"/>
              <a:t>đến</a:t>
            </a:r>
            <a:r>
              <a:rPr lang="en-US" baseline="0" dirty="0" smtClean="0"/>
              <a:t> </a:t>
            </a:r>
            <a:r>
              <a:rPr lang="en-US" baseline="0" dirty="0" err="1" smtClean="0"/>
              <a:t>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11</a:t>
            </a:fld>
            <a:endParaRPr lang="en-US"/>
          </a:p>
        </p:txBody>
      </p:sp>
    </p:spTree>
    <p:extLst>
      <p:ext uri="{BB962C8B-B14F-4D97-AF65-F5344CB8AC3E}">
        <p14:creationId xmlns:p14="http://schemas.microsoft.com/office/powerpoint/2010/main" val="208894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Trước</a:t>
            </a:r>
            <a:r>
              <a:rPr lang="en-US" dirty="0" smtClean="0"/>
              <a:t> </a:t>
            </a:r>
            <a:r>
              <a:rPr lang="en-US" dirty="0" err="1" smtClean="0"/>
              <a:t>trước</a:t>
            </a:r>
            <a:r>
              <a:rPr lang="en-US" baseline="0" dirty="0" smtClean="0"/>
              <a:t> </a:t>
            </a:r>
            <a:r>
              <a:rPr lang="en-US" baseline="0" dirty="0" err="1" smtClean="0"/>
              <a:t>đã</a:t>
            </a:r>
            <a:r>
              <a:rPr lang="en-US" baseline="0" dirty="0" smtClean="0"/>
              <a:t> </a:t>
            </a:r>
            <a:r>
              <a:rPr lang="en-US" baseline="0" dirty="0" err="1" smtClean="0"/>
              <a:t>nc</a:t>
            </a:r>
            <a:r>
              <a:rPr lang="en-US" baseline="0" dirty="0" smtClean="0"/>
              <a:t> </a:t>
            </a:r>
            <a:r>
              <a:rPr lang="en-US" baseline="0" dirty="0" err="1" smtClean="0"/>
              <a:t>kh</a:t>
            </a:r>
            <a:r>
              <a:rPr lang="en-US" baseline="0" dirty="0" smtClean="0"/>
              <a:t> </a:t>
            </a:r>
            <a:r>
              <a:rPr lang="en-US" baseline="0" dirty="0" err="1" smtClean="0"/>
              <a:t>plds</a:t>
            </a:r>
            <a:r>
              <a:rPr lang="en-US" baseline="0" dirty="0" smtClean="0"/>
              <a:t> </a:t>
            </a:r>
            <a:r>
              <a:rPr lang="en-US" baseline="0" dirty="0" err="1" smtClean="0"/>
              <a:t>và</a:t>
            </a:r>
            <a:r>
              <a:rPr lang="en-US" baseline="0" dirty="0" smtClean="0"/>
              <a:t> </a:t>
            </a:r>
            <a:r>
              <a:rPr lang="en-US" baseline="0" dirty="0" err="1" smtClean="0"/>
              <a:t>dtg</a:t>
            </a:r>
            <a:r>
              <a:rPr lang="en-US" baseline="0" dirty="0" smtClean="0"/>
              <a:t> dc </a:t>
            </a:r>
            <a:r>
              <a:rPr lang="en-US" baseline="0" dirty="0" err="1" smtClean="0"/>
              <a:t>của</a:t>
            </a:r>
            <a:r>
              <a:rPr lang="en-US" baseline="0" dirty="0" smtClean="0"/>
              <a:t> </a:t>
            </a:r>
            <a:r>
              <a:rPr lang="en-US" baseline="0" dirty="0" err="1" smtClean="0"/>
              <a:t>plds</a:t>
            </a:r>
            <a:r>
              <a:rPr lang="en-US" baseline="0" dirty="0" smtClean="0"/>
              <a:t>. </a:t>
            </a:r>
            <a:r>
              <a:rPr lang="en-US" baseline="0" dirty="0" err="1" smtClean="0"/>
              <a:t>Trong</a:t>
            </a:r>
            <a:r>
              <a:rPr lang="en-US" baseline="0" dirty="0" smtClean="0"/>
              <a:t> </a:t>
            </a:r>
            <a:r>
              <a:rPr lang="en-US" baseline="0" dirty="0" err="1" smtClean="0"/>
              <a:t>tiết</a:t>
            </a:r>
            <a:r>
              <a:rPr lang="en-US" baseline="0" dirty="0" smtClean="0"/>
              <a:t> </a:t>
            </a:r>
            <a:r>
              <a:rPr lang="en-US" baseline="0" dirty="0" err="1" smtClean="0"/>
              <a:t>này</a:t>
            </a:r>
            <a:r>
              <a:rPr lang="en-US" baseline="0" dirty="0" smtClean="0"/>
              <a:t>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nc</a:t>
            </a:r>
            <a:r>
              <a:rPr lang="en-US" baseline="0" dirty="0" smtClean="0"/>
              <a:t> </a:t>
            </a:r>
            <a:r>
              <a:rPr lang="en-US" baseline="0" dirty="0" err="1" smtClean="0"/>
              <a:t>ppdc</a:t>
            </a:r>
            <a:r>
              <a:rPr lang="en-US" baseline="0" dirty="0" smtClean="0"/>
              <a:t> </a:t>
            </a:r>
            <a:r>
              <a:rPr lang="en-US" baseline="0" dirty="0" err="1" smtClean="0"/>
              <a:t>và</a:t>
            </a:r>
            <a:r>
              <a:rPr lang="en-US" baseline="0" dirty="0" smtClean="0"/>
              <a:t> </a:t>
            </a:r>
            <a:r>
              <a:rPr lang="en-US" baseline="0" dirty="0" err="1" smtClean="0"/>
              <a:t>các</a:t>
            </a:r>
            <a:r>
              <a:rPr lang="en-US" baseline="0" dirty="0" smtClean="0"/>
              <a:t> </a:t>
            </a:r>
            <a:r>
              <a:rPr lang="en-US" baseline="0" dirty="0" err="1" smtClean="0"/>
              <a:t>nguyên</a:t>
            </a:r>
            <a:r>
              <a:rPr lang="en-US" baseline="0" dirty="0" smtClean="0"/>
              <a:t> </a:t>
            </a:r>
            <a:r>
              <a:rPr lang="en-US" baseline="0" dirty="0" err="1" smtClean="0"/>
              <a:t>tắc</a:t>
            </a:r>
            <a:endParaRPr lang="en-US" baseline="0" dirty="0" smtClean="0"/>
          </a:p>
          <a:p>
            <a:r>
              <a:rPr lang="en-US" baseline="0" dirty="0" err="1" smtClean="0"/>
              <a:t>Trước</a:t>
            </a:r>
            <a:r>
              <a:rPr lang="en-US" baseline="0" dirty="0" smtClean="0"/>
              <a:t> </a:t>
            </a:r>
            <a:r>
              <a:rPr lang="en-US" baseline="0" dirty="0" err="1" smtClean="0"/>
              <a:t>khi</a:t>
            </a:r>
            <a:r>
              <a:rPr lang="en-US" baseline="0" dirty="0" smtClean="0"/>
              <a:t> </a:t>
            </a:r>
            <a:r>
              <a:rPr lang="en-US" baseline="0" dirty="0" err="1" smtClean="0"/>
              <a:t>đi</a:t>
            </a:r>
            <a:r>
              <a:rPr lang="en-US" baseline="0" dirty="0" smtClean="0"/>
              <a:t> </a:t>
            </a:r>
            <a:r>
              <a:rPr lang="en-US" baseline="0" dirty="0" err="1" smtClean="0"/>
              <a:t>vào</a:t>
            </a:r>
            <a:r>
              <a:rPr lang="en-US" baseline="0" dirty="0" smtClean="0"/>
              <a:t> </a:t>
            </a:r>
            <a:r>
              <a:rPr lang="en-US" baseline="0" dirty="0" err="1" smtClean="0"/>
              <a:t>nc</a:t>
            </a:r>
            <a:r>
              <a:rPr lang="en-US" baseline="0" dirty="0" smtClean="0"/>
              <a:t> </a:t>
            </a:r>
            <a:r>
              <a:rPr lang="en-US" baseline="0" dirty="0" err="1" smtClean="0"/>
              <a:t>từng</a:t>
            </a:r>
            <a:r>
              <a:rPr lang="en-US" baseline="0" dirty="0" smtClean="0"/>
              <a:t> pp hay pp </a:t>
            </a:r>
            <a:r>
              <a:rPr lang="en-US" baseline="0" dirty="0" err="1" smtClean="0"/>
              <a:t>đặc</a:t>
            </a:r>
            <a:r>
              <a:rPr lang="en-US" baseline="0" dirty="0" smtClean="0"/>
              <a:t> </a:t>
            </a:r>
            <a:r>
              <a:rPr lang="en-US" baseline="0" dirty="0" err="1" smtClean="0"/>
              <a:t>trưng</a:t>
            </a:r>
            <a:r>
              <a:rPr lang="en-US" baseline="0" dirty="0" smtClean="0"/>
              <a:t> </a:t>
            </a:r>
            <a:r>
              <a:rPr lang="en-US" baseline="0" dirty="0" err="1" smtClean="0"/>
              <a:t>thì</a:t>
            </a:r>
            <a:r>
              <a:rPr lang="en-US" baseline="0" dirty="0" smtClean="0"/>
              <a:t> </a:t>
            </a:r>
            <a:r>
              <a:rPr lang="en-US" baseline="0" dirty="0" err="1" smtClean="0"/>
              <a:t>chúng</a:t>
            </a:r>
            <a:r>
              <a:rPr lang="en-US" baseline="0" dirty="0" smtClean="0"/>
              <a:t> ta </a:t>
            </a:r>
            <a:r>
              <a:rPr lang="en-US" baseline="0" dirty="0" err="1" smtClean="0"/>
              <a:t>hiểu</a:t>
            </a:r>
            <a:r>
              <a:rPr lang="en-US" baseline="0" dirty="0" smtClean="0"/>
              <a:t> </a:t>
            </a:r>
            <a:r>
              <a:rPr lang="en-US" baseline="0" dirty="0" err="1" smtClean="0"/>
              <a:t>ppdc</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Là</a:t>
            </a:r>
            <a:r>
              <a:rPr lang="en-US" baseline="0" dirty="0" smtClean="0"/>
              <a:t> </a:t>
            </a:r>
            <a:r>
              <a:rPr lang="en-US" baseline="0" dirty="0" err="1" smtClean="0"/>
              <a:t>các</a:t>
            </a:r>
            <a:r>
              <a:rPr lang="en-US" baseline="0" dirty="0" smtClean="0"/>
              <a:t> </a:t>
            </a:r>
            <a:r>
              <a:rPr lang="en-US" baseline="0" dirty="0" err="1" smtClean="0"/>
              <a:t>thức</a:t>
            </a:r>
            <a:r>
              <a:rPr lang="en-US" baseline="0" dirty="0" smtClean="0"/>
              <a:t> </a:t>
            </a:r>
            <a:r>
              <a:rPr lang="en-US" baseline="0" dirty="0" err="1" smtClean="0"/>
              <a:t>tác</a:t>
            </a:r>
            <a:r>
              <a:rPr lang="en-US" baseline="0" dirty="0" smtClean="0"/>
              <a:t> </a:t>
            </a:r>
            <a:r>
              <a:rPr lang="en-US" baseline="0" dirty="0" err="1" smtClean="0"/>
              <a:t>động</a:t>
            </a:r>
            <a:r>
              <a:rPr lang="en-US" baseline="0" dirty="0" smtClean="0"/>
              <a:t> </a:t>
            </a:r>
            <a:r>
              <a:rPr lang="en-US" baseline="0" dirty="0" err="1" smtClean="0"/>
              <a:t>lên</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mà</a:t>
            </a:r>
            <a:r>
              <a:rPr lang="en-US" baseline="0" dirty="0" smtClean="0"/>
              <a:t> </a:t>
            </a:r>
            <a:r>
              <a:rPr lang="en-US" baseline="0" dirty="0" err="1" smtClean="0"/>
              <a:t>luật</a:t>
            </a:r>
            <a:r>
              <a:rPr lang="en-US" baseline="0" dirty="0" smtClean="0"/>
              <a:t> </a:t>
            </a:r>
            <a:r>
              <a:rPr lang="en-US" baseline="0" dirty="0" err="1" smtClean="0"/>
              <a:t>này</a:t>
            </a:r>
            <a:r>
              <a:rPr lang="en-US" baseline="0" dirty="0" smtClean="0"/>
              <a:t> </a:t>
            </a:r>
            <a:r>
              <a:rPr lang="en-US" baseline="0" dirty="0" err="1" smtClean="0"/>
              <a:t>đc</a:t>
            </a:r>
            <a:endParaRPr lang="en-US" dirty="0" smtClean="0"/>
          </a:p>
          <a:p>
            <a:r>
              <a:rPr lang="en-US" dirty="0" err="1" smtClean="0"/>
              <a:t>Ppdc</a:t>
            </a:r>
            <a:r>
              <a:rPr lang="en-US" dirty="0" smtClean="0"/>
              <a:t> </a:t>
            </a:r>
            <a:r>
              <a:rPr lang="en-US" dirty="0" err="1" smtClean="0"/>
              <a:t>đặc</a:t>
            </a:r>
            <a:r>
              <a:rPr lang="en-US" baseline="0" dirty="0" smtClean="0"/>
              <a:t> </a:t>
            </a:r>
            <a:r>
              <a:rPr lang="en-US" baseline="0" dirty="0" err="1" smtClean="0"/>
              <a:t>trưng</a:t>
            </a:r>
            <a:r>
              <a:rPr lang="en-US" baseline="0" dirty="0" smtClean="0"/>
              <a:t> </a:t>
            </a:r>
            <a:r>
              <a:rPr lang="en-US" baseline="0" dirty="0" err="1" smtClean="0"/>
              <a:t>của</a:t>
            </a:r>
            <a:r>
              <a:rPr lang="en-US" baseline="0" dirty="0" smtClean="0"/>
              <a:t> </a:t>
            </a:r>
            <a:r>
              <a:rPr lang="en-US" baseline="0" dirty="0" err="1" smtClean="0"/>
              <a:t>plds</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Để</a:t>
            </a:r>
            <a:r>
              <a:rPr lang="en-US" baseline="0" dirty="0" smtClean="0"/>
              <a:t> </a:t>
            </a:r>
            <a:r>
              <a:rPr lang="en-US" baseline="0" dirty="0" err="1" smtClean="0"/>
              <a:t>cho</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họ</a:t>
            </a:r>
            <a:r>
              <a:rPr lang="en-US" baseline="0" dirty="0" smtClean="0"/>
              <a:t> </a:t>
            </a:r>
            <a:r>
              <a:rPr lang="en-US" baseline="0" dirty="0" err="1" smtClean="0"/>
              <a:t>tự</a:t>
            </a:r>
            <a:r>
              <a:rPr lang="en-US" baseline="0" dirty="0" smtClean="0"/>
              <a:t> </a:t>
            </a:r>
            <a:r>
              <a:rPr lang="en-US" baseline="0" dirty="0" err="1" smtClean="0"/>
              <a:t>định</a:t>
            </a:r>
            <a:r>
              <a:rPr lang="en-US" baseline="0" dirty="0" smtClean="0"/>
              <a:t> </a:t>
            </a:r>
            <a:r>
              <a:rPr lang="en-US" baseline="0" dirty="0" err="1" smtClean="0"/>
              <a:t>đoạt</a:t>
            </a:r>
            <a:r>
              <a:rPr lang="en-US" baseline="0" dirty="0" smtClean="0"/>
              <a:t>. So </a:t>
            </a:r>
            <a:r>
              <a:rPr lang="en-US" baseline="0" dirty="0" err="1" smtClean="0"/>
              <a:t>với</a:t>
            </a:r>
            <a:r>
              <a:rPr lang="en-US" baseline="0" dirty="0" smtClean="0"/>
              <a:t> </a:t>
            </a:r>
            <a:r>
              <a:rPr lang="en-US" baseline="0" dirty="0" err="1" smtClean="0"/>
              <a:t>pl</a:t>
            </a:r>
            <a:r>
              <a:rPr lang="en-US" baseline="0" dirty="0" smtClean="0"/>
              <a:t> </a:t>
            </a:r>
            <a:r>
              <a:rPr lang="en-US" baseline="0" dirty="0" err="1" smtClean="0"/>
              <a:t>hình</a:t>
            </a:r>
            <a:r>
              <a:rPr lang="en-US" baseline="0" dirty="0" smtClean="0"/>
              <a:t> </a:t>
            </a:r>
            <a:r>
              <a:rPr lang="en-US" baseline="0" dirty="0" err="1" smtClean="0"/>
              <a:t>sự</a:t>
            </a:r>
            <a:r>
              <a:rPr lang="en-US" baseline="0" dirty="0" smtClean="0"/>
              <a:t> </a:t>
            </a:r>
            <a:r>
              <a:rPr lang="en-US" baseline="0" dirty="0" err="1" smtClean="0"/>
              <a:t>nếu</a:t>
            </a:r>
            <a:r>
              <a:rPr lang="en-US" baseline="0" dirty="0" smtClean="0"/>
              <a:t> </a:t>
            </a:r>
            <a:r>
              <a:rPr lang="en-US" baseline="0" dirty="0" err="1" smtClean="0"/>
              <a:t>để</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tự</a:t>
            </a:r>
            <a:r>
              <a:rPr lang="en-US" baseline="0" dirty="0" smtClean="0"/>
              <a:t> </a:t>
            </a:r>
            <a:r>
              <a:rPr lang="en-US" baseline="0" dirty="0" err="1" smtClean="0"/>
              <a:t>định</a:t>
            </a:r>
            <a:r>
              <a:rPr lang="en-US" baseline="0" dirty="0" smtClean="0"/>
              <a:t> </a:t>
            </a:r>
            <a:r>
              <a:rPr lang="en-US" baseline="0" dirty="0" err="1" smtClean="0"/>
              <a:t>đoạt</a:t>
            </a:r>
            <a:r>
              <a:rPr lang="en-US" baseline="0" dirty="0" smtClean="0"/>
              <a:t> </a:t>
            </a:r>
            <a:r>
              <a:rPr lang="en-US" baseline="0" dirty="0" err="1" smtClean="0"/>
              <a:t>thì</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sẽ</a:t>
            </a:r>
            <a:r>
              <a:rPr lang="en-US" baseline="0" dirty="0" smtClean="0"/>
              <a:t> </a:t>
            </a:r>
            <a:r>
              <a:rPr lang="en-US" baseline="0" dirty="0" err="1" smtClean="0"/>
              <a:t>loạt</a:t>
            </a:r>
            <a:endParaRPr lang="en-US" baseline="0" dirty="0" smtClean="0"/>
          </a:p>
          <a:p>
            <a:r>
              <a:rPr lang="en-US" baseline="0" dirty="0" err="1" smtClean="0"/>
              <a:t>Nếu</a:t>
            </a:r>
            <a:r>
              <a:rPr lang="en-US" baseline="0" dirty="0" smtClean="0"/>
              <a:t> </a:t>
            </a:r>
          </a:p>
          <a:p>
            <a:r>
              <a:rPr lang="en-US" baseline="0" dirty="0" smtClean="0"/>
              <a:t>pp</a:t>
            </a: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12</a:t>
            </a:fld>
            <a:endParaRPr lang="en-US"/>
          </a:p>
        </p:txBody>
      </p:sp>
    </p:spTree>
    <p:extLst>
      <p:ext uri="{BB962C8B-B14F-4D97-AF65-F5344CB8AC3E}">
        <p14:creationId xmlns:p14="http://schemas.microsoft.com/office/powerpoint/2010/main" val="20576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Chiếm hữu có căn cứ pháp luật (Điều 183):</a:t>
            </a:r>
          </a:p>
          <a:p>
            <a:r>
              <a:rPr lang="vi-VN" dirty="0" smtClean="0"/>
              <a:t>Chủ sở hữu chiếm hữu tài sản.</a:t>
            </a:r>
          </a:p>
          <a:p>
            <a:r>
              <a:rPr lang="vi-VN" dirty="0" smtClean="0"/>
              <a:t>Người được chủ SH ủy quyền quản lý TS.</a:t>
            </a:r>
          </a:p>
          <a:p>
            <a:r>
              <a:rPr lang="vi-VN" dirty="0" smtClean="0"/>
              <a:t>Người được chuyển giao quyền chiếm hữu thông qua giao dịch dân sự phù hợp với QĐ pháp luật.</a:t>
            </a:r>
          </a:p>
          <a:p>
            <a:r>
              <a:rPr lang="vi-VN" dirty="0" smtClean="0"/>
              <a:t>Người phát hiện và giữ TS vô chủ, tài sản không xác định được ai là chủ sở hữu, tài sản bị đánh rơi, bị bỏ quên, bị chôn giấu, bị chìm đắm phù hợp với các điều kiện do PL qui định.</a:t>
            </a:r>
          </a:p>
          <a:p>
            <a:r>
              <a:rPr lang="vi-VN" dirty="0" smtClean="0"/>
              <a:t>Người phát hiện và giữ gia súc, gia cầm, vật nuôi dưới nước bị thất lạc phù hợp với các điều kiện do pháp luật qui định.</a:t>
            </a:r>
          </a:p>
          <a:p>
            <a:r>
              <a:rPr lang="vi-VN" dirty="0" smtClean="0"/>
              <a:t>Các trường hợp khác do pháp luật qui định.</a:t>
            </a:r>
          </a:p>
          <a:p>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13</a:t>
            </a:fld>
            <a:endParaRPr lang="en-US"/>
          </a:p>
        </p:txBody>
      </p:sp>
    </p:spTree>
    <p:extLst>
      <p:ext uri="{BB962C8B-B14F-4D97-AF65-F5344CB8AC3E}">
        <p14:creationId xmlns:p14="http://schemas.microsoft.com/office/powerpoint/2010/main" val="371443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15</a:t>
            </a:fld>
            <a:endParaRPr lang="en-US"/>
          </a:p>
        </p:txBody>
      </p:sp>
    </p:spTree>
    <p:extLst>
      <p:ext uri="{BB962C8B-B14F-4D97-AF65-F5344CB8AC3E}">
        <p14:creationId xmlns:p14="http://schemas.microsoft.com/office/powerpoint/2010/main" val="271031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Nd</a:t>
            </a:r>
            <a:r>
              <a:rPr lang="en-US" dirty="0" smtClean="0"/>
              <a:t> </a:t>
            </a:r>
            <a:r>
              <a:rPr lang="en-US" dirty="0" err="1" smtClean="0"/>
              <a:t>của</a:t>
            </a:r>
            <a:r>
              <a:rPr lang="en-US" baseline="0" dirty="0" smtClean="0"/>
              <a:t> </a:t>
            </a:r>
            <a:r>
              <a:rPr lang="en-US" baseline="0" dirty="0" err="1" smtClean="0"/>
              <a:t>quyền</a:t>
            </a:r>
            <a:r>
              <a:rPr lang="en-US" baseline="0" dirty="0" smtClean="0"/>
              <a:t> </a:t>
            </a:r>
            <a:r>
              <a:rPr lang="en-US" baseline="0" dirty="0" err="1" smtClean="0"/>
              <a:t>sở</a:t>
            </a:r>
            <a:r>
              <a:rPr lang="en-US" baseline="0" dirty="0" smtClean="0"/>
              <a:t> </a:t>
            </a:r>
            <a:r>
              <a:rPr lang="en-US" baseline="0" dirty="0" err="1" smtClean="0"/>
              <a:t>hữu</a:t>
            </a:r>
            <a:r>
              <a:rPr lang="en-US" baseline="0" dirty="0" smtClean="0"/>
              <a:t> </a:t>
            </a:r>
            <a:r>
              <a:rPr lang="en-US" baseline="0" dirty="0" err="1" smtClean="0"/>
              <a:t>gồm</a:t>
            </a:r>
            <a:r>
              <a:rPr lang="en-US" baseline="0" dirty="0" smtClean="0"/>
              <a:t> 3 </a:t>
            </a:r>
            <a:r>
              <a:rPr lang="en-US" baseline="0" dirty="0" err="1" smtClean="0"/>
              <a:t>quyền</a:t>
            </a:r>
            <a:r>
              <a:rPr lang="en-US" baseline="0" dirty="0" smtClean="0"/>
              <a:t>:</a:t>
            </a:r>
          </a:p>
          <a:p>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nghiên</a:t>
            </a:r>
            <a:r>
              <a:rPr lang="en-US" baseline="0" dirty="0" smtClean="0"/>
              <a:t> </a:t>
            </a:r>
            <a:r>
              <a:rPr lang="en-US" baseline="0" dirty="0" err="1" smtClean="0"/>
              <a:t>cứu</a:t>
            </a:r>
            <a:r>
              <a:rPr lang="en-US" baseline="0" dirty="0" smtClean="0"/>
              <a:t> </a:t>
            </a:r>
            <a:r>
              <a:rPr lang="en-US" baseline="0" dirty="0" err="1" smtClean="0"/>
              <a:t>về</a:t>
            </a:r>
            <a:r>
              <a:rPr lang="en-US" baseline="0" dirty="0" smtClean="0"/>
              <a:t> </a:t>
            </a:r>
            <a:r>
              <a:rPr lang="en-US" baseline="0" dirty="0" err="1" smtClean="0"/>
              <a:t>từng</a:t>
            </a:r>
            <a:r>
              <a:rPr lang="en-US" baseline="0" dirty="0" smtClean="0"/>
              <a:t> </a:t>
            </a:r>
            <a:r>
              <a:rPr lang="en-US" baseline="0" dirty="0" err="1" smtClean="0"/>
              <a:t>quyền</a:t>
            </a:r>
            <a:r>
              <a:rPr lang="en-US" baseline="0" dirty="0" smtClean="0"/>
              <a:t> </a:t>
            </a:r>
            <a:r>
              <a:rPr lang="en-US" baseline="0" dirty="0" err="1" smtClean="0"/>
              <a:t>này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F2577D-A50B-4A6A-9D1F-6A9E2E9C53FD}" type="slidenum">
              <a:rPr lang="en-US" smtClean="0"/>
              <a:t>17</a:t>
            </a:fld>
            <a:endParaRPr lang="en-US"/>
          </a:p>
        </p:txBody>
      </p:sp>
    </p:spTree>
    <p:extLst>
      <p:ext uri="{BB962C8B-B14F-4D97-AF65-F5344CB8AC3E}">
        <p14:creationId xmlns:p14="http://schemas.microsoft.com/office/powerpoint/2010/main" val="354970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440A6-B17B-4935-8380-BD122D806EE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211386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440A6-B17B-4935-8380-BD122D806EE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208456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440A6-B17B-4935-8380-BD122D806EE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123651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D62DD38D-357E-42C5-A0D2-394055CA151D}"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398015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DD38D-357E-42C5-A0D2-394055CA151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33118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2DD38D-357E-42C5-A0D2-394055CA151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3767003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2DD38D-357E-42C5-A0D2-394055CA151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350858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2DD38D-357E-42C5-A0D2-394055CA151D}"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3206902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2DD38D-357E-42C5-A0D2-394055CA151D}"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2452695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DD38D-357E-42C5-A0D2-394055CA151D}"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632771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2DD38D-357E-42C5-A0D2-394055CA151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392555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440A6-B17B-4935-8380-BD122D806EE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56911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2DD38D-357E-42C5-A0D2-394055CA151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1959628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440A6-B17B-4935-8380-BD122D806EE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3554595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440A6-B17B-4935-8380-BD122D806EE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382833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440A6-B17B-4935-8380-BD122D806EE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6494-4E08-43A6-B324-DBA2C1615C2C}"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latin typeface="Arial" panose="020B0604020202020204" pitchFamily="34" charset="0"/>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408933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440A6-B17B-4935-8380-BD122D806EE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742233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AD440A6-B17B-4935-8380-BD122D806EE6}"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4095723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AD440A6-B17B-4935-8380-BD122D806EE6}"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1687340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DD38D-357E-42C5-A0D2-394055CA151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848211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DD38D-357E-42C5-A0D2-394055CA151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59D5E-F6AE-43D3-BEC0-DE4F1611AB48}" type="slidenum">
              <a:rPr lang="en-US" smtClean="0"/>
              <a:t>‹#›</a:t>
            </a:fld>
            <a:endParaRPr lang="en-US"/>
          </a:p>
        </p:txBody>
      </p:sp>
    </p:spTree>
    <p:extLst>
      <p:ext uri="{BB962C8B-B14F-4D97-AF65-F5344CB8AC3E}">
        <p14:creationId xmlns:p14="http://schemas.microsoft.com/office/powerpoint/2010/main" val="2046054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28601"/>
            <a:ext cx="10972800" cy="5635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08000" y="1295400"/>
            <a:ext cx="5435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46800" y="1295400"/>
            <a:ext cx="5435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8000" y="3848100"/>
            <a:ext cx="5435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46800" y="3848100"/>
            <a:ext cx="5435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fld id="{A783D327-CA52-4F0F-8736-C1C27669B375}" type="slidenum">
              <a:rPr lang="en-US" altLang="en-US"/>
              <a:pPr/>
              <a:t>‹#›</a:t>
            </a:fld>
            <a:endParaRPr lang="en-US" altLang="en-US"/>
          </a:p>
        </p:txBody>
      </p:sp>
    </p:spTree>
    <p:extLst>
      <p:ext uri="{BB962C8B-B14F-4D97-AF65-F5344CB8AC3E}">
        <p14:creationId xmlns:p14="http://schemas.microsoft.com/office/powerpoint/2010/main" val="29502598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D440A6-B17B-4935-8380-BD122D806EE6}"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32115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295400"/>
            <a:ext cx="11074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000" y="3848100"/>
            <a:ext cx="11074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0E1626D8-6246-48C1-815C-1A60937373D4}" type="slidenum">
              <a:rPr lang="en-US" altLang="en-US"/>
              <a:pPr/>
              <a:t>‹#›</a:t>
            </a:fld>
            <a:endParaRPr lang="en-US" altLang="en-US"/>
          </a:p>
        </p:txBody>
      </p:sp>
    </p:spTree>
    <p:extLst>
      <p:ext uri="{BB962C8B-B14F-4D97-AF65-F5344CB8AC3E}">
        <p14:creationId xmlns:p14="http://schemas.microsoft.com/office/powerpoint/2010/main" val="5760754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295400"/>
            <a:ext cx="5435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46800" y="1295400"/>
            <a:ext cx="5435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46800" y="3848100"/>
            <a:ext cx="5435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dt" sz="half" idx="10"/>
          </p:nvPr>
        </p:nvSpPr>
        <p:spPr>
          <a:ln/>
        </p:spPr>
        <p:txBody>
          <a:bodyPr/>
          <a:lstStyle>
            <a:lvl1pPr>
              <a:defRPr/>
            </a:lvl1pPr>
          </a:lstStyle>
          <a:p>
            <a:pPr>
              <a:defRPr/>
            </a:pPr>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
        <p:nvSpPr>
          <p:cNvPr id="8" name="Rectangle 12"/>
          <p:cNvSpPr>
            <a:spLocks noGrp="1" noChangeArrowheads="1"/>
          </p:cNvSpPr>
          <p:nvPr>
            <p:ph type="sldNum" sz="quarter" idx="12"/>
          </p:nvPr>
        </p:nvSpPr>
        <p:spPr>
          <a:ln/>
        </p:spPr>
        <p:txBody>
          <a:bodyPr/>
          <a:lstStyle>
            <a:lvl1pPr>
              <a:defRPr/>
            </a:lvl1pPr>
          </a:lstStyle>
          <a:p>
            <a:fld id="{9FD406AA-FD2A-40C5-BF14-E7CD3326CFF0}" type="slidenum">
              <a:rPr lang="en-US" altLang="en-US"/>
              <a:pPr/>
              <a:t>‹#›</a:t>
            </a:fld>
            <a:endParaRPr lang="en-US" altLang="en-US"/>
          </a:p>
        </p:txBody>
      </p:sp>
    </p:spTree>
    <p:extLst>
      <p:ext uri="{BB962C8B-B14F-4D97-AF65-F5344CB8AC3E}">
        <p14:creationId xmlns:p14="http://schemas.microsoft.com/office/powerpoint/2010/main" val="2384685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440A6-B17B-4935-8380-BD122D806EE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73180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440A6-B17B-4935-8380-BD122D806EE6}"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426280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440A6-B17B-4935-8380-BD122D806EE6}"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1186623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440A6-B17B-4935-8380-BD122D806EE6}"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138356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440A6-B17B-4935-8380-BD122D806EE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39871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440A6-B17B-4935-8380-BD122D806EE6}"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56494-4E08-43A6-B324-DBA2C1615C2C}" type="slidenum">
              <a:rPr lang="en-US" smtClean="0"/>
              <a:t>‹#›</a:t>
            </a:fld>
            <a:endParaRPr lang="en-US"/>
          </a:p>
        </p:txBody>
      </p:sp>
    </p:spTree>
    <p:extLst>
      <p:ext uri="{BB962C8B-B14F-4D97-AF65-F5344CB8AC3E}">
        <p14:creationId xmlns:p14="http://schemas.microsoft.com/office/powerpoint/2010/main" val="181367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440A6-B17B-4935-8380-BD122D806EE6}"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56494-4E08-43A6-B324-DBA2C1615C2C}" type="slidenum">
              <a:rPr lang="en-US" smtClean="0"/>
              <a:t>‹#›</a:t>
            </a:fld>
            <a:endParaRPr lang="en-US"/>
          </a:p>
        </p:txBody>
      </p:sp>
    </p:spTree>
    <p:extLst>
      <p:ext uri="{BB962C8B-B14F-4D97-AF65-F5344CB8AC3E}">
        <p14:creationId xmlns:p14="http://schemas.microsoft.com/office/powerpoint/2010/main" val="3508702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defRPr>
            </a:lvl1pPr>
          </a:lstStyle>
          <a:p>
            <a:fld id="{0AD440A6-B17B-4935-8380-BD122D806EE6}" type="datetimeFigureOut">
              <a:rPr lang="en-US" smtClean="0"/>
              <a:pPr/>
              <a:t>2/28/2023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defRPr>
            </a:lvl1pPr>
          </a:lstStyle>
          <a:p>
            <a:fld id="{21556494-4E08-43A6-B324-DBA2C1615C2C}" type="slidenum">
              <a:rPr lang="en-US" smtClean="0"/>
              <a:pPr/>
              <a:t>‹#›</a:t>
            </a:fld>
            <a:endParaRPr lang="en-US" dirty="0"/>
          </a:p>
        </p:txBody>
      </p:sp>
    </p:spTree>
    <p:extLst>
      <p:ext uri="{BB962C8B-B14F-4D97-AF65-F5344CB8AC3E}">
        <p14:creationId xmlns:p14="http://schemas.microsoft.com/office/powerpoint/2010/main" val="2092117852"/>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2" r:id="rId19"/>
    <p:sldLayoutId id="2147483793" r:id="rId20"/>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hyperlink" Target="https://forms.gle/hU53VKmgnFDTAwm59"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f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526703" y="2217595"/>
            <a:ext cx="6237317" cy="1740766"/>
          </a:xfrm>
          <a:ln w="28575" cap="rnd">
            <a:noFill/>
            <a:prstDash val="sysDot"/>
            <a:miter lim="800000"/>
            <a:headEnd/>
            <a:tailEnd/>
          </a:ln>
        </p:spPr>
        <p:txBody>
          <a:bodyPr>
            <a:normAutofit fontScale="90000"/>
          </a:bodyPr>
          <a:lstStyle/>
          <a:p>
            <a:pPr algn="ctr" eaLnBrk="1" hangingPunct="1">
              <a:lnSpc>
                <a:spcPct val="120000"/>
              </a:lnSpc>
              <a:spcBef>
                <a:spcPct val="50000"/>
              </a:spcBef>
            </a:pPr>
            <a:r>
              <a:rPr lang="en-US" altLang="en-US" sz="5400" b="1" dirty="0" err="1">
                <a:solidFill>
                  <a:srgbClr val="FFFF00"/>
                </a:solidFill>
              </a:rPr>
              <a:t>Bài</a:t>
            </a:r>
            <a:r>
              <a:rPr lang="en-US" altLang="en-US" sz="5400" b="1" dirty="0">
                <a:solidFill>
                  <a:srgbClr val="FFFF00"/>
                </a:solidFill>
              </a:rPr>
              <a:t> </a:t>
            </a:r>
            <a:r>
              <a:rPr lang="en-US" altLang="en-US" sz="5400" b="1" dirty="0" err="1" smtClean="0">
                <a:solidFill>
                  <a:srgbClr val="FFFF00"/>
                </a:solidFill>
              </a:rPr>
              <a:t>giảng</a:t>
            </a:r>
            <a:r>
              <a:rPr lang="en-US" altLang="en-US" sz="4800" b="1" dirty="0">
                <a:solidFill>
                  <a:srgbClr val="FFFF00"/>
                </a:solidFill>
              </a:rPr>
              <a:t/>
            </a:r>
            <a:br>
              <a:rPr lang="en-US" altLang="en-US" sz="4800" b="1" dirty="0">
                <a:solidFill>
                  <a:srgbClr val="FFFF00"/>
                </a:solidFill>
              </a:rPr>
            </a:br>
            <a:r>
              <a:rPr lang="vi-VN" altLang="en-US" sz="5300" b="1" dirty="0" smtClean="0">
                <a:solidFill>
                  <a:srgbClr val="FFFF00"/>
                </a:solidFill>
              </a:rPr>
              <a:t>PHÁP </a:t>
            </a:r>
            <a:r>
              <a:rPr lang="en-US" altLang="en-US" sz="5300" b="1" dirty="0" smtClean="0">
                <a:solidFill>
                  <a:srgbClr val="FFFF00"/>
                </a:solidFill>
              </a:rPr>
              <a:t>LUẬT </a:t>
            </a:r>
            <a:r>
              <a:rPr lang="en-US" altLang="en-US" sz="5300" b="1" dirty="0">
                <a:solidFill>
                  <a:srgbClr val="FFFF00"/>
                </a:solidFill>
              </a:rPr>
              <a:t>DÂN </a:t>
            </a:r>
            <a:r>
              <a:rPr lang="en-US" altLang="en-US" sz="5300" b="1" dirty="0" smtClean="0">
                <a:solidFill>
                  <a:srgbClr val="FFFF00"/>
                </a:solidFill>
              </a:rPr>
              <a:t>SỰ</a:t>
            </a:r>
            <a:endParaRPr lang="en-US" altLang="en-US" sz="5300" b="1"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07" y="1395125"/>
            <a:ext cx="4208895" cy="4701309"/>
          </a:xfrm>
          <a:prstGeom prst="rect">
            <a:avLst/>
          </a:prstGeom>
        </p:spPr>
      </p:pic>
    </p:spTree>
    <p:extLst>
      <p:ext uri="{BB962C8B-B14F-4D97-AF65-F5344CB8AC3E}">
        <p14:creationId xmlns:p14="http://schemas.microsoft.com/office/powerpoint/2010/main" val="31280861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sz="quarter"/>
          </p:nvPr>
        </p:nvSpPr>
        <p:spPr>
          <a:ln cap="flat">
            <a:solidFill>
              <a:schemeClr val="bg1"/>
            </a:solidFill>
            <a:prstDash val="lgDash"/>
            <a:miter lim="800000"/>
            <a:headEnd/>
            <a:tailEnd/>
          </a:ln>
        </p:spPr>
        <p:txBody>
          <a:bodyPr>
            <a:normAutofit fontScale="90000"/>
          </a:bodyPr>
          <a:lstStyle/>
          <a:p>
            <a:pPr eaLnBrk="1" hangingPunct="1"/>
            <a:r>
              <a:rPr lang="en-US" altLang="en-US" sz="3600" b="1" dirty="0" err="1" smtClean="0">
                <a:solidFill>
                  <a:srgbClr val="FFFF00"/>
                </a:solidFill>
              </a:rPr>
              <a:t>Ví</a:t>
            </a:r>
            <a:r>
              <a:rPr lang="en-US" altLang="en-US" sz="3600" b="1" dirty="0" smtClean="0">
                <a:solidFill>
                  <a:srgbClr val="FFFF00"/>
                </a:solidFill>
              </a:rPr>
              <a:t> </a:t>
            </a:r>
            <a:r>
              <a:rPr lang="en-US" altLang="en-US" sz="3600" b="1" dirty="0" err="1" smtClean="0">
                <a:solidFill>
                  <a:srgbClr val="FFFF00"/>
                </a:solidFill>
              </a:rPr>
              <a:t>dụ</a:t>
            </a:r>
            <a:r>
              <a:rPr lang="en-US" altLang="en-US" sz="3600" b="1" dirty="0" smtClean="0">
                <a:solidFill>
                  <a:srgbClr val="FFFF00"/>
                </a:solidFill>
              </a:rPr>
              <a:t>:</a:t>
            </a:r>
            <a:endParaRPr lang="en-US" altLang="en-US" sz="3600" b="1" dirty="0">
              <a:solidFill>
                <a:srgbClr val="FFFF00"/>
              </a:solidFill>
            </a:endParaRPr>
          </a:p>
        </p:txBody>
      </p:sp>
      <p:sp>
        <p:nvSpPr>
          <p:cNvPr id="73731" name="Rectangle 3"/>
          <p:cNvSpPr>
            <a:spLocks noGrp="1" noChangeArrowheads="1"/>
          </p:cNvSpPr>
          <p:nvPr>
            <p:ph sz="quarter" idx="1"/>
          </p:nvPr>
        </p:nvSpPr>
        <p:spPr>
          <a:xfrm>
            <a:off x="1695450" y="882290"/>
            <a:ext cx="4076700" cy="2392363"/>
          </a:xfrm>
          <a:ln w="3175">
            <a:solidFill>
              <a:schemeClr val="tx1"/>
            </a:solidFill>
            <a:miter lim="800000"/>
            <a:headEnd/>
            <a:tailEnd/>
          </a:ln>
        </p:spPr>
        <p:txBody>
          <a:bodyPr/>
          <a:lstStyle/>
          <a:p>
            <a:pPr algn="ctr" eaLnBrk="1" hangingPunct="1">
              <a:buFont typeface="Wingdings" panose="05000000000000000000" pitchFamily="2" charset="2"/>
              <a:buNone/>
            </a:pPr>
            <a:r>
              <a:rPr lang="en-US" altLang="en-US" b="1" dirty="0">
                <a:solidFill>
                  <a:srgbClr val="00CCFF"/>
                </a:solidFill>
              </a:rPr>
              <a:t>1.</a:t>
            </a:r>
            <a:r>
              <a:rPr lang="en-US" altLang="en-US" b="1" dirty="0"/>
              <a:t> VẬT</a:t>
            </a:r>
          </a:p>
        </p:txBody>
      </p:sp>
      <p:sp>
        <p:nvSpPr>
          <p:cNvPr id="73732" name="Rectangle 4"/>
          <p:cNvSpPr>
            <a:spLocks noGrp="1" noChangeArrowheads="1"/>
          </p:cNvSpPr>
          <p:nvPr>
            <p:ph sz="quarter" idx="2"/>
          </p:nvPr>
        </p:nvSpPr>
        <p:spPr>
          <a:xfrm>
            <a:off x="6172200" y="884600"/>
            <a:ext cx="4076700" cy="2392363"/>
          </a:xfrm>
          <a:ln w="3175">
            <a:solidFill>
              <a:schemeClr val="tx1"/>
            </a:solidFill>
            <a:miter lim="800000"/>
            <a:headEnd/>
            <a:tailEnd/>
          </a:ln>
        </p:spPr>
        <p:txBody>
          <a:bodyPr/>
          <a:lstStyle/>
          <a:p>
            <a:pPr algn="ctr" eaLnBrk="1" hangingPunct="1">
              <a:buFont typeface="Wingdings" panose="05000000000000000000" pitchFamily="2" charset="2"/>
              <a:buNone/>
            </a:pPr>
            <a:r>
              <a:rPr lang="en-US" altLang="en-US" b="1" dirty="0">
                <a:solidFill>
                  <a:srgbClr val="00CCFF"/>
                </a:solidFill>
              </a:rPr>
              <a:t>2.</a:t>
            </a:r>
            <a:r>
              <a:rPr lang="en-US" altLang="en-US" b="1" dirty="0"/>
              <a:t> TIỀN</a:t>
            </a:r>
          </a:p>
        </p:txBody>
      </p:sp>
      <p:sp>
        <p:nvSpPr>
          <p:cNvPr id="73733" name="Rectangle 5"/>
          <p:cNvSpPr>
            <a:spLocks noGrp="1" noChangeArrowheads="1"/>
          </p:cNvSpPr>
          <p:nvPr>
            <p:ph sz="quarter" idx="3"/>
          </p:nvPr>
        </p:nvSpPr>
        <p:spPr>
          <a:xfrm>
            <a:off x="1695450" y="3605349"/>
            <a:ext cx="4076700" cy="2871651"/>
          </a:xfrm>
          <a:ln w="3175">
            <a:solidFill>
              <a:schemeClr val="tx1"/>
            </a:solidFill>
            <a:miter lim="800000"/>
            <a:headEnd/>
            <a:tailEnd/>
          </a:ln>
        </p:spPr>
        <p:txBody>
          <a:bodyPr/>
          <a:lstStyle/>
          <a:p>
            <a:pPr algn="ctr" eaLnBrk="1" hangingPunct="1">
              <a:buFont typeface="Wingdings" panose="05000000000000000000" pitchFamily="2" charset="2"/>
              <a:buNone/>
            </a:pPr>
            <a:r>
              <a:rPr lang="en-US" altLang="en-US" b="1">
                <a:solidFill>
                  <a:srgbClr val="00CCFF"/>
                </a:solidFill>
              </a:rPr>
              <a:t>3.</a:t>
            </a:r>
            <a:r>
              <a:rPr lang="en-US" altLang="en-US" b="1"/>
              <a:t> GIẤY TỜ TRỊ GIÁ ĐƯỢC BẰNG TIỀN</a:t>
            </a:r>
          </a:p>
        </p:txBody>
      </p:sp>
      <p:sp>
        <p:nvSpPr>
          <p:cNvPr id="73734" name="Rectangle 6"/>
          <p:cNvSpPr>
            <a:spLocks noGrp="1" noChangeArrowheads="1"/>
          </p:cNvSpPr>
          <p:nvPr>
            <p:ph sz="quarter" idx="4"/>
          </p:nvPr>
        </p:nvSpPr>
        <p:spPr>
          <a:xfrm>
            <a:off x="6210300" y="3605349"/>
            <a:ext cx="4038600" cy="2871651"/>
          </a:xfrm>
          <a:ln w="3175">
            <a:solidFill>
              <a:schemeClr val="tx1"/>
            </a:solidFill>
            <a:miter lim="800000"/>
            <a:headEnd/>
            <a:tailEnd/>
          </a:ln>
        </p:spPr>
        <p:txBody>
          <a:bodyPr/>
          <a:lstStyle/>
          <a:p>
            <a:pPr algn="ctr" eaLnBrk="1" hangingPunct="1">
              <a:buFont typeface="Wingdings" panose="05000000000000000000" pitchFamily="2" charset="2"/>
              <a:buNone/>
            </a:pPr>
            <a:r>
              <a:rPr lang="en-US" altLang="en-US" b="1">
                <a:solidFill>
                  <a:srgbClr val="00CCFF"/>
                </a:solidFill>
              </a:rPr>
              <a:t>4.</a:t>
            </a:r>
            <a:r>
              <a:rPr lang="en-US" altLang="en-US" b="1"/>
              <a:t> QUYỀN TÀI SẢN</a:t>
            </a:r>
          </a:p>
        </p:txBody>
      </p:sp>
      <p:pic>
        <p:nvPicPr>
          <p:cNvPr id="73735" name="Picture 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58" y="1584960"/>
            <a:ext cx="2452642" cy="166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T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1584960"/>
            <a:ext cx="2429790" cy="166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455" y="4528993"/>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CO PHIE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4909993"/>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2063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609600" y="362745"/>
            <a:ext cx="10972800" cy="563563"/>
          </a:xfrm>
          <a:ln w="28575">
            <a:solidFill>
              <a:schemeClr val="bg1"/>
            </a:solidFill>
            <a:miter lim="800000"/>
            <a:headEnd/>
            <a:tailEnd/>
          </a:ln>
        </p:spPr>
        <p:txBody>
          <a:bodyPr>
            <a:normAutofit fontScale="90000"/>
          </a:bodyPr>
          <a:lstStyle/>
          <a:p>
            <a:pPr eaLnBrk="1" hangingPunct="1"/>
            <a:r>
              <a:rPr lang="en-US" altLang="en-US" sz="3600" b="1" dirty="0">
                <a:solidFill>
                  <a:srgbClr val="FFFF00"/>
                </a:solidFill>
                <a:latin typeface="Arial" panose="020B0604020202020204" pitchFamily="34" charset="0"/>
                <a:cs typeface="Arial" panose="020B0604020202020204" pitchFamily="34" charset="0"/>
              </a:rPr>
              <a:t>QUAN HỆ NHÂN THÂN</a:t>
            </a:r>
          </a:p>
        </p:txBody>
      </p:sp>
      <p:sp>
        <p:nvSpPr>
          <p:cNvPr id="27651" name="Rectangle 5"/>
          <p:cNvSpPr>
            <a:spLocks noGrp="1" noChangeArrowheads="1"/>
          </p:cNvSpPr>
          <p:nvPr>
            <p:ph type="body" sz="half" idx="1"/>
          </p:nvPr>
        </p:nvSpPr>
        <p:spPr>
          <a:xfrm>
            <a:off x="609600" y="1295401"/>
            <a:ext cx="5410200" cy="4952999"/>
          </a:xfrm>
          <a:ln w="38100" cap="rnd">
            <a:solidFill>
              <a:srgbClr val="FF0000"/>
            </a:solidFill>
            <a:prstDash val="sysDot"/>
            <a:miter lim="800000"/>
            <a:headEnd/>
            <a:tailEnd/>
          </a:ln>
        </p:spPr>
        <p:txBody>
          <a:bodyPr/>
          <a:lstStyle/>
          <a:p>
            <a:pPr algn="just" eaLnBrk="1" hangingPunct="1">
              <a:lnSpc>
                <a:spcPct val="80000"/>
              </a:lnSpc>
              <a:buFont typeface="Wingdings" panose="05000000000000000000" pitchFamily="2" charset="2"/>
              <a:buChar char="Ø"/>
            </a:pPr>
            <a:r>
              <a:rPr lang="en-US" altLang="en-US" sz="3000" dirty="0" err="1" smtClean="0">
                <a:latin typeface="Arial" panose="020B0604020202020204" pitchFamily="34" charset="0"/>
                <a:cs typeface="Arial" panose="020B0604020202020204" pitchFamily="34" charset="0"/>
              </a:rPr>
              <a:t>Quan</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hệ</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nhân</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thân</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là</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những</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quan</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hệ</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phát</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sinh</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từ</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một</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giá</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trị</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tinh</a:t>
            </a:r>
            <a:r>
              <a:rPr lang="en-US" altLang="en-US" sz="3000" dirty="0" smtClean="0">
                <a:latin typeface="Arial" panose="020B0604020202020204" pitchFamily="34" charset="0"/>
                <a:cs typeface="Arial" panose="020B0604020202020204" pitchFamily="34" charset="0"/>
              </a:rPr>
              <a:t> </a:t>
            </a:r>
            <a:r>
              <a:rPr lang="en-US" altLang="en-US" sz="3000" dirty="0" err="1" smtClean="0">
                <a:latin typeface="Arial" panose="020B0604020202020204" pitchFamily="34" charset="0"/>
                <a:cs typeface="Arial" panose="020B0604020202020204" pitchFamily="34" charset="0"/>
              </a:rPr>
              <a:t>thần</a:t>
            </a:r>
            <a:r>
              <a:rPr lang="en-US" altLang="en-US" sz="3000" dirty="0" smtClean="0">
                <a:cs typeface="Arial" panose="020B0604020202020204" pitchFamily="34" charset="0"/>
              </a:rPr>
              <a:t>, </a:t>
            </a:r>
            <a:r>
              <a:rPr lang="en-US" altLang="en-US" sz="3000" dirty="0" err="1" smtClean="0">
                <a:cs typeface="Arial" panose="020B0604020202020204" pitchFamily="34" charset="0"/>
              </a:rPr>
              <a:t>trí</a:t>
            </a:r>
            <a:r>
              <a:rPr lang="en-US" altLang="en-US" sz="3000" dirty="0" smtClean="0">
                <a:cs typeface="Arial" panose="020B0604020202020204" pitchFamily="34" charset="0"/>
              </a:rPr>
              <a:t> </a:t>
            </a:r>
            <a:r>
              <a:rPr lang="en-US" altLang="en-US" sz="3000" dirty="0" err="1" smtClean="0">
                <a:cs typeface="Arial" panose="020B0604020202020204" pitchFamily="34" charset="0"/>
              </a:rPr>
              <a:t>tuệ</a:t>
            </a:r>
            <a:r>
              <a:rPr lang="en-US" altLang="en-US" sz="3000" dirty="0" smtClean="0">
                <a:cs typeface="Arial" panose="020B0604020202020204" pitchFamily="34" charset="0"/>
              </a:rPr>
              <a:t> </a:t>
            </a:r>
            <a:r>
              <a:rPr lang="en-US" altLang="en-US" sz="3000" dirty="0" err="1" smtClean="0">
                <a:cs typeface="Arial" panose="020B0604020202020204" pitchFamily="34" charset="0"/>
              </a:rPr>
              <a:t>của</a:t>
            </a:r>
            <a:r>
              <a:rPr lang="en-US" altLang="en-US" sz="3000" dirty="0" smtClean="0">
                <a:cs typeface="Arial" panose="020B0604020202020204" pitchFamily="34" charset="0"/>
              </a:rPr>
              <a:t> </a:t>
            </a:r>
            <a:r>
              <a:rPr lang="en-US" altLang="en-US" sz="3000" dirty="0" err="1" smtClean="0">
                <a:cs typeface="Arial" panose="020B0604020202020204" pitchFamily="34" charset="0"/>
              </a:rPr>
              <a:t>một</a:t>
            </a:r>
            <a:r>
              <a:rPr lang="en-US" altLang="en-US" sz="3000" dirty="0" smtClean="0">
                <a:cs typeface="Arial" panose="020B0604020202020204" pitchFamily="34" charset="0"/>
              </a:rPr>
              <a:t> </a:t>
            </a:r>
            <a:r>
              <a:rPr lang="en-US" altLang="en-US" sz="3000" dirty="0" err="1" smtClean="0">
                <a:cs typeface="Arial" panose="020B0604020202020204" pitchFamily="34" charset="0"/>
              </a:rPr>
              <a:t>cá</a:t>
            </a:r>
            <a:r>
              <a:rPr lang="en-US" altLang="en-US" sz="3000" dirty="0" smtClean="0">
                <a:cs typeface="Arial" panose="020B0604020202020204" pitchFamily="34" charset="0"/>
              </a:rPr>
              <a:t> </a:t>
            </a:r>
            <a:r>
              <a:rPr lang="en-US" altLang="en-US" sz="3000" dirty="0" err="1" smtClean="0">
                <a:cs typeface="Arial" panose="020B0604020202020204" pitchFamily="34" charset="0"/>
              </a:rPr>
              <a:t>nhân</a:t>
            </a:r>
            <a:r>
              <a:rPr lang="en-US" altLang="en-US" sz="3000" dirty="0" smtClean="0">
                <a:cs typeface="Arial" panose="020B0604020202020204" pitchFamily="34" charset="0"/>
              </a:rPr>
              <a:t> hay </a:t>
            </a:r>
            <a:r>
              <a:rPr lang="en-US" altLang="en-US" sz="3000" dirty="0" err="1" smtClean="0">
                <a:cs typeface="Arial" panose="020B0604020202020204" pitchFamily="34" charset="0"/>
              </a:rPr>
              <a:t>tổ</a:t>
            </a:r>
            <a:r>
              <a:rPr lang="en-US" altLang="en-US" sz="3000" dirty="0" smtClean="0">
                <a:cs typeface="Arial" panose="020B0604020202020204" pitchFamily="34" charset="0"/>
              </a:rPr>
              <a:t> </a:t>
            </a:r>
            <a:r>
              <a:rPr lang="en-US" altLang="en-US" sz="3000" dirty="0" err="1" smtClean="0">
                <a:cs typeface="Arial" panose="020B0604020202020204" pitchFamily="34" charset="0"/>
              </a:rPr>
              <a:t>chức</a:t>
            </a:r>
            <a:r>
              <a:rPr lang="en-US" altLang="en-US" sz="3000" dirty="0" smtClean="0">
                <a:cs typeface="Arial" panose="020B0604020202020204" pitchFamily="34" charset="0"/>
              </a:rPr>
              <a:t> </a:t>
            </a:r>
            <a:r>
              <a:rPr lang="en-US" altLang="en-US" sz="3000" dirty="0" err="1" smtClean="0">
                <a:cs typeface="Arial" panose="020B0604020202020204" pitchFamily="34" charset="0"/>
              </a:rPr>
              <a:t>hoặc</a:t>
            </a:r>
            <a:r>
              <a:rPr lang="en-US" altLang="en-US" sz="3000" dirty="0" smtClean="0">
                <a:cs typeface="Arial" panose="020B0604020202020204" pitchFamily="34" charset="0"/>
              </a:rPr>
              <a:t> </a:t>
            </a:r>
            <a:r>
              <a:rPr lang="en-US" altLang="en-US" sz="3000" dirty="0" err="1" smtClean="0">
                <a:cs typeface="Arial" panose="020B0604020202020204" pitchFamily="34" charset="0"/>
              </a:rPr>
              <a:t>các</a:t>
            </a:r>
            <a:r>
              <a:rPr lang="en-US" altLang="en-US" sz="3000" dirty="0" smtClean="0">
                <a:cs typeface="Arial" panose="020B0604020202020204" pitchFamily="34" charset="0"/>
              </a:rPr>
              <a:t> </a:t>
            </a:r>
            <a:r>
              <a:rPr lang="en-US" altLang="en-US" sz="3000" dirty="0" err="1" smtClean="0">
                <a:cs typeface="Arial" panose="020B0604020202020204" pitchFamily="34" charset="0"/>
              </a:rPr>
              <a:t>chủ</a:t>
            </a:r>
            <a:r>
              <a:rPr lang="en-US" altLang="en-US" sz="3000" dirty="0" smtClean="0">
                <a:cs typeface="Arial" panose="020B0604020202020204" pitchFamily="34" charset="0"/>
              </a:rPr>
              <a:t> </a:t>
            </a:r>
            <a:r>
              <a:rPr lang="en-US" altLang="en-US" sz="3000" dirty="0" err="1" smtClean="0">
                <a:cs typeface="Arial" panose="020B0604020202020204" pitchFamily="34" charset="0"/>
              </a:rPr>
              <a:t>thể</a:t>
            </a:r>
            <a:r>
              <a:rPr lang="en-US" altLang="en-US" sz="3000" dirty="0" smtClean="0">
                <a:cs typeface="Arial" panose="020B0604020202020204" pitchFamily="34" charset="0"/>
              </a:rPr>
              <a:t> </a:t>
            </a:r>
            <a:r>
              <a:rPr lang="en-US" altLang="en-US" sz="3000" dirty="0" err="1" smtClean="0">
                <a:cs typeface="Arial" panose="020B0604020202020204" pitchFamily="34" charset="0"/>
              </a:rPr>
              <a:t>khác</a:t>
            </a:r>
            <a:r>
              <a:rPr lang="en-US" altLang="en-US" sz="3000" dirty="0" smtClean="0">
                <a:cs typeface="Arial" panose="020B0604020202020204" pitchFamily="34" charset="0"/>
              </a:rPr>
              <a:t> </a:t>
            </a:r>
            <a:r>
              <a:rPr lang="en-US" altLang="en-US" sz="3000" dirty="0" err="1" smtClean="0">
                <a:cs typeface="Arial" panose="020B0604020202020204" pitchFamily="34" charset="0"/>
              </a:rPr>
              <a:t>và</a:t>
            </a:r>
            <a:r>
              <a:rPr lang="en-US" altLang="en-US" sz="3000" dirty="0" smtClean="0">
                <a:cs typeface="Arial" panose="020B0604020202020204" pitchFamily="34" charset="0"/>
              </a:rPr>
              <a:t> </a:t>
            </a:r>
            <a:r>
              <a:rPr lang="en-US" altLang="en-US" sz="3000" dirty="0" err="1" smtClean="0">
                <a:cs typeface="Arial" panose="020B0604020202020204" pitchFamily="34" charset="0"/>
              </a:rPr>
              <a:t>luôn</a:t>
            </a:r>
            <a:r>
              <a:rPr lang="en-US" altLang="en-US" sz="3000" dirty="0" smtClean="0">
                <a:cs typeface="Arial" panose="020B0604020202020204" pitchFamily="34" charset="0"/>
              </a:rPr>
              <a:t> </a:t>
            </a:r>
            <a:r>
              <a:rPr lang="en-US" altLang="en-US" sz="3000" dirty="0" err="1" smtClean="0">
                <a:cs typeface="Arial" panose="020B0604020202020204" pitchFamily="34" charset="0"/>
              </a:rPr>
              <a:t>gắn</a:t>
            </a:r>
            <a:r>
              <a:rPr lang="en-US" altLang="en-US" sz="3000" dirty="0">
                <a:cs typeface="Arial" panose="020B0604020202020204" pitchFamily="34" charset="0"/>
              </a:rPr>
              <a:t> </a:t>
            </a:r>
            <a:r>
              <a:rPr lang="en-US" altLang="en-US" sz="3000" dirty="0" err="1" smtClean="0">
                <a:cs typeface="Arial" panose="020B0604020202020204" pitchFamily="34" charset="0"/>
              </a:rPr>
              <a:t>liền</a:t>
            </a:r>
            <a:r>
              <a:rPr lang="en-US" altLang="en-US" sz="3000" dirty="0" smtClean="0">
                <a:cs typeface="Arial" panose="020B0604020202020204" pitchFamily="34" charset="0"/>
              </a:rPr>
              <a:t> </a:t>
            </a:r>
            <a:r>
              <a:rPr lang="en-US" altLang="en-US" sz="3000" dirty="0" err="1" smtClean="0">
                <a:cs typeface="Arial" panose="020B0604020202020204" pitchFamily="34" charset="0"/>
              </a:rPr>
              <a:t>với</a:t>
            </a:r>
            <a:r>
              <a:rPr lang="en-US" altLang="en-US" sz="3000" dirty="0" smtClean="0">
                <a:cs typeface="Arial" panose="020B0604020202020204" pitchFamily="34" charset="0"/>
              </a:rPr>
              <a:t> </a:t>
            </a:r>
            <a:r>
              <a:rPr lang="en-US" altLang="en-US" sz="3000" dirty="0" err="1" smtClean="0">
                <a:cs typeface="Arial" panose="020B0604020202020204" pitchFamily="34" charset="0"/>
              </a:rPr>
              <a:t>chủ</a:t>
            </a:r>
            <a:r>
              <a:rPr lang="en-US" altLang="en-US" sz="3000" dirty="0" smtClean="0">
                <a:cs typeface="Arial" panose="020B0604020202020204" pitchFamily="34" charset="0"/>
              </a:rPr>
              <a:t> </a:t>
            </a:r>
            <a:r>
              <a:rPr lang="en-US" altLang="en-US" sz="3000" dirty="0" err="1" smtClean="0">
                <a:cs typeface="Arial" panose="020B0604020202020204" pitchFamily="34" charset="0"/>
              </a:rPr>
              <a:t>thể</a:t>
            </a:r>
            <a:r>
              <a:rPr lang="en-US" altLang="en-US" sz="3000" dirty="0" smtClean="0">
                <a:cs typeface="Arial" panose="020B0604020202020204" pitchFamily="34" charset="0"/>
              </a:rPr>
              <a:t> </a:t>
            </a:r>
            <a:r>
              <a:rPr lang="en-US" altLang="en-US" sz="3000" dirty="0" err="1" smtClean="0">
                <a:cs typeface="Arial" panose="020B0604020202020204" pitchFamily="34" charset="0"/>
              </a:rPr>
              <a:t>đó</a:t>
            </a:r>
            <a:r>
              <a:rPr lang="en-US" altLang="en-US" sz="3000" dirty="0">
                <a:cs typeface="Arial" panose="020B0604020202020204" pitchFamily="34" charset="0"/>
              </a:rPr>
              <a:t>.</a:t>
            </a:r>
            <a:endParaRPr lang="en-US" altLang="en-US" sz="30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Ø"/>
            </a:pPr>
            <a:r>
              <a:rPr lang="en-US" altLang="en-US" sz="3000" dirty="0" err="1">
                <a:latin typeface="Arial" panose="020B0604020202020204" pitchFamily="34" charset="0"/>
                <a:cs typeface="Arial" panose="020B0604020202020204" pitchFamily="34" charset="0"/>
              </a:rPr>
              <a:t>Thông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thường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thể</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chuyển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người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khác</a:t>
            </a:r>
            <a:r>
              <a:rPr lang="en-US" altLang="en-US" sz="3000" dirty="0">
                <a:latin typeface="Arial" panose="020B0604020202020204" pitchFamily="34" charset="0"/>
                <a:cs typeface="Arial" panose="020B0604020202020204" pitchFamily="34" charset="0"/>
              </a:rPr>
              <a:t>.</a:t>
            </a:r>
          </a:p>
          <a:p>
            <a:pPr eaLnBrk="1" hangingPunct="1">
              <a:lnSpc>
                <a:spcPct val="80000"/>
              </a:lnSpc>
              <a:buFont typeface="Wingdings" panose="05000000000000000000" pitchFamily="2" charset="2"/>
              <a:buChar char="Ø"/>
            </a:pPr>
            <a:r>
              <a:rPr lang="en-US" altLang="en-US" sz="3000" dirty="0" err="1">
                <a:latin typeface="Arial" panose="020B0604020202020204" pitchFamily="34" charset="0"/>
                <a:cs typeface="Arial" panose="020B0604020202020204" pitchFamily="34" charset="0"/>
              </a:rPr>
              <a:t>Bao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gồm</a:t>
            </a:r>
            <a:r>
              <a:rPr lang="en-US" altLang="en-US" sz="3000" dirty="0">
                <a:latin typeface="Arial" panose="020B0604020202020204" pitchFamily="34" charset="0"/>
                <a:cs typeface="Arial" panose="020B0604020202020204" pitchFamily="34" charset="0"/>
              </a:rPr>
              <a:t> 2 </a:t>
            </a:r>
            <a:r>
              <a:rPr lang="en-US" altLang="en-US" sz="3000" dirty="0" err="1">
                <a:latin typeface="Arial" panose="020B0604020202020204" pitchFamily="34" charset="0"/>
                <a:cs typeface="Arial" panose="020B0604020202020204" pitchFamily="34" charset="0"/>
              </a:rPr>
              <a:t>nhóm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qh</a:t>
            </a:r>
            <a:r>
              <a:rPr lang="en-US" altLang="en-US" sz="3000" dirty="0">
                <a:latin typeface="Arial" panose="020B0604020202020204" pitchFamily="34" charset="0"/>
                <a:cs typeface="Arial" panose="020B0604020202020204" pitchFamily="34" charset="0"/>
              </a:rPr>
              <a:t>:</a:t>
            </a:r>
          </a:p>
        </p:txBody>
      </p:sp>
      <p:sp>
        <p:nvSpPr>
          <p:cNvPr id="47110" name="Rectangle 6"/>
          <p:cNvSpPr>
            <a:spLocks noGrp="1" noChangeArrowheads="1"/>
          </p:cNvSpPr>
          <p:nvPr>
            <p:ph sz="quarter" idx="2"/>
          </p:nvPr>
        </p:nvSpPr>
        <p:spPr>
          <a:xfrm>
            <a:off x="7148514" y="1295401"/>
            <a:ext cx="3390177" cy="3330575"/>
          </a:xfrm>
          <a:ln w="12700">
            <a:solidFill>
              <a:srgbClr val="FF0000"/>
            </a:solidFill>
            <a:miter lim="800000"/>
            <a:headEnd/>
            <a:tailEnd/>
          </a:ln>
        </p:spPr>
        <p:txBody>
          <a:bodyPr>
            <a:normAutofit/>
          </a:bodyPr>
          <a:lstStyle/>
          <a:p>
            <a:pPr algn="just" eaLnBrk="1" hangingPunct="1">
              <a:buFont typeface="Wingdings" panose="05000000000000000000" pitchFamily="2" charset="2"/>
              <a:buNone/>
            </a:pPr>
            <a:r>
              <a:rPr lang="en-US" altLang="en-US" sz="2400" dirty="0"/>
              <a:t>    </a:t>
            </a:r>
            <a:r>
              <a:rPr lang="en-US" altLang="en-US" sz="2600" dirty="0" err="1"/>
              <a:t>Quan</a:t>
            </a:r>
            <a:r>
              <a:rPr lang="en-US" altLang="en-US" sz="2600" dirty="0"/>
              <a:t> </a:t>
            </a:r>
            <a:r>
              <a:rPr lang="en-US" altLang="en-US" sz="2600" dirty="0" err="1"/>
              <a:t>hệ</a:t>
            </a:r>
            <a:r>
              <a:rPr lang="en-US" altLang="en-US" sz="2600" dirty="0"/>
              <a:t> </a:t>
            </a:r>
            <a:r>
              <a:rPr lang="en-US" altLang="en-US" sz="2600" dirty="0" err="1"/>
              <a:t>nhân</a:t>
            </a:r>
            <a:r>
              <a:rPr lang="en-US" altLang="en-US" sz="2600" dirty="0"/>
              <a:t> </a:t>
            </a:r>
            <a:r>
              <a:rPr lang="en-US" altLang="en-US" sz="2600" dirty="0" err="1"/>
              <a:t>thân</a:t>
            </a:r>
            <a:r>
              <a:rPr lang="en-US" altLang="en-US" sz="2600" dirty="0"/>
              <a:t> </a:t>
            </a:r>
            <a:r>
              <a:rPr lang="en-US" altLang="en-US" sz="2600" dirty="0" err="1"/>
              <a:t>có</a:t>
            </a:r>
            <a:r>
              <a:rPr lang="en-US" altLang="en-US" sz="2600" dirty="0"/>
              <a:t> </a:t>
            </a:r>
            <a:r>
              <a:rPr lang="en-US" altLang="en-US" sz="2600" dirty="0" err="1"/>
              <a:t>liên</a:t>
            </a:r>
            <a:r>
              <a:rPr lang="en-US" altLang="en-US" sz="2600" dirty="0"/>
              <a:t> </a:t>
            </a:r>
            <a:r>
              <a:rPr lang="en-US" altLang="en-US" sz="2600" dirty="0" err="1"/>
              <a:t>quan</a:t>
            </a:r>
            <a:r>
              <a:rPr lang="en-US" altLang="en-US" sz="2600" dirty="0"/>
              <a:t> </a:t>
            </a:r>
            <a:r>
              <a:rPr lang="en-US" altLang="en-US" sz="2600" dirty="0" err="1"/>
              <a:t>đến</a:t>
            </a:r>
            <a:r>
              <a:rPr lang="en-US" altLang="en-US" sz="2600" dirty="0"/>
              <a:t> </a:t>
            </a:r>
            <a:r>
              <a:rPr lang="en-US" altLang="en-US" sz="2600" dirty="0" err="1"/>
              <a:t>tài</a:t>
            </a:r>
            <a:r>
              <a:rPr lang="en-US" altLang="en-US" sz="2600" dirty="0"/>
              <a:t> </a:t>
            </a:r>
            <a:r>
              <a:rPr lang="en-US" altLang="en-US" sz="2600" dirty="0" err="1"/>
              <a:t>sản</a:t>
            </a:r>
            <a:r>
              <a:rPr lang="en-US" altLang="en-US" sz="2600" dirty="0"/>
              <a:t>: </a:t>
            </a:r>
            <a:r>
              <a:rPr lang="en-US" altLang="en-US" sz="2600" dirty="0" err="1"/>
              <a:t>là</a:t>
            </a:r>
            <a:r>
              <a:rPr lang="en-US" altLang="en-US" sz="2600" dirty="0"/>
              <a:t> </a:t>
            </a:r>
            <a:r>
              <a:rPr lang="en-US" altLang="en-US" sz="2600" dirty="0" err="1" smtClean="0"/>
              <a:t>những</a:t>
            </a:r>
            <a:r>
              <a:rPr lang="en-US" altLang="en-US" sz="2600" dirty="0" smtClean="0"/>
              <a:t> </a:t>
            </a:r>
            <a:r>
              <a:rPr lang="en-US" altLang="en-US" sz="2600" dirty="0" err="1" smtClean="0"/>
              <a:t>quan</a:t>
            </a:r>
            <a:r>
              <a:rPr lang="en-US" altLang="en-US" sz="2600" dirty="0" smtClean="0"/>
              <a:t> </a:t>
            </a:r>
            <a:r>
              <a:rPr lang="en-US" altLang="en-US" sz="2600" dirty="0" err="1" smtClean="0"/>
              <a:t>hệ</a:t>
            </a:r>
            <a:r>
              <a:rPr lang="en-US" altLang="en-US" sz="2600" dirty="0" smtClean="0"/>
              <a:t> </a:t>
            </a:r>
            <a:r>
              <a:rPr lang="en-US" altLang="en-US" sz="2600" dirty="0" err="1" smtClean="0"/>
              <a:t>về</a:t>
            </a:r>
            <a:r>
              <a:rPr lang="en-US" altLang="en-US" sz="2600" dirty="0" smtClean="0"/>
              <a:t> </a:t>
            </a:r>
            <a:r>
              <a:rPr lang="en-US" altLang="en-US" sz="2600" dirty="0" err="1" smtClean="0"/>
              <a:t>giá</a:t>
            </a:r>
            <a:r>
              <a:rPr lang="en-US" altLang="en-US" sz="2600" dirty="0" smtClean="0"/>
              <a:t> </a:t>
            </a:r>
            <a:r>
              <a:rPr lang="en-US" altLang="en-US" sz="2600" dirty="0" err="1" smtClean="0"/>
              <a:t>trị</a:t>
            </a:r>
            <a:r>
              <a:rPr lang="en-US" altLang="en-US" sz="2600" dirty="0" smtClean="0"/>
              <a:t> </a:t>
            </a:r>
            <a:r>
              <a:rPr lang="en-US" altLang="en-US" sz="2600" dirty="0" err="1" smtClean="0"/>
              <a:t>nhân</a:t>
            </a:r>
            <a:r>
              <a:rPr lang="en-US" altLang="en-US" sz="2600" dirty="0" smtClean="0"/>
              <a:t> </a:t>
            </a:r>
            <a:r>
              <a:rPr lang="en-US" altLang="en-US" sz="2600" dirty="0" err="1" smtClean="0"/>
              <a:t>thân</a:t>
            </a:r>
            <a:r>
              <a:rPr lang="en-US" altLang="en-US" sz="2600" dirty="0" smtClean="0"/>
              <a:t> </a:t>
            </a:r>
            <a:r>
              <a:rPr lang="en-US" altLang="en-US" sz="2600" dirty="0" err="1" smtClean="0"/>
              <a:t>mà</a:t>
            </a:r>
            <a:r>
              <a:rPr lang="en-US" altLang="en-US" sz="2600" dirty="0" smtClean="0"/>
              <a:t> </a:t>
            </a:r>
            <a:r>
              <a:rPr lang="en-US" altLang="en-US" sz="2600" dirty="0" err="1" smtClean="0"/>
              <a:t>khi</a:t>
            </a:r>
            <a:r>
              <a:rPr lang="en-US" altLang="en-US" sz="2600" dirty="0" smtClean="0"/>
              <a:t> </a:t>
            </a:r>
            <a:r>
              <a:rPr lang="en-US" altLang="en-US" sz="2600" dirty="0" err="1" smtClean="0"/>
              <a:t>xác</a:t>
            </a:r>
            <a:r>
              <a:rPr lang="en-US" altLang="en-US" sz="2600" dirty="0" smtClean="0"/>
              <a:t> </a:t>
            </a:r>
            <a:r>
              <a:rPr lang="en-US" altLang="en-US" sz="2600" dirty="0" err="1" smtClean="0"/>
              <a:t>lập</a:t>
            </a:r>
            <a:r>
              <a:rPr lang="en-US" altLang="en-US" sz="2600" dirty="0" smtClean="0"/>
              <a:t> </a:t>
            </a:r>
            <a:r>
              <a:rPr lang="en-US" altLang="en-US" sz="2600" dirty="0" err="1" smtClean="0"/>
              <a:t>làm</a:t>
            </a:r>
            <a:r>
              <a:rPr lang="en-US" altLang="en-US" sz="2600" dirty="0" smtClean="0"/>
              <a:t> </a:t>
            </a:r>
            <a:r>
              <a:rPr lang="en-US" altLang="en-US" sz="2600" dirty="0" err="1" smtClean="0"/>
              <a:t>phát</a:t>
            </a:r>
            <a:r>
              <a:rPr lang="en-US" altLang="en-US" sz="2600" dirty="0" smtClean="0"/>
              <a:t> </a:t>
            </a:r>
            <a:r>
              <a:rPr lang="en-US" altLang="en-US" sz="2600" dirty="0" err="1" smtClean="0"/>
              <a:t>sinh</a:t>
            </a:r>
            <a:r>
              <a:rPr lang="en-US" altLang="en-US" sz="2600" dirty="0" smtClean="0"/>
              <a:t>  </a:t>
            </a:r>
            <a:r>
              <a:rPr lang="en-US" altLang="en-US" sz="2600" dirty="0" err="1"/>
              <a:t>quyền</a:t>
            </a:r>
            <a:r>
              <a:rPr lang="en-US" altLang="en-US" sz="2600" dirty="0"/>
              <a:t> </a:t>
            </a:r>
            <a:r>
              <a:rPr lang="en-US" altLang="en-US" sz="2600" dirty="0" err="1" smtClean="0"/>
              <a:t>về</a:t>
            </a:r>
            <a:r>
              <a:rPr lang="en-US" altLang="en-US" sz="2600" dirty="0" smtClean="0"/>
              <a:t> </a:t>
            </a:r>
            <a:r>
              <a:rPr lang="en-US" altLang="en-US" sz="2600" dirty="0" err="1"/>
              <a:t>tài</a:t>
            </a:r>
            <a:r>
              <a:rPr lang="en-US" altLang="en-US" sz="2600" dirty="0"/>
              <a:t> </a:t>
            </a:r>
            <a:r>
              <a:rPr lang="en-US" altLang="en-US" sz="2600" dirty="0" err="1"/>
              <a:t>sản</a:t>
            </a:r>
            <a:r>
              <a:rPr lang="en-US" altLang="en-US" sz="2600" dirty="0"/>
              <a:t>. </a:t>
            </a:r>
          </a:p>
        </p:txBody>
      </p:sp>
      <p:sp>
        <p:nvSpPr>
          <p:cNvPr id="47111" name="Rectangle 7"/>
          <p:cNvSpPr>
            <a:spLocks noGrp="1" noChangeArrowheads="1"/>
          </p:cNvSpPr>
          <p:nvPr>
            <p:ph sz="quarter" idx="3"/>
          </p:nvPr>
        </p:nvSpPr>
        <p:spPr>
          <a:xfrm>
            <a:off x="7162799" y="4800600"/>
            <a:ext cx="3375891" cy="1676400"/>
          </a:xfrm>
          <a:ln w="3175">
            <a:solidFill>
              <a:srgbClr val="FF0000"/>
            </a:solidFill>
            <a:miter lim="800000"/>
            <a:headEnd/>
            <a:tailEnd/>
          </a:ln>
        </p:spPr>
        <p:txBody>
          <a:bodyPr/>
          <a:lstStyle/>
          <a:p>
            <a:pPr algn="just" eaLnBrk="1" hangingPunct="1">
              <a:buFont typeface="Wingdings" panose="05000000000000000000" pitchFamily="2" charset="2"/>
              <a:buNone/>
            </a:pPr>
            <a:r>
              <a:rPr lang="en-US" altLang="en-US" sz="2400" dirty="0"/>
              <a:t>    </a:t>
            </a:r>
            <a:r>
              <a:rPr lang="en-US" altLang="en-US" sz="2700" dirty="0" err="1"/>
              <a:t>Quan</a:t>
            </a:r>
            <a:r>
              <a:rPr lang="en-US" altLang="en-US" sz="2700" dirty="0"/>
              <a:t> </a:t>
            </a:r>
            <a:r>
              <a:rPr lang="en-US" altLang="en-US" sz="2700" dirty="0" err="1"/>
              <a:t>hệ</a:t>
            </a:r>
            <a:r>
              <a:rPr lang="en-US" altLang="en-US" sz="2700" dirty="0"/>
              <a:t> </a:t>
            </a:r>
            <a:r>
              <a:rPr lang="en-US" altLang="en-US" sz="2700" dirty="0" err="1"/>
              <a:t>nhân</a:t>
            </a:r>
            <a:r>
              <a:rPr lang="en-US" altLang="en-US" sz="2700" dirty="0"/>
              <a:t> </a:t>
            </a:r>
            <a:r>
              <a:rPr lang="en-US" altLang="en-US" sz="2700" dirty="0" err="1"/>
              <a:t>thân</a:t>
            </a:r>
            <a:r>
              <a:rPr lang="en-US" altLang="en-US" sz="2700" dirty="0"/>
              <a:t> </a:t>
            </a:r>
            <a:r>
              <a:rPr lang="en-US" altLang="en-US" sz="2700" dirty="0" err="1"/>
              <a:t>không</a:t>
            </a:r>
            <a:r>
              <a:rPr lang="en-US" altLang="en-US" sz="2700" dirty="0"/>
              <a:t> </a:t>
            </a:r>
            <a:r>
              <a:rPr lang="en-US" altLang="en-US" sz="2700" dirty="0" err="1"/>
              <a:t>liên</a:t>
            </a:r>
            <a:r>
              <a:rPr lang="en-US" altLang="en-US" sz="2700" dirty="0"/>
              <a:t> </a:t>
            </a:r>
            <a:r>
              <a:rPr lang="en-US" altLang="en-US" sz="2700" dirty="0" err="1"/>
              <a:t>quan</a:t>
            </a:r>
            <a:r>
              <a:rPr lang="en-US" altLang="en-US" sz="2700" dirty="0"/>
              <a:t> </a:t>
            </a:r>
            <a:r>
              <a:rPr lang="en-US" altLang="en-US" sz="2700" dirty="0" err="1"/>
              <a:t>đến</a:t>
            </a:r>
            <a:r>
              <a:rPr lang="en-US" altLang="en-US" sz="2700" dirty="0"/>
              <a:t> </a:t>
            </a:r>
            <a:r>
              <a:rPr lang="en-US" altLang="en-US" sz="2700" dirty="0" err="1"/>
              <a:t>tài</a:t>
            </a:r>
            <a:r>
              <a:rPr lang="en-US" altLang="en-US" sz="2700" dirty="0"/>
              <a:t> </a:t>
            </a:r>
            <a:r>
              <a:rPr lang="en-US" altLang="en-US" sz="2700" dirty="0" err="1"/>
              <a:t>sản</a:t>
            </a:r>
            <a:r>
              <a:rPr lang="en-US" altLang="en-US" sz="2700" dirty="0"/>
              <a:t>. </a:t>
            </a:r>
          </a:p>
        </p:txBody>
      </p:sp>
      <p:sp>
        <p:nvSpPr>
          <p:cNvPr id="27654" name="Line 8"/>
          <p:cNvSpPr>
            <a:spLocks noChangeShapeType="1"/>
          </p:cNvSpPr>
          <p:nvPr/>
        </p:nvSpPr>
        <p:spPr bwMode="auto">
          <a:xfrm flipV="1">
            <a:off x="6005514" y="2484582"/>
            <a:ext cx="1157285" cy="11499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endParaRPr>
          </a:p>
        </p:txBody>
      </p:sp>
      <p:sp>
        <p:nvSpPr>
          <p:cNvPr id="27655" name="Line 9"/>
          <p:cNvSpPr>
            <a:spLocks noChangeShapeType="1"/>
          </p:cNvSpPr>
          <p:nvPr/>
        </p:nvSpPr>
        <p:spPr bwMode="auto">
          <a:xfrm>
            <a:off x="6005514" y="3657599"/>
            <a:ext cx="1157286" cy="19581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endParaRPr>
          </a:p>
        </p:txBody>
      </p:sp>
    </p:spTree>
    <p:extLst>
      <p:ext uri="{BB962C8B-B14F-4D97-AF65-F5344CB8AC3E}">
        <p14:creationId xmlns:p14="http://schemas.microsoft.com/office/powerpoint/2010/main" val="41159205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slide(fromBottom)">
                                      <p:cBhvr>
                                        <p:cTn id="7" dur="500"/>
                                        <p:tgtEl>
                                          <p:spTgt spid="471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slide(fromBottom)">
                                      <p:cBhvr>
                                        <p:cTn id="10"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6566"/>
            <a:ext cx="10515600" cy="719092"/>
          </a:xfrm>
          <a:noFill/>
        </p:spPr>
        <p:txBody>
          <a:bodyPr>
            <a:normAutofit fontScale="90000"/>
          </a:bodyPr>
          <a:lstStyle/>
          <a:p>
            <a:pPr algn="ctr"/>
            <a:r>
              <a:rPr lang="vi-VN" b="1" dirty="0" smtClean="0">
                <a:solidFill>
                  <a:srgbClr val="FFFF00"/>
                </a:solidFill>
              </a:rPr>
              <a:t>Phương pháp điều chỉnh</a:t>
            </a:r>
            <a:endParaRPr lang="en-US" b="1" dirty="0">
              <a:solidFill>
                <a:srgbClr val="FFFF00"/>
              </a:solidFill>
            </a:endParaRPr>
          </a:p>
        </p:txBody>
      </p:sp>
      <p:sp>
        <p:nvSpPr>
          <p:cNvPr id="3" name="Content Placeholder 2"/>
          <p:cNvSpPr>
            <a:spLocks noGrp="1"/>
          </p:cNvSpPr>
          <p:nvPr>
            <p:ph idx="1"/>
          </p:nvPr>
        </p:nvSpPr>
        <p:spPr>
          <a:xfrm>
            <a:off x="838200" y="1366448"/>
            <a:ext cx="10300855" cy="1293625"/>
          </a:xfrm>
        </p:spPr>
        <p:txBody>
          <a:bodyPr>
            <a:normAutofit/>
          </a:bodyPr>
          <a:lstStyle/>
          <a:p>
            <a:r>
              <a:rPr lang="vi-VN" sz="4000" dirty="0" smtClean="0"/>
              <a:t>Tôn trọng sự </a:t>
            </a:r>
            <a:r>
              <a:rPr lang="vi-VN" sz="4000" dirty="0" smtClean="0">
                <a:solidFill>
                  <a:srgbClr val="FF0000"/>
                </a:solidFill>
              </a:rPr>
              <a:t>bình đẳng thỏa thuận</a:t>
            </a:r>
            <a:r>
              <a:rPr lang="vi-VN" sz="4000" dirty="0" smtClean="0"/>
              <a:t> của các chủ thể tham gia quan hệ pháp luật dân sự</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477" y="2972783"/>
            <a:ext cx="5000000" cy="3200000"/>
          </a:xfrm>
          <a:prstGeom prst="rect">
            <a:avLst/>
          </a:prstGeom>
        </p:spPr>
      </p:pic>
    </p:spTree>
    <p:extLst>
      <p:ext uri="{BB962C8B-B14F-4D97-AF65-F5344CB8AC3E}">
        <p14:creationId xmlns:p14="http://schemas.microsoft.com/office/powerpoint/2010/main" val="335260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7" y="602191"/>
            <a:ext cx="10591803" cy="1192742"/>
          </a:xfrm>
        </p:spPr>
        <p:txBody>
          <a:bodyPr>
            <a:noAutofit/>
          </a:bodyPr>
          <a:lstStyle/>
          <a:p>
            <a:r>
              <a:rPr lang="en-US" sz="4000" dirty="0" err="1" smtClean="0">
                <a:solidFill>
                  <a:srgbClr val="FFFF00"/>
                </a:solidFill>
              </a:rPr>
              <a:t>Tình</a:t>
            </a:r>
            <a:r>
              <a:rPr lang="en-US" sz="4000" dirty="0" smtClean="0">
                <a:solidFill>
                  <a:srgbClr val="FFFF00"/>
                </a:solidFill>
              </a:rPr>
              <a:t> </a:t>
            </a:r>
            <a:r>
              <a:rPr lang="en-US" sz="4000" dirty="0" err="1" smtClean="0">
                <a:solidFill>
                  <a:srgbClr val="FFFF00"/>
                </a:solidFill>
              </a:rPr>
              <a:t>huống</a:t>
            </a:r>
            <a:r>
              <a:rPr lang="en-US" sz="4000" dirty="0" smtClean="0">
                <a:solidFill>
                  <a:srgbClr val="FFFF00"/>
                </a:solidFill>
              </a:rPr>
              <a:t> 1</a:t>
            </a:r>
            <a:br>
              <a:rPr lang="en-US" sz="4000" dirty="0" smtClean="0">
                <a:solidFill>
                  <a:srgbClr val="FFFF00"/>
                </a:solidFill>
              </a:rPr>
            </a:br>
            <a:endParaRPr lang="en-US" sz="4000" dirty="0">
              <a:solidFill>
                <a:srgbClr val="FFFF00"/>
              </a:solidFill>
            </a:endParaRPr>
          </a:p>
        </p:txBody>
      </p:sp>
      <p:sp>
        <p:nvSpPr>
          <p:cNvPr id="4" name="Content Placeholder 3"/>
          <p:cNvSpPr>
            <a:spLocks noGrp="1"/>
          </p:cNvSpPr>
          <p:nvPr>
            <p:ph idx="1"/>
          </p:nvPr>
        </p:nvSpPr>
        <p:spPr>
          <a:xfrm>
            <a:off x="838197" y="1945396"/>
            <a:ext cx="10874368" cy="3179235"/>
          </a:xfrm>
        </p:spPr>
        <p:txBody>
          <a:bodyPr>
            <a:noAutofit/>
          </a:bodyPr>
          <a:lstStyle/>
          <a:p>
            <a:r>
              <a:rPr lang="vi-VN" sz="3200" dirty="0"/>
              <a:t>A và B yêu nhau và gia đình A đã đến thăm gia đình B. Trong dịp đến thăm này gia đình A đã giao sính lễ cho gia đình B tiền, vàng, hoa quả. Tuy nhiên sau đó B đã hủy hôn ước, gia đình A đã khởi kiện gia đình B đòi lại sính lễ đã trao.</a:t>
            </a:r>
          </a:p>
          <a:p>
            <a:r>
              <a:rPr lang="vi-VN" sz="3200" dirty="0"/>
              <a:t>Việc đòi sính lễ nêu trên có thuộc đối tượng điều chỉnh của pháp luật dân sự không? Vì sao?</a:t>
            </a:r>
          </a:p>
        </p:txBody>
      </p:sp>
    </p:spTree>
    <p:extLst>
      <p:ext uri="{BB962C8B-B14F-4D97-AF65-F5344CB8AC3E}">
        <p14:creationId xmlns:p14="http://schemas.microsoft.com/office/powerpoint/2010/main" val="1808210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160" y="434794"/>
            <a:ext cx="7217229" cy="1325563"/>
          </a:xfrm>
        </p:spPr>
        <p:txBody>
          <a:bodyPr/>
          <a:lstStyle/>
          <a:p>
            <a:r>
              <a:rPr lang="en-US" b="1" dirty="0" err="1" smtClean="0">
                <a:solidFill>
                  <a:schemeClr val="accent5"/>
                </a:solidFill>
              </a:rPr>
              <a:t>Đáp</a:t>
            </a:r>
            <a:r>
              <a:rPr lang="en-US" b="1" dirty="0" smtClean="0">
                <a:solidFill>
                  <a:schemeClr val="accent5"/>
                </a:solidFill>
              </a:rPr>
              <a:t> </a:t>
            </a:r>
            <a:r>
              <a:rPr lang="en-US" b="1" dirty="0" err="1" smtClean="0">
                <a:solidFill>
                  <a:schemeClr val="accent5"/>
                </a:solidFill>
              </a:rPr>
              <a:t>án</a:t>
            </a:r>
            <a:r>
              <a:rPr lang="en-US" b="1" dirty="0" smtClean="0">
                <a:solidFill>
                  <a:schemeClr val="accent5"/>
                </a:solidFill>
              </a:rPr>
              <a:t> </a:t>
            </a:r>
            <a:r>
              <a:rPr lang="en-US" b="1" dirty="0" err="1" smtClean="0">
                <a:solidFill>
                  <a:schemeClr val="accent5"/>
                </a:solidFill>
              </a:rPr>
              <a:t>tình</a:t>
            </a:r>
            <a:r>
              <a:rPr lang="en-US" b="1" dirty="0" smtClean="0">
                <a:solidFill>
                  <a:schemeClr val="accent5"/>
                </a:solidFill>
              </a:rPr>
              <a:t> </a:t>
            </a:r>
            <a:r>
              <a:rPr lang="en-US" b="1" dirty="0" err="1" smtClean="0">
                <a:solidFill>
                  <a:schemeClr val="accent5"/>
                </a:solidFill>
              </a:rPr>
              <a:t>huống</a:t>
            </a:r>
            <a:r>
              <a:rPr lang="en-US" b="1" dirty="0" smtClean="0">
                <a:solidFill>
                  <a:schemeClr val="accent5"/>
                </a:solidFill>
              </a:rPr>
              <a:t> 1</a:t>
            </a:r>
            <a:endParaRPr lang="en-US" b="1" dirty="0">
              <a:solidFill>
                <a:schemeClr val="accent5"/>
              </a:solidFill>
            </a:endParaRPr>
          </a:p>
        </p:txBody>
      </p:sp>
      <p:sp>
        <p:nvSpPr>
          <p:cNvPr id="3" name="Content Placeholder 2"/>
          <p:cNvSpPr>
            <a:spLocks noGrp="1"/>
          </p:cNvSpPr>
          <p:nvPr>
            <p:ph idx="1"/>
          </p:nvPr>
        </p:nvSpPr>
        <p:spPr>
          <a:xfrm>
            <a:off x="1120000" y="1825625"/>
            <a:ext cx="10013221" cy="2890754"/>
          </a:xfrm>
        </p:spPr>
        <p:txBody>
          <a:bodyPr/>
          <a:lstStyle/>
          <a:p>
            <a:r>
              <a:rPr lang="vi-VN" dirty="0"/>
              <a:t>Tiền, vàng đều là tài sản. Tình huống trên liên quan đến tài sản. Đây là quan hệ giữa các chủ thể về tài </a:t>
            </a:r>
            <a:r>
              <a:rPr lang="vi-VN" dirty="0" smtClean="0"/>
              <a:t>sản</a:t>
            </a:r>
            <a:r>
              <a:rPr lang="en-US" dirty="0" smtClean="0"/>
              <a:t> </a:t>
            </a:r>
            <a:r>
              <a:rPr lang="vi-VN" dirty="0" smtClean="0"/>
              <a:t>được </a:t>
            </a:r>
            <a:r>
              <a:rPr lang="vi-VN" dirty="0"/>
              <a:t>hình thành trên cơ sở bình đẳng và nay có tranh chấp nên thuộc đối tượng điều chỉnh của pháp luật dân sự</a:t>
            </a:r>
            <a:endParaRPr lang="en-US" dirty="0"/>
          </a:p>
        </p:txBody>
      </p:sp>
    </p:spTree>
    <p:extLst>
      <p:ext uri="{BB962C8B-B14F-4D97-AF65-F5344CB8AC3E}">
        <p14:creationId xmlns:p14="http://schemas.microsoft.com/office/powerpoint/2010/main" val="4036497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365126"/>
            <a:ext cx="11325497" cy="771344"/>
          </a:xfrm>
        </p:spPr>
        <p:txBody>
          <a:bodyPr>
            <a:normAutofit/>
          </a:bodyPr>
          <a:lstStyle/>
          <a:p>
            <a:pPr algn="ctr"/>
            <a:r>
              <a:rPr lang="vi-VN" sz="4000" b="1" dirty="0" smtClean="0">
                <a:solidFill>
                  <a:srgbClr val="FFFF00"/>
                </a:solidFill>
              </a:rPr>
              <a:t>2. Các nguyên tắc cơ bản của Luật Dân sự</a:t>
            </a:r>
            <a:endParaRPr lang="en-US" sz="4000" b="1" dirty="0">
              <a:solidFill>
                <a:srgbClr val="FFFF00"/>
              </a:solidFill>
            </a:endParaRPr>
          </a:p>
        </p:txBody>
      </p:sp>
      <p:sp>
        <p:nvSpPr>
          <p:cNvPr id="3" name="Content Placeholder 2"/>
          <p:cNvSpPr>
            <a:spLocks noGrp="1"/>
          </p:cNvSpPr>
          <p:nvPr>
            <p:ph idx="1"/>
          </p:nvPr>
        </p:nvSpPr>
        <p:spPr>
          <a:xfrm>
            <a:off x="838199" y="1267097"/>
            <a:ext cx="10709367" cy="5225143"/>
          </a:xfrm>
        </p:spPr>
        <p:txBody>
          <a:bodyPr/>
          <a:lstStyle/>
          <a:p>
            <a:r>
              <a:rPr lang="vi-VN" dirty="0" smtClean="0"/>
              <a:t>Mọi cá nhân, pháp nhân đều bình đẳng</a:t>
            </a:r>
            <a:endParaRPr lang="en-US" dirty="0" smtClean="0"/>
          </a:p>
          <a:p>
            <a:r>
              <a:rPr lang="vi-VN" dirty="0" smtClean="0"/>
              <a:t>Cá nhân, pháp nhân xác lập, thực hiện, chấm dứt quyền, nghĩa vụ dân sự của mình trên cơ sở tự do, tự nguyện cam kết thỏa thuận</a:t>
            </a:r>
            <a:endParaRPr lang="en-US" dirty="0" smtClean="0"/>
          </a:p>
          <a:p>
            <a:r>
              <a:rPr lang="en-US" dirty="0" err="1" smtClean="0"/>
              <a:t>Cá</a:t>
            </a:r>
            <a:r>
              <a:rPr lang="en-US" dirty="0" smtClean="0"/>
              <a:t> </a:t>
            </a:r>
            <a:r>
              <a:rPr lang="en-US" dirty="0" err="1" smtClean="0"/>
              <a:t>nhân</a:t>
            </a:r>
            <a:r>
              <a:rPr lang="en-US" dirty="0" smtClean="0"/>
              <a:t>, </a:t>
            </a:r>
            <a:r>
              <a:rPr lang="en-US" dirty="0" err="1" smtClean="0"/>
              <a:t>pháp</a:t>
            </a:r>
            <a:r>
              <a:rPr lang="en-US" dirty="0" smtClean="0"/>
              <a:t> </a:t>
            </a:r>
            <a:r>
              <a:rPr lang="en-US" dirty="0" err="1" smtClean="0"/>
              <a:t>nhân</a:t>
            </a:r>
            <a:r>
              <a:rPr lang="en-US" dirty="0" smtClean="0"/>
              <a:t> </a:t>
            </a:r>
            <a:r>
              <a:rPr lang="en-US" dirty="0" err="1" smtClean="0"/>
              <a:t>phải</a:t>
            </a:r>
            <a:r>
              <a:rPr lang="en-US" dirty="0" smtClean="0"/>
              <a:t> </a:t>
            </a:r>
            <a:r>
              <a:rPr lang="en-US" dirty="0" err="1" smtClean="0"/>
              <a:t>xác</a:t>
            </a:r>
            <a:r>
              <a:rPr lang="en-US" dirty="0" smtClean="0"/>
              <a:t> </a:t>
            </a:r>
            <a:r>
              <a:rPr lang="en-US" dirty="0" err="1" smtClean="0"/>
              <a:t>lập</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chấm</a:t>
            </a:r>
            <a:r>
              <a:rPr lang="en-US" dirty="0" smtClean="0"/>
              <a:t> </a:t>
            </a:r>
            <a:r>
              <a:rPr lang="en-US" dirty="0" err="1" smtClean="0"/>
              <a:t>dứt</a:t>
            </a:r>
            <a:r>
              <a:rPr lang="en-US" dirty="0" smtClean="0"/>
              <a:t> </a:t>
            </a:r>
            <a:r>
              <a:rPr lang="en-US" dirty="0" err="1" smtClean="0"/>
              <a:t>quyền</a:t>
            </a:r>
            <a:r>
              <a:rPr lang="en-US" dirty="0" smtClean="0"/>
              <a:t> </a:t>
            </a:r>
            <a:r>
              <a:rPr lang="en-US" dirty="0" err="1" smtClean="0"/>
              <a:t>và</a:t>
            </a:r>
            <a:r>
              <a:rPr lang="en-US" dirty="0" smtClean="0"/>
              <a:t> </a:t>
            </a:r>
            <a:r>
              <a:rPr lang="en-US" dirty="0" err="1" smtClean="0"/>
              <a:t>nghĩa</a:t>
            </a:r>
            <a:r>
              <a:rPr lang="en-US" dirty="0" smtClean="0"/>
              <a:t> </a:t>
            </a:r>
            <a:r>
              <a:rPr lang="en-US" dirty="0" err="1" smtClean="0"/>
              <a:t>vụ</a:t>
            </a:r>
            <a:r>
              <a:rPr lang="en-US" dirty="0" smtClean="0"/>
              <a:t> </a:t>
            </a:r>
            <a:r>
              <a:rPr lang="en-US" dirty="0" err="1" smtClean="0"/>
              <a:t>dân</a:t>
            </a:r>
            <a:r>
              <a:rPr lang="en-US" dirty="0" smtClean="0"/>
              <a:t> </a:t>
            </a:r>
            <a:r>
              <a:rPr lang="en-US" dirty="0" err="1" smtClean="0"/>
              <a:t>sự</a:t>
            </a:r>
            <a:r>
              <a:rPr lang="en-US" dirty="0" smtClean="0"/>
              <a:t> </a:t>
            </a:r>
            <a:r>
              <a:rPr lang="en-US" dirty="0" err="1" smtClean="0"/>
              <a:t>của</a:t>
            </a:r>
            <a:r>
              <a:rPr lang="en-US" dirty="0" smtClean="0"/>
              <a:t> </a:t>
            </a:r>
            <a:r>
              <a:rPr lang="en-US" dirty="0" err="1" smtClean="0"/>
              <a:t>mình</a:t>
            </a:r>
            <a:r>
              <a:rPr lang="en-US" dirty="0" smtClean="0"/>
              <a:t> </a:t>
            </a:r>
            <a:r>
              <a:rPr lang="en-US" dirty="0" err="1" smtClean="0"/>
              <a:t>một</a:t>
            </a:r>
            <a:r>
              <a:rPr lang="en-US" dirty="0" smtClean="0"/>
              <a:t> </a:t>
            </a:r>
            <a:r>
              <a:rPr lang="en-US" dirty="0" err="1" smtClean="0"/>
              <a:t>cách</a:t>
            </a:r>
            <a:r>
              <a:rPr lang="en-US" dirty="0" smtClean="0"/>
              <a:t> </a:t>
            </a:r>
            <a:r>
              <a:rPr lang="en-US" dirty="0" err="1" smtClean="0"/>
              <a:t>thiện</a:t>
            </a:r>
            <a:r>
              <a:rPr lang="en-US" dirty="0" smtClean="0"/>
              <a:t> </a:t>
            </a:r>
            <a:r>
              <a:rPr lang="en-US" dirty="0" err="1" smtClean="0"/>
              <a:t>chí</a:t>
            </a:r>
            <a:r>
              <a:rPr lang="en-US" dirty="0" smtClean="0"/>
              <a:t>, </a:t>
            </a:r>
            <a:r>
              <a:rPr lang="en-US" dirty="0" err="1" smtClean="0"/>
              <a:t>trung</a:t>
            </a:r>
            <a:r>
              <a:rPr lang="en-US" dirty="0" smtClean="0"/>
              <a:t> </a:t>
            </a:r>
            <a:r>
              <a:rPr lang="en-US" dirty="0" err="1" smtClean="0"/>
              <a:t>thực</a:t>
            </a:r>
            <a:endParaRPr lang="en-US" dirty="0" smtClean="0"/>
          </a:p>
          <a:p>
            <a:r>
              <a:rPr lang="en-US" dirty="0" err="1" smtClean="0"/>
              <a:t>Việc</a:t>
            </a:r>
            <a:r>
              <a:rPr lang="en-US" dirty="0" smtClean="0"/>
              <a:t> </a:t>
            </a:r>
            <a:r>
              <a:rPr lang="en-US" dirty="0" err="1" smtClean="0"/>
              <a:t>xác</a:t>
            </a:r>
            <a:r>
              <a:rPr lang="en-US" dirty="0" smtClean="0"/>
              <a:t> </a:t>
            </a:r>
            <a:r>
              <a:rPr lang="en-US" dirty="0" err="1" smtClean="0"/>
              <a:t>lập</a:t>
            </a:r>
            <a:r>
              <a:rPr lang="en-US" dirty="0" smtClean="0"/>
              <a:t>, </a:t>
            </a:r>
            <a:r>
              <a:rPr lang="en-US" dirty="0" err="1" smtClean="0"/>
              <a:t>thực</a:t>
            </a:r>
            <a:r>
              <a:rPr lang="en-US" dirty="0" smtClean="0"/>
              <a:t>, </a:t>
            </a:r>
            <a:r>
              <a:rPr lang="en-US" dirty="0" err="1" smtClean="0"/>
              <a:t>chấm</a:t>
            </a:r>
            <a:r>
              <a:rPr lang="en-US" dirty="0" smtClean="0"/>
              <a:t> </a:t>
            </a:r>
            <a:r>
              <a:rPr lang="en-US" dirty="0" err="1" smtClean="0"/>
              <a:t>dứt</a:t>
            </a:r>
            <a:r>
              <a:rPr lang="en-US" dirty="0" smtClean="0"/>
              <a:t> </a:t>
            </a:r>
            <a:r>
              <a:rPr lang="en-US" dirty="0" err="1" smtClean="0"/>
              <a:t>quyền</a:t>
            </a:r>
            <a:r>
              <a:rPr lang="en-US" dirty="0" smtClean="0"/>
              <a:t>, </a:t>
            </a:r>
            <a:r>
              <a:rPr lang="en-US" dirty="0" err="1" smtClean="0"/>
              <a:t>nghĩa</a:t>
            </a:r>
            <a:r>
              <a:rPr lang="en-US" dirty="0" smtClean="0"/>
              <a:t> </a:t>
            </a:r>
            <a:r>
              <a:rPr lang="en-US" dirty="0" err="1" smtClean="0"/>
              <a:t>vụ</a:t>
            </a:r>
            <a:r>
              <a:rPr lang="en-US" dirty="0" smtClean="0"/>
              <a:t> </a:t>
            </a:r>
            <a:r>
              <a:rPr lang="en-US" dirty="0" err="1" smtClean="0"/>
              <a:t>dân</a:t>
            </a:r>
            <a:r>
              <a:rPr lang="en-US" dirty="0" smtClean="0"/>
              <a:t> </a:t>
            </a:r>
            <a:r>
              <a:rPr lang="en-US" dirty="0" err="1" smtClean="0"/>
              <a:t>sự</a:t>
            </a:r>
            <a:r>
              <a:rPr lang="en-US" dirty="0" smtClean="0"/>
              <a:t> </a:t>
            </a:r>
            <a:r>
              <a:rPr lang="en-US" dirty="0" err="1" smtClean="0"/>
              <a:t>không</a:t>
            </a:r>
            <a:r>
              <a:rPr lang="en-US" dirty="0" smtClean="0"/>
              <a:t> </a:t>
            </a:r>
            <a:r>
              <a:rPr lang="en-US" dirty="0" err="1" smtClean="0"/>
              <a:t>được</a:t>
            </a:r>
            <a:r>
              <a:rPr lang="en-US" dirty="0" smtClean="0"/>
              <a:t> </a:t>
            </a:r>
            <a:r>
              <a:rPr lang="en-US" dirty="0" err="1" smtClean="0"/>
              <a:t>xâm</a:t>
            </a:r>
            <a:r>
              <a:rPr lang="en-US" dirty="0" smtClean="0"/>
              <a:t> </a:t>
            </a:r>
            <a:r>
              <a:rPr lang="en-US" dirty="0" err="1" smtClean="0"/>
              <a:t>phạm</a:t>
            </a:r>
            <a:r>
              <a:rPr lang="en-US" dirty="0" smtClean="0"/>
              <a:t> </a:t>
            </a:r>
            <a:r>
              <a:rPr lang="en-US" dirty="0" err="1" smtClean="0"/>
              <a:t>đến</a:t>
            </a:r>
            <a:r>
              <a:rPr lang="en-US" dirty="0" smtClean="0"/>
              <a:t> </a:t>
            </a:r>
            <a:r>
              <a:rPr lang="en-US" dirty="0" err="1" smtClean="0"/>
              <a:t>lợi</a:t>
            </a:r>
            <a:r>
              <a:rPr lang="en-US" dirty="0" smtClean="0"/>
              <a:t> </a:t>
            </a:r>
            <a:r>
              <a:rPr lang="en-US" dirty="0" err="1" smtClean="0"/>
              <a:t>ích</a:t>
            </a:r>
            <a:r>
              <a:rPr lang="en-US" dirty="0" smtClean="0"/>
              <a:t> </a:t>
            </a:r>
            <a:r>
              <a:rPr lang="en-US" dirty="0" err="1" smtClean="0"/>
              <a:t>quốc</a:t>
            </a:r>
            <a:r>
              <a:rPr lang="en-US" dirty="0" smtClean="0"/>
              <a:t> </a:t>
            </a:r>
            <a:r>
              <a:rPr lang="en-US" dirty="0" err="1" smtClean="0"/>
              <a:t>gia</a:t>
            </a:r>
            <a:r>
              <a:rPr lang="en-US" dirty="0" smtClean="0"/>
              <a:t>, </a:t>
            </a:r>
            <a:r>
              <a:rPr lang="en-US" dirty="0" err="1" smtClean="0"/>
              <a:t>dân</a:t>
            </a:r>
            <a:r>
              <a:rPr lang="en-US" dirty="0" smtClean="0"/>
              <a:t> </a:t>
            </a:r>
            <a:r>
              <a:rPr lang="en-US" dirty="0" err="1" smtClean="0"/>
              <a:t>tộc</a:t>
            </a:r>
            <a:r>
              <a:rPr lang="en-US" dirty="0" smtClean="0"/>
              <a:t>, </a:t>
            </a:r>
            <a:r>
              <a:rPr lang="en-US" dirty="0" err="1" smtClean="0"/>
              <a:t>lợi</a:t>
            </a:r>
            <a:r>
              <a:rPr lang="en-US" dirty="0" smtClean="0"/>
              <a:t> </a:t>
            </a:r>
            <a:r>
              <a:rPr lang="en-US" dirty="0" err="1" smtClean="0"/>
              <a:t>ích</a:t>
            </a:r>
            <a:r>
              <a:rPr lang="en-US" dirty="0" smtClean="0"/>
              <a:t> </a:t>
            </a:r>
            <a:r>
              <a:rPr lang="en-US" dirty="0" err="1" smtClean="0"/>
              <a:t>công</a:t>
            </a:r>
            <a:r>
              <a:rPr lang="en-US" dirty="0" smtClean="0"/>
              <a:t> </a:t>
            </a:r>
            <a:r>
              <a:rPr lang="en-US" dirty="0" err="1" smtClean="0"/>
              <a:t>cộng</a:t>
            </a:r>
            <a:r>
              <a:rPr lang="en-US" dirty="0" smtClean="0"/>
              <a:t>, </a:t>
            </a:r>
            <a:r>
              <a:rPr lang="en-US" dirty="0" err="1" smtClean="0"/>
              <a:t>quyền</a:t>
            </a:r>
            <a:r>
              <a:rPr lang="en-US" dirty="0" smtClean="0"/>
              <a:t> </a:t>
            </a:r>
            <a:r>
              <a:rPr lang="en-US" dirty="0" err="1" smtClean="0"/>
              <a:t>và</a:t>
            </a:r>
            <a:r>
              <a:rPr lang="en-US" dirty="0" smtClean="0"/>
              <a:t> </a:t>
            </a:r>
            <a:r>
              <a:rPr lang="en-US" dirty="0" err="1" smtClean="0"/>
              <a:t>lợi</a:t>
            </a:r>
            <a:r>
              <a:rPr lang="en-US" dirty="0" smtClean="0"/>
              <a:t> </a:t>
            </a:r>
            <a:r>
              <a:rPr lang="en-US" dirty="0" err="1" smtClean="0"/>
              <a:t>ích</a:t>
            </a:r>
            <a:r>
              <a:rPr lang="en-US" dirty="0" smtClean="0"/>
              <a:t> </a:t>
            </a:r>
            <a:r>
              <a:rPr lang="en-US" dirty="0" err="1" smtClean="0"/>
              <a:t>hợp</a:t>
            </a:r>
            <a:r>
              <a:rPr lang="en-US" dirty="0" smtClean="0"/>
              <a:t> </a:t>
            </a:r>
            <a:r>
              <a:rPr lang="en-US" dirty="0" err="1" smtClean="0"/>
              <a:t>pháp</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khác</a:t>
            </a:r>
            <a:endParaRPr lang="en-US" dirty="0" smtClean="0"/>
          </a:p>
          <a:p>
            <a:r>
              <a:rPr lang="en-US" dirty="0" err="1" smtClean="0"/>
              <a:t>Cá</a:t>
            </a:r>
            <a:r>
              <a:rPr lang="en-US" dirty="0" smtClean="0"/>
              <a:t> </a:t>
            </a:r>
            <a:r>
              <a:rPr lang="en-US" dirty="0" err="1" smtClean="0"/>
              <a:t>nhân</a:t>
            </a:r>
            <a:r>
              <a:rPr lang="en-US" dirty="0" smtClean="0"/>
              <a:t>, </a:t>
            </a:r>
            <a:r>
              <a:rPr lang="en-US" dirty="0" err="1" smtClean="0"/>
              <a:t>pháp</a:t>
            </a:r>
            <a:r>
              <a:rPr lang="en-US" dirty="0" smtClean="0"/>
              <a:t> </a:t>
            </a:r>
            <a:r>
              <a:rPr lang="en-US" dirty="0" err="1" smtClean="0"/>
              <a:t>nhân</a:t>
            </a:r>
            <a:r>
              <a:rPr lang="en-US" dirty="0" smtClean="0"/>
              <a:t> </a:t>
            </a:r>
            <a:r>
              <a:rPr lang="en-US" dirty="0" err="1" smtClean="0"/>
              <a:t>phải</a:t>
            </a:r>
            <a:r>
              <a:rPr lang="en-US" dirty="0" smtClean="0"/>
              <a:t> </a:t>
            </a:r>
            <a:r>
              <a:rPr lang="en-US" dirty="0" err="1" smtClean="0"/>
              <a:t>tự</a:t>
            </a:r>
            <a:r>
              <a:rPr lang="en-US" dirty="0" smtClean="0"/>
              <a:t> </a:t>
            </a:r>
            <a:r>
              <a:rPr lang="en-US" dirty="0" err="1" smtClean="0"/>
              <a:t>chịu</a:t>
            </a:r>
            <a:r>
              <a:rPr lang="en-US" dirty="0" smtClean="0"/>
              <a:t> </a:t>
            </a:r>
            <a:r>
              <a:rPr lang="en-US" dirty="0" err="1" smtClean="0"/>
              <a:t>trách</a:t>
            </a:r>
            <a:r>
              <a:rPr lang="en-US" dirty="0" smtClean="0"/>
              <a:t> </a:t>
            </a:r>
            <a:r>
              <a:rPr lang="en-US" dirty="0" err="1" smtClean="0"/>
              <a:t>nhiệm</a:t>
            </a:r>
            <a:r>
              <a:rPr lang="en-US" dirty="0" smtClean="0"/>
              <a:t> </a:t>
            </a:r>
            <a:r>
              <a:rPr lang="en-US" dirty="0" err="1" smtClean="0"/>
              <a:t>về</a:t>
            </a:r>
            <a:r>
              <a:rPr lang="en-US" dirty="0" smtClean="0"/>
              <a:t> </a:t>
            </a:r>
            <a:r>
              <a:rPr lang="en-US" dirty="0" err="1" smtClean="0"/>
              <a:t>việc</a:t>
            </a:r>
            <a:r>
              <a:rPr lang="en-US" dirty="0" smtClean="0"/>
              <a:t> </a:t>
            </a:r>
            <a:r>
              <a:rPr lang="en-US" dirty="0" err="1" smtClean="0"/>
              <a:t>không</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hoặc</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không</a:t>
            </a:r>
            <a:r>
              <a:rPr lang="en-US" dirty="0" smtClean="0"/>
              <a:t> </a:t>
            </a:r>
            <a:r>
              <a:rPr lang="en-US" dirty="0" err="1" smtClean="0"/>
              <a:t>đúng</a:t>
            </a:r>
            <a:r>
              <a:rPr lang="en-US" dirty="0" smtClean="0"/>
              <a:t> </a:t>
            </a:r>
            <a:r>
              <a:rPr lang="en-US" dirty="0" err="1" smtClean="0"/>
              <a:t>nghĩa</a:t>
            </a:r>
            <a:r>
              <a:rPr lang="en-US" dirty="0" smtClean="0"/>
              <a:t> </a:t>
            </a:r>
            <a:r>
              <a:rPr lang="en-US" dirty="0" err="1" smtClean="0"/>
              <a:t>vụ</a:t>
            </a:r>
            <a:r>
              <a:rPr lang="en-US" dirty="0" smtClean="0"/>
              <a:t> </a:t>
            </a:r>
            <a:r>
              <a:rPr lang="en-US" dirty="0" err="1" smtClean="0"/>
              <a:t>dân</a:t>
            </a:r>
            <a:r>
              <a:rPr lang="en-US" dirty="0" smtClean="0"/>
              <a:t> </a:t>
            </a:r>
            <a:r>
              <a:rPr lang="en-US" dirty="0" err="1" smtClean="0"/>
              <a:t>sự</a:t>
            </a:r>
            <a:endParaRPr lang="vi-VN" dirty="0" smtClean="0"/>
          </a:p>
          <a:p>
            <a:endParaRPr lang="vi-VN" dirty="0" smtClean="0"/>
          </a:p>
          <a:p>
            <a:endParaRPr lang="vi-VN" dirty="0" smtClean="0"/>
          </a:p>
          <a:p>
            <a:endParaRPr lang="en-US" dirty="0"/>
          </a:p>
        </p:txBody>
      </p:sp>
    </p:spTree>
    <p:extLst>
      <p:ext uri="{BB962C8B-B14F-4D97-AF65-F5344CB8AC3E}">
        <p14:creationId xmlns:p14="http://schemas.microsoft.com/office/powerpoint/2010/main" val="2780582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828800" y="1600200"/>
            <a:ext cx="8534400" cy="2971800"/>
          </a:xfrm>
          <a:solidFill>
            <a:schemeClr val="accent2">
              <a:lumMod val="40000"/>
              <a:lumOff val="60000"/>
            </a:schemeClr>
          </a:solidFill>
        </p:spPr>
        <p:txBody>
          <a:bodyPr>
            <a:normAutofit fontScale="90000"/>
          </a:bodyPr>
          <a:lstStyle/>
          <a:p>
            <a:pPr eaLnBrk="1" hangingPunct="1"/>
            <a:r>
              <a:rPr lang="en-US" altLang="en-US" sz="3600" dirty="0">
                <a:solidFill>
                  <a:srgbClr val="060513"/>
                </a:solidFill>
              </a:rPr>
              <a:t/>
            </a:r>
            <a:br>
              <a:rPr lang="en-US" altLang="en-US" sz="3600" dirty="0">
                <a:solidFill>
                  <a:srgbClr val="060513"/>
                </a:solidFill>
              </a:rPr>
            </a:br>
            <a:r>
              <a:rPr lang="en-US" altLang="en-US" sz="4000" u="sng" dirty="0">
                <a:solidFill>
                  <a:srgbClr val="060513"/>
                </a:solidFill>
              </a:rPr>
              <a:t>PHẦN II</a:t>
            </a:r>
            <a:r>
              <a:rPr lang="en-US" altLang="en-US" sz="4000" dirty="0">
                <a:solidFill>
                  <a:srgbClr val="060513"/>
                </a:solidFill>
              </a:rPr>
              <a:t>:</a:t>
            </a:r>
            <a:r>
              <a:rPr lang="en-US" altLang="en-US" sz="3600" dirty="0">
                <a:solidFill>
                  <a:srgbClr val="060513"/>
                </a:solidFill>
              </a:rPr>
              <a:t> </a:t>
            </a:r>
            <a:br>
              <a:rPr lang="en-US" altLang="en-US" sz="3600" dirty="0">
                <a:solidFill>
                  <a:srgbClr val="060513"/>
                </a:solidFill>
              </a:rPr>
            </a:br>
            <a:r>
              <a:rPr lang="en-US" altLang="en-US" sz="4800" dirty="0">
                <a:solidFill>
                  <a:srgbClr val="000099"/>
                </a:solidFill>
              </a:rPr>
              <a:t>MỘT SỐ </a:t>
            </a:r>
            <a:r>
              <a:rPr lang="en-US" altLang="en-US" sz="4800" dirty="0" smtClean="0">
                <a:solidFill>
                  <a:srgbClr val="000099"/>
                </a:solidFill>
              </a:rPr>
              <a:t>NỘI DUNG CỦA</a:t>
            </a:r>
            <a:br>
              <a:rPr lang="en-US" altLang="en-US" sz="4800" dirty="0" smtClean="0">
                <a:solidFill>
                  <a:srgbClr val="000099"/>
                </a:solidFill>
              </a:rPr>
            </a:br>
            <a:r>
              <a:rPr lang="en-US" altLang="en-US" sz="6000" dirty="0" smtClean="0">
                <a:solidFill>
                  <a:srgbClr val="000099"/>
                </a:solidFill>
              </a:rPr>
              <a:t>BỘ </a:t>
            </a:r>
            <a:r>
              <a:rPr lang="en-US" altLang="en-US" sz="6000" dirty="0">
                <a:solidFill>
                  <a:srgbClr val="000099"/>
                </a:solidFill>
              </a:rPr>
              <a:t>LUẬT DÂN SỰ</a:t>
            </a:r>
            <a:br>
              <a:rPr lang="en-US" altLang="en-US" sz="6000" dirty="0">
                <a:solidFill>
                  <a:srgbClr val="000099"/>
                </a:solidFill>
              </a:rPr>
            </a:br>
            <a:endParaRPr lang="en-US" altLang="en-US" sz="6000" dirty="0">
              <a:solidFill>
                <a:srgbClr val="000099"/>
              </a:solidFill>
            </a:endParaRPr>
          </a:p>
        </p:txBody>
      </p:sp>
    </p:spTree>
    <p:extLst>
      <p:ext uri="{BB962C8B-B14F-4D97-AF65-F5344CB8AC3E}">
        <p14:creationId xmlns:p14="http://schemas.microsoft.com/office/powerpoint/2010/main" val="345081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08" y="134216"/>
            <a:ext cx="10515600" cy="758281"/>
          </a:xfrm>
        </p:spPr>
        <p:txBody>
          <a:bodyPr>
            <a:normAutofit fontScale="90000"/>
          </a:bodyPr>
          <a:lstStyle/>
          <a:p>
            <a:r>
              <a:rPr lang="vi-VN" dirty="0" smtClean="0"/>
              <a:t>3.3.1 Quyền sở hữu</a:t>
            </a:r>
            <a:endParaRPr lang="en-US" dirty="0"/>
          </a:p>
        </p:txBody>
      </p:sp>
      <p:sp>
        <p:nvSpPr>
          <p:cNvPr id="3" name="Content Placeholder 2"/>
          <p:cNvSpPr>
            <a:spLocks noGrp="1"/>
          </p:cNvSpPr>
          <p:nvPr>
            <p:ph idx="1"/>
          </p:nvPr>
        </p:nvSpPr>
        <p:spPr>
          <a:xfrm>
            <a:off x="662708" y="849976"/>
            <a:ext cx="11084793" cy="1495500"/>
          </a:xfrm>
        </p:spPr>
        <p:txBody>
          <a:bodyPr>
            <a:normAutofit/>
          </a:bodyPr>
          <a:lstStyle/>
          <a:p>
            <a:r>
              <a:rPr lang="vi-VN" dirty="0" smtClean="0"/>
              <a:t>Khái niệm (Điều 158)</a:t>
            </a:r>
            <a:endParaRPr lang="en-US" dirty="0"/>
          </a:p>
          <a:p>
            <a:pPr marL="0" indent="0" algn="just">
              <a:buNone/>
            </a:pPr>
            <a:r>
              <a:rPr lang="en-US" dirty="0" err="1" smtClean="0"/>
              <a:t>Quyền</a:t>
            </a:r>
            <a:r>
              <a:rPr lang="en-US" dirty="0" smtClean="0"/>
              <a:t> </a:t>
            </a:r>
            <a:r>
              <a:rPr lang="en-US" dirty="0" err="1" smtClean="0"/>
              <a:t>sở</a:t>
            </a:r>
            <a:r>
              <a:rPr lang="en-US" dirty="0" smtClean="0"/>
              <a:t> </a:t>
            </a:r>
            <a:r>
              <a:rPr lang="en-US" dirty="0" err="1" smtClean="0"/>
              <a:t>hữu</a:t>
            </a:r>
            <a:r>
              <a:rPr lang="en-US" dirty="0" smtClean="0"/>
              <a:t> </a:t>
            </a:r>
            <a:r>
              <a:rPr lang="en-US" dirty="0" err="1" smtClean="0"/>
              <a:t>bao</a:t>
            </a:r>
            <a:r>
              <a:rPr lang="en-US" dirty="0" smtClean="0"/>
              <a:t> </a:t>
            </a:r>
            <a:r>
              <a:rPr lang="en-US" dirty="0" err="1" smtClean="0"/>
              <a:t>gồm</a:t>
            </a:r>
            <a:r>
              <a:rPr lang="en-US" dirty="0" smtClean="0"/>
              <a:t> </a:t>
            </a:r>
            <a:r>
              <a:rPr lang="en-US" dirty="0" err="1" smtClean="0"/>
              <a:t>quyền</a:t>
            </a:r>
            <a:r>
              <a:rPr lang="en-US" dirty="0" smtClean="0"/>
              <a:t> </a:t>
            </a:r>
            <a:r>
              <a:rPr lang="en-US" dirty="0" err="1" smtClean="0"/>
              <a:t>chiếm</a:t>
            </a:r>
            <a:r>
              <a:rPr lang="en-US" dirty="0" smtClean="0"/>
              <a:t> </a:t>
            </a:r>
            <a:r>
              <a:rPr lang="en-US" dirty="0" err="1" smtClean="0"/>
              <a:t>hữu</a:t>
            </a:r>
            <a:r>
              <a:rPr lang="en-US" dirty="0" smtClean="0"/>
              <a:t>, </a:t>
            </a:r>
            <a:r>
              <a:rPr lang="en-US" dirty="0" err="1" smtClean="0"/>
              <a:t>quyền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và</a:t>
            </a:r>
            <a:r>
              <a:rPr lang="en-US" dirty="0" smtClean="0"/>
              <a:t> </a:t>
            </a:r>
            <a:r>
              <a:rPr lang="en-US" dirty="0" err="1" smtClean="0"/>
              <a:t>quyền</a:t>
            </a:r>
            <a:r>
              <a:rPr lang="en-US" dirty="0" smtClean="0"/>
              <a:t> </a:t>
            </a:r>
            <a:r>
              <a:rPr lang="en-US" dirty="0" err="1" smtClean="0"/>
              <a:t>định</a:t>
            </a:r>
            <a:r>
              <a:rPr lang="en-US" dirty="0" smtClean="0"/>
              <a:t> </a:t>
            </a:r>
            <a:r>
              <a:rPr lang="en-US" dirty="0" err="1" smtClean="0"/>
              <a:t>đoạt</a:t>
            </a:r>
            <a:r>
              <a:rPr lang="en-US" dirty="0" smtClean="0"/>
              <a:t> </a:t>
            </a:r>
            <a:r>
              <a:rPr lang="en-US" dirty="0" err="1" smtClean="0"/>
              <a:t>tài</a:t>
            </a:r>
            <a:r>
              <a:rPr lang="en-US" dirty="0" smtClean="0"/>
              <a:t> </a:t>
            </a:r>
            <a:r>
              <a:rPr lang="en-US" dirty="0" err="1" smtClean="0"/>
              <a:t>sản</a:t>
            </a:r>
            <a:r>
              <a:rPr lang="en-US" dirty="0" smtClean="0"/>
              <a:t> </a:t>
            </a:r>
            <a:r>
              <a:rPr lang="en-US" dirty="0" err="1" smtClean="0"/>
              <a:t>của</a:t>
            </a:r>
            <a:r>
              <a:rPr lang="en-US" dirty="0" smtClean="0"/>
              <a:t> </a:t>
            </a:r>
            <a:r>
              <a:rPr lang="en-US" dirty="0" err="1" smtClean="0"/>
              <a:t>chủ</a:t>
            </a:r>
            <a:r>
              <a:rPr lang="en-US" dirty="0" smtClean="0"/>
              <a:t> </a:t>
            </a:r>
            <a:r>
              <a:rPr lang="en-US" dirty="0" err="1" smtClean="0"/>
              <a:t>sở</a:t>
            </a:r>
            <a:r>
              <a:rPr lang="en-US" dirty="0" smtClean="0"/>
              <a:t> </a:t>
            </a:r>
            <a:r>
              <a:rPr lang="en-US" dirty="0" err="1" smtClean="0"/>
              <a:t>hữu</a:t>
            </a:r>
            <a:r>
              <a:rPr lang="en-US" dirty="0" smtClean="0"/>
              <a:t> </a:t>
            </a:r>
            <a:r>
              <a:rPr lang="en-US" dirty="0" err="1" smtClean="0"/>
              <a:t>theo</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của</a:t>
            </a:r>
            <a:r>
              <a:rPr lang="en-US" dirty="0" smtClean="0"/>
              <a:t> </a:t>
            </a:r>
            <a:r>
              <a:rPr lang="en-US" dirty="0" err="1" smtClean="0"/>
              <a:t>pháp</a:t>
            </a:r>
            <a:r>
              <a:rPr lang="en-US" dirty="0" smtClean="0"/>
              <a:t> </a:t>
            </a:r>
            <a:r>
              <a:rPr lang="en-US" dirty="0" err="1" smtClean="0"/>
              <a:t>luật</a:t>
            </a:r>
            <a:endParaRPr lang="vi-VN" dirty="0" smtClean="0"/>
          </a:p>
        </p:txBody>
      </p:sp>
      <p:sp>
        <p:nvSpPr>
          <p:cNvPr id="11" name="Oval 10"/>
          <p:cNvSpPr/>
          <p:nvPr/>
        </p:nvSpPr>
        <p:spPr>
          <a:xfrm>
            <a:off x="1064822" y="2885506"/>
            <a:ext cx="2560320" cy="2351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rPr>
              <a:t>Quyền sở hữu</a:t>
            </a:r>
            <a:endParaRPr lang="en-US" sz="2800" b="1" dirty="0">
              <a:solidFill>
                <a:schemeClr val="tx1"/>
              </a:solidFill>
              <a:latin typeface="Arial" panose="020B0604020202020204" pitchFamily="34" charset="0"/>
            </a:endParaRPr>
          </a:p>
        </p:txBody>
      </p:sp>
      <p:sp>
        <p:nvSpPr>
          <p:cNvPr id="12" name="Flowchart: Decision 11"/>
          <p:cNvSpPr/>
          <p:nvPr/>
        </p:nvSpPr>
        <p:spPr>
          <a:xfrm>
            <a:off x="6966858" y="2270933"/>
            <a:ext cx="3331028" cy="1580606"/>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Quyền chiếm hữu</a:t>
            </a:r>
            <a:endParaRPr lang="en-US" sz="2400" b="1" dirty="0">
              <a:solidFill>
                <a:schemeClr val="tx1"/>
              </a:solidFill>
              <a:latin typeface="Arial" panose="020B0604020202020204" pitchFamily="34" charset="0"/>
            </a:endParaRPr>
          </a:p>
        </p:txBody>
      </p:sp>
      <p:sp>
        <p:nvSpPr>
          <p:cNvPr id="14" name="Flowchart: Decision 13"/>
          <p:cNvSpPr/>
          <p:nvPr/>
        </p:nvSpPr>
        <p:spPr>
          <a:xfrm>
            <a:off x="6918961" y="3943795"/>
            <a:ext cx="3426822" cy="1371600"/>
          </a:xfrm>
          <a:prstGeom prst="flowChartDecis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bg1"/>
                </a:solidFill>
              </a:rPr>
              <a:t>Quyền sử dụng</a:t>
            </a:r>
            <a:endParaRPr lang="en-US" sz="2400" b="1" dirty="0">
              <a:solidFill>
                <a:schemeClr val="bg1"/>
              </a:solidFill>
              <a:latin typeface="Arial" panose="020B0604020202020204" pitchFamily="34" charset="0"/>
            </a:endParaRPr>
          </a:p>
        </p:txBody>
      </p:sp>
      <p:sp>
        <p:nvSpPr>
          <p:cNvPr id="15" name="Flowchart: Decision 14"/>
          <p:cNvSpPr/>
          <p:nvPr/>
        </p:nvSpPr>
        <p:spPr>
          <a:xfrm>
            <a:off x="6918961" y="5407651"/>
            <a:ext cx="3426822" cy="137160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Quyền định đoạt</a:t>
            </a:r>
            <a:endParaRPr lang="en-US" sz="2400" b="1" dirty="0">
              <a:solidFill>
                <a:schemeClr val="tx1"/>
              </a:solidFill>
              <a:latin typeface="Arial" panose="020B0604020202020204" pitchFamily="34" charset="0"/>
            </a:endParaRPr>
          </a:p>
        </p:txBody>
      </p:sp>
      <p:cxnSp>
        <p:nvCxnSpPr>
          <p:cNvPr id="9" name="Elbow Connector 8"/>
          <p:cNvCxnSpPr>
            <a:stCxn id="11" idx="6"/>
            <a:endCxn id="12" idx="1"/>
          </p:cNvCxnSpPr>
          <p:nvPr/>
        </p:nvCxnSpPr>
        <p:spPr>
          <a:xfrm flipV="1">
            <a:off x="3625142" y="3061236"/>
            <a:ext cx="3341716" cy="99992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3649090" y="4067455"/>
            <a:ext cx="3293819" cy="56843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3643746" y="4061163"/>
            <a:ext cx="3293819" cy="203228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77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1" y="378823"/>
            <a:ext cx="7477125" cy="535578"/>
          </a:xfrm>
          <a:noFill/>
        </p:spPr>
        <p:txBody>
          <a:bodyPr>
            <a:normAutofit fontScale="90000"/>
          </a:bodyPr>
          <a:lstStyle/>
          <a:p>
            <a:pPr algn="ctr"/>
            <a:r>
              <a:rPr lang="en-US" altLang="en-US" b="1" dirty="0" err="1">
                <a:solidFill>
                  <a:srgbClr val="FFFF00"/>
                </a:solidFill>
              </a:rPr>
              <a:t>Quyền</a:t>
            </a:r>
            <a:r>
              <a:rPr lang="en-US" altLang="en-US" b="1" dirty="0">
                <a:solidFill>
                  <a:srgbClr val="FFFF00"/>
                </a:solidFill>
              </a:rPr>
              <a:t> </a:t>
            </a:r>
            <a:r>
              <a:rPr lang="en-US" altLang="en-US" b="1" dirty="0" err="1">
                <a:solidFill>
                  <a:srgbClr val="FFFF00"/>
                </a:solidFill>
              </a:rPr>
              <a:t>chiếm</a:t>
            </a:r>
            <a:r>
              <a:rPr lang="en-US" altLang="en-US" b="1" dirty="0">
                <a:solidFill>
                  <a:srgbClr val="FFFF00"/>
                </a:solidFill>
              </a:rPr>
              <a:t> </a:t>
            </a:r>
            <a:r>
              <a:rPr lang="en-US" altLang="en-US" b="1" dirty="0" err="1">
                <a:solidFill>
                  <a:srgbClr val="FFFF00"/>
                </a:solidFill>
              </a:rPr>
              <a:t>hữu</a:t>
            </a:r>
            <a:r>
              <a:rPr lang="en-US" altLang="en-US" b="1" dirty="0">
                <a:solidFill>
                  <a:srgbClr val="FFFF00"/>
                </a:solidFill>
              </a:rPr>
              <a:t> </a:t>
            </a:r>
          </a:p>
        </p:txBody>
      </p:sp>
      <p:sp>
        <p:nvSpPr>
          <p:cNvPr id="23555" name="Rectangle 3"/>
          <p:cNvSpPr>
            <a:spLocks noGrp="1" noChangeArrowheads="1"/>
          </p:cNvSpPr>
          <p:nvPr>
            <p:ph idx="1"/>
          </p:nvPr>
        </p:nvSpPr>
        <p:spPr>
          <a:xfrm>
            <a:off x="287383" y="1447800"/>
            <a:ext cx="11129554" cy="4809309"/>
          </a:xfrm>
        </p:spPr>
        <p:txBody>
          <a:bodyPr/>
          <a:lstStyle/>
          <a:p>
            <a:pPr algn="just">
              <a:lnSpc>
                <a:spcPct val="80000"/>
              </a:lnSpc>
              <a:spcBef>
                <a:spcPts val="800"/>
              </a:spcBef>
            </a:pPr>
            <a:r>
              <a:rPr lang="en-US" altLang="en-US" sz="2600" b="1" dirty="0" err="1"/>
              <a:t>Quyền</a:t>
            </a:r>
            <a:r>
              <a:rPr lang="en-US" altLang="en-US" sz="2600" b="1" dirty="0"/>
              <a:t> </a:t>
            </a:r>
            <a:r>
              <a:rPr lang="en-US" altLang="en-US" sz="2600" b="1" dirty="0" err="1"/>
              <a:t>chiếm</a:t>
            </a:r>
            <a:r>
              <a:rPr lang="en-US" altLang="en-US" sz="2600" b="1" dirty="0"/>
              <a:t> </a:t>
            </a:r>
            <a:r>
              <a:rPr lang="en-US" altLang="en-US" sz="2600" b="1" dirty="0" err="1"/>
              <a:t>hữu</a:t>
            </a:r>
            <a:r>
              <a:rPr lang="en-US" altLang="en-US" sz="2600" dirty="0"/>
              <a:t>: </a:t>
            </a:r>
            <a:r>
              <a:rPr lang="en-US" altLang="en-US" sz="2600" dirty="0" err="1"/>
              <a:t>là</a:t>
            </a:r>
            <a:r>
              <a:rPr lang="en-US" altLang="en-US" sz="2600" dirty="0"/>
              <a:t> </a:t>
            </a:r>
            <a:r>
              <a:rPr lang="en-US" altLang="en-US" sz="2600" dirty="0" err="1"/>
              <a:t>quyền</a:t>
            </a:r>
            <a:r>
              <a:rPr lang="en-US" altLang="en-US" sz="2600" dirty="0"/>
              <a:t> </a:t>
            </a:r>
            <a:r>
              <a:rPr lang="en-US" altLang="en-US" sz="2600" dirty="0" err="1"/>
              <a:t>kiểm</a:t>
            </a:r>
            <a:r>
              <a:rPr lang="en-US" altLang="en-US" sz="2600" dirty="0"/>
              <a:t> </a:t>
            </a:r>
            <a:r>
              <a:rPr lang="en-US" altLang="en-US" sz="2600" dirty="0" err="1"/>
              <a:t>soát</a:t>
            </a:r>
            <a:r>
              <a:rPr lang="en-US" altLang="en-US" sz="2600" dirty="0"/>
              <a:t>, </a:t>
            </a:r>
            <a:r>
              <a:rPr lang="en-US" altLang="en-US" sz="2600" dirty="0" err="1"/>
              <a:t>quản</a:t>
            </a:r>
            <a:r>
              <a:rPr lang="en-US" altLang="en-US" sz="2600" dirty="0"/>
              <a:t> </a:t>
            </a:r>
            <a:r>
              <a:rPr lang="en-US" altLang="en-US" sz="2600" dirty="0" err="1" smtClean="0"/>
              <a:t>lý</a:t>
            </a:r>
            <a:r>
              <a:rPr lang="en-US" altLang="en-US" sz="2600" dirty="0" smtClean="0"/>
              <a:t>, chi </a:t>
            </a:r>
            <a:r>
              <a:rPr lang="en-US" altLang="en-US" sz="2600" dirty="0" err="1" smtClean="0"/>
              <a:t>phối</a:t>
            </a:r>
            <a:r>
              <a:rPr lang="en-US" altLang="en-US" sz="2600" dirty="0" smtClean="0"/>
              <a:t> </a:t>
            </a:r>
            <a:r>
              <a:rPr lang="en-US" altLang="en-US" sz="2600" dirty="0" err="1"/>
              <a:t>tài</a:t>
            </a:r>
            <a:r>
              <a:rPr lang="en-US" altLang="en-US" sz="2600" dirty="0"/>
              <a:t> </a:t>
            </a:r>
            <a:r>
              <a:rPr lang="en-US" altLang="en-US" sz="2600" dirty="0" err="1"/>
              <a:t>sản</a:t>
            </a:r>
            <a:r>
              <a:rPr lang="en-US" altLang="en-US" sz="2600" dirty="0" smtClean="0"/>
              <a:t>.</a:t>
            </a:r>
            <a:endParaRPr lang="en-US" altLang="en-US" sz="2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662" y="2284683"/>
            <a:ext cx="6078583" cy="3569654"/>
          </a:xfrm>
          <a:prstGeom prst="rect">
            <a:avLst/>
          </a:prstGeom>
        </p:spPr>
      </p:pic>
    </p:spTree>
    <p:extLst>
      <p:ext uri="{BB962C8B-B14F-4D97-AF65-F5344CB8AC3E}">
        <p14:creationId xmlns:p14="http://schemas.microsoft.com/office/powerpoint/2010/main" val="4060889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dissolve">
                                      <p:cBhvr>
                                        <p:cTn id="12"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26204" y="221672"/>
            <a:ext cx="8444633" cy="587364"/>
          </a:xfrm>
          <a:noFill/>
        </p:spPr>
        <p:txBody>
          <a:bodyPr>
            <a:normAutofit fontScale="90000"/>
          </a:bodyPr>
          <a:lstStyle/>
          <a:p>
            <a:pPr algn="ctr"/>
            <a:r>
              <a:rPr lang="vi-VN" altLang="en-US" b="1" dirty="0" smtClean="0">
                <a:solidFill>
                  <a:srgbClr val="C00000"/>
                </a:solidFill>
              </a:rPr>
              <a:t/>
            </a:r>
            <a:br>
              <a:rPr lang="vi-VN" altLang="en-US" b="1" dirty="0" smtClean="0">
                <a:solidFill>
                  <a:srgbClr val="C00000"/>
                </a:solidFill>
              </a:rPr>
            </a:br>
            <a:r>
              <a:rPr lang="en-US" altLang="en-US" b="1" dirty="0" err="1" smtClean="0">
                <a:solidFill>
                  <a:srgbClr val="FFFF00"/>
                </a:solidFill>
              </a:rPr>
              <a:t>Quyền</a:t>
            </a:r>
            <a:r>
              <a:rPr lang="en-US" altLang="en-US" b="1" dirty="0" smtClean="0">
                <a:solidFill>
                  <a:srgbClr val="FFFF00"/>
                </a:solidFill>
              </a:rPr>
              <a:t> </a:t>
            </a:r>
            <a:r>
              <a:rPr lang="en-US" altLang="en-US" b="1" dirty="0" err="1">
                <a:solidFill>
                  <a:srgbClr val="FFFF00"/>
                </a:solidFill>
              </a:rPr>
              <a:t>sử</a:t>
            </a:r>
            <a:r>
              <a:rPr lang="en-US" altLang="en-US" b="1" dirty="0">
                <a:solidFill>
                  <a:srgbClr val="FFFF00"/>
                </a:solidFill>
              </a:rPr>
              <a:t> </a:t>
            </a:r>
            <a:r>
              <a:rPr lang="en-US" altLang="en-US" b="1" dirty="0" err="1">
                <a:solidFill>
                  <a:srgbClr val="FFFF00"/>
                </a:solidFill>
              </a:rPr>
              <a:t>dụng</a:t>
            </a:r>
            <a:r>
              <a:rPr lang="en-US" altLang="en-US" sz="4000" b="1" dirty="0">
                <a:solidFill>
                  <a:srgbClr val="FFFF00"/>
                </a:solidFill>
              </a:rPr>
              <a:t>:</a:t>
            </a:r>
            <a:r>
              <a:rPr lang="en-US" altLang="en-US" sz="3600" b="1" dirty="0">
                <a:solidFill>
                  <a:srgbClr val="FFFF00"/>
                </a:solidFill>
              </a:rPr>
              <a:t/>
            </a:r>
            <a:br>
              <a:rPr lang="en-US" altLang="en-US" sz="3600" b="1" dirty="0">
                <a:solidFill>
                  <a:srgbClr val="FFFF00"/>
                </a:solidFill>
              </a:rPr>
            </a:br>
            <a:endParaRPr lang="en-US" altLang="en-US" sz="3600" b="1" dirty="0">
              <a:solidFill>
                <a:srgbClr val="FFFF00"/>
              </a:solidFill>
            </a:endParaRPr>
          </a:p>
        </p:txBody>
      </p:sp>
      <p:sp>
        <p:nvSpPr>
          <p:cNvPr id="24579" name="Rectangle 3"/>
          <p:cNvSpPr>
            <a:spLocks noGrp="1" noChangeArrowheads="1"/>
          </p:cNvSpPr>
          <p:nvPr>
            <p:ph idx="1"/>
          </p:nvPr>
        </p:nvSpPr>
        <p:spPr>
          <a:xfrm>
            <a:off x="847095" y="1029555"/>
            <a:ext cx="10262866" cy="3595785"/>
          </a:xfrm>
        </p:spPr>
        <p:txBody>
          <a:bodyPr>
            <a:noAutofit/>
          </a:bodyPr>
          <a:lstStyle/>
          <a:p>
            <a:pPr algn="just">
              <a:spcAft>
                <a:spcPts val="300"/>
              </a:spcAft>
            </a:pPr>
            <a:r>
              <a:rPr lang="en-US" altLang="en-US" sz="3200" dirty="0" err="1" smtClean="0"/>
              <a:t>Quyền</a:t>
            </a:r>
            <a:r>
              <a:rPr lang="en-US" altLang="en-US" sz="3200" dirty="0" smtClean="0"/>
              <a:t> </a:t>
            </a:r>
            <a:r>
              <a:rPr lang="en-US" altLang="en-US" sz="3200" dirty="0" err="1" smtClean="0"/>
              <a:t>sử</a:t>
            </a:r>
            <a:r>
              <a:rPr lang="en-US" altLang="en-US" sz="3200" dirty="0" smtClean="0"/>
              <a:t> </a:t>
            </a:r>
            <a:r>
              <a:rPr lang="en-US" altLang="en-US" sz="3200" dirty="0" err="1" smtClean="0"/>
              <a:t>dụng</a:t>
            </a:r>
            <a:r>
              <a:rPr lang="en-US" altLang="en-US" sz="3200" dirty="0" smtClean="0"/>
              <a:t>: </a:t>
            </a:r>
            <a:r>
              <a:rPr lang="en-US" altLang="en-US" sz="3200" dirty="0" err="1" smtClean="0"/>
              <a:t>Là</a:t>
            </a:r>
            <a:r>
              <a:rPr lang="en-US" altLang="en-US" sz="3200" dirty="0" smtClean="0"/>
              <a:t> </a:t>
            </a:r>
            <a:r>
              <a:rPr lang="en-US" altLang="en-US" sz="3200" dirty="0" err="1"/>
              <a:t>quyền</a:t>
            </a:r>
            <a:r>
              <a:rPr lang="en-US" altLang="en-US" sz="3200" dirty="0"/>
              <a:t> </a:t>
            </a:r>
            <a:r>
              <a:rPr lang="en-US" altLang="en-US" sz="3200" dirty="0" err="1"/>
              <a:t>khai</a:t>
            </a:r>
            <a:r>
              <a:rPr lang="en-US" altLang="en-US" sz="3200" dirty="0"/>
              <a:t> </a:t>
            </a:r>
            <a:r>
              <a:rPr lang="en-US" altLang="en-US" sz="3200" dirty="0" err="1"/>
              <a:t>thác</a:t>
            </a:r>
            <a:r>
              <a:rPr lang="en-US" altLang="en-US" sz="3200" dirty="0"/>
              <a:t> </a:t>
            </a:r>
            <a:r>
              <a:rPr lang="en-US" altLang="en-US" sz="3200" dirty="0" err="1"/>
              <a:t>công</a:t>
            </a:r>
            <a:r>
              <a:rPr lang="en-US" altLang="en-US" sz="3200" dirty="0"/>
              <a:t> </a:t>
            </a:r>
            <a:r>
              <a:rPr lang="en-US" altLang="en-US" sz="3200" dirty="0" err="1"/>
              <a:t>dụng</a:t>
            </a:r>
            <a:r>
              <a:rPr lang="en-US" altLang="en-US" sz="3200" dirty="0"/>
              <a:t>, </a:t>
            </a:r>
            <a:r>
              <a:rPr lang="en-US" altLang="en-US" sz="3200" dirty="0" err="1"/>
              <a:t>hưởng</a:t>
            </a:r>
            <a:r>
              <a:rPr lang="en-US" altLang="en-US" sz="3200" dirty="0"/>
              <a:t> </a:t>
            </a:r>
            <a:r>
              <a:rPr lang="en-US" altLang="en-US" sz="3200" dirty="0" err="1"/>
              <a:t>hoa</a:t>
            </a:r>
            <a:r>
              <a:rPr lang="en-US" altLang="en-US" sz="3200" dirty="0"/>
              <a:t> </a:t>
            </a:r>
            <a:r>
              <a:rPr lang="en-US" altLang="en-US" sz="3200" dirty="0" err="1"/>
              <a:t>lợi</a:t>
            </a:r>
            <a:r>
              <a:rPr lang="en-US" altLang="en-US" sz="3200" dirty="0"/>
              <a:t>, </a:t>
            </a:r>
            <a:r>
              <a:rPr lang="en-US" altLang="en-US" sz="3200" dirty="0" err="1"/>
              <a:t>lợi</a:t>
            </a:r>
            <a:r>
              <a:rPr lang="en-US" altLang="en-US" sz="3200" dirty="0"/>
              <a:t> </a:t>
            </a:r>
            <a:r>
              <a:rPr lang="en-US" altLang="en-US" sz="3200" dirty="0" err="1"/>
              <a:t>tức</a:t>
            </a:r>
            <a:r>
              <a:rPr lang="en-US" altLang="en-US" sz="3200" dirty="0"/>
              <a:t> </a:t>
            </a:r>
            <a:r>
              <a:rPr lang="en-US" altLang="en-US" sz="3200" dirty="0" err="1"/>
              <a:t>từ</a:t>
            </a:r>
            <a:r>
              <a:rPr lang="en-US" altLang="en-US" sz="3200" dirty="0"/>
              <a:t> </a:t>
            </a:r>
            <a:r>
              <a:rPr lang="en-US" altLang="en-US" sz="3200" dirty="0" err="1"/>
              <a:t>tài</a:t>
            </a:r>
            <a:r>
              <a:rPr lang="en-US" altLang="en-US" sz="3200" dirty="0"/>
              <a:t> </a:t>
            </a:r>
            <a:r>
              <a:rPr lang="en-US" altLang="en-US" sz="3200" dirty="0" err="1"/>
              <a:t>sản</a:t>
            </a:r>
            <a:r>
              <a:rPr lang="en-US" altLang="en-US" sz="3200" dirty="0"/>
              <a:t>.</a:t>
            </a:r>
          </a:p>
          <a:p>
            <a:pPr algn="just">
              <a:spcAft>
                <a:spcPts val="300"/>
              </a:spcAft>
            </a:pPr>
            <a:endParaRPr lang="en-US" alt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557" y="2218279"/>
            <a:ext cx="6867941" cy="3750257"/>
          </a:xfrm>
          <a:prstGeom prst="rect">
            <a:avLst/>
          </a:prstGeom>
        </p:spPr>
      </p:pic>
    </p:spTree>
    <p:extLst>
      <p:ext uri="{BB962C8B-B14F-4D97-AF65-F5344CB8AC3E}">
        <p14:creationId xmlns:p14="http://schemas.microsoft.com/office/powerpoint/2010/main" val="4016067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9641"/>
            <a:ext cx="10461173" cy="634338"/>
          </a:xfrm>
        </p:spPr>
        <p:txBody>
          <a:bodyPr>
            <a:normAutofit/>
          </a:bodyPr>
          <a:lstStyle/>
          <a:p>
            <a:pPr algn="ctr"/>
            <a:r>
              <a:rPr lang="vi-VN" sz="3600" b="1" dirty="0" smtClean="0">
                <a:solidFill>
                  <a:srgbClr val="FFFF00"/>
                </a:solidFill>
              </a:rPr>
              <a:t>MỤC TIÊU HỌC TẬP</a:t>
            </a:r>
            <a:endParaRPr lang="en-US" sz="3600" b="1" dirty="0">
              <a:solidFill>
                <a:srgbClr val="FFFF00"/>
              </a:solidFill>
            </a:endParaRPr>
          </a:p>
        </p:txBody>
      </p:sp>
      <p:sp>
        <p:nvSpPr>
          <p:cNvPr id="4" name="Rectangle 3"/>
          <p:cNvSpPr/>
          <p:nvPr/>
        </p:nvSpPr>
        <p:spPr>
          <a:xfrm>
            <a:off x="174169" y="3397593"/>
            <a:ext cx="11739156" cy="120335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smtClean="0">
                <a:solidFill>
                  <a:schemeClr val="tx1">
                    <a:lumMod val="95000"/>
                    <a:lumOff val="5000"/>
                  </a:schemeClr>
                </a:solidFill>
              </a:rPr>
              <a:t>3.</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Vận</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dụng</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những</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kiến</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thức</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pháp</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luật</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dân</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sự</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để</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giải</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quyết</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các</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tình</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huống</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trong</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thực</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rPr>
              <a:t>tiễn</a:t>
            </a:r>
            <a:r>
              <a:rPr lang="vi-VN" sz="2400" dirty="0" smtClean="0">
                <a:solidFill>
                  <a:schemeClr val="tx1">
                    <a:lumMod val="95000"/>
                    <a:lumOff val="5000"/>
                  </a:schemeClr>
                </a:solidFill>
              </a:rPr>
              <a:t> </a:t>
            </a:r>
            <a:endParaRPr lang="vi-VN" sz="2400" dirty="0">
              <a:solidFill>
                <a:schemeClr val="tx1">
                  <a:lumMod val="95000"/>
                  <a:lumOff val="5000"/>
                </a:schemeClr>
              </a:solidFill>
            </a:endParaRPr>
          </a:p>
        </p:txBody>
      </p:sp>
      <p:sp>
        <p:nvSpPr>
          <p:cNvPr id="6" name="Rectangle 5"/>
          <p:cNvSpPr/>
          <p:nvPr/>
        </p:nvSpPr>
        <p:spPr>
          <a:xfrm>
            <a:off x="174170" y="1331275"/>
            <a:ext cx="11739156" cy="157189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vi-VN" sz="2400" dirty="0" smtClean="0">
                <a:solidFill>
                  <a:schemeClr val="tx1"/>
                </a:solidFill>
              </a:rPr>
              <a:t>1. </a:t>
            </a:r>
            <a:r>
              <a:rPr lang="vi-VN" sz="2400" dirty="0">
                <a:solidFill>
                  <a:schemeClr val="tx1"/>
                </a:solidFill>
              </a:rPr>
              <a:t>Trình bày được một số nội dung cơ bản về Luật dân sự.</a:t>
            </a:r>
          </a:p>
          <a:p>
            <a:pPr>
              <a:spcBef>
                <a:spcPts val="600"/>
              </a:spcBef>
              <a:spcAft>
                <a:spcPts val="600"/>
              </a:spcAft>
            </a:pPr>
            <a:r>
              <a:rPr lang="vi-VN" sz="2400" dirty="0" smtClean="0">
                <a:solidFill>
                  <a:schemeClr val="tx1"/>
                </a:solidFill>
              </a:rPr>
              <a:t>2. </a:t>
            </a:r>
            <a:r>
              <a:rPr lang="en-US" sz="2400" dirty="0" err="1" smtClean="0">
                <a:solidFill>
                  <a:schemeClr val="tx1"/>
                </a:solidFill>
                <a:latin typeface="Arial" panose="020B0604020202020204" pitchFamily="34" charset="0"/>
                <a:cs typeface="Arial" panose="020B0604020202020204" pitchFamily="34" charset="0"/>
              </a:rPr>
              <a:t>Trình</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bày</a:t>
            </a:r>
            <a:r>
              <a:rPr lang="en-US" sz="2400" dirty="0" smtClean="0">
                <a:solidFill>
                  <a:schemeClr val="tx1"/>
                </a:solidFill>
                <a:latin typeface="Arial" panose="020B0604020202020204" pitchFamily="34" charset="0"/>
                <a:cs typeface="Arial" panose="020B0604020202020204" pitchFamily="34" charset="0"/>
              </a:rPr>
              <a:t> </a:t>
            </a:r>
            <a:r>
              <a:rPr lang="vi-VN" sz="2400" dirty="0" smtClean="0">
                <a:solidFill>
                  <a:schemeClr val="tx1"/>
                </a:solidFill>
              </a:rPr>
              <a:t>được </a:t>
            </a:r>
            <a:r>
              <a:rPr lang="vi-VN" sz="2400" dirty="0">
                <a:solidFill>
                  <a:schemeClr val="tx1"/>
                </a:solidFill>
              </a:rPr>
              <a:t>quyền sở hữu, quyền khác đối với tài sản và các vấn đề cơ bản về hợp đồng.</a:t>
            </a:r>
          </a:p>
        </p:txBody>
      </p:sp>
      <p:sp>
        <p:nvSpPr>
          <p:cNvPr id="7" name="Rounded Rectangle 6"/>
          <p:cNvSpPr/>
          <p:nvPr/>
        </p:nvSpPr>
        <p:spPr>
          <a:xfrm>
            <a:off x="174170" y="3030585"/>
            <a:ext cx="8473440" cy="520945"/>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chemeClr val="tx1">
                    <a:lumMod val="95000"/>
                    <a:lumOff val="5000"/>
                  </a:schemeClr>
                </a:solidFill>
              </a:rPr>
              <a:t>KỸ NĂNG</a:t>
            </a:r>
            <a:endParaRPr lang="en-US" sz="2800" b="1" dirty="0">
              <a:solidFill>
                <a:schemeClr val="tx1">
                  <a:lumMod val="95000"/>
                  <a:lumOff val="5000"/>
                </a:schemeClr>
              </a:solidFill>
              <a:latin typeface="Arial" panose="020B0604020202020204" pitchFamily="34" charset="0"/>
            </a:endParaRPr>
          </a:p>
        </p:txBody>
      </p:sp>
      <p:sp>
        <p:nvSpPr>
          <p:cNvPr id="8" name="Rectangle 7"/>
          <p:cNvSpPr/>
          <p:nvPr/>
        </p:nvSpPr>
        <p:spPr>
          <a:xfrm>
            <a:off x="162261" y="5347352"/>
            <a:ext cx="11813048" cy="122978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solidFill>
                <a:schemeClr val="tx1">
                  <a:lumMod val="95000"/>
                  <a:lumOff val="5000"/>
                </a:schemeClr>
              </a:solidFill>
              <a:latin typeface="Arial" panose="020B0604020202020204" pitchFamily="34" charset="0"/>
            </a:endParaRPr>
          </a:p>
          <a:p>
            <a:pPr algn="just"/>
            <a:r>
              <a:rPr lang="vi-VN" sz="2400" dirty="0" smtClean="0">
                <a:solidFill>
                  <a:schemeClr val="tx1">
                    <a:lumMod val="95000"/>
                    <a:lumOff val="5000"/>
                  </a:schemeClr>
                </a:solidFill>
              </a:rPr>
              <a:t>4. Nâng </a:t>
            </a:r>
            <a:r>
              <a:rPr lang="vi-VN" sz="2400" dirty="0">
                <a:solidFill>
                  <a:schemeClr val="tx1">
                    <a:lumMod val="95000"/>
                    <a:lumOff val="5000"/>
                  </a:schemeClr>
                </a:solidFill>
              </a:rPr>
              <a:t>cao ý thức và trách nhiệm công dân, ý thức tôn trọng và bảo vệ pháp </a:t>
            </a:r>
            <a:r>
              <a:rPr lang="vi-VN" sz="2400" dirty="0" smtClean="0">
                <a:solidFill>
                  <a:schemeClr val="tx1">
                    <a:lumMod val="95000"/>
                    <a:lumOff val="5000"/>
                  </a:schemeClr>
                </a:solidFill>
              </a:rPr>
              <a:t>luật</a:t>
            </a:r>
          </a:p>
          <a:p>
            <a:pPr algn="just"/>
            <a:r>
              <a:rPr lang="vi-VN" sz="2400" dirty="0" smtClean="0">
                <a:solidFill>
                  <a:schemeClr val="tx1">
                    <a:lumMod val="95000"/>
                    <a:lumOff val="5000"/>
                  </a:schemeClr>
                </a:solidFill>
              </a:rPr>
              <a:t>5</a:t>
            </a:r>
            <a:r>
              <a:rPr lang="vi-VN" sz="2400" dirty="0">
                <a:solidFill>
                  <a:schemeClr val="tx1">
                    <a:lumMod val="95000"/>
                    <a:lumOff val="5000"/>
                  </a:schemeClr>
                </a:solidFill>
              </a:rPr>
              <a:t>. Thể hiện được tính tích cực, khả năng hợp tác hiệu quả với các thành viên trong nhóm học tập. Sử dụng tốt công nghệ thông tin để giải quyết bài tập.</a:t>
            </a:r>
          </a:p>
          <a:p>
            <a:pPr algn="just"/>
            <a:endParaRPr lang="vi-VN" sz="2400" dirty="0">
              <a:solidFill>
                <a:schemeClr val="tx1">
                  <a:lumMod val="95000"/>
                  <a:lumOff val="5000"/>
                </a:schemeClr>
              </a:solidFill>
            </a:endParaRPr>
          </a:p>
        </p:txBody>
      </p:sp>
      <p:sp>
        <p:nvSpPr>
          <p:cNvPr id="9" name="Rounded Rectangle 8"/>
          <p:cNvSpPr/>
          <p:nvPr/>
        </p:nvSpPr>
        <p:spPr>
          <a:xfrm>
            <a:off x="174169" y="4879368"/>
            <a:ext cx="8473441" cy="520944"/>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chemeClr val="tx1">
                    <a:lumMod val="95000"/>
                    <a:lumOff val="5000"/>
                  </a:schemeClr>
                </a:solidFill>
              </a:rPr>
              <a:t>NĂNG LỰC TỰ CHỦ VÀ CHỊU TRÁCH NHIỆM</a:t>
            </a:r>
            <a:endParaRPr lang="en-US" sz="2800" b="1" dirty="0">
              <a:solidFill>
                <a:schemeClr val="tx1">
                  <a:lumMod val="95000"/>
                  <a:lumOff val="5000"/>
                </a:schemeClr>
              </a:solidFill>
              <a:latin typeface="Arial" panose="020B0604020202020204" pitchFamily="34" charset="0"/>
            </a:endParaRPr>
          </a:p>
        </p:txBody>
      </p:sp>
      <p:sp>
        <p:nvSpPr>
          <p:cNvPr id="10" name="Rounded Rectangle 9"/>
          <p:cNvSpPr/>
          <p:nvPr/>
        </p:nvSpPr>
        <p:spPr>
          <a:xfrm>
            <a:off x="174169" y="885818"/>
            <a:ext cx="8473441" cy="535577"/>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chemeClr val="tx1">
                    <a:lumMod val="95000"/>
                    <a:lumOff val="5000"/>
                  </a:schemeClr>
                </a:solidFill>
              </a:rPr>
              <a:t>KIẾN THỨC</a:t>
            </a:r>
            <a:endParaRPr lang="en-US" sz="2800" b="1" dirty="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1374383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75091" y="121921"/>
            <a:ext cx="8086725" cy="620485"/>
          </a:xfrm>
          <a:noFill/>
        </p:spPr>
        <p:txBody>
          <a:bodyPr>
            <a:normAutofit fontScale="90000"/>
          </a:bodyPr>
          <a:lstStyle/>
          <a:p>
            <a:pPr algn="ctr"/>
            <a:r>
              <a:rPr lang="en-US" altLang="en-US" sz="4000" b="1" dirty="0">
                <a:solidFill>
                  <a:srgbClr val="C00000"/>
                </a:solidFill>
              </a:rPr>
              <a:t> </a:t>
            </a:r>
            <a:r>
              <a:rPr lang="vi-VN" altLang="en-US" sz="4000" b="1" dirty="0" smtClean="0">
                <a:solidFill>
                  <a:srgbClr val="C00000"/>
                </a:solidFill>
              </a:rPr>
              <a:t/>
            </a:r>
            <a:br>
              <a:rPr lang="vi-VN" altLang="en-US" sz="4000" b="1" dirty="0" smtClean="0">
                <a:solidFill>
                  <a:srgbClr val="C00000"/>
                </a:solidFill>
              </a:rPr>
            </a:br>
            <a:r>
              <a:rPr lang="en-US" altLang="en-US" b="1" dirty="0" err="1" smtClean="0">
                <a:solidFill>
                  <a:schemeClr val="accent5"/>
                </a:solidFill>
              </a:rPr>
              <a:t>Quyền</a:t>
            </a:r>
            <a:r>
              <a:rPr lang="en-US" altLang="en-US" b="1" dirty="0" smtClean="0">
                <a:solidFill>
                  <a:schemeClr val="accent5"/>
                </a:solidFill>
              </a:rPr>
              <a:t> </a:t>
            </a:r>
            <a:r>
              <a:rPr lang="en-US" altLang="en-US" b="1" dirty="0" err="1">
                <a:solidFill>
                  <a:schemeClr val="accent5"/>
                </a:solidFill>
              </a:rPr>
              <a:t>định</a:t>
            </a:r>
            <a:r>
              <a:rPr lang="en-US" altLang="en-US" b="1" dirty="0">
                <a:solidFill>
                  <a:schemeClr val="accent5"/>
                </a:solidFill>
              </a:rPr>
              <a:t> </a:t>
            </a:r>
            <a:r>
              <a:rPr lang="en-US" altLang="en-US" b="1" dirty="0" err="1">
                <a:solidFill>
                  <a:schemeClr val="accent5"/>
                </a:solidFill>
              </a:rPr>
              <a:t>đoạt</a:t>
            </a:r>
            <a:r>
              <a:rPr lang="en-US" altLang="en-US" b="1" dirty="0">
                <a:solidFill>
                  <a:schemeClr val="accent5"/>
                </a:solidFill>
              </a:rPr>
              <a:t>:</a:t>
            </a:r>
            <a:r>
              <a:rPr lang="en-US" altLang="en-US" sz="4000" b="1" dirty="0">
                <a:solidFill>
                  <a:schemeClr val="accent5"/>
                </a:solidFill>
              </a:rPr>
              <a:t/>
            </a:r>
            <a:br>
              <a:rPr lang="en-US" altLang="en-US" sz="4000" b="1" dirty="0">
                <a:solidFill>
                  <a:schemeClr val="accent5"/>
                </a:solidFill>
              </a:rPr>
            </a:br>
            <a:endParaRPr lang="en-US" altLang="en-US" sz="3600" b="1" dirty="0">
              <a:solidFill>
                <a:schemeClr val="accent5"/>
              </a:solidFill>
            </a:endParaRPr>
          </a:p>
        </p:txBody>
      </p:sp>
      <p:sp>
        <p:nvSpPr>
          <p:cNvPr id="26627" name="Rectangle 3"/>
          <p:cNvSpPr>
            <a:spLocks noGrp="1" noChangeArrowheads="1"/>
          </p:cNvSpPr>
          <p:nvPr>
            <p:ph idx="1"/>
          </p:nvPr>
        </p:nvSpPr>
        <p:spPr>
          <a:xfrm>
            <a:off x="434340" y="908957"/>
            <a:ext cx="11079480" cy="4813663"/>
          </a:xfrm>
        </p:spPr>
        <p:txBody>
          <a:bodyPr>
            <a:noAutofit/>
          </a:bodyPr>
          <a:lstStyle/>
          <a:p>
            <a:pPr algn="just">
              <a:spcAft>
                <a:spcPts val="600"/>
              </a:spcAft>
            </a:pPr>
            <a:r>
              <a:rPr lang="en-US" altLang="en-US" sz="3200" dirty="0" err="1" smtClean="0"/>
              <a:t>Là</a:t>
            </a:r>
            <a:r>
              <a:rPr lang="en-US" altLang="en-US" sz="3200" dirty="0" smtClean="0"/>
              <a:t> </a:t>
            </a:r>
            <a:r>
              <a:rPr lang="en-US" altLang="en-US" sz="3200" dirty="0" err="1" smtClean="0"/>
              <a:t>quyền</a:t>
            </a:r>
            <a:r>
              <a:rPr lang="en-US" altLang="en-US" sz="3200" dirty="0" smtClean="0"/>
              <a:t> </a:t>
            </a:r>
            <a:r>
              <a:rPr lang="en-US" altLang="en-US" sz="3200" dirty="0" err="1" smtClean="0"/>
              <a:t>chuyển</a:t>
            </a:r>
            <a:r>
              <a:rPr lang="en-US" altLang="en-US" sz="3200" dirty="0" smtClean="0"/>
              <a:t> </a:t>
            </a:r>
            <a:r>
              <a:rPr lang="en-US" altLang="en-US" sz="3200" dirty="0" err="1" smtClean="0"/>
              <a:t>giao</a:t>
            </a:r>
            <a:r>
              <a:rPr lang="en-US" altLang="en-US" sz="3200" dirty="0" smtClean="0"/>
              <a:t> </a:t>
            </a:r>
            <a:r>
              <a:rPr lang="en-US" altLang="en-US" sz="3200" dirty="0" err="1" smtClean="0"/>
              <a:t>quyền</a:t>
            </a:r>
            <a:r>
              <a:rPr lang="en-US" altLang="en-US" sz="3200" dirty="0" smtClean="0"/>
              <a:t> </a:t>
            </a:r>
            <a:r>
              <a:rPr lang="en-US" altLang="en-US" sz="3200" dirty="0" err="1" smtClean="0"/>
              <a:t>sở</a:t>
            </a:r>
            <a:r>
              <a:rPr lang="en-US" altLang="en-US" sz="3200" dirty="0" smtClean="0"/>
              <a:t> </a:t>
            </a:r>
            <a:r>
              <a:rPr lang="en-US" altLang="en-US" sz="3200" dirty="0" err="1" smtClean="0"/>
              <a:t>hữu</a:t>
            </a:r>
            <a:r>
              <a:rPr lang="en-US" altLang="en-US" sz="3200" dirty="0" smtClean="0"/>
              <a:t> </a:t>
            </a:r>
            <a:r>
              <a:rPr lang="en-US" altLang="en-US" sz="3200" dirty="0" err="1" smtClean="0"/>
              <a:t>tài</a:t>
            </a:r>
            <a:r>
              <a:rPr lang="en-US" altLang="en-US" sz="3200" dirty="0" smtClean="0"/>
              <a:t> </a:t>
            </a:r>
            <a:r>
              <a:rPr lang="en-US" altLang="en-US" sz="3200" dirty="0" err="1" smtClean="0"/>
              <a:t>sản</a:t>
            </a:r>
            <a:r>
              <a:rPr lang="en-US" altLang="en-US" sz="3200" dirty="0" smtClean="0"/>
              <a:t> </a:t>
            </a:r>
            <a:r>
              <a:rPr lang="en-US" altLang="en-US" sz="3200" dirty="0" err="1" smtClean="0"/>
              <a:t>hoặc</a:t>
            </a:r>
            <a:r>
              <a:rPr lang="en-US" altLang="en-US" sz="3200" dirty="0" smtClean="0"/>
              <a:t> </a:t>
            </a:r>
            <a:r>
              <a:rPr lang="en-US" altLang="en-US" sz="3200" dirty="0" err="1" smtClean="0"/>
              <a:t>từ</a:t>
            </a:r>
            <a:r>
              <a:rPr lang="en-US" altLang="en-US" sz="3200" dirty="0" smtClean="0"/>
              <a:t> </a:t>
            </a:r>
            <a:r>
              <a:rPr lang="en-US" altLang="en-US" sz="3200" dirty="0" err="1" smtClean="0"/>
              <a:t>bỏ</a:t>
            </a:r>
            <a:r>
              <a:rPr lang="en-US" altLang="en-US" sz="3200" dirty="0" smtClean="0"/>
              <a:t> </a:t>
            </a:r>
            <a:r>
              <a:rPr lang="en-US" altLang="en-US" sz="3200" dirty="0" err="1" smtClean="0"/>
              <a:t>quyền</a:t>
            </a:r>
            <a:r>
              <a:rPr lang="en-US" altLang="en-US" sz="3200" dirty="0" smtClean="0"/>
              <a:t> </a:t>
            </a:r>
            <a:r>
              <a:rPr lang="en-US" altLang="en-US" sz="3200" dirty="0" err="1" smtClean="0"/>
              <a:t>sở</a:t>
            </a:r>
            <a:r>
              <a:rPr lang="en-US" altLang="en-US" sz="3200" dirty="0" smtClean="0"/>
              <a:t> </a:t>
            </a:r>
            <a:r>
              <a:rPr lang="en-US" altLang="en-US" sz="3200" dirty="0" err="1" smtClean="0"/>
              <a:t>hữu</a:t>
            </a:r>
            <a:r>
              <a:rPr lang="en-US" altLang="en-US" sz="3200" dirty="0" smtClean="0"/>
              <a:t> </a:t>
            </a:r>
            <a:r>
              <a:rPr lang="en-US" altLang="en-US" sz="3200" dirty="0" err="1" smtClean="0"/>
              <a:t>đó</a:t>
            </a:r>
            <a:r>
              <a:rPr lang="en-US" altLang="en-US" sz="32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690" y="1926382"/>
            <a:ext cx="6010910" cy="3237437"/>
          </a:xfrm>
          <a:prstGeom prst="rect">
            <a:avLst/>
          </a:prstGeom>
        </p:spPr>
      </p:pic>
    </p:spTree>
    <p:extLst>
      <p:ext uri="{BB962C8B-B14F-4D97-AF65-F5344CB8AC3E}">
        <p14:creationId xmlns:p14="http://schemas.microsoft.com/office/powerpoint/2010/main" val="3890038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dissolve">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622" y="220345"/>
            <a:ext cx="10435358" cy="762635"/>
          </a:xfrm>
          <a:noFill/>
        </p:spPr>
        <p:txBody>
          <a:bodyPr>
            <a:normAutofit/>
          </a:bodyPr>
          <a:lstStyle/>
          <a:p>
            <a:r>
              <a:rPr lang="vi-VN" sz="4000" dirty="0" smtClean="0">
                <a:solidFill>
                  <a:schemeClr val="accent5"/>
                </a:solidFill>
              </a:rPr>
              <a:t>3.1.2 Quyền khác đối với tài sản</a:t>
            </a:r>
            <a:endParaRPr lang="en-US" sz="4000" dirty="0">
              <a:solidFill>
                <a:schemeClr val="accent5"/>
              </a:solidFill>
            </a:endParaRPr>
          </a:p>
        </p:txBody>
      </p:sp>
      <p:sp>
        <p:nvSpPr>
          <p:cNvPr id="5" name="Text Placeholder 4"/>
          <p:cNvSpPr>
            <a:spLocks noGrp="1"/>
          </p:cNvSpPr>
          <p:nvPr>
            <p:ph type="body" idx="1"/>
          </p:nvPr>
        </p:nvSpPr>
        <p:spPr>
          <a:xfrm>
            <a:off x="834622" y="903923"/>
            <a:ext cx="5017456" cy="543877"/>
          </a:xfrm>
        </p:spPr>
        <p:txBody>
          <a:bodyPr/>
          <a:lstStyle/>
          <a:p>
            <a:r>
              <a:rPr lang="en-US" dirty="0" err="1" smtClean="0"/>
              <a:t>Khái</a:t>
            </a:r>
            <a:r>
              <a:rPr lang="en-US" dirty="0" smtClean="0"/>
              <a:t> </a:t>
            </a:r>
            <a:r>
              <a:rPr lang="en-US" dirty="0" err="1" smtClean="0"/>
              <a:t>niệm</a:t>
            </a:r>
            <a:endParaRPr lang="en-US" dirty="0"/>
          </a:p>
        </p:txBody>
      </p:sp>
      <p:sp>
        <p:nvSpPr>
          <p:cNvPr id="6" name="Content Placeholder 5"/>
          <p:cNvSpPr>
            <a:spLocks noGrp="1"/>
          </p:cNvSpPr>
          <p:nvPr>
            <p:ph sz="half" idx="2"/>
          </p:nvPr>
        </p:nvSpPr>
        <p:spPr>
          <a:xfrm>
            <a:off x="777100" y="1575118"/>
            <a:ext cx="10683380" cy="1112520"/>
          </a:xfrm>
        </p:spPr>
        <p:txBody>
          <a:bodyPr/>
          <a:lstStyle/>
          <a:p>
            <a:pPr marL="0" indent="0">
              <a:buNone/>
            </a:pPr>
            <a:r>
              <a:rPr lang="en-US" dirty="0" err="1" smtClean="0"/>
              <a:t>Là</a:t>
            </a:r>
            <a:r>
              <a:rPr lang="en-US" dirty="0"/>
              <a:t> </a:t>
            </a:r>
            <a:r>
              <a:rPr lang="en-US" dirty="0" err="1" smtClean="0"/>
              <a:t>quyền</a:t>
            </a:r>
            <a:r>
              <a:rPr lang="en-US" dirty="0" smtClean="0"/>
              <a:t> </a:t>
            </a:r>
            <a:r>
              <a:rPr lang="en-US" dirty="0" err="1" smtClean="0"/>
              <a:t>của</a:t>
            </a:r>
            <a:r>
              <a:rPr lang="en-US" dirty="0" smtClean="0"/>
              <a:t> </a:t>
            </a:r>
            <a:r>
              <a:rPr lang="en-US" dirty="0" err="1" smtClean="0"/>
              <a:t>chủ</a:t>
            </a:r>
            <a:r>
              <a:rPr lang="en-US" dirty="0" smtClean="0"/>
              <a:t> </a:t>
            </a:r>
            <a:r>
              <a:rPr lang="en-US" dirty="0" err="1" smtClean="0"/>
              <a:t>thể</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nắm</a:t>
            </a:r>
            <a:r>
              <a:rPr lang="en-US" dirty="0" smtClean="0"/>
              <a:t> </a:t>
            </a:r>
            <a:r>
              <a:rPr lang="en-US" dirty="0" err="1" smtClean="0"/>
              <a:t>giữ</a:t>
            </a:r>
            <a:r>
              <a:rPr lang="en-US" dirty="0" smtClean="0"/>
              <a:t> chi </a:t>
            </a:r>
            <a:r>
              <a:rPr lang="en-US" dirty="0" err="1" smtClean="0"/>
              <a:t>phối</a:t>
            </a:r>
            <a:r>
              <a:rPr lang="en-US" dirty="0" smtClean="0"/>
              <a:t> </a:t>
            </a:r>
            <a:r>
              <a:rPr lang="en-US" dirty="0" err="1" smtClean="0"/>
              <a:t>tài</a:t>
            </a:r>
            <a:r>
              <a:rPr lang="en-US" dirty="0" smtClean="0"/>
              <a:t> </a:t>
            </a:r>
            <a:r>
              <a:rPr lang="en-US" dirty="0" err="1" smtClean="0"/>
              <a:t>sản</a:t>
            </a:r>
            <a:r>
              <a:rPr lang="en-US" dirty="0" smtClean="0"/>
              <a:t> </a:t>
            </a:r>
            <a:r>
              <a:rPr lang="en-US" dirty="0" err="1" smtClean="0"/>
              <a:t>thuộc</a:t>
            </a:r>
            <a:r>
              <a:rPr lang="en-US" dirty="0" smtClean="0"/>
              <a:t> </a:t>
            </a:r>
            <a:r>
              <a:rPr lang="en-US" dirty="0" err="1" smtClean="0"/>
              <a:t>quyền</a:t>
            </a:r>
            <a:r>
              <a:rPr lang="en-US" dirty="0" smtClean="0"/>
              <a:t> </a:t>
            </a:r>
            <a:r>
              <a:rPr lang="en-US" dirty="0" err="1" smtClean="0"/>
              <a:t>sở</a:t>
            </a:r>
            <a:r>
              <a:rPr lang="en-US" dirty="0" smtClean="0"/>
              <a:t> </a:t>
            </a:r>
            <a:r>
              <a:rPr lang="en-US" dirty="0" err="1" smtClean="0"/>
              <a:t>hữu</a:t>
            </a:r>
            <a:r>
              <a:rPr lang="en-US" dirty="0" smtClean="0"/>
              <a:t> </a:t>
            </a:r>
            <a:r>
              <a:rPr lang="en-US" dirty="0" err="1" smtClean="0"/>
              <a:t>của</a:t>
            </a:r>
            <a:r>
              <a:rPr lang="en-US" dirty="0" smtClean="0"/>
              <a:t> </a:t>
            </a:r>
            <a:r>
              <a:rPr lang="en-US" dirty="0" err="1" smtClean="0"/>
              <a:t>chủ</a:t>
            </a:r>
            <a:r>
              <a:rPr lang="en-US" dirty="0" smtClean="0"/>
              <a:t> </a:t>
            </a:r>
            <a:r>
              <a:rPr lang="en-US" dirty="0" err="1" smtClean="0"/>
              <a:t>thể</a:t>
            </a:r>
            <a:r>
              <a:rPr lang="en-US" dirty="0" smtClean="0"/>
              <a:t> </a:t>
            </a:r>
            <a:r>
              <a:rPr lang="en-US" dirty="0" err="1" smtClean="0"/>
              <a:t>khác</a:t>
            </a:r>
            <a:endParaRPr lang="en-US" dirty="0"/>
          </a:p>
        </p:txBody>
      </p:sp>
      <p:graphicFrame>
        <p:nvGraphicFramePr>
          <p:cNvPr id="11" name="Diagram 10"/>
          <p:cNvGraphicFramePr/>
          <p:nvPr>
            <p:extLst>
              <p:ext uri="{D42A27DB-BD31-4B8C-83A1-F6EECF244321}">
                <p14:modId xmlns:p14="http://schemas.microsoft.com/office/powerpoint/2010/main" val="1819370345"/>
              </p:ext>
            </p:extLst>
          </p:nvPr>
        </p:nvGraphicFramePr>
        <p:xfrm>
          <a:off x="2116182" y="2455817"/>
          <a:ext cx="7675517" cy="368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485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81305"/>
            <a:ext cx="10866120" cy="747395"/>
          </a:xfrm>
        </p:spPr>
        <p:txBody>
          <a:bodyPr>
            <a:normAutofit fontScale="90000"/>
          </a:bodyPr>
          <a:lstStyle/>
          <a:p>
            <a:r>
              <a:rPr lang="en-US" b="1" dirty="0" err="1" smtClean="0">
                <a:solidFill>
                  <a:schemeClr val="accent5"/>
                </a:solidFill>
              </a:rPr>
              <a:t>Quyền</a:t>
            </a:r>
            <a:r>
              <a:rPr lang="en-US" b="1" dirty="0" smtClean="0">
                <a:solidFill>
                  <a:schemeClr val="accent5"/>
                </a:solidFill>
              </a:rPr>
              <a:t> </a:t>
            </a:r>
            <a:r>
              <a:rPr lang="en-US" b="1" dirty="0" err="1" smtClean="0">
                <a:solidFill>
                  <a:schemeClr val="accent5"/>
                </a:solidFill>
              </a:rPr>
              <a:t>đối</a:t>
            </a:r>
            <a:r>
              <a:rPr lang="en-US" b="1" dirty="0" smtClean="0">
                <a:solidFill>
                  <a:schemeClr val="accent5"/>
                </a:solidFill>
              </a:rPr>
              <a:t> </a:t>
            </a:r>
            <a:r>
              <a:rPr lang="en-US" b="1" dirty="0" err="1" smtClean="0">
                <a:solidFill>
                  <a:schemeClr val="accent5"/>
                </a:solidFill>
              </a:rPr>
              <a:t>với</a:t>
            </a:r>
            <a:r>
              <a:rPr lang="en-US" b="1" dirty="0" smtClean="0">
                <a:solidFill>
                  <a:schemeClr val="accent5"/>
                </a:solidFill>
              </a:rPr>
              <a:t> </a:t>
            </a:r>
            <a:r>
              <a:rPr lang="en-US" b="1" dirty="0" err="1" smtClean="0">
                <a:solidFill>
                  <a:schemeClr val="accent5"/>
                </a:solidFill>
              </a:rPr>
              <a:t>bất</a:t>
            </a:r>
            <a:r>
              <a:rPr lang="en-US" b="1" dirty="0" smtClean="0">
                <a:solidFill>
                  <a:schemeClr val="accent5"/>
                </a:solidFill>
              </a:rPr>
              <a:t> </a:t>
            </a:r>
            <a:r>
              <a:rPr lang="en-US" b="1" dirty="0" err="1" smtClean="0">
                <a:solidFill>
                  <a:schemeClr val="accent5"/>
                </a:solidFill>
              </a:rPr>
              <a:t>động</a:t>
            </a:r>
            <a:r>
              <a:rPr lang="en-US" b="1" dirty="0" smtClean="0">
                <a:solidFill>
                  <a:schemeClr val="accent5"/>
                </a:solidFill>
              </a:rPr>
              <a:t> </a:t>
            </a:r>
            <a:r>
              <a:rPr lang="en-US" b="1" dirty="0" err="1" smtClean="0">
                <a:solidFill>
                  <a:schemeClr val="accent5"/>
                </a:solidFill>
              </a:rPr>
              <a:t>sản</a:t>
            </a:r>
            <a:r>
              <a:rPr lang="en-US" b="1" dirty="0" smtClean="0">
                <a:solidFill>
                  <a:schemeClr val="accent5"/>
                </a:solidFill>
              </a:rPr>
              <a:t> </a:t>
            </a:r>
            <a:r>
              <a:rPr lang="en-US" b="1" dirty="0" err="1" smtClean="0">
                <a:solidFill>
                  <a:schemeClr val="accent5"/>
                </a:solidFill>
              </a:rPr>
              <a:t>liền</a:t>
            </a:r>
            <a:r>
              <a:rPr lang="en-US" b="1" dirty="0" smtClean="0">
                <a:solidFill>
                  <a:schemeClr val="accent5"/>
                </a:solidFill>
              </a:rPr>
              <a:t> </a:t>
            </a:r>
            <a:r>
              <a:rPr lang="en-US" b="1" dirty="0" err="1" smtClean="0">
                <a:solidFill>
                  <a:schemeClr val="accent5"/>
                </a:solidFill>
              </a:rPr>
              <a:t>kề</a:t>
            </a:r>
            <a:endParaRPr lang="en-US" b="1" dirty="0">
              <a:solidFill>
                <a:schemeClr val="accent5"/>
              </a:solidFill>
            </a:endParaRPr>
          </a:p>
        </p:txBody>
      </p:sp>
      <p:sp>
        <p:nvSpPr>
          <p:cNvPr id="8" name="Content Placeholder 7"/>
          <p:cNvSpPr>
            <a:spLocks noGrp="1"/>
          </p:cNvSpPr>
          <p:nvPr>
            <p:ph idx="1"/>
          </p:nvPr>
        </p:nvSpPr>
        <p:spPr>
          <a:xfrm>
            <a:off x="565265" y="1280161"/>
            <a:ext cx="10972800" cy="4954384"/>
          </a:xfrm>
        </p:spPr>
        <p:txBody>
          <a:bodyPr>
            <a:normAutofit fontScale="92500" lnSpcReduction="10000"/>
          </a:bodyPr>
          <a:lstStyle/>
          <a:p>
            <a:pPr algn="just"/>
            <a:r>
              <a:rPr lang="en-US" sz="3000" b="1" dirty="0" err="1" smtClean="0">
                <a:solidFill>
                  <a:schemeClr val="accent2"/>
                </a:solidFill>
              </a:rPr>
              <a:t>Khái</a:t>
            </a:r>
            <a:r>
              <a:rPr lang="en-US" sz="3000" b="1" dirty="0" smtClean="0">
                <a:solidFill>
                  <a:schemeClr val="accent2"/>
                </a:solidFill>
              </a:rPr>
              <a:t> </a:t>
            </a:r>
            <a:r>
              <a:rPr lang="en-US" sz="3000" b="1" dirty="0" err="1" smtClean="0">
                <a:solidFill>
                  <a:schemeClr val="accent2"/>
                </a:solidFill>
              </a:rPr>
              <a:t>niệm</a:t>
            </a:r>
            <a:r>
              <a:rPr lang="en-US" sz="3000" dirty="0" smtClean="0"/>
              <a:t>: </a:t>
            </a:r>
            <a:r>
              <a:rPr lang="en-US" sz="3000" dirty="0" err="1" smtClean="0"/>
              <a:t>Quyền</a:t>
            </a:r>
            <a:r>
              <a:rPr lang="en-US" sz="3000" dirty="0" smtClean="0"/>
              <a:t> </a:t>
            </a:r>
            <a:r>
              <a:rPr lang="en-US" sz="3000" dirty="0" err="1" smtClean="0"/>
              <a:t>đối</a:t>
            </a:r>
            <a:r>
              <a:rPr lang="en-US" sz="3000" dirty="0" smtClean="0"/>
              <a:t> </a:t>
            </a:r>
            <a:r>
              <a:rPr lang="en-US" sz="3000" dirty="0" err="1" smtClean="0"/>
              <a:t>với</a:t>
            </a:r>
            <a:r>
              <a:rPr lang="en-US" sz="3000" dirty="0" smtClean="0"/>
              <a:t> </a:t>
            </a:r>
            <a:r>
              <a:rPr lang="en-US" sz="3000" dirty="0" err="1" smtClean="0"/>
              <a:t>bất</a:t>
            </a:r>
            <a:r>
              <a:rPr lang="en-US" sz="3000" dirty="0" smtClean="0"/>
              <a:t> </a:t>
            </a:r>
            <a:r>
              <a:rPr lang="en-US" sz="3000" dirty="0" err="1" smtClean="0"/>
              <a:t>động</a:t>
            </a:r>
            <a:r>
              <a:rPr lang="en-US" sz="3000" dirty="0" smtClean="0"/>
              <a:t> </a:t>
            </a:r>
            <a:r>
              <a:rPr lang="en-US" sz="3000" dirty="0" err="1" smtClean="0"/>
              <a:t>sản</a:t>
            </a:r>
            <a:r>
              <a:rPr lang="en-US" sz="3000" dirty="0" smtClean="0"/>
              <a:t> </a:t>
            </a:r>
            <a:r>
              <a:rPr lang="en-US" sz="3000" dirty="0" err="1" smtClean="0"/>
              <a:t>liền</a:t>
            </a:r>
            <a:r>
              <a:rPr lang="en-US" sz="3000" dirty="0" smtClean="0"/>
              <a:t> </a:t>
            </a:r>
            <a:r>
              <a:rPr lang="en-US" sz="3000" dirty="0" err="1" smtClean="0"/>
              <a:t>kề</a:t>
            </a:r>
            <a:r>
              <a:rPr lang="en-US" sz="3000" dirty="0" smtClean="0"/>
              <a:t> </a:t>
            </a:r>
            <a:r>
              <a:rPr lang="en-US" sz="3000" dirty="0" err="1" smtClean="0"/>
              <a:t>là</a:t>
            </a:r>
            <a:r>
              <a:rPr lang="en-US" sz="3000" dirty="0" smtClean="0"/>
              <a:t> </a:t>
            </a:r>
            <a:r>
              <a:rPr lang="en-US" sz="3000" dirty="0" err="1" smtClean="0"/>
              <a:t>quyền</a:t>
            </a:r>
            <a:r>
              <a:rPr lang="en-US" sz="3000" dirty="0" smtClean="0"/>
              <a:t> </a:t>
            </a:r>
            <a:r>
              <a:rPr lang="en-US" sz="3000" dirty="0" err="1" smtClean="0"/>
              <a:t>được</a:t>
            </a:r>
            <a:r>
              <a:rPr lang="en-US" sz="3000" dirty="0" smtClean="0"/>
              <a:t> </a:t>
            </a:r>
            <a:r>
              <a:rPr lang="en-US" sz="3000" dirty="0" err="1" smtClean="0"/>
              <a:t>thực</a:t>
            </a:r>
            <a:r>
              <a:rPr lang="en-US" sz="3000" dirty="0" smtClean="0"/>
              <a:t> </a:t>
            </a:r>
            <a:r>
              <a:rPr lang="en-US" sz="3000" dirty="0" err="1" smtClean="0"/>
              <a:t>hiện</a:t>
            </a:r>
            <a:r>
              <a:rPr lang="en-US" sz="3000" dirty="0" smtClean="0"/>
              <a:t> </a:t>
            </a:r>
            <a:r>
              <a:rPr lang="en-US" sz="3000" dirty="0" err="1" smtClean="0"/>
              <a:t>trên</a:t>
            </a:r>
            <a:r>
              <a:rPr lang="en-US" sz="3000" dirty="0" smtClean="0"/>
              <a:t> </a:t>
            </a:r>
            <a:r>
              <a:rPr lang="en-US" sz="3000" dirty="0" err="1" smtClean="0"/>
              <a:t>một</a:t>
            </a:r>
            <a:r>
              <a:rPr lang="en-US" sz="3000" dirty="0" smtClean="0"/>
              <a:t> </a:t>
            </a:r>
            <a:r>
              <a:rPr lang="en-US" sz="3000" dirty="0" err="1" smtClean="0"/>
              <a:t>bất</a:t>
            </a:r>
            <a:r>
              <a:rPr lang="en-US" sz="3000" dirty="0" smtClean="0"/>
              <a:t> </a:t>
            </a:r>
            <a:r>
              <a:rPr lang="en-US" sz="3000" dirty="0" err="1" smtClean="0"/>
              <a:t>động</a:t>
            </a:r>
            <a:r>
              <a:rPr lang="en-US" sz="3000" dirty="0" smtClean="0"/>
              <a:t> </a:t>
            </a:r>
            <a:r>
              <a:rPr lang="en-US" sz="3000" dirty="0" err="1" smtClean="0"/>
              <a:t>sản</a:t>
            </a:r>
            <a:r>
              <a:rPr lang="en-US" sz="3000" dirty="0" smtClean="0"/>
              <a:t> (</a:t>
            </a:r>
            <a:r>
              <a:rPr lang="en-US" sz="3000" dirty="0" err="1" smtClean="0"/>
              <a:t>gọi</a:t>
            </a:r>
            <a:r>
              <a:rPr lang="en-US" sz="3000" dirty="0" smtClean="0"/>
              <a:t> </a:t>
            </a:r>
            <a:r>
              <a:rPr lang="en-US" sz="3000" dirty="0" err="1" smtClean="0"/>
              <a:t>là</a:t>
            </a:r>
            <a:r>
              <a:rPr lang="en-US" sz="3000" dirty="0" smtClean="0"/>
              <a:t> </a:t>
            </a:r>
            <a:r>
              <a:rPr lang="en-US" sz="3000" dirty="0" err="1" smtClean="0"/>
              <a:t>bất</a:t>
            </a:r>
            <a:r>
              <a:rPr lang="en-US" sz="3000" dirty="0" smtClean="0"/>
              <a:t> </a:t>
            </a:r>
            <a:r>
              <a:rPr lang="en-US" sz="3000" dirty="0" err="1" smtClean="0"/>
              <a:t>động</a:t>
            </a:r>
            <a:r>
              <a:rPr lang="en-US" sz="3000" dirty="0" smtClean="0"/>
              <a:t> </a:t>
            </a:r>
            <a:r>
              <a:rPr lang="en-US" sz="3000" dirty="0" err="1" smtClean="0"/>
              <a:t>sản</a:t>
            </a:r>
            <a:r>
              <a:rPr lang="en-US" sz="3000" dirty="0" smtClean="0"/>
              <a:t> </a:t>
            </a:r>
            <a:r>
              <a:rPr lang="en-US" sz="3000" dirty="0" err="1" smtClean="0"/>
              <a:t>chịu</a:t>
            </a:r>
            <a:r>
              <a:rPr lang="en-US" sz="3000" dirty="0" smtClean="0"/>
              <a:t> </a:t>
            </a:r>
            <a:r>
              <a:rPr lang="en-US" sz="3000" dirty="0" err="1" smtClean="0"/>
              <a:t>hưởng</a:t>
            </a:r>
            <a:r>
              <a:rPr lang="en-US" sz="3000" dirty="0" smtClean="0"/>
              <a:t> </a:t>
            </a:r>
            <a:r>
              <a:rPr lang="en-US" sz="3000" dirty="0" err="1" smtClean="0"/>
              <a:t>quyền</a:t>
            </a:r>
            <a:r>
              <a:rPr lang="en-US" sz="3000" dirty="0" smtClean="0"/>
              <a:t>) </a:t>
            </a:r>
            <a:r>
              <a:rPr lang="en-US" sz="3000" dirty="0" err="1" smtClean="0"/>
              <a:t>nhằm</a:t>
            </a:r>
            <a:r>
              <a:rPr lang="en-US" sz="3000" dirty="0" smtClean="0"/>
              <a:t> </a:t>
            </a:r>
            <a:r>
              <a:rPr lang="en-US" sz="3000" dirty="0" err="1" smtClean="0"/>
              <a:t>phục</a:t>
            </a:r>
            <a:r>
              <a:rPr lang="en-US" sz="3000" dirty="0" smtClean="0"/>
              <a:t> </a:t>
            </a:r>
            <a:r>
              <a:rPr lang="en-US" sz="3000" dirty="0" err="1" smtClean="0"/>
              <a:t>vụ</a:t>
            </a:r>
            <a:r>
              <a:rPr lang="en-US" sz="3000" dirty="0" smtClean="0"/>
              <a:t> </a:t>
            </a:r>
            <a:r>
              <a:rPr lang="en-US" sz="3000" dirty="0" err="1" smtClean="0"/>
              <a:t>cho</a:t>
            </a:r>
            <a:r>
              <a:rPr lang="en-US" sz="3000" dirty="0" smtClean="0"/>
              <a:t> </a:t>
            </a:r>
            <a:r>
              <a:rPr lang="en-US" sz="3000" dirty="0" err="1" smtClean="0"/>
              <a:t>việc</a:t>
            </a:r>
            <a:r>
              <a:rPr lang="en-US" sz="3000" dirty="0" smtClean="0"/>
              <a:t> </a:t>
            </a:r>
            <a:r>
              <a:rPr lang="en-US" sz="3000" dirty="0" err="1" smtClean="0"/>
              <a:t>khai</a:t>
            </a:r>
            <a:r>
              <a:rPr lang="en-US" sz="3000" dirty="0" smtClean="0"/>
              <a:t> </a:t>
            </a:r>
            <a:r>
              <a:rPr lang="en-US" sz="3000" dirty="0" err="1" smtClean="0"/>
              <a:t>khác</a:t>
            </a:r>
            <a:r>
              <a:rPr lang="en-US" sz="3000" dirty="0" smtClean="0"/>
              <a:t> </a:t>
            </a:r>
            <a:r>
              <a:rPr lang="en-US" sz="3000" dirty="0" err="1" smtClean="0"/>
              <a:t>một</a:t>
            </a:r>
            <a:r>
              <a:rPr lang="en-US" sz="3000" dirty="0" smtClean="0"/>
              <a:t> </a:t>
            </a:r>
            <a:r>
              <a:rPr lang="en-US" sz="3000" dirty="0" err="1" smtClean="0"/>
              <a:t>bất</a:t>
            </a:r>
            <a:r>
              <a:rPr lang="en-US" sz="3000" dirty="0" smtClean="0"/>
              <a:t> </a:t>
            </a:r>
            <a:r>
              <a:rPr lang="en-US" sz="3000" dirty="0" err="1" smtClean="0"/>
              <a:t>động</a:t>
            </a:r>
            <a:r>
              <a:rPr lang="en-US" sz="3000" dirty="0" smtClean="0"/>
              <a:t> </a:t>
            </a:r>
            <a:r>
              <a:rPr lang="en-US" sz="3000" dirty="0" err="1" smtClean="0"/>
              <a:t>sản</a:t>
            </a:r>
            <a:r>
              <a:rPr lang="en-US" sz="3000" dirty="0" smtClean="0"/>
              <a:t> </a:t>
            </a:r>
            <a:r>
              <a:rPr lang="en-US" sz="3000" dirty="0" err="1" smtClean="0"/>
              <a:t>khác</a:t>
            </a:r>
            <a:r>
              <a:rPr lang="en-US" sz="3000" dirty="0" smtClean="0"/>
              <a:t> </a:t>
            </a:r>
            <a:r>
              <a:rPr lang="en-US" sz="3000" dirty="0" err="1" smtClean="0"/>
              <a:t>thuộc</a:t>
            </a:r>
            <a:r>
              <a:rPr lang="en-US" sz="3000" dirty="0" smtClean="0"/>
              <a:t> </a:t>
            </a:r>
            <a:r>
              <a:rPr lang="en-US" sz="3000" dirty="0" err="1" smtClean="0"/>
              <a:t>quyền</a:t>
            </a:r>
            <a:r>
              <a:rPr lang="en-US" sz="3000" dirty="0" smtClean="0"/>
              <a:t> </a:t>
            </a:r>
            <a:r>
              <a:rPr lang="en-US" sz="3000" dirty="0" err="1" smtClean="0"/>
              <a:t>sở</a:t>
            </a:r>
            <a:r>
              <a:rPr lang="en-US" sz="3000" dirty="0" smtClean="0"/>
              <a:t> </a:t>
            </a:r>
            <a:r>
              <a:rPr lang="en-US" sz="3000" dirty="0" err="1" smtClean="0"/>
              <a:t>hữu</a:t>
            </a:r>
            <a:r>
              <a:rPr lang="en-US" sz="3000" dirty="0" smtClean="0"/>
              <a:t> </a:t>
            </a:r>
            <a:r>
              <a:rPr lang="en-US" sz="3000" dirty="0" err="1" smtClean="0"/>
              <a:t>của</a:t>
            </a:r>
            <a:r>
              <a:rPr lang="en-US" sz="3000" dirty="0" smtClean="0"/>
              <a:t> </a:t>
            </a:r>
            <a:r>
              <a:rPr lang="en-US" sz="3000" dirty="0" err="1" smtClean="0"/>
              <a:t>người</a:t>
            </a:r>
            <a:r>
              <a:rPr lang="en-US" sz="3000" dirty="0" smtClean="0"/>
              <a:t> </a:t>
            </a:r>
            <a:r>
              <a:rPr lang="en-US" sz="3000" dirty="0" err="1" smtClean="0"/>
              <a:t>khác</a:t>
            </a:r>
            <a:r>
              <a:rPr lang="en-US" sz="3000" dirty="0" smtClean="0"/>
              <a:t> (</a:t>
            </a:r>
            <a:r>
              <a:rPr lang="en-US" sz="3000" dirty="0" err="1" smtClean="0"/>
              <a:t>gọi</a:t>
            </a:r>
            <a:r>
              <a:rPr lang="en-US" sz="3000" dirty="0" smtClean="0"/>
              <a:t> </a:t>
            </a:r>
            <a:r>
              <a:rPr lang="en-US" sz="3000" dirty="0" err="1" smtClean="0"/>
              <a:t>là</a:t>
            </a:r>
            <a:r>
              <a:rPr lang="en-US" sz="3000" dirty="0" smtClean="0"/>
              <a:t> </a:t>
            </a:r>
            <a:r>
              <a:rPr lang="en-US" sz="3000" dirty="0" err="1" smtClean="0"/>
              <a:t>bất</a:t>
            </a:r>
            <a:r>
              <a:rPr lang="en-US" sz="3000" dirty="0" smtClean="0"/>
              <a:t> </a:t>
            </a:r>
            <a:r>
              <a:rPr lang="en-US" sz="3000" dirty="0" err="1" smtClean="0"/>
              <a:t>động</a:t>
            </a:r>
            <a:r>
              <a:rPr lang="en-US" sz="3000" dirty="0" smtClean="0"/>
              <a:t> </a:t>
            </a:r>
            <a:r>
              <a:rPr lang="en-US" sz="3000" dirty="0" err="1" smtClean="0"/>
              <a:t>sản</a:t>
            </a:r>
            <a:r>
              <a:rPr lang="en-US" sz="3000" dirty="0" smtClean="0"/>
              <a:t> </a:t>
            </a:r>
            <a:r>
              <a:rPr lang="en-US" sz="3000" dirty="0" err="1" smtClean="0"/>
              <a:t>hưởng</a:t>
            </a:r>
            <a:r>
              <a:rPr lang="en-US" sz="3000" dirty="0" smtClean="0"/>
              <a:t> </a:t>
            </a:r>
            <a:r>
              <a:rPr lang="en-US" sz="3000" dirty="0" err="1" smtClean="0"/>
              <a:t>quyền</a:t>
            </a:r>
            <a:r>
              <a:rPr lang="en-US" sz="3000" dirty="0" smtClean="0"/>
              <a:t>)</a:t>
            </a:r>
          </a:p>
          <a:p>
            <a:pPr marL="0" indent="0" algn="r">
              <a:buNone/>
            </a:pPr>
            <a:r>
              <a:rPr lang="en-US" sz="3000" i="1" dirty="0" err="1" smtClean="0">
                <a:solidFill>
                  <a:schemeClr val="accent5"/>
                </a:solidFill>
              </a:rPr>
              <a:t>Điều</a:t>
            </a:r>
            <a:r>
              <a:rPr lang="en-US" sz="3000" i="1" dirty="0" smtClean="0">
                <a:solidFill>
                  <a:schemeClr val="accent5"/>
                </a:solidFill>
              </a:rPr>
              <a:t> 245 </a:t>
            </a:r>
            <a:r>
              <a:rPr lang="en-US" sz="3000" i="1" dirty="0" err="1" smtClean="0">
                <a:solidFill>
                  <a:schemeClr val="accent5"/>
                </a:solidFill>
              </a:rPr>
              <a:t>Bộ</a:t>
            </a:r>
            <a:r>
              <a:rPr lang="en-US" sz="3000" i="1" dirty="0" smtClean="0">
                <a:solidFill>
                  <a:schemeClr val="accent5"/>
                </a:solidFill>
              </a:rPr>
              <a:t> </a:t>
            </a:r>
            <a:r>
              <a:rPr lang="en-US" sz="3000" i="1" dirty="0" err="1" smtClean="0">
                <a:solidFill>
                  <a:schemeClr val="accent5"/>
                </a:solidFill>
              </a:rPr>
              <a:t>luật</a:t>
            </a:r>
            <a:r>
              <a:rPr lang="en-US" sz="3000" i="1" dirty="0" smtClean="0">
                <a:solidFill>
                  <a:schemeClr val="accent5"/>
                </a:solidFill>
              </a:rPr>
              <a:t> </a:t>
            </a:r>
            <a:r>
              <a:rPr lang="en-US" sz="3000" i="1" dirty="0" err="1" smtClean="0">
                <a:solidFill>
                  <a:schemeClr val="accent5"/>
                </a:solidFill>
              </a:rPr>
              <a:t>Dân</a:t>
            </a:r>
            <a:r>
              <a:rPr lang="en-US" sz="3000" i="1" dirty="0" smtClean="0">
                <a:solidFill>
                  <a:schemeClr val="accent5"/>
                </a:solidFill>
              </a:rPr>
              <a:t> </a:t>
            </a:r>
            <a:r>
              <a:rPr lang="en-US" sz="3000" i="1" dirty="0" err="1" smtClean="0">
                <a:solidFill>
                  <a:schemeClr val="accent5"/>
                </a:solidFill>
              </a:rPr>
              <a:t>sự</a:t>
            </a:r>
            <a:r>
              <a:rPr lang="en-US" sz="3000" i="1" dirty="0" smtClean="0">
                <a:solidFill>
                  <a:schemeClr val="accent5"/>
                </a:solidFill>
              </a:rPr>
              <a:t> 2015</a:t>
            </a:r>
          </a:p>
          <a:p>
            <a:r>
              <a:rPr lang="en-US" sz="3000" b="1" dirty="0" err="1" smtClean="0">
                <a:solidFill>
                  <a:schemeClr val="accent2"/>
                </a:solidFill>
              </a:rPr>
              <a:t>Các</a:t>
            </a:r>
            <a:r>
              <a:rPr lang="en-US" sz="3000" b="1" dirty="0" smtClean="0">
                <a:solidFill>
                  <a:schemeClr val="accent2"/>
                </a:solidFill>
              </a:rPr>
              <a:t> </a:t>
            </a:r>
            <a:r>
              <a:rPr lang="en-US" sz="3000" b="1" dirty="0" err="1" smtClean="0">
                <a:solidFill>
                  <a:schemeClr val="accent2"/>
                </a:solidFill>
              </a:rPr>
              <a:t>loại</a:t>
            </a:r>
            <a:r>
              <a:rPr lang="en-US" sz="3000" b="1" dirty="0" smtClean="0">
                <a:solidFill>
                  <a:schemeClr val="accent2"/>
                </a:solidFill>
              </a:rPr>
              <a:t> </a:t>
            </a:r>
            <a:r>
              <a:rPr lang="en-US" sz="3000" b="1" dirty="0" err="1" smtClean="0">
                <a:solidFill>
                  <a:schemeClr val="accent2"/>
                </a:solidFill>
              </a:rPr>
              <a:t>quyền</a:t>
            </a:r>
            <a:r>
              <a:rPr lang="en-US" sz="3000" b="1" dirty="0" smtClean="0">
                <a:solidFill>
                  <a:schemeClr val="accent2"/>
                </a:solidFill>
              </a:rPr>
              <a:t> </a:t>
            </a:r>
            <a:r>
              <a:rPr lang="en-US" sz="3000" b="1" dirty="0" err="1" smtClean="0">
                <a:solidFill>
                  <a:schemeClr val="accent2"/>
                </a:solidFill>
              </a:rPr>
              <a:t>đv</a:t>
            </a:r>
            <a:r>
              <a:rPr lang="en-US" sz="3000" b="1" dirty="0" smtClean="0">
                <a:solidFill>
                  <a:schemeClr val="accent2"/>
                </a:solidFill>
              </a:rPr>
              <a:t> </a:t>
            </a:r>
            <a:r>
              <a:rPr lang="en-US" sz="3000" b="1" dirty="0" err="1" smtClean="0">
                <a:solidFill>
                  <a:schemeClr val="accent2"/>
                </a:solidFill>
              </a:rPr>
              <a:t>bđs</a:t>
            </a:r>
            <a:r>
              <a:rPr lang="en-US" sz="3000" b="1" dirty="0" smtClean="0">
                <a:solidFill>
                  <a:schemeClr val="accent2"/>
                </a:solidFill>
              </a:rPr>
              <a:t> </a:t>
            </a:r>
            <a:r>
              <a:rPr lang="en-US" sz="3000" b="1" dirty="0" err="1" smtClean="0">
                <a:solidFill>
                  <a:schemeClr val="accent2"/>
                </a:solidFill>
              </a:rPr>
              <a:t>liền</a:t>
            </a:r>
            <a:r>
              <a:rPr lang="en-US" sz="3000" b="1" dirty="0" smtClean="0">
                <a:solidFill>
                  <a:schemeClr val="accent2"/>
                </a:solidFill>
              </a:rPr>
              <a:t> </a:t>
            </a:r>
            <a:r>
              <a:rPr lang="en-US" sz="3000" b="1" dirty="0" err="1" smtClean="0">
                <a:solidFill>
                  <a:schemeClr val="accent2"/>
                </a:solidFill>
              </a:rPr>
              <a:t>kề</a:t>
            </a:r>
            <a:r>
              <a:rPr lang="en-US" sz="3000" b="1" dirty="0" smtClean="0">
                <a:solidFill>
                  <a:schemeClr val="accent2"/>
                </a:solidFill>
              </a:rPr>
              <a:t>:</a:t>
            </a:r>
          </a:p>
          <a:p>
            <a:pPr>
              <a:buFont typeface="Wingdings" panose="05000000000000000000" pitchFamily="2" charset="2"/>
              <a:buChar char="Ø"/>
            </a:pPr>
            <a:r>
              <a:rPr lang="en-US" sz="3000" dirty="0" err="1" smtClean="0"/>
              <a:t>Quyền</a:t>
            </a:r>
            <a:r>
              <a:rPr lang="en-US" sz="3000" dirty="0" smtClean="0"/>
              <a:t> </a:t>
            </a:r>
            <a:r>
              <a:rPr lang="en-US" sz="3000" dirty="0" err="1" smtClean="0"/>
              <a:t>về</a:t>
            </a:r>
            <a:r>
              <a:rPr lang="en-US" sz="3000" dirty="0" smtClean="0"/>
              <a:t> </a:t>
            </a:r>
            <a:r>
              <a:rPr lang="en-US" sz="3000" dirty="0" err="1" smtClean="0"/>
              <a:t>cấp</a:t>
            </a:r>
            <a:r>
              <a:rPr lang="en-US" sz="3000" dirty="0" smtClean="0"/>
              <a:t>, </a:t>
            </a:r>
            <a:r>
              <a:rPr lang="en-US" sz="3000" dirty="0" err="1" smtClean="0"/>
              <a:t>thoát</a:t>
            </a:r>
            <a:r>
              <a:rPr lang="en-US" sz="3000" dirty="0" smtClean="0"/>
              <a:t> </a:t>
            </a:r>
            <a:r>
              <a:rPr lang="en-US" sz="3000" dirty="0" err="1" smtClean="0"/>
              <a:t>nước</a:t>
            </a:r>
            <a:endParaRPr lang="en-US" sz="3000" dirty="0" smtClean="0"/>
          </a:p>
          <a:p>
            <a:pPr>
              <a:buFont typeface="Wingdings" panose="05000000000000000000" pitchFamily="2" charset="2"/>
              <a:buChar char="Ø"/>
            </a:pPr>
            <a:r>
              <a:rPr lang="en-US" sz="3000" dirty="0" err="1" smtClean="0"/>
              <a:t>Quyền</a:t>
            </a:r>
            <a:r>
              <a:rPr lang="en-US" sz="3000" dirty="0" smtClean="0"/>
              <a:t> </a:t>
            </a:r>
            <a:r>
              <a:rPr lang="en-US" sz="3000" dirty="0" err="1" smtClean="0"/>
              <a:t>về</a:t>
            </a:r>
            <a:r>
              <a:rPr lang="en-US" sz="3000" dirty="0" smtClean="0"/>
              <a:t> </a:t>
            </a:r>
            <a:r>
              <a:rPr lang="en-US" sz="3000" dirty="0" err="1" smtClean="0"/>
              <a:t>tưới</a:t>
            </a:r>
            <a:r>
              <a:rPr lang="en-US" sz="3000" dirty="0" smtClean="0"/>
              <a:t> </a:t>
            </a:r>
            <a:r>
              <a:rPr lang="en-US" sz="3000" dirty="0" err="1" smtClean="0"/>
              <a:t>nước</a:t>
            </a:r>
            <a:r>
              <a:rPr lang="en-US" sz="3000" dirty="0" smtClean="0"/>
              <a:t>, </a:t>
            </a:r>
            <a:r>
              <a:rPr lang="en-US" sz="3000" dirty="0" err="1" smtClean="0"/>
              <a:t>tiêu</a:t>
            </a:r>
            <a:r>
              <a:rPr lang="en-US" sz="3000" dirty="0" smtClean="0"/>
              <a:t> </a:t>
            </a:r>
            <a:r>
              <a:rPr lang="en-US" sz="3000" dirty="0" err="1" smtClean="0"/>
              <a:t>nước</a:t>
            </a:r>
            <a:endParaRPr lang="en-US" sz="3000" dirty="0" smtClean="0"/>
          </a:p>
          <a:p>
            <a:pPr>
              <a:buFont typeface="Wingdings" panose="05000000000000000000" pitchFamily="2" charset="2"/>
              <a:buChar char="Ø"/>
            </a:pPr>
            <a:r>
              <a:rPr lang="en-US" sz="3000" dirty="0" err="1" smtClean="0"/>
              <a:t>Quyền</a:t>
            </a:r>
            <a:r>
              <a:rPr lang="en-US" sz="3000" dirty="0" smtClean="0"/>
              <a:t> </a:t>
            </a:r>
            <a:r>
              <a:rPr lang="en-US" sz="3000" dirty="0" err="1" smtClean="0"/>
              <a:t>về</a:t>
            </a:r>
            <a:r>
              <a:rPr lang="en-US" sz="3000" dirty="0" smtClean="0"/>
              <a:t> </a:t>
            </a:r>
            <a:r>
              <a:rPr lang="en-US" sz="3000" dirty="0" err="1" smtClean="0"/>
              <a:t>lối</a:t>
            </a:r>
            <a:r>
              <a:rPr lang="en-US" sz="3000" dirty="0" smtClean="0"/>
              <a:t> </a:t>
            </a:r>
            <a:r>
              <a:rPr lang="en-US" sz="3000" dirty="0" err="1" smtClean="0"/>
              <a:t>đi</a:t>
            </a:r>
            <a:r>
              <a:rPr lang="en-US" sz="3000" dirty="0" smtClean="0"/>
              <a:t> qua</a:t>
            </a:r>
          </a:p>
          <a:p>
            <a:pPr>
              <a:buFont typeface="Wingdings" panose="05000000000000000000" pitchFamily="2" charset="2"/>
              <a:buChar char="Ø"/>
            </a:pPr>
            <a:r>
              <a:rPr lang="en-US" sz="3000" dirty="0" err="1" smtClean="0"/>
              <a:t>Quyền</a:t>
            </a:r>
            <a:r>
              <a:rPr lang="en-US" sz="3000" dirty="0" smtClean="0"/>
              <a:t> </a:t>
            </a:r>
            <a:r>
              <a:rPr lang="en-US" sz="3000" dirty="0" err="1" smtClean="0"/>
              <a:t>mắc</a:t>
            </a:r>
            <a:r>
              <a:rPr lang="en-US" sz="3000" dirty="0" smtClean="0"/>
              <a:t> </a:t>
            </a:r>
            <a:r>
              <a:rPr lang="en-US" sz="3000" dirty="0" err="1" smtClean="0"/>
              <a:t>đường</a:t>
            </a:r>
            <a:r>
              <a:rPr lang="en-US" sz="3000" dirty="0" smtClean="0"/>
              <a:t> </a:t>
            </a:r>
            <a:r>
              <a:rPr lang="en-US" sz="3000" dirty="0" err="1" smtClean="0"/>
              <a:t>dây</a:t>
            </a:r>
            <a:r>
              <a:rPr lang="en-US" sz="3000" dirty="0" smtClean="0"/>
              <a:t> </a:t>
            </a:r>
            <a:r>
              <a:rPr lang="en-US" sz="3000" dirty="0" err="1" smtClean="0"/>
              <a:t>tải</a:t>
            </a:r>
            <a:r>
              <a:rPr lang="en-US" sz="3000" dirty="0" smtClean="0"/>
              <a:t> </a:t>
            </a:r>
            <a:r>
              <a:rPr lang="en-US" sz="3000" dirty="0" err="1" smtClean="0"/>
              <a:t>điện</a:t>
            </a:r>
            <a:r>
              <a:rPr lang="en-US" sz="3000" dirty="0" smtClean="0"/>
              <a:t>, </a:t>
            </a:r>
            <a:r>
              <a:rPr lang="en-US" sz="3000" dirty="0" err="1" smtClean="0"/>
              <a:t>thông</a:t>
            </a:r>
            <a:r>
              <a:rPr lang="en-US" sz="3000" dirty="0" smtClean="0"/>
              <a:t> tin </a:t>
            </a:r>
            <a:r>
              <a:rPr lang="en-US" sz="3000" dirty="0" err="1" smtClean="0"/>
              <a:t>liên</a:t>
            </a:r>
            <a:r>
              <a:rPr lang="en-US" sz="3000" dirty="0" smtClean="0"/>
              <a:t> </a:t>
            </a:r>
            <a:r>
              <a:rPr lang="en-US" sz="3000" dirty="0" err="1" smtClean="0"/>
              <a:t>lạc</a:t>
            </a:r>
            <a:endParaRPr lang="en-US" sz="3000" dirty="0" smtClean="0"/>
          </a:p>
        </p:txBody>
      </p:sp>
    </p:spTree>
    <p:extLst>
      <p:ext uri="{BB962C8B-B14F-4D97-AF65-F5344CB8AC3E}">
        <p14:creationId xmlns:p14="http://schemas.microsoft.com/office/powerpoint/2010/main" val="4133347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2374"/>
            <a:ext cx="10515600" cy="777875"/>
          </a:xfrm>
        </p:spPr>
        <p:txBody>
          <a:bodyPr>
            <a:normAutofit fontScale="90000"/>
          </a:bodyPr>
          <a:lstStyle/>
          <a:p>
            <a:r>
              <a:rPr lang="en-US" dirty="0" err="1" smtClean="0">
                <a:solidFill>
                  <a:schemeClr val="accent5"/>
                </a:solidFill>
              </a:rPr>
              <a:t>Quyền</a:t>
            </a:r>
            <a:r>
              <a:rPr lang="en-US" dirty="0" smtClean="0">
                <a:solidFill>
                  <a:schemeClr val="accent5"/>
                </a:solidFill>
              </a:rPr>
              <a:t> </a:t>
            </a:r>
            <a:r>
              <a:rPr lang="en-US" dirty="0" err="1" smtClean="0">
                <a:solidFill>
                  <a:schemeClr val="accent5"/>
                </a:solidFill>
              </a:rPr>
              <a:t>hưởng</a:t>
            </a:r>
            <a:r>
              <a:rPr lang="en-US" dirty="0" smtClean="0">
                <a:solidFill>
                  <a:schemeClr val="accent5"/>
                </a:solidFill>
              </a:rPr>
              <a:t> </a:t>
            </a:r>
            <a:r>
              <a:rPr lang="en-US" dirty="0" err="1" smtClean="0">
                <a:solidFill>
                  <a:schemeClr val="accent5"/>
                </a:solidFill>
              </a:rPr>
              <a:t>dụng</a:t>
            </a:r>
            <a:r>
              <a:rPr lang="en-US" dirty="0" smtClean="0">
                <a:solidFill>
                  <a:schemeClr val="accent5"/>
                </a:solidFill>
              </a:rPr>
              <a:t> </a:t>
            </a:r>
            <a:endParaRPr lang="en-US" dirty="0">
              <a:solidFill>
                <a:schemeClr val="accent5"/>
              </a:solidFill>
            </a:endParaRPr>
          </a:p>
        </p:txBody>
      </p:sp>
      <p:sp>
        <p:nvSpPr>
          <p:cNvPr id="3" name="Content Placeholder 2"/>
          <p:cNvSpPr>
            <a:spLocks noGrp="1"/>
          </p:cNvSpPr>
          <p:nvPr>
            <p:ph idx="1"/>
          </p:nvPr>
        </p:nvSpPr>
        <p:spPr>
          <a:xfrm>
            <a:off x="693420" y="1793194"/>
            <a:ext cx="10660380" cy="1930908"/>
          </a:xfrm>
        </p:spPr>
        <p:txBody>
          <a:bodyPr/>
          <a:lstStyle/>
          <a:p>
            <a:r>
              <a:rPr lang="en-US" dirty="0" err="1" smtClean="0"/>
              <a:t>Khái</a:t>
            </a:r>
            <a:r>
              <a:rPr lang="en-US" dirty="0" smtClean="0"/>
              <a:t> </a:t>
            </a:r>
            <a:r>
              <a:rPr lang="en-US" dirty="0" err="1" smtClean="0"/>
              <a:t>niệm</a:t>
            </a:r>
            <a:r>
              <a:rPr lang="en-US" dirty="0" smtClean="0"/>
              <a:t>: </a:t>
            </a:r>
            <a:r>
              <a:rPr lang="en-US" dirty="0" err="1" smtClean="0"/>
              <a:t>Quyền</a:t>
            </a:r>
            <a:r>
              <a:rPr lang="en-US" dirty="0" smtClean="0"/>
              <a:t> </a:t>
            </a:r>
            <a:r>
              <a:rPr lang="en-US" dirty="0" err="1" smtClean="0"/>
              <a:t>hưởng</a:t>
            </a:r>
            <a:r>
              <a:rPr lang="en-US" dirty="0" smtClean="0"/>
              <a:t> </a:t>
            </a:r>
            <a:r>
              <a:rPr lang="en-US" dirty="0" err="1" smtClean="0"/>
              <a:t>dụng</a:t>
            </a:r>
            <a:r>
              <a:rPr lang="en-US" dirty="0" smtClean="0"/>
              <a:t> </a:t>
            </a:r>
            <a:r>
              <a:rPr lang="en-US" dirty="0" err="1" smtClean="0"/>
              <a:t>là</a:t>
            </a:r>
            <a:r>
              <a:rPr lang="en-US" dirty="0" smtClean="0"/>
              <a:t> </a:t>
            </a:r>
            <a:r>
              <a:rPr lang="en-US" dirty="0" err="1" smtClean="0"/>
              <a:t>quyền</a:t>
            </a:r>
            <a:r>
              <a:rPr lang="en-US" dirty="0" smtClean="0"/>
              <a:t> </a:t>
            </a:r>
            <a:r>
              <a:rPr lang="en-US" dirty="0" err="1" smtClean="0"/>
              <a:t>của</a:t>
            </a:r>
            <a:r>
              <a:rPr lang="en-US" dirty="0" smtClean="0"/>
              <a:t> </a:t>
            </a:r>
            <a:r>
              <a:rPr lang="en-US" dirty="0" err="1" smtClean="0"/>
              <a:t>chủ</a:t>
            </a:r>
            <a:r>
              <a:rPr lang="en-US" dirty="0" smtClean="0"/>
              <a:t> </a:t>
            </a:r>
            <a:r>
              <a:rPr lang="en-US" dirty="0" err="1" smtClean="0"/>
              <a:t>thể</a:t>
            </a:r>
            <a:r>
              <a:rPr lang="en-US" dirty="0" smtClean="0"/>
              <a:t> </a:t>
            </a:r>
            <a:r>
              <a:rPr lang="en-US" dirty="0" err="1" smtClean="0"/>
              <a:t>được</a:t>
            </a:r>
            <a:r>
              <a:rPr lang="en-US" dirty="0" smtClean="0"/>
              <a:t> </a:t>
            </a:r>
            <a:r>
              <a:rPr lang="en-US" dirty="0" err="1" smtClean="0"/>
              <a:t>khai</a:t>
            </a:r>
            <a:r>
              <a:rPr lang="en-US" dirty="0" smtClean="0"/>
              <a:t> </a:t>
            </a:r>
            <a:r>
              <a:rPr lang="en-US" dirty="0" err="1" smtClean="0"/>
              <a:t>thác</a:t>
            </a:r>
            <a:r>
              <a:rPr lang="en-US" dirty="0" smtClean="0"/>
              <a:t> </a:t>
            </a:r>
            <a:r>
              <a:rPr lang="en-US" dirty="0" err="1" smtClean="0"/>
              <a:t>công</a:t>
            </a:r>
            <a:r>
              <a:rPr lang="en-US" dirty="0" smtClean="0"/>
              <a:t> </a:t>
            </a:r>
            <a:r>
              <a:rPr lang="en-US" dirty="0" err="1" smtClean="0"/>
              <a:t>dụng</a:t>
            </a:r>
            <a:r>
              <a:rPr lang="en-US" dirty="0" smtClean="0"/>
              <a:t> </a:t>
            </a:r>
            <a:r>
              <a:rPr lang="en-US" dirty="0" err="1" smtClean="0"/>
              <a:t>và</a:t>
            </a:r>
            <a:r>
              <a:rPr lang="en-US" dirty="0" smtClean="0"/>
              <a:t> </a:t>
            </a:r>
            <a:r>
              <a:rPr lang="en-US" dirty="0" err="1" smtClean="0"/>
              <a:t>hưởng</a:t>
            </a:r>
            <a:r>
              <a:rPr lang="en-US" dirty="0" smtClean="0"/>
              <a:t> </a:t>
            </a:r>
            <a:r>
              <a:rPr lang="en-US" dirty="0" err="1" smtClean="0"/>
              <a:t>hoa</a:t>
            </a:r>
            <a:r>
              <a:rPr lang="en-US" dirty="0" smtClean="0"/>
              <a:t> </a:t>
            </a:r>
            <a:r>
              <a:rPr lang="en-US" dirty="0" err="1" smtClean="0"/>
              <a:t>lợi</a:t>
            </a:r>
            <a:r>
              <a:rPr lang="en-US" dirty="0" smtClean="0"/>
              <a:t>, </a:t>
            </a:r>
            <a:r>
              <a:rPr lang="en-US" dirty="0" err="1" smtClean="0"/>
              <a:t>lợi</a:t>
            </a:r>
            <a:r>
              <a:rPr lang="en-US" dirty="0" smtClean="0"/>
              <a:t> </a:t>
            </a:r>
            <a:r>
              <a:rPr lang="en-US" dirty="0" err="1" smtClean="0"/>
              <a:t>tức</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tài</a:t>
            </a:r>
            <a:r>
              <a:rPr lang="en-US" dirty="0" smtClean="0"/>
              <a:t> </a:t>
            </a:r>
            <a:r>
              <a:rPr lang="en-US" dirty="0" err="1" smtClean="0"/>
              <a:t>sản</a:t>
            </a:r>
            <a:r>
              <a:rPr lang="en-US" dirty="0" smtClean="0"/>
              <a:t> </a:t>
            </a:r>
            <a:r>
              <a:rPr lang="en-US" dirty="0" err="1" smtClean="0"/>
              <a:t>thuộc</a:t>
            </a:r>
            <a:r>
              <a:rPr lang="en-US" dirty="0" smtClean="0"/>
              <a:t> </a:t>
            </a:r>
            <a:r>
              <a:rPr lang="en-US" dirty="0" err="1" smtClean="0"/>
              <a:t>quyền</a:t>
            </a:r>
            <a:r>
              <a:rPr lang="en-US" dirty="0" smtClean="0"/>
              <a:t> </a:t>
            </a:r>
            <a:r>
              <a:rPr lang="en-US" dirty="0" err="1" smtClean="0"/>
              <a:t>sở</a:t>
            </a:r>
            <a:r>
              <a:rPr lang="en-US" dirty="0" smtClean="0"/>
              <a:t> </a:t>
            </a:r>
            <a:r>
              <a:rPr lang="en-US" dirty="0" err="1" smtClean="0"/>
              <a:t>hữu</a:t>
            </a:r>
            <a:r>
              <a:rPr lang="en-US" dirty="0" smtClean="0"/>
              <a:t> </a:t>
            </a:r>
            <a:r>
              <a:rPr lang="en-US" dirty="0" err="1" smtClean="0"/>
              <a:t>của</a:t>
            </a:r>
            <a:r>
              <a:rPr lang="en-US" dirty="0" smtClean="0"/>
              <a:t> </a:t>
            </a:r>
            <a:r>
              <a:rPr lang="en-US" dirty="0" err="1" smtClean="0"/>
              <a:t>chủ</a:t>
            </a:r>
            <a:r>
              <a:rPr lang="en-US" dirty="0" smtClean="0"/>
              <a:t> </a:t>
            </a:r>
            <a:r>
              <a:rPr lang="en-US" dirty="0" err="1" smtClean="0"/>
              <a:t>thể</a:t>
            </a:r>
            <a:r>
              <a:rPr lang="en-US" dirty="0" smtClean="0"/>
              <a:t> </a:t>
            </a:r>
            <a:r>
              <a:rPr lang="en-US" dirty="0" err="1" smtClean="0"/>
              <a:t>khác</a:t>
            </a:r>
            <a:r>
              <a:rPr lang="en-US" dirty="0" smtClean="0"/>
              <a:t> </a:t>
            </a:r>
            <a:r>
              <a:rPr lang="en-US" dirty="0" err="1" smtClean="0"/>
              <a:t>trong</a:t>
            </a:r>
            <a:r>
              <a:rPr lang="en-US" dirty="0" smtClean="0"/>
              <a:t> </a:t>
            </a:r>
            <a:r>
              <a:rPr lang="en-US" dirty="0" err="1" smtClean="0"/>
              <a:t>một</a:t>
            </a:r>
            <a:r>
              <a:rPr lang="en-US" dirty="0" smtClean="0"/>
              <a:t> </a:t>
            </a:r>
            <a:r>
              <a:rPr lang="en-US" dirty="0" err="1" smtClean="0"/>
              <a:t>thời</a:t>
            </a:r>
            <a:r>
              <a:rPr lang="en-US" dirty="0" smtClean="0"/>
              <a:t> </a:t>
            </a:r>
            <a:r>
              <a:rPr lang="en-US" dirty="0" err="1" smtClean="0"/>
              <a:t>hạn</a:t>
            </a:r>
            <a:r>
              <a:rPr lang="en-US" dirty="0" smtClean="0"/>
              <a:t> </a:t>
            </a:r>
            <a:r>
              <a:rPr lang="en-US" dirty="0" err="1" smtClean="0"/>
              <a:t>nhất</a:t>
            </a:r>
            <a:r>
              <a:rPr lang="en-US" dirty="0" smtClean="0"/>
              <a:t> </a:t>
            </a:r>
            <a:r>
              <a:rPr lang="en-US" dirty="0" err="1" smtClean="0"/>
              <a:t>định</a:t>
            </a:r>
            <a:r>
              <a:rPr lang="en-US" dirty="0" smtClean="0"/>
              <a:t> </a:t>
            </a:r>
          </a:p>
          <a:p>
            <a:pPr marL="0" indent="0" algn="r">
              <a:buNone/>
            </a:pPr>
            <a:r>
              <a:rPr lang="en-US" i="1" dirty="0" err="1" smtClean="0">
                <a:solidFill>
                  <a:schemeClr val="accent5"/>
                </a:solidFill>
              </a:rPr>
              <a:t>Điều</a:t>
            </a:r>
            <a:r>
              <a:rPr lang="en-US" i="1" dirty="0" smtClean="0">
                <a:solidFill>
                  <a:schemeClr val="accent5"/>
                </a:solidFill>
              </a:rPr>
              <a:t> 257 </a:t>
            </a:r>
            <a:r>
              <a:rPr lang="en-US" i="1" dirty="0" err="1" smtClean="0">
                <a:solidFill>
                  <a:schemeClr val="accent5"/>
                </a:solidFill>
              </a:rPr>
              <a:t>Bộ</a:t>
            </a:r>
            <a:r>
              <a:rPr lang="en-US" i="1" dirty="0" smtClean="0">
                <a:solidFill>
                  <a:schemeClr val="accent5"/>
                </a:solidFill>
              </a:rPr>
              <a:t> </a:t>
            </a:r>
            <a:r>
              <a:rPr lang="en-US" i="1" dirty="0" err="1" smtClean="0">
                <a:solidFill>
                  <a:schemeClr val="accent5"/>
                </a:solidFill>
              </a:rPr>
              <a:t>luật</a:t>
            </a:r>
            <a:r>
              <a:rPr lang="en-US" i="1" dirty="0" smtClean="0">
                <a:solidFill>
                  <a:schemeClr val="accent5"/>
                </a:solidFill>
              </a:rPr>
              <a:t> </a:t>
            </a:r>
            <a:r>
              <a:rPr lang="en-US" i="1" dirty="0" err="1" smtClean="0">
                <a:solidFill>
                  <a:schemeClr val="accent5"/>
                </a:solidFill>
              </a:rPr>
              <a:t>Dân</a:t>
            </a:r>
            <a:r>
              <a:rPr lang="en-US" i="1" dirty="0" smtClean="0">
                <a:solidFill>
                  <a:schemeClr val="accent5"/>
                </a:solidFill>
              </a:rPr>
              <a:t> </a:t>
            </a:r>
            <a:r>
              <a:rPr lang="en-US" i="1" dirty="0" err="1" smtClean="0">
                <a:solidFill>
                  <a:schemeClr val="accent5"/>
                </a:solidFill>
              </a:rPr>
              <a:t>sự</a:t>
            </a:r>
            <a:r>
              <a:rPr lang="en-US" i="1" dirty="0" smtClean="0">
                <a:solidFill>
                  <a:schemeClr val="accent5"/>
                </a:solidFill>
              </a:rPr>
              <a:t> 2015</a:t>
            </a:r>
            <a:endParaRPr lang="en-US" i="1" dirty="0">
              <a:solidFill>
                <a:schemeClr val="accent5"/>
              </a:solidFill>
            </a:endParaRPr>
          </a:p>
        </p:txBody>
      </p:sp>
    </p:spTree>
    <p:extLst>
      <p:ext uri="{BB962C8B-B14F-4D97-AF65-F5344CB8AC3E}">
        <p14:creationId xmlns:p14="http://schemas.microsoft.com/office/powerpoint/2010/main" val="2982607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rPr>
              <a:t>Quyền</a:t>
            </a:r>
            <a:r>
              <a:rPr lang="en-US" b="1" dirty="0" smtClean="0">
                <a:solidFill>
                  <a:srgbClr val="FFFF00"/>
                </a:solidFill>
              </a:rPr>
              <a:t> </a:t>
            </a:r>
            <a:r>
              <a:rPr lang="en-US" b="1" dirty="0" err="1" smtClean="0">
                <a:solidFill>
                  <a:srgbClr val="FFFF00"/>
                </a:solidFill>
              </a:rPr>
              <a:t>bề</a:t>
            </a:r>
            <a:r>
              <a:rPr lang="en-US" b="1" dirty="0" smtClean="0">
                <a:solidFill>
                  <a:srgbClr val="FFFF00"/>
                </a:solidFill>
              </a:rPr>
              <a:t> </a:t>
            </a:r>
            <a:r>
              <a:rPr lang="en-US" b="1" dirty="0" err="1" smtClean="0">
                <a:solidFill>
                  <a:srgbClr val="FFFF00"/>
                </a:solidFill>
              </a:rPr>
              <a:t>mặt</a:t>
            </a:r>
            <a:endParaRPr lang="en-US" b="1" dirty="0">
              <a:solidFill>
                <a:srgbClr val="FFFF00"/>
              </a:solidFill>
            </a:endParaRPr>
          </a:p>
        </p:txBody>
      </p:sp>
      <p:sp>
        <p:nvSpPr>
          <p:cNvPr id="3" name="Content Placeholder 2"/>
          <p:cNvSpPr>
            <a:spLocks noGrp="1"/>
          </p:cNvSpPr>
          <p:nvPr>
            <p:ph idx="1"/>
          </p:nvPr>
        </p:nvSpPr>
        <p:spPr/>
        <p:txBody>
          <a:bodyPr/>
          <a:lstStyle/>
          <a:p>
            <a:r>
              <a:rPr lang="en-US" b="1" dirty="0" err="1" smtClean="0">
                <a:solidFill>
                  <a:schemeClr val="accent2"/>
                </a:solidFill>
              </a:rPr>
              <a:t>Định</a:t>
            </a:r>
            <a:r>
              <a:rPr lang="en-US" b="1" dirty="0" smtClean="0">
                <a:solidFill>
                  <a:schemeClr val="accent2"/>
                </a:solidFill>
              </a:rPr>
              <a:t> </a:t>
            </a:r>
            <a:r>
              <a:rPr lang="en-US" b="1" dirty="0" err="1" smtClean="0">
                <a:solidFill>
                  <a:schemeClr val="accent2"/>
                </a:solidFill>
              </a:rPr>
              <a:t>nghĩa</a:t>
            </a:r>
            <a:r>
              <a:rPr lang="en-US" b="1" dirty="0" smtClean="0">
                <a:solidFill>
                  <a:schemeClr val="accent2"/>
                </a:solidFill>
              </a:rPr>
              <a:t>:</a:t>
            </a:r>
            <a:r>
              <a:rPr lang="en-US" dirty="0" smtClean="0"/>
              <a:t> </a:t>
            </a:r>
            <a:r>
              <a:rPr lang="en-US" dirty="0" err="1" smtClean="0"/>
              <a:t>là</a:t>
            </a:r>
            <a:r>
              <a:rPr lang="en-US" dirty="0" smtClean="0"/>
              <a:t> </a:t>
            </a:r>
            <a:r>
              <a:rPr lang="en-US" dirty="0" err="1" smtClean="0"/>
              <a:t>quyền</a:t>
            </a:r>
            <a:r>
              <a:rPr lang="en-US" dirty="0" smtClean="0"/>
              <a:t> </a:t>
            </a:r>
            <a:r>
              <a:rPr lang="en-US" dirty="0" err="1" smtClean="0"/>
              <a:t>của</a:t>
            </a:r>
            <a:r>
              <a:rPr lang="en-US" dirty="0" smtClean="0"/>
              <a:t> </a:t>
            </a:r>
            <a:r>
              <a:rPr lang="en-US" dirty="0" err="1" smtClean="0"/>
              <a:t>một</a:t>
            </a:r>
            <a:r>
              <a:rPr lang="en-US" dirty="0" smtClean="0"/>
              <a:t> </a:t>
            </a:r>
            <a:r>
              <a:rPr lang="en-US" dirty="0" err="1" smtClean="0"/>
              <a:t>chủ</a:t>
            </a:r>
            <a:r>
              <a:rPr lang="en-US" dirty="0" smtClean="0"/>
              <a:t> </a:t>
            </a:r>
            <a:r>
              <a:rPr lang="en-US" dirty="0" err="1" smtClean="0"/>
              <a:t>thể</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mặt</a:t>
            </a:r>
            <a:r>
              <a:rPr lang="en-US" dirty="0" smtClean="0"/>
              <a:t> </a:t>
            </a:r>
            <a:r>
              <a:rPr lang="en-US" dirty="0" err="1" smtClean="0"/>
              <a:t>đất</a:t>
            </a:r>
            <a:r>
              <a:rPr lang="en-US" dirty="0" smtClean="0"/>
              <a:t>, </a:t>
            </a:r>
            <a:r>
              <a:rPr lang="en-US" dirty="0" err="1" smtClean="0"/>
              <a:t>mặt</a:t>
            </a:r>
            <a:r>
              <a:rPr lang="en-US" dirty="0" smtClean="0"/>
              <a:t> </a:t>
            </a:r>
            <a:r>
              <a:rPr lang="en-US" dirty="0" err="1" smtClean="0"/>
              <a:t>nước</a:t>
            </a:r>
            <a:r>
              <a:rPr lang="en-US" dirty="0" smtClean="0"/>
              <a:t>, </a:t>
            </a:r>
            <a:r>
              <a:rPr lang="en-US" dirty="0" err="1" smtClean="0"/>
              <a:t>khoảng</a:t>
            </a:r>
            <a:r>
              <a:rPr lang="en-US" dirty="0" smtClean="0"/>
              <a:t> </a:t>
            </a:r>
            <a:r>
              <a:rPr lang="en-US" dirty="0" err="1" smtClean="0"/>
              <a:t>không</a:t>
            </a:r>
            <a:r>
              <a:rPr lang="en-US" dirty="0" smtClean="0"/>
              <a:t> </a:t>
            </a:r>
            <a:r>
              <a:rPr lang="en-US" dirty="0" err="1" smtClean="0"/>
              <a:t>gian</a:t>
            </a:r>
            <a:r>
              <a:rPr lang="en-US" dirty="0" smtClean="0"/>
              <a:t> </a:t>
            </a:r>
            <a:r>
              <a:rPr lang="en-US" dirty="0" err="1" smtClean="0"/>
              <a:t>trên</a:t>
            </a:r>
            <a:r>
              <a:rPr lang="en-US" dirty="0" smtClean="0"/>
              <a:t> </a:t>
            </a:r>
            <a:r>
              <a:rPr lang="en-US" dirty="0" err="1" smtClean="0"/>
              <a:t>mặt</a:t>
            </a:r>
            <a:r>
              <a:rPr lang="en-US" dirty="0" smtClean="0"/>
              <a:t> </a:t>
            </a:r>
            <a:r>
              <a:rPr lang="en-US" dirty="0" err="1" smtClean="0"/>
              <a:t>đất</a:t>
            </a:r>
            <a:r>
              <a:rPr lang="en-US" dirty="0" smtClean="0"/>
              <a:t>, </a:t>
            </a:r>
            <a:r>
              <a:rPr lang="en-US" dirty="0" err="1" smtClean="0"/>
              <a:t>mặt</a:t>
            </a:r>
            <a:r>
              <a:rPr lang="en-US" dirty="0" smtClean="0"/>
              <a:t> </a:t>
            </a:r>
            <a:r>
              <a:rPr lang="en-US" dirty="0" err="1" smtClean="0"/>
              <a:t>nước</a:t>
            </a:r>
            <a:r>
              <a:rPr lang="en-US" dirty="0" smtClean="0"/>
              <a:t> </a:t>
            </a:r>
            <a:r>
              <a:rPr lang="en-US" dirty="0" err="1" smtClean="0"/>
              <a:t>và</a:t>
            </a:r>
            <a:r>
              <a:rPr lang="en-US" dirty="0" smtClean="0"/>
              <a:t> </a:t>
            </a:r>
            <a:r>
              <a:rPr lang="en-US" dirty="0" err="1" smtClean="0"/>
              <a:t>lòng</a:t>
            </a:r>
            <a:r>
              <a:rPr lang="en-US" dirty="0" smtClean="0"/>
              <a:t> </a:t>
            </a:r>
            <a:r>
              <a:rPr lang="en-US" dirty="0" err="1" smtClean="0"/>
              <a:t>đất</a:t>
            </a:r>
            <a:r>
              <a:rPr lang="en-US" dirty="0" smtClean="0"/>
              <a:t> </a:t>
            </a:r>
            <a:r>
              <a:rPr lang="en-US" dirty="0" err="1" smtClean="0"/>
              <a:t>mà</a:t>
            </a:r>
            <a:r>
              <a:rPr lang="en-US" dirty="0" smtClean="0"/>
              <a:t> </a:t>
            </a:r>
            <a:r>
              <a:rPr lang="en-US" dirty="0" err="1" smtClean="0"/>
              <a:t>quyền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đó</a:t>
            </a:r>
            <a:r>
              <a:rPr lang="en-US" dirty="0" smtClean="0"/>
              <a:t> </a:t>
            </a:r>
            <a:r>
              <a:rPr lang="en-US" dirty="0" err="1" smtClean="0"/>
              <a:t>thuộc</a:t>
            </a:r>
            <a:r>
              <a:rPr lang="en-US" dirty="0" smtClean="0"/>
              <a:t> </a:t>
            </a:r>
            <a:r>
              <a:rPr lang="en-US" dirty="0" err="1" smtClean="0"/>
              <a:t>về</a:t>
            </a:r>
            <a:r>
              <a:rPr lang="en-US" dirty="0" smtClean="0"/>
              <a:t> </a:t>
            </a:r>
            <a:r>
              <a:rPr lang="en-US" dirty="0" err="1" smtClean="0"/>
              <a:t>một</a:t>
            </a:r>
            <a:r>
              <a:rPr lang="en-US" dirty="0" smtClean="0"/>
              <a:t> </a:t>
            </a:r>
            <a:r>
              <a:rPr lang="en-US" dirty="0" err="1" smtClean="0"/>
              <a:t>chủ</a:t>
            </a:r>
            <a:r>
              <a:rPr lang="en-US" dirty="0" smtClean="0"/>
              <a:t> </a:t>
            </a:r>
            <a:r>
              <a:rPr lang="en-US" dirty="0" err="1" smtClean="0"/>
              <a:t>thể</a:t>
            </a:r>
            <a:r>
              <a:rPr lang="en-US" dirty="0" smtClean="0"/>
              <a:t> </a:t>
            </a:r>
            <a:r>
              <a:rPr lang="en-US" dirty="0" err="1" smtClean="0"/>
              <a:t>khác</a:t>
            </a:r>
            <a:endParaRPr lang="en-US" dirty="0" smtClean="0"/>
          </a:p>
          <a:p>
            <a:pPr marL="0" indent="0" algn="r">
              <a:buNone/>
            </a:pPr>
            <a:r>
              <a:rPr lang="en-US" dirty="0" err="1" smtClean="0">
                <a:solidFill>
                  <a:srgbClr val="FFFF00"/>
                </a:solidFill>
              </a:rPr>
              <a:t>Điều</a:t>
            </a:r>
            <a:r>
              <a:rPr lang="en-US" dirty="0" smtClean="0">
                <a:solidFill>
                  <a:srgbClr val="FFFF00"/>
                </a:solidFill>
              </a:rPr>
              <a:t> 267 </a:t>
            </a:r>
            <a:r>
              <a:rPr lang="en-US" dirty="0" err="1" smtClean="0">
                <a:solidFill>
                  <a:srgbClr val="FFFF00"/>
                </a:solidFill>
              </a:rPr>
              <a:t>Bộ</a:t>
            </a:r>
            <a:r>
              <a:rPr lang="en-US" dirty="0" smtClean="0">
                <a:solidFill>
                  <a:srgbClr val="FFFF00"/>
                </a:solidFill>
              </a:rPr>
              <a:t> </a:t>
            </a:r>
            <a:r>
              <a:rPr lang="en-US" dirty="0" err="1" smtClean="0">
                <a:solidFill>
                  <a:srgbClr val="FFFF00"/>
                </a:solidFill>
              </a:rPr>
              <a:t>luật</a:t>
            </a:r>
            <a:r>
              <a:rPr lang="en-US" dirty="0" smtClean="0">
                <a:solidFill>
                  <a:srgbClr val="FFFF00"/>
                </a:solidFill>
              </a:rPr>
              <a:t> </a:t>
            </a:r>
            <a:r>
              <a:rPr lang="en-US" dirty="0" err="1" smtClean="0">
                <a:solidFill>
                  <a:srgbClr val="FFFF00"/>
                </a:solidFill>
              </a:rPr>
              <a:t>Dân</a:t>
            </a:r>
            <a:r>
              <a:rPr lang="en-US" dirty="0" smtClean="0">
                <a:solidFill>
                  <a:srgbClr val="FFFF00"/>
                </a:solidFill>
              </a:rPr>
              <a:t> </a:t>
            </a:r>
            <a:r>
              <a:rPr lang="en-US" dirty="0" err="1" smtClean="0">
                <a:solidFill>
                  <a:srgbClr val="FFFF00"/>
                </a:solidFill>
              </a:rPr>
              <a:t>sự</a:t>
            </a:r>
            <a:endParaRPr lang="en-US" dirty="0">
              <a:solidFill>
                <a:srgbClr val="FFFF00"/>
              </a:solidFill>
            </a:endParaRPr>
          </a:p>
        </p:txBody>
      </p:sp>
    </p:spTree>
    <p:extLst>
      <p:ext uri="{BB962C8B-B14F-4D97-AF65-F5344CB8AC3E}">
        <p14:creationId xmlns:p14="http://schemas.microsoft.com/office/powerpoint/2010/main" val="3063520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04949" y="365125"/>
            <a:ext cx="10948851" cy="823595"/>
          </a:xfrm>
        </p:spPr>
        <p:txBody>
          <a:bodyPr>
            <a:normAutofit fontScale="90000"/>
          </a:bodyPr>
          <a:lstStyle/>
          <a:p>
            <a:r>
              <a:rPr lang="en-US" altLang="en-US" sz="4000" b="1" dirty="0">
                <a:solidFill>
                  <a:srgbClr val="C00000"/>
                </a:solidFill>
              </a:rPr>
              <a:t>   </a:t>
            </a:r>
            <a:r>
              <a:rPr lang="en-US" altLang="en-US" b="1" dirty="0">
                <a:solidFill>
                  <a:srgbClr val="C00000"/>
                </a:solidFill>
              </a:rPr>
              <a:t>TÌNH </a:t>
            </a:r>
            <a:r>
              <a:rPr lang="en-US" altLang="en-US" b="1" dirty="0" smtClean="0">
                <a:solidFill>
                  <a:srgbClr val="C00000"/>
                </a:solidFill>
              </a:rPr>
              <a:t>HUỐNG 2</a:t>
            </a:r>
            <a:r>
              <a:rPr lang="en-US" altLang="en-US" sz="3600" b="1" dirty="0" smtClean="0">
                <a:solidFill>
                  <a:srgbClr val="C00000"/>
                </a:solidFill>
              </a:rPr>
              <a:t>:</a:t>
            </a:r>
            <a:endParaRPr lang="en-US" altLang="en-US" sz="3600" b="1" dirty="0">
              <a:solidFill>
                <a:srgbClr val="C00000"/>
              </a:solidFill>
            </a:endParaRPr>
          </a:p>
        </p:txBody>
      </p:sp>
      <p:sp>
        <p:nvSpPr>
          <p:cNvPr id="80899" name="Content Placeholder 2"/>
          <p:cNvSpPr>
            <a:spLocks noGrp="1"/>
          </p:cNvSpPr>
          <p:nvPr>
            <p:ph idx="1"/>
          </p:nvPr>
        </p:nvSpPr>
        <p:spPr>
          <a:xfrm>
            <a:off x="404948" y="1447800"/>
            <a:ext cx="11325497" cy="4800600"/>
          </a:xfrm>
        </p:spPr>
        <p:txBody>
          <a:bodyPr>
            <a:normAutofit lnSpcReduction="10000"/>
          </a:bodyPr>
          <a:lstStyle/>
          <a:p>
            <a:pPr marL="0" indent="0" algn="just">
              <a:spcAft>
                <a:spcPts val="1200"/>
              </a:spcAft>
              <a:buNone/>
            </a:pPr>
            <a:r>
              <a:rPr lang="vi-VN" altLang="en-US" sz="3600" b="1" dirty="0"/>
              <a:t>•	</a:t>
            </a:r>
            <a:r>
              <a:rPr lang="vi-VN" altLang="en-US" sz="3600" dirty="0"/>
              <a:t>Ngày 15/5/2008 bà A đi chợ mua thực phẩm cho gia đình. Như thường lệ, bà đến cửa hàng của bà B để mua cá về nấu canh. Sau khi chọn cá, bà A nhờ bà B làm sạch giúp mình. Khi bà B mổ bụng con cá ra thì trong đó có chứa 1 chỉ vàng 9999. Bà A cho rằng con cá của mình nên chỉ vàng đó thuộc về mình, bà B không đồng </a:t>
            </a:r>
            <a:r>
              <a:rPr lang="vi-VN" altLang="en-US" sz="3600" dirty="0" smtClean="0"/>
              <a:t>ý</a:t>
            </a:r>
            <a:r>
              <a:rPr lang="en-US" altLang="en-US" sz="3600" dirty="0" smtClean="0"/>
              <a:t> </a:t>
            </a:r>
            <a:r>
              <a:rPr lang="en-US" altLang="en-US" sz="3600" dirty="0" err="1" smtClean="0"/>
              <a:t>nên</a:t>
            </a:r>
            <a:r>
              <a:rPr lang="en-US" altLang="en-US" sz="3600" dirty="0" smtClean="0"/>
              <a:t> 2 </a:t>
            </a:r>
            <a:r>
              <a:rPr lang="en-US" altLang="en-US" sz="3600" dirty="0" err="1" smtClean="0"/>
              <a:t>bên</a:t>
            </a:r>
            <a:r>
              <a:rPr lang="en-US" altLang="en-US" sz="3600" dirty="0" smtClean="0"/>
              <a:t> </a:t>
            </a:r>
            <a:r>
              <a:rPr lang="en-US" altLang="en-US" sz="3600" dirty="0" err="1" smtClean="0"/>
              <a:t>xảy</a:t>
            </a:r>
            <a:r>
              <a:rPr lang="en-US" altLang="en-US" sz="3600" dirty="0" smtClean="0"/>
              <a:t> </a:t>
            </a:r>
            <a:r>
              <a:rPr lang="en-US" altLang="en-US" sz="3600" dirty="0" err="1" smtClean="0"/>
              <a:t>ra</a:t>
            </a:r>
            <a:r>
              <a:rPr lang="en-US" altLang="en-US" sz="3600" dirty="0" smtClean="0"/>
              <a:t> </a:t>
            </a:r>
            <a:r>
              <a:rPr lang="en-US" altLang="en-US" sz="3600" dirty="0" err="1" smtClean="0"/>
              <a:t>tranh</a:t>
            </a:r>
            <a:r>
              <a:rPr lang="en-US" altLang="en-US" sz="3600" dirty="0" smtClean="0"/>
              <a:t> </a:t>
            </a:r>
            <a:r>
              <a:rPr lang="en-US" altLang="en-US" sz="3600" dirty="0" err="1" smtClean="0"/>
              <a:t>chấp</a:t>
            </a:r>
            <a:r>
              <a:rPr lang="en-US" altLang="en-US" sz="3600" dirty="0" smtClean="0"/>
              <a:t>.</a:t>
            </a:r>
            <a:endParaRPr lang="vi-VN" altLang="en-US" sz="3600" dirty="0"/>
          </a:p>
          <a:p>
            <a:pPr marL="0" indent="0" algn="just">
              <a:spcAft>
                <a:spcPts val="1200"/>
              </a:spcAft>
              <a:buNone/>
            </a:pPr>
            <a:r>
              <a:rPr lang="vi-VN" altLang="en-US" sz="3600" dirty="0" smtClean="0"/>
              <a:t>•</a:t>
            </a:r>
            <a:r>
              <a:rPr lang="en-US" altLang="en-US" sz="3600" dirty="0" smtClean="0"/>
              <a:t>Theo </a:t>
            </a:r>
            <a:r>
              <a:rPr lang="en-US" altLang="en-US" sz="3600" dirty="0" err="1" smtClean="0"/>
              <a:t>anh</a:t>
            </a:r>
            <a:r>
              <a:rPr lang="en-US" altLang="en-US" sz="3600" dirty="0" smtClean="0"/>
              <a:t>, </a:t>
            </a:r>
            <a:r>
              <a:rPr lang="en-US" altLang="en-US" sz="3600" dirty="0" err="1" smtClean="0"/>
              <a:t>chị</a:t>
            </a:r>
            <a:r>
              <a:rPr lang="en-US" altLang="en-US" sz="3600" dirty="0"/>
              <a:t> </a:t>
            </a:r>
            <a:r>
              <a:rPr lang="en-US" altLang="en-US" sz="3600" dirty="0" err="1" smtClean="0"/>
              <a:t>hợp</a:t>
            </a:r>
            <a:r>
              <a:rPr lang="en-US" altLang="en-US" sz="3600" dirty="0" smtClean="0"/>
              <a:t> </a:t>
            </a:r>
            <a:r>
              <a:rPr lang="en-US" altLang="en-US" sz="3600" dirty="0" err="1" smtClean="0"/>
              <a:t>đồng</a:t>
            </a:r>
            <a:r>
              <a:rPr lang="en-US" altLang="en-US" sz="3600" dirty="0" smtClean="0"/>
              <a:t> </a:t>
            </a:r>
            <a:r>
              <a:rPr lang="en-US" altLang="en-US" sz="3600" dirty="0" err="1" smtClean="0"/>
              <a:t>giao</a:t>
            </a:r>
            <a:r>
              <a:rPr lang="en-US" altLang="en-US" sz="3600" dirty="0" smtClean="0"/>
              <a:t> </a:t>
            </a:r>
            <a:r>
              <a:rPr lang="en-US" altLang="en-US" sz="3600" dirty="0" err="1" smtClean="0"/>
              <a:t>kết</a:t>
            </a:r>
            <a:r>
              <a:rPr lang="en-US" altLang="en-US" sz="3600" dirty="0" smtClean="0"/>
              <a:t> </a:t>
            </a:r>
            <a:r>
              <a:rPr lang="en-US" altLang="en-US" sz="3600" dirty="0" err="1" smtClean="0"/>
              <a:t>giữa</a:t>
            </a:r>
            <a:r>
              <a:rPr lang="en-US" altLang="en-US" sz="3600" dirty="0" smtClean="0"/>
              <a:t> </a:t>
            </a:r>
            <a:r>
              <a:rPr lang="en-US" altLang="en-US" sz="3600" dirty="0" err="1" smtClean="0"/>
              <a:t>bà</a:t>
            </a:r>
            <a:r>
              <a:rPr lang="en-US" altLang="en-US" sz="3600" dirty="0" smtClean="0"/>
              <a:t> A </a:t>
            </a:r>
            <a:r>
              <a:rPr lang="en-US" altLang="en-US" sz="3600" dirty="0" err="1" smtClean="0"/>
              <a:t>và</a:t>
            </a:r>
            <a:r>
              <a:rPr lang="en-US" altLang="en-US" sz="3600" dirty="0" smtClean="0"/>
              <a:t> </a:t>
            </a:r>
            <a:r>
              <a:rPr lang="en-US" altLang="en-US" sz="3600" dirty="0" err="1" smtClean="0"/>
              <a:t>bà</a:t>
            </a:r>
            <a:r>
              <a:rPr lang="en-US" altLang="en-US" sz="3600" dirty="0" smtClean="0"/>
              <a:t> B </a:t>
            </a:r>
            <a:r>
              <a:rPr lang="en-US" altLang="en-US" sz="3600" dirty="0" err="1" smtClean="0"/>
              <a:t>đã</a:t>
            </a:r>
            <a:r>
              <a:rPr lang="en-US" altLang="en-US" sz="3600" dirty="0" smtClean="0"/>
              <a:t> </a:t>
            </a:r>
            <a:r>
              <a:rPr lang="en-US" altLang="en-US" sz="3600" dirty="0" err="1" smtClean="0"/>
              <a:t>có</a:t>
            </a:r>
            <a:r>
              <a:rPr lang="en-US" altLang="en-US" sz="3600" dirty="0" smtClean="0"/>
              <a:t> </a:t>
            </a:r>
            <a:r>
              <a:rPr lang="en-US" altLang="en-US" sz="3600" dirty="0" err="1" smtClean="0"/>
              <a:t>hiệu</a:t>
            </a:r>
            <a:r>
              <a:rPr lang="en-US" altLang="en-US" sz="3600" dirty="0" smtClean="0"/>
              <a:t> </a:t>
            </a:r>
            <a:r>
              <a:rPr lang="en-US" altLang="en-US" sz="3600" dirty="0" err="1" smtClean="0"/>
              <a:t>lực</a:t>
            </a:r>
            <a:r>
              <a:rPr lang="en-US" altLang="en-US" sz="3600" dirty="0" smtClean="0"/>
              <a:t> </a:t>
            </a:r>
            <a:r>
              <a:rPr lang="en-US" altLang="en-US" sz="3600" dirty="0" err="1" smtClean="0"/>
              <a:t>chưa</a:t>
            </a:r>
            <a:r>
              <a:rPr lang="en-US" altLang="en-US" sz="3600" dirty="0" smtClean="0"/>
              <a:t> </a:t>
            </a:r>
            <a:r>
              <a:rPr lang="en-US" altLang="en-US" sz="3600" dirty="0" err="1" smtClean="0"/>
              <a:t>và</a:t>
            </a:r>
            <a:r>
              <a:rPr lang="en-US" altLang="en-US" sz="3600" dirty="0" smtClean="0"/>
              <a:t> 5 </a:t>
            </a:r>
            <a:r>
              <a:rPr lang="en-US" altLang="en-US" sz="3600" dirty="0" err="1" smtClean="0"/>
              <a:t>chỉ</a:t>
            </a:r>
            <a:r>
              <a:rPr lang="en-US" altLang="en-US" sz="3600" dirty="0" smtClean="0"/>
              <a:t> </a:t>
            </a:r>
            <a:r>
              <a:rPr lang="en-US" altLang="en-US" sz="3600" dirty="0" err="1" smtClean="0"/>
              <a:t>vàng</a:t>
            </a:r>
            <a:r>
              <a:rPr lang="en-US" altLang="en-US" sz="3600" dirty="0" smtClean="0"/>
              <a:t> </a:t>
            </a:r>
            <a:r>
              <a:rPr lang="en-US" altLang="en-US" sz="3600" dirty="0" err="1" smtClean="0"/>
              <a:t>thuộc</a:t>
            </a:r>
            <a:r>
              <a:rPr lang="en-US" altLang="en-US" sz="3600" dirty="0" smtClean="0"/>
              <a:t> </a:t>
            </a:r>
            <a:r>
              <a:rPr lang="en-US" altLang="en-US" sz="3600" dirty="0" err="1" smtClean="0"/>
              <a:t>quyền</a:t>
            </a:r>
            <a:r>
              <a:rPr lang="en-US" altLang="en-US" sz="3600" dirty="0" smtClean="0"/>
              <a:t> </a:t>
            </a:r>
            <a:r>
              <a:rPr lang="en-US" altLang="en-US" sz="3600" dirty="0" err="1" smtClean="0"/>
              <a:t>chiếm</a:t>
            </a:r>
            <a:r>
              <a:rPr lang="en-US" altLang="en-US" sz="3600" dirty="0" smtClean="0"/>
              <a:t> </a:t>
            </a:r>
            <a:r>
              <a:rPr lang="en-US" altLang="en-US" sz="3600" dirty="0" err="1" smtClean="0"/>
              <a:t>hữu</a:t>
            </a:r>
            <a:r>
              <a:rPr lang="en-US" altLang="en-US" sz="3600" dirty="0" smtClean="0"/>
              <a:t> </a:t>
            </a:r>
            <a:r>
              <a:rPr lang="en-US" altLang="en-US" sz="3600" dirty="0" err="1" smtClean="0"/>
              <a:t>của</a:t>
            </a:r>
            <a:r>
              <a:rPr lang="en-US" altLang="en-US" sz="3600" dirty="0" smtClean="0"/>
              <a:t> </a:t>
            </a:r>
            <a:r>
              <a:rPr lang="en-US" altLang="en-US" sz="3600" dirty="0" err="1" smtClean="0"/>
              <a:t>ai</a:t>
            </a:r>
            <a:r>
              <a:rPr lang="vi-VN" altLang="en-US" sz="3600" dirty="0" smtClean="0"/>
              <a:t>?</a:t>
            </a:r>
            <a:endParaRPr lang="vi-VN" altLang="en-US" sz="3600" dirty="0"/>
          </a:p>
        </p:txBody>
      </p:sp>
    </p:spTree>
    <p:extLst>
      <p:ext uri="{BB962C8B-B14F-4D97-AF65-F5344CB8AC3E}">
        <p14:creationId xmlns:p14="http://schemas.microsoft.com/office/powerpoint/2010/main" val="350187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Đáp</a:t>
            </a:r>
            <a:r>
              <a:rPr lang="en-US" dirty="0" smtClean="0"/>
              <a:t> </a:t>
            </a:r>
            <a:r>
              <a:rPr lang="en-US" dirty="0" err="1" smtClean="0"/>
              <a:t>án</a:t>
            </a:r>
            <a:r>
              <a:rPr lang="en-US" dirty="0" smtClean="0"/>
              <a:t> </a:t>
            </a:r>
            <a:r>
              <a:rPr lang="en-US" dirty="0" err="1" smtClean="0"/>
              <a:t>tình</a:t>
            </a:r>
            <a:r>
              <a:rPr lang="en-US" dirty="0" smtClean="0"/>
              <a:t> </a:t>
            </a:r>
            <a:r>
              <a:rPr lang="en-US" dirty="0" err="1" smtClean="0"/>
              <a:t>huống</a:t>
            </a:r>
            <a:r>
              <a:rPr lang="en-US" dirty="0" smtClean="0"/>
              <a:t> 2:</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a:t>
            </a:r>
            <a:r>
              <a:rPr lang="vi-VN" dirty="0" smtClean="0"/>
              <a:t>heo </a:t>
            </a:r>
            <a:r>
              <a:rPr lang="vi-VN" dirty="0"/>
              <a:t>như thông thường thì trong trường hợp này việc mua bán đã xem như có hiệu lực từ khi bạn nhờ chủ cửa hàng làm cá giúp (nếu không phải là mục đích để kiểm tra sản phẩm), còn việc trả tiền hay chưa, không làm ảnh hưởng đến hiệu lực trong hợp đồng, nếu bạn không trả tiền, bà A có quyền yêu cầu bồi thường thiệt hại.</a:t>
            </a:r>
          </a:p>
          <a:p>
            <a:pPr algn="just"/>
            <a:endParaRPr lang="vi-VN" dirty="0"/>
          </a:p>
          <a:p>
            <a:pPr algn="just"/>
            <a:r>
              <a:rPr lang="vi-VN" dirty="0"/>
              <a:t>Bà A mang cá ra chợ để bán đây được xem là đề nghị giao kết hợp đồng, bạn đi chợ mua cá trước khi chọn cá chắc chắn bạn đã hỏi giá và bạn chọn cá đưa cho bà A làm thì cũng đồng nghĩa với việc bạn đã chấp nhận đề nghị giao kết của bà A và ngược lại bà A làm cá có nghĩa là bạn đã nhận được đề nghị giao kết, đến đây hợp đồng đã có hiệu lực còn việc bạn trả tiền cho chủ quán bằng phương thức nào không ảnh hưởng đến hiệu lực hợp đồng.</a:t>
            </a:r>
          </a:p>
          <a:p>
            <a:pPr algn="just"/>
            <a:endParaRPr lang="vi-VN" dirty="0"/>
          </a:p>
          <a:p>
            <a:pPr algn="just"/>
            <a:r>
              <a:rPr lang="vi-VN" dirty="0" smtClean="0"/>
              <a:t>5 </a:t>
            </a:r>
            <a:r>
              <a:rPr lang="vi-VN" dirty="0"/>
              <a:t>chỉ vàng nằm trong bụng cá, nên tạm thời ai là chủ sở hữu thì sẽ có quyền chiếm hữu,</a:t>
            </a:r>
            <a:endParaRPr lang="en-US" dirty="0"/>
          </a:p>
        </p:txBody>
      </p:sp>
    </p:spTree>
    <p:extLst>
      <p:ext uri="{BB962C8B-B14F-4D97-AF65-F5344CB8AC3E}">
        <p14:creationId xmlns:p14="http://schemas.microsoft.com/office/powerpoint/2010/main" val="59264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741317" y="2146662"/>
            <a:ext cx="10776858" cy="1611086"/>
          </a:xfrm>
          <a:solidFill>
            <a:schemeClr val="accent2">
              <a:lumMod val="40000"/>
              <a:lumOff val="60000"/>
            </a:schemeClr>
          </a:solidFill>
        </p:spPr>
        <p:txBody>
          <a:bodyPr>
            <a:normAutofit/>
          </a:bodyPr>
          <a:lstStyle/>
          <a:p>
            <a:pPr algn="ctr" eaLnBrk="1" hangingPunct="1"/>
            <a:r>
              <a:rPr lang="vi-VN" altLang="en-US" b="1" dirty="0" smtClean="0">
                <a:solidFill>
                  <a:srgbClr val="000000"/>
                </a:solidFill>
              </a:rPr>
              <a:t>3.</a:t>
            </a:r>
            <a:r>
              <a:rPr lang="en-US" altLang="en-US" b="1" dirty="0" smtClean="0">
                <a:solidFill>
                  <a:srgbClr val="000000"/>
                </a:solidFill>
              </a:rPr>
              <a:t>2</a:t>
            </a:r>
            <a:r>
              <a:rPr lang="en-US" altLang="en-US" b="1" dirty="0">
                <a:solidFill>
                  <a:srgbClr val="000000"/>
                </a:solidFill>
              </a:rPr>
              <a:t>. </a:t>
            </a:r>
            <a:r>
              <a:rPr lang="en-US" altLang="en-US" b="1" dirty="0" smtClean="0">
                <a:solidFill>
                  <a:srgbClr val="000000"/>
                </a:solidFill>
              </a:rPr>
              <a:t>HỢP ĐỒNG</a:t>
            </a:r>
            <a:endParaRPr lang="en-US" altLang="en-US" b="1" dirty="0">
              <a:solidFill>
                <a:srgbClr val="000000"/>
              </a:solidFill>
            </a:endParaRPr>
          </a:p>
        </p:txBody>
      </p:sp>
    </p:spTree>
    <p:extLst>
      <p:ext uri="{BB962C8B-B14F-4D97-AF65-F5344CB8AC3E}">
        <p14:creationId xmlns:p14="http://schemas.microsoft.com/office/powerpoint/2010/main" val="365076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Câu</a:t>
            </a:r>
            <a:r>
              <a:rPr lang="en-US" dirty="0" smtClean="0"/>
              <a:t> </a:t>
            </a:r>
            <a:r>
              <a:rPr lang="en-US" dirty="0" err="1" smtClean="0"/>
              <a:t>hỏi</a:t>
            </a:r>
            <a:r>
              <a:rPr lang="en-US" dirty="0" smtClean="0"/>
              <a:t>???</a:t>
            </a:r>
            <a:endParaRPr lang="en-US" dirty="0"/>
          </a:p>
        </p:txBody>
      </p:sp>
      <p:sp>
        <p:nvSpPr>
          <p:cNvPr id="3" name="Content Placeholder 2"/>
          <p:cNvSpPr>
            <a:spLocks noGrp="1"/>
          </p:cNvSpPr>
          <p:nvPr>
            <p:ph idx="1"/>
          </p:nvPr>
        </p:nvSpPr>
        <p:spPr>
          <a:xfrm>
            <a:off x="616580" y="1945547"/>
            <a:ext cx="10737220" cy="2446572"/>
          </a:xfrm>
        </p:spPr>
        <p:txBody>
          <a:bodyPr/>
          <a:lstStyle/>
          <a:p>
            <a:r>
              <a:rPr lang="en-US" dirty="0" err="1"/>
              <a:t>Phân</a:t>
            </a:r>
            <a:r>
              <a:rPr lang="en-US" dirty="0"/>
              <a:t> </a:t>
            </a:r>
            <a:r>
              <a:rPr lang="en-US" dirty="0" err="1"/>
              <a:t>biệt</a:t>
            </a:r>
            <a:r>
              <a:rPr lang="en-US" dirty="0"/>
              <a:t> </a:t>
            </a:r>
            <a:r>
              <a:rPr lang="en-US" dirty="0" err="1" smtClean="0"/>
              <a:t>trường</a:t>
            </a:r>
            <a:r>
              <a:rPr lang="en-US" dirty="0" smtClean="0"/>
              <a:t> </a:t>
            </a:r>
            <a:r>
              <a:rPr lang="en-US" dirty="0" err="1" smtClean="0"/>
              <a:t>hợp</a:t>
            </a:r>
            <a:r>
              <a:rPr lang="en-US" dirty="0" smtClean="0"/>
              <a:t> </a:t>
            </a:r>
            <a:r>
              <a:rPr lang="en-US" dirty="0" err="1" smtClean="0"/>
              <a:t>nào</a:t>
            </a:r>
            <a:r>
              <a:rPr lang="en-US" dirty="0" smtClean="0"/>
              <a:t> </a:t>
            </a:r>
            <a:r>
              <a:rPr lang="en-US" dirty="0" err="1" smtClean="0"/>
              <a:t>là</a:t>
            </a:r>
            <a:r>
              <a:rPr lang="en-US" dirty="0" smtClean="0"/>
              <a:t> </a:t>
            </a:r>
            <a:r>
              <a:rPr lang="en-US" dirty="0" err="1"/>
              <a:t>hợp</a:t>
            </a:r>
            <a:r>
              <a:rPr lang="en-US" dirty="0"/>
              <a:t> </a:t>
            </a:r>
            <a:r>
              <a:rPr lang="en-US" dirty="0" err="1"/>
              <a:t>đồng</a:t>
            </a:r>
            <a:r>
              <a:rPr lang="en-US" dirty="0"/>
              <a:t> </a:t>
            </a:r>
            <a:r>
              <a:rPr lang="en-US" dirty="0" err="1"/>
              <a:t>và</a:t>
            </a:r>
            <a:r>
              <a:rPr lang="en-US" dirty="0"/>
              <a:t> </a:t>
            </a:r>
            <a:r>
              <a:rPr lang="en-US" dirty="0" err="1" smtClean="0"/>
              <a:t>trường</a:t>
            </a:r>
            <a:r>
              <a:rPr lang="en-US" dirty="0" smtClean="0"/>
              <a:t> </a:t>
            </a:r>
            <a:r>
              <a:rPr lang="en-US" dirty="0" err="1" smtClean="0"/>
              <a:t>hợp</a:t>
            </a:r>
            <a:r>
              <a:rPr lang="en-US" dirty="0" smtClean="0"/>
              <a:t> </a:t>
            </a:r>
            <a:r>
              <a:rPr lang="en-US" dirty="0" err="1" smtClean="0"/>
              <a:t>nào</a:t>
            </a:r>
            <a:r>
              <a:rPr lang="en-US" dirty="0" smtClean="0"/>
              <a:t> </a:t>
            </a:r>
            <a:r>
              <a:rPr lang="en-US" dirty="0" err="1" smtClean="0"/>
              <a:t>không</a:t>
            </a:r>
            <a:r>
              <a:rPr lang="en-US" dirty="0" smtClean="0"/>
              <a:t> </a:t>
            </a:r>
            <a:r>
              <a:rPr lang="en-US" dirty="0" err="1"/>
              <a:t>phải</a:t>
            </a:r>
            <a:r>
              <a:rPr lang="en-US" dirty="0"/>
              <a:t> </a:t>
            </a:r>
            <a:r>
              <a:rPr lang="en-US" dirty="0" err="1"/>
              <a:t>là</a:t>
            </a:r>
            <a:r>
              <a:rPr lang="en-US" dirty="0"/>
              <a:t> </a:t>
            </a:r>
            <a:r>
              <a:rPr lang="en-US" dirty="0" err="1"/>
              <a:t>hợp</a:t>
            </a:r>
            <a:r>
              <a:rPr lang="en-US" dirty="0"/>
              <a:t> </a:t>
            </a:r>
            <a:r>
              <a:rPr lang="en-US" dirty="0" err="1"/>
              <a:t>đồng</a:t>
            </a:r>
            <a:r>
              <a:rPr lang="en-US" dirty="0"/>
              <a:t> qua 2 </a:t>
            </a:r>
            <a:r>
              <a:rPr lang="en-US" dirty="0" err="1"/>
              <a:t>ví</a:t>
            </a:r>
            <a:r>
              <a:rPr lang="en-US" dirty="0"/>
              <a:t> </a:t>
            </a:r>
            <a:r>
              <a:rPr lang="en-US" dirty="0" err="1"/>
              <a:t>dụ</a:t>
            </a:r>
            <a:r>
              <a:rPr lang="en-US" dirty="0"/>
              <a:t> </a:t>
            </a:r>
            <a:r>
              <a:rPr lang="en-US" dirty="0" err="1"/>
              <a:t>sau</a:t>
            </a:r>
            <a:r>
              <a:rPr lang="en-US" dirty="0"/>
              <a:t>, </a:t>
            </a:r>
            <a:r>
              <a:rPr lang="en-US" dirty="0" err="1"/>
              <a:t>Tại</a:t>
            </a:r>
            <a:r>
              <a:rPr lang="en-US" dirty="0"/>
              <a:t> </a:t>
            </a:r>
            <a:r>
              <a:rPr lang="en-US" dirty="0" err="1"/>
              <a:t>sao</a:t>
            </a:r>
            <a:r>
              <a:rPr lang="en-US" dirty="0"/>
              <a:t>?</a:t>
            </a:r>
            <a:r>
              <a:rPr lang="en-US" sz="1400" dirty="0"/>
              <a:t/>
            </a:r>
            <a:br>
              <a:rPr lang="en-US" sz="1400" dirty="0"/>
            </a:br>
            <a:r>
              <a:rPr lang="en-US" dirty="0" err="1"/>
              <a:t>Ví</a:t>
            </a:r>
            <a:r>
              <a:rPr lang="en-US" dirty="0"/>
              <a:t> </a:t>
            </a:r>
            <a:r>
              <a:rPr lang="en-US" dirty="0" err="1"/>
              <a:t>dụ</a:t>
            </a:r>
            <a:r>
              <a:rPr lang="en-US" dirty="0"/>
              <a:t> 1: A </a:t>
            </a:r>
            <a:r>
              <a:rPr lang="en-US" dirty="0" err="1"/>
              <a:t>mời</a:t>
            </a:r>
            <a:r>
              <a:rPr lang="en-US" dirty="0"/>
              <a:t> B </a:t>
            </a:r>
            <a:r>
              <a:rPr lang="en-US" dirty="0" err="1"/>
              <a:t>đến</a:t>
            </a:r>
            <a:r>
              <a:rPr lang="en-US" dirty="0"/>
              <a:t> </a:t>
            </a:r>
            <a:r>
              <a:rPr lang="en-US" dirty="0" err="1"/>
              <a:t>dự</a:t>
            </a:r>
            <a:r>
              <a:rPr lang="en-US" dirty="0"/>
              <a:t> </a:t>
            </a:r>
            <a:r>
              <a:rPr lang="en-US" dirty="0" err="1"/>
              <a:t>sinh</a:t>
            </a:r>
            <a:r>
              <a:rPr lang="en-US" dirty="0"/>
              <a:t> </a:t>
            </a:r>
            <a:r>
              <a:rPr lang="en-US" dirty="0" err="1"/>
              <a:t>nhật</a:t>
            </a:r>
            <a:r>
              <a:rPr lang="en-US" dirty="0"/>
              <a:t>, B </a:t>
            </a:r>
            <a:r>
              <a:rPr lang="en-US" dirty="0" err="1"/>
              <a:t>đồng</a:t>
            </a:r>
            <a:r>
              <a:rPr lang="en-US" dirty="0"/>
              <a:t> ý </a:t>
            </a:r>
            <a:r>
              <a:rPr lang="en-US" dirty="0" err="1"/>
              <a:t>nhưng</a:t>
            </a:r>
            <a:r>
              <a:rPr lang="en-US" dirty="0"/>
              <a:t> </a:t>
            </a:r>
            <a:r>
              <a:rPr lang="en-US" dirty="0" err="1"/>
              <a:t>không</a:t>
            </a:r>
            <a:r>
              <a:rPr lang="en-US" dirty="0"/>
              <a:t> </a:t>
            </a:r>
            <a:r>
              <a:rPr lang="en-US" dirty="0" err="1"/>
              <a:t>đến</a:t>
            </a:r>
            <a:r>
              <a:rPr lang="en-US" sz="1400" dirty="0"/>
              <a:t/>
            </a:r>
            <a:br>
              <a:rPr lang="en-US" sz="1400" dirty="0"/>
            </a:br>
            <a:r>
              <a:rPr lang="en-US" dirty="0" err="1"/>
              <a:t>Ví</a:t>
            </a:r>
            <a:r>
              <a:rPr lang="en-US" dirty="0"/>
              <a:t> </a:t>
            </a:r>
            <a:r>
              <a:rPr lang="en-US" dirty="0" err="1"/>
              <a:t>dụ</a:t>
            </a:r>
            <a:r>
              <a:rPr lang="en-US" dirty="0"/>
              <a:t> 2: A </a:t>
            </a:r>
            <a:r>
              <a:rPr lang="en-US" dirty="0" err="1"/>
              <a:t>mua</a:t>
            </a:r>
            <a:r>
              <a:rPr lang="en-US" dirty="0"/>
              <a:t> </a:t>
            </a:r>
            <a:r>
              <a:rPr lang="en-US" dirty="0" err="1"/>
              <a:t>hàng</a:t>
            </a:r>
            <a:r>
              <a:rPr lang="en-US" dirty="0"/>
              <a:t> </a:t>
            </a:r>
            <a:r>
              <a:rPr lang="en-US" dirty="0" err="1"/>
              <a:t>và</a:t>
            </a:r>
            <a:r>
              <a:rPr lang="en-US" dirty="0"/>
              <a:t> </a:t>
            </a:r>
            <a:r>
              <a:rPr lang="en-US" dirty="0" err="1"/>
              <a:t>đã</a:t>
            </a:r>
            <a:r>
              <a:rPr lang="en-US" dirty="0"/>
              <a:t> </a:t>
            </a:r>
            <a:r>
              <a:rPr lang="en-US" dirty="0" err="1"/>
              <a:t>nhận</a:t>
            </a:r>
            <a:r>
              <a:rPr lang="en-US" dirty="0"/>
              <a:t> </a:t>
            </a:r>
            <a:r>
              <a:rPr lang="en-US" dirty="0" err="1"/>
              <a:t>hàng</a:t>
            </a:r>
            <a:r>
              <a:rPr lang="en-US" dirty="0"/>
              <a:t> </a:t>
            </a:r>
            <a:r>
              <a:rPr lang="en-US" dirty="0" err="1"/>
              <a:t>từ</a:t>
            </a:r>
            <a:r>
              <a:rPr lang="en-US" dirty="0"/>
              <a:t> B </a:t>
            </a:r>
            <a:r>
              <a:rPr lang="en-US" dirty="0" err="1"/>
              <a:t>nhưng</a:t>
            </a:r>
            <a:r>
              <a:rPr lang="en-US" dirty="0"/>
              <a:t> </a:t>
            </a:r>
            <a:r>
              <a:rPr lang="en-US" dirty="0" err="1"/>
              <a:t>không</a:t>
            </a:r>
            <a:r>
              <a:rPr lang="en-US" dirty="0"/>
              <a:t> </a:t>
            </a:r>
            <a:r>
              <a:rPr lang="en-US" dirty="0" err="1"/>
              <a:t>trả</a:t>
            </a:r>
            <a:r>
              <a:rPr lang="en-US" dirty="0"/>
              <a:t> </a:t>
            </a:r>
            <a:r>
              <a:rPr lang="en-US" dirty="0" err="1"/>
              <a:t>tiền</a:t>
            </a:r>
            <a:r>
              <a:rPr lang="en-US" dirty="0"/>
              <a:t> </a:t>
            </a:r>
            <a:r>
              <a:rPr lang="en-US" dirty="0" err="1"/>
              <a:t>cho</a:t>
            </a:r>
            <a:r>
              <a:rPr lang="en-US" dirty="0"/>
              <a:t> B</a:t>
            </a:r>
          </a:p>
        </p:txBody>
      </p:sp>
    </p:spTree>
    <p:extLst>
      <p:ext uri="{BB962C8B-B14F-4D97-AF65-F5344CB8AC3E}">
        <p14:creationId xmlns:p14="http://schemas.microsoft.com/office/powerpoint/2010/main" val="1751619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Đáp</a:t>
            </a:r>
            <a:r>
              <a:rPr lang="en-US" dirty="0" smtClean="0"/>
              <a:t> </a:t>
            </a:r>
            <a:r>
              <a:rPr lang="en-US" dirty="0" err="1" smtClean="0"/>
              <a:t>án</a:t>
            </a:r>
            <a:endParaRPr lang="en-US" dirty="0"/>
          </a:p>
        </p:txBody>
      </p:sp>
      <p:sp>
        <p:nvSpPr>
          <p:cNvPr id="3" name="Rounded Rectangle 2"/>
          <p:cNvSpPr/>
          <p:nvPr/>
        </p:nvSpPr>
        <p:spPr>
          <a:xfrm>
            <a:off x="533935" y="1573968"/>
            <a:ext cx="10378904" cy="4026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Arial" panose="020B0604020202020204" pitchFamily="34" charset="0"/>
                <a:cs typeface="Arial" panose="020B0604020202020204" pitchFamily="34" charset="0"/>
              </a:rPr>
              <a:t>Thỏa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thuân</a:t>
            </a:r>
            <a:r>
              <a:rPr lang="en-US" sz="3200" dirty="0">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giữa</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B</a:t>
            </a:r>
          </a:p>
          <a:p>
            <a:r>
              <a:rPr lang="en-US" sz="3200" dirty="0" err="1">
                <a:latin typeface="Arial" panose="020B0604020202020204" pitchFamily="34" charset="0"/>
                <a:cs typeface="Arial" panose="020B0604020202020204" pitchFamily="34" charset="0"/>
              </a:rPr>
              <a:t>Thỏa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thuận</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giữa</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quyền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hàng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thỏa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buộc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chủ</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cam </a:t>
            </a:r>
            <a:r>
              <a:rPr lang="en-US" sz="3200" dirty="0" err="1">
                <a:latin typeface="Arial" panose="020B0604020202020204" pitchFamily="34" charset="0"/>
                <a:cs typeface="Arial" panose="020B0604020202020204" pitchFamily="34" charset="0"/>
              </a:rPr>
              <a:t>kết</a:t>
            </a:r>
            <a:r>
              <a:rPr lang="en-US" sz="3200" dirty="0">
                <a:latin typeface="Arial" panose="020B0604020202020204" pitchFamily="34" charset="0"/>
                <a:cs typeface="Arial" panose="020B0604020202020204" pitchFamily="34" charset="0"/>
              </a:rPr>
              <a:t>. </a:t>
            </a:r>
          </a:p>
          <a:p>
            <a:r>
              <a:rPr lang="en-US" sz="3200" dirty="0" err="1">
                <a:latin typeface="Arial" panose="020B0604020202020204" pitchFamily="34" charset="0"/>
                <a:cs typeface="Arial" panose="020B0604020202020204" pitchFamily="34" charset="0"/>
              </a:rPr>
              <a:t>Ví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chính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hợp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đồng</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44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16260894"/>
              </p:ext>
            </p:extLst>
          </p:nvPr>
        </p:nvGraphicFramePr>
        <p:xfrm>
          <a:off x="483326" y="1007360"/>
          <a:ext cx="11142617" cy="5223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744582" y="1713389"/>
            <a:ext cx="940526" cy="613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tx1"/>
                </a:solidFill>
              </a:rPr>
              <a:t>1</a:t>
            </a:r>
            <a:endParaRPr lang="en-US" sz="4000" b="1" dirty="0">
              <a:solidFill>
                <a:schemeClr val="tx1"/>
              </a:solidFill>
              <a:latin typeface="Arial" panose="020B0604020202020204" pitchFamily="34" charset="0"/>
            </a:endParaRPr>
          </a:p>
        </p:txBody>
      </p:sp>
      <p:sp>
        <p:nvSpPr>
          <p:cNvPr id="5" name="Rounded Rectangle 4"/>
          <p:cNvSpPr/>
          <p:nvPr/>
        </p:nvSpPr>
        <p:spPr>
          <a:xfrm>
            <a:off x="1110343" y="3267414"/>
            <a:ext cx="940526" cy="613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tx1"/>
                </a:solidFill>
              </a:rPr>
              <a:t>2</a:t>
            </a:r>
            <a:endParaRPr lang="en-US" sz="4000" b="1" dirty="0">
              <a:solidFill>
                <a:schemeClr val="tx1"/>
              </a:solidFill>
              <a:latin typeface="Arial" panose="020B0604020202020204" pitchFamily="34" charset="0"/>
            </a:endParaRPr>
          </a:p>
        </p:txBody>
      </p:sp>
      <p:sp>
        <p:nvSpPr>
          <p:cNvPr id="6" name="Rounded Rectangle 5"/>
          <p:cNvSpPr/>
          <p:nvPr/>
        </p:nvSpPr>
        <p:spPr>
          <a:xfrm>
            <a:off x="733697" y="4962667"/>
            <a:ext cx="940526" cy="613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tx1"/>
                </a:solidFill>
              </a:rPr>
              <a:t>3</a:t>
            </a:r>
            <a:endParaRPr lang="en-US" sz="4000" b="1" dirty="0">
              <a:solidFill>
                <a:schemeClr val="tx1"/>
              </a:solidFill>
              <a:latin typeface="Arial" panose="020B0604020202020204" pitchFamily="34" charset="0"/>
            </a:endParaRPr>
          </a:p>
        </p:txBody>
      </p:sp>
      <p:sp>
        <p:nvSpPr>
          <p:cNvPr id="7" name="Title 6"/>
          <p:cNvSpPr>
            <a:spLocks noGrp="1"/>
          </p:cNvSpPr>
          <p:nvPr>
            <p:ph type="title"/>
          </p:nvPr>
        </p:nvSpPr>
        <p:spPr>
          <a:xfrm>
            <a:off x="733697" y="301331"/>
            <a:ext cx="10408919" cy="706029"/>
          </a:xfrm>
        </p:spPr>
        <p:txBody>
          <a:bodyPr>
            <a:normAutofit fontScale="90000"/>
          </a:bodyPr>
          <a:lstStyle/>
          <a:p>
            <a:pPr algn="ctr"/>
            <a:r>
              <a:rPr lang="vi-VN" b="1" dirty="0" smtClean="0">
                <a:solidFill>
                  <a:srgbClr val="FFFF00"/>
                </a:solidFill>
              </a:rPr>
              <a:t>NỘI DUNG BÀI HỌC</a:t>
            </a:r>
            <a:endParaRPr lang="en-US" b="1" dirty="0">
              <a:solidFill>
                <a:srgbClr val="FFFF00"/>
              </a:solidFill>
            </a:endParaRPr>
          </a:p>
        </p:txBody>
      </p:sp>
    </p:spTree>
    <p:extLst>
      <p:ext uri="{BB962C8B-B14F-4D97-AF65-F5344CB8AC3E}">
        <p14:creationId xmlns:p14="http://schemas.microsoft.com/office/powerpoint/2010/main" val="302589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a:xfrm>
            <a:off x="975360" y="502921"/>
            <a:ext cx="10972800" cy="563563"/>
          </a:xfrm>
          <a:ln cap="flat">
            <a:solidFill>
              <a:schemeClr val="bg1"/>
            </a:solidFill>
            <a:prstDash val="lgDash"/>
            <a:miter lim="800000"/>
            <a:headEnd/>
            <a:tailEnd/>
          </a:ln>
        </p:spPr>
        <p:txBody>
          <a:bodyPr>
            <a:normAutofit fontScale="90000"/>
          </a:bodyPr>
          <a:lstStyle/>
          <a:p>
            <a:pPr eaLnBrk="1" hangingPunct="1"/>
            <a:r>
              <a:rPr lang="en-US" altLang="en-US" sz="4000" b="1" dirty="0" smtClean="0">
                <a:solidFill>
                  <a:schemeClr val="accent5"/>
                </a:solidFill>
              </a:rPr>
              <a:t>3.2 HỢP ĐỒNG DÂN SỰ</a:t>
            </a:r>
            <a:endParaRPr lang="en-US" altLang="en-US" sz="4000" b="1" dirty="0">
              <a:solidFill>
                <a:schemeClr val="accent5"/>
              </a:solidFill>
            </a:endParaRPr>
          </a:p>
        </p:txBody>
      </p:sp>
      <p:sp>
        <p:nvSpPr>
          <p:cNvPr id="103427" name="Rectangle 5"/>
          <p:cNvSpPr>
            <a:spLocks noGrp="1" noChangeArrowheads="1"/>
          </p:cNvSpPr>
          <p:nvPr>
            <p:ph type="body" sz="half" idx="1"/>
          </p:nvPr>
        </p:nvSpPr>
        <p:spPr>
          <a:xfrm>
            <a:off x="609600" y="1295402"/>
            <a:ext cx="10812087" cy="1564176"/>
          </a:xfrm>
        </p:spPr>
        <p:txBody>
          <a:bodyPr>
            <a:normAutofit/>
          </a:bodyPr>
          <a:lstStyle/>
          <a:p>
            <a:pPr algn="just" eaLnBrk="1" hangingPunct="1">
              <a:buFont typeface="Wingdings" panose="05000000000000000000" pitchFamily="2" charset="2"/>
              <a:buNone/>
            </a:pPr>
            <a:r>
              <a:rPr lang="en-US" altLang="en-US" dirty="0"/>
              <a:t>   </a:t>
            </a:r>
            <a:r>
              <a:rPr lang="en-US" altLang="en-US" sz="3200" b="1" dirty="0" err="1" smtClean="0">
                <a:solidFill>
                  <a:schemeClr val="accent2"/>
                </a:solidFill>
              </a:rPr>
              <a:t>Khái</a:t>
            </a:r>
            <a:r>
              <a:rPr lang="en-US" altLang="en-US" sz="3200" b="1" dirty="0" smtClean="0">
                <a:solidFill>
                  <a:schemeClr val="accent2"/>
                </a:solidFill>
              </a:rPr>
              <a:t> </a:t>
            </a:r>
            <a:r>
              <a:rPr lang="en-US" altLang="en-US" sz="3200" b="1" dirty="0" err="1" smtClean="0">
                <a:solidFill>
                  <a:schemeClr val="accent2"/>
                </a:solidFill>
              </a:rPr>
              <a:t>niệm</a:t>
            </a:r>
            <a:r>
              <a:rPr lang="en-US" altLang="en-US" sz="3200" dirty="0" smtClean="0"/>
              <a:t>: </a:t>
            </a:r>
            <a:r>
              <a:rPr lang="en-US" altLang="en-US" sz="3200" dirty="0" err="1" smtClean="0"/>
              <a:t>Hợp</a:t>
            </a:r>
            <a:r>
              <a:rPr lang="en-US" altLang="en-US" sz="3200" dirty="0" smtClean="0"/>
              <a:t> </a:t>
            </a:r>
            <a:r>
              <a:rPr lang="en-US" altLang="en-US" sz="3200" dirty="0" err="1" smtClean="0"/>
              <a:t>đồng</a:t>
            </a:r>
            <a:r>
              <a:rPr lang="en-US" altLang="en-US" sz="3200" dirty="0" smtClean="0"/>
              <a:t> </a:t>
            </a:r>
            <a:r>
              <a:rPr lang="en-US" altLang="en-US" sz="3200" dirty="0" err="1" smtClean="0"/>
              <a:t>dân</a:t>
            </a:r>
            <a:r>
              <a:rPr lang="en-US" altLang="en-US" sz="3200" dirty="0" smtClean="0"/>
              <a:t> </a:t>
            </a:r>
            <a:r>
              <a:rPr lang="en-US" altLang="en-US" sz="3200" dirty="0" err="1" smtClean="0"/>
              <a:t>sự</a:t>
            </a:r>
            <a:r>
              <a:rPr lang="en-US" altLang="en-US" sz="3200" dirty="0" smtClean="0"/>
              <a:t> </a:t>
            </a:r>
            <a:r>
              <a:rPr lang="en-US" altLang="en-US" sz="3200" dirty="0" err="1" smtClean="0"/>
              <a:t>là</a:t>
            </a:r>
            <a:r>
              <a:rPr lang="en-US" altLang="en-US" sz="3200" dirty="0" smtClean="0"/>
              <a:t> </a:t>
            </a:r>
            <a:r>
              <a:rPr lang="en-US" altLang="en-US" sz="3200" dirty="0" err="1" smtClean="0"/>
              <a:t>sự</a:t>
            </a:r>
            <a:r>
              <a:rPr lang="en-US" altLang="en-US" sz="3200" dirty="0" smtClean="0"/>
              <a:t> </a:t>
            </a:r>
            <a:r>
              <a:rPr lang="en-US" altLang="en-US" sz="3200" dirty="0" err="1" smtClean="0"/>
              <a:t>thoả</a:t>
            </a:r>
            <a:r>
              <a:rPr lang="en-US" altLang="en-US" sz="3200" dirty="0" smtClean="0"/>
              <a:t> </a:t>
            </a:r>
            <a:r>
              <a:rPr lang="en-US" altLang="en-US" sz="3200" dirty="0" err="1" smtClean="0"/>
              <a:t>thuận</a:t>
            </a:r>
            <a:r>
              <a:rPr lang="en-US" altLang="en-US" sz="3200" dirty="0" smtClean="0"/>
              <a:t> </a:t>
            </a:r>
            <a:r>
              <a:rPr lang="en-US" altLang="en-US" sz="3200" dirty="0" err="1" smtClean="0"/>
              <a:t>giữa</a:t>
            </a:r>
            <a:r>
              <a:rPr lang="en-US" altLang="en-US" sz="3200" dirty="0" smtClean="0"/>
              <a:t> </a:t>
            </a:r>
            <a:r>
              <a:rPr lang="en-US" altLang="en-US" sz="3200" dirty="0" err="1" smtClean="0"/>
              <a:t>các</a:t>
            </a:r>
            <a:r>
              <a:rPr lang="en-US" altLang="en-US" sz="3200" dirty="0" smtClean="0"/>
              <a:t> </a:t>
            </a:r>
            <a:r>
              <a:rPr lang="en-US" altLang="en-US" sz="3200" dirty="0" err="1" smtClean="0"/>
              <a:t>bên</a:t>
            </a:r>
            <a:r>
              <a:rPr lang="en-US" altLang="en-US" sz="3200" dirty="0" smtClean="0"/>
              <a:t> </a:t>
            </a:r>
            <a:r>
              <a:rPr lang="en-US" altLang="en-US" sz="3200" dirty="0" err="1" smtClean="0"/>
              <a:t>về</a:t>
            </a:r>
            <a:r>
              <a:rPr lang="en-US" altLang="en-US" sz="3200" dirty="0" smtClean="0"/>
              <a:t> </a:t>
            </a:r>
            <a:r>
              <a:rPr lang="en-US" altLang="en-US" sz="3200" dirty="0" err="1" smtClean="0"/>
              <a:t>việc</a:t>
            </a:r>
            <a:r>
              <a:rPr lang="en-US" altLang="en-US" sz="3200" dirty="0" smtClean="0"/>
              <a:t> </a:t>
            </a:r>
            <a:r>
              <a:rPr lang="en-US" altLang="en-US" sz="3200" dirty="0" err="1" smtClean="0"/>
              <a:t>xác</a:t>
            </a:r>
            <a:r>
              <a:rPr lang="en-US" altLang="en-US" sz="3200" dirty="0" smtClean="0"/>
              <a:t> </a:t>
            </a:r>
            <a:r>
              <a:rPr lang="en-US" altLang="en-US" sz="3200" dirty="0" err="1" smtClean="0"/>
              <a:t>lập</a:t>
            </a:r>
            <a:r>
              <a:rPr lang="en-US" altLang="en-US" sz="3200" dirty="0" smtClean="0"/>
              <a:t>, </a:t>
            </a:r>
            <a:r>
              <a:rPr lang="en-US" altLang="en-US" sz="3200" dirty="0" err="1" smtClean="0"/>
              <a:t>thay</a:t>
            </a:r>
            <a:r>
              <a:rPr lang="en-US" altLang="en-US" sz="3200" dirty="0" smtClean="0"/>
              <a:t> </a:t>
            </a:r>
            <a:r>
              <a:rPr lang="en-US" altLang="en-US" sz="3200" dirty="0" err="1" smtClean="0"/>
              <a:t>đổi</a:t>
            </a:r>
            <a:r>
              <a:rPr lang="en-US" altLang="en-US" sz="3200" dirty="0" smtClean="0"/>
              <a:t> </a:t>
            </a:r>
            <a:r>
              <a:rPr lang="en-US" altLang="en-US" sz="3200" dirty="0" err="1" smtClean="0"/>
              <a:t>hoặc</a:t>
            </a:r>
            <a:r>
              <a:rPr lang="en-US" altLang="en-US" sz="3200" dirty="0" smtClean="0"/>
              <a:t> </a:t>
            </a:r>
            <a:r>
              <a:rPr lang="en-US" altLang="en-US" sz="3200" dirty="0" err="1" smtClean="0"/>
              <a:t>chấm</a:t>
            </a:r>
            <a:r>
              <a:rPr lang="en-US" altLang="en-US" sz="3200" dirty="0" smtClean="0"/>
              <a:t> </a:t>
            </a:r>
            <a:r>
              <a:rPr lang="en-US" altLang="en-US" sz="3200" dirty="0" err="1" smtClean="0"/>
              <a:t>dứt</a:t>
            </a:r>
            <a:r>
              <a:rPr lang="en-US" altLang="en-US" sz="3200" dirty="0" smtClean="0"/>
              <a:t> </a:t>
            </a:r>
            <a:r>
              <a:rPr lang="en-US" altLang="en-US" sz="3200" dirty="0" err="1" smtClean="0"/>
              <a:t>quyền</a:t>
            </a:r>
            <a:r>
              <a:rPr lang="en-US" altLang="en-US" sz="3200" dirty="0" smtClean="0"/>
              <a:t> </a:t>
            </a:r>
            <a:r>
              <a:rPr lang="en-US" altLang="en-US" sz="3200" dirty="0" err="1" smtClean="0"/>
              <a:t>và</a:t>
            </a:r>
            <a:r>
              <a:rPr lang="en-US" altLang="en-US" sz="3200" dirty="0" smtClean="0"/>
              <a:t> </a:t>
            </a:r>
            <a:r>
              <a:rPr lang="en-US" altLang="en-US" sz="3200" dirty="0" err="1" smtClean="0"/>
              <a:t>nghĩa</a:t>
            </a:r>
            <a:r>
              <a:rPr lang="en-US" altLang="en-US" sz="3200" dirty="0" smtClean="0"/>
              <a:t> </a:t>
            </a:r>
            <a:r>
              <a:rPr lang="en-US" altLang="en-US" sz="3200" dirty="0" err="1" smtClean="0"/>
              <a:t>vụ</a:t>
            </a:r>
            <a:r>
              <a:rPr lang="en-US" altLang="en-US" sz="3200" dirty="0" smtClean="0"/>
              <a:t> </a:t>
            </a:r>
            <a:r>
              <a:rPr lang="en-US" altLang="en-US" sz="3200" dirty="0" err="1" smtClean="0"/>
              <a:t>dân</a:t>
            </a:r>
            <a:r>
              <a:rPr lang="en-US" altLang="en-US" sz="3200" dirty="0" smtClean="0"/>
              <a:t> </a:t>
            </a:r>
            <a:r>
              <a:rPr lang="en-US" altLang="en-US" sz="3200" dirty="0" err="1" smtClean="0"/>
              <a:t>sự</a:t>
            </a:r>
            <a:r>
              <a:rPr lang="en-US" altLang="en-US" sz="3200" dirty="0" smtClean="0"/>
              <a:t>. (</a:t>
            </a:r>
            <a:r>
              <a:rPr lang="en-US" altLang="en-US" sz="3200" i="1" dirty="0" err="1" smtClean="0"/>
              <a:t>Điều</a:t>
            </a:r>
            <a:r>
              <a:rPr lang="en-US" altLang="en-US" sz="3200" i="1" dirty="0" smtClean="0"/>
              <a:t> 385 BLDS 2015</a:t>
            </a:r>
            <a:r>
              <a:rPr lang="en-US" altLang="en-US" sz="3200" dirty="0" smtClean="0"/>
              <a:t>)</a:t>
            </a:r>
          </a:p>
        </p:txBody>
      </p:sp>
      <p:pic>
        <p:nvPicPr>
          <p:cNvPr id="103428" name="Picture 7" descr="H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88761" y="3088496"/>
            <a:ext cx="4922838" cy="3081337"/>
          </a:xfrm>
        </p:spPr>
      </p:pic>
    </p:spTree>
    <p:extLst>
      <p:ext uri="{BB962C8B-B14F-4D97-AF65-F5344CB8AC3E}">
        <p14:creationId xmlns:p14="http://schemas.microsoft.com/office/powerpoint/2010/main" val="244679902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Hình</a:t>
            </a:r>
            <a:r>
              <a:rPr lang="en-US" dirty="0" smtClean="0"/>
              <a:t> </a:t>
            </a:r>
            <a:r>
              <a:rPr lang="en-US" dirty="0" err="1" smtClean="0"/>
              <a:t>thức</a:t>
            </a:r>
            <a:r>
              <a:rPr lang="en-US" dirty="0" smtClean="0"/>
              <a:t> </a:t>
            </a:r>
            <a:r>
              <a:rPr lang="en-US" dirty="0" err="1" smtClean="0"/>
              <a:t>hợp</a:t>
            </a:r>
            <a:r>
              <a:rPr lang="en-US" dirty="0" smtClean="0"/>
              <a:t> </a:t>
            </a:r>
            <a:r>
              <a:rPr lang="en-US" dirty="0" err="1" smtClean="0"/>
              <a:t>đồng</a:t>
            </a:r>
            <a:endParaRPr lang="en-US" dirty="0"/>
          </a:p>
        </p:txBody>
      </p:sp>
      <p:sp>
        <p:nvSpPr>
          <p:cNvPr id="6" name="Content Placeholder 5"/>
          <p:cNvSpPr>
            <a:spLocks noGrp="1"/>
          </p:cNvSpPr>
          <p:nvPr>
            <p:ph idx="1"/>
          </p:nvPr>
        </p:nvSpPr>
        <p:spPr/>
        <p:txBody>
          <a:bodyPr/>
          <a:lstStyle/>
          <a:p>
            <a:r>
              <a:rPr lang="en-US" dirty="0" err="1" smtClean="0"/>
              <a:t>Văn</a:t>
            </a:r>
            <a:r>
              <a:rPr lang="en-US" dirty="0" smtClean="0"/>
              <a:t> </a:t>
            </a:r>
            <a:r>
              <a:rPr lang="en-US" dirty="0" err="1" smtClean="0"/>
              <a:t>bản</a:t>
            </a:r>
            <a:endParaRPr lang="en-US" dirty="0" smtClean="0"/>
          </a:p>
          <a:p>
            <a:r>
              <a:rPr lang="en-US" dirty="0" err="1" smtClean="0"/>
              <a:t>Lời</a:t>
            </a:r>
            <a:r>
              <a:rPr lang="en-US" dirty="0" smtClean="0"/>
              <a:t> </a:t>
            </a:r>
            <a:r>
              <a:rPr lang="en-US" dirty="0" err="1" smtClean="0"/>
              <a:t>nói</a:t>
            </a:r>
            <a:endParaRPr lang="en-US" dirty="0" smtClean="0"/>
          </a:p>
          <a:p>
            <a:r>
              <a:rPr lang="en-US" dirty="0" err="1" smtClean="0"/>
              <a:t>Hành</a:t>
            </a:r>
            <a:r>
              <a:rPr lang="en-US" dirty="0" smtClean="0"/>
              <a:t> vi </a:t>
            </a:r>
            <a:r>
              <a:rPr lang="en-US" dirty="0" err="1" smtClean="0"/>
              <a:t>cụ</a:t>
            </a:r>
            <a:r>
              <a:rPr lang="en-US" dirty="0" smtClean="0"/>
              <a:t> </a:t>
            </a:r>
            <a:r>
              <a:rPr lang="en-US" dirty="0" err="1" smtClean="0"/>
              <a:t>thể</a:t>
            </a:r>
            <a:endParaRPr lang="en-US" dirty="0"/>
          </a:p>
        </p:txBody>
      </p:sp>
    </p:spTree>
    <p:extLst>
      <p:ext uri="{BB962C8B-B14F-4D97-AF65-F5344CB8AC3E}">
        <p14:creationId xmlns:p14="http://schemas.microsoft.com/office/powerpoint/2010/main" val="174603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935776" y="698269"/>
            <a:ext cx="10020399" cy="5086200"/>
          </a:xfrm>
        </p:spPr>
        <p:txBody>
          <a:bodyPr/>
          <a:lstStyle/>
          <a:p>
            <a:pPr marL="609600" indent="-609600" algn="ctr">
              <a:buNone/>
            </a:pPr>
            <a:r>
              <a:rPr lang="en-US" altLang="en-US" sz="4000" b="1" dirty="0" err="1">
                <a:solidFill>
                  <a:srgbClr val="FF0000"/>
                </a:solidFill>
                <a:sym typeface="Wingdings 3" panose="05040102010807070707" pitchFamily="18" charset="2"/>
              </a:rPr>
              <a:t>Hình</a:t>
            </a:r>
            <a:r>
              <a:rPr lang="en-US" altLang="en-US" sz="4000" b="1" dirty="0">
                <a:solidFill>
                  <a:srgbClr val="FF0000"/>
                </a:solidFill>
                <a:sym typeface="Wingdings 3" panose="05040102010807070707" pitchFamily="18" charset="2"/>
              </a:rPr>
              <a:t> </a:t>
            </a:r>
            <a:r>
              <a:rPr lang="en-US" altLang="en-US" sz="4000" b="1" dirty="0" err="1">
                <a:solidFill>
                  <a:srgbClr val="FF0000"/>
                </a:solidFill>
                <a:sym typeface="Wingdings 3" panose="05040102010807070707" pitchFamily="18" charset="2"/>
              </a:rPr>
              <a:t>thức</a:t>
            </a:r>
            <a:r>
              <a:rPr lang="en-US" altLang="en-US" sz="4000" b="1" dirty="0">
                <a:solidFill>
                  <a:srgbClr val="FF0000"/>
                </a:solidFill>
                <a:sym typeface="Wingdings 3" panose="05040102010807070707" pitchFamily="18" charset="2"/>
              </a:rPr>
              <a:t> </a:t>
            </a:r>
            <a:r>
              <a:rPr lang="en-US" altLang="en-US" sz="4000" b="1" dirty="0" err="1">
                <a:solidFill>
                  <a:srgbClr val="FF0000"/>
                </a:solidFill>
                <a:sym typeface="Wingdings 3" panose="05040102010807070707" pitchFamily="18" charset="2"/>
              </a:rPr>
              <a:t>giao</a:t>
            </a:r>
            <a:r>
              <a:rPr lang="en-US" altLang="en-US" sz="4000" b="1" dirty="0">
                <a:solidFill>
                  <a:srgbClr val="FF0000"/>
                </a:solidFill>
                <a:sym typeface="Wingdings 3" panose="05040102010807070707" pitchFamily="18" charset="2"/>
              </a:rPr>
              <a:t> </a:t>
            </a:r>
            <a:r>
              <a:rPr lang="en-US" altLang="en-US" sz="4000" b="1" dirty="0" err="1">
                <a:solidFill>
                  <a:srgbClr val="FF0000"/>
                </a:solidFill>
                <a:sym typeface="Wingdings 3" panose="05040102010807070707" pitchFamily="18" charset="2"/>
              </a:rPr>
              <a:t>kết</a:t>
            </a:r>
            <a:r>
              <a:rPr lang="en-US" altLang="en-US" sz="4000" b="1" dirty="0">
                <a:solidFill>
                  <a:srgbClr val="FF0000"/>
                </a:solidFill>
                <a:sym typeface="Wingdings 3" panose="05040102010807070707" pitchFamily="18" charset="2"/>
              </a:rPr>
              <a:t> </a:t>
            </a:r>
          </a:p>
          <a:p>
            <a:pPr marL="609600" indent="-609600"/>
            <a:endParaRPr lang="en-US" altLang="en-US" sz="2000" b="1" dirty="0">
              <a:sym typeface="Wingdings 3" panose="05040102010807070707" pitchFamily="18" charset="2"/>
            </a:endParaRPr>
          </a:p>
          <a:p>
            <a:pPr marL="609600" indent="-609600">
              <a:lnSpc>
                <a:spcPct val="125000"/>
              </a:lnSpc>
            </a:pPr>
            <a:r>
              <a:rPr lang="en-US" altLang="en-US" sz="3000" dirty="0" err="1">
                <a:sym typeface="Wingdings 3" panose="05040102010807070707" pitchFamily="18" charset="2"/>
              </a:rPr>
              <a:t>Thông</a:t>
            </a:r>
            <a:r>
              <a:rPr lang="en-US" altLang="en-US" sz="3000" dirty="0">
                <a:sym typeface="Wingdings 3" panose="05040102010807070707" pitchFamily="18" charset="2"/>
              </a:rPr>
              <a:t> qua </a:t>
            </a:r>
            <a:r>
              <a:rPr lang="en-US" altLang="en-US" sz="3000" dirty="0" err="1">
                <a:sym typeface="Wingdings 3" panose="05040102010807070707" pitchFamily="18" charset="2"/>
              </a:rPr>
              <a:t>giao</a:t>
            </a:r>
            <a:r>
              <a:rPr lang="en-US" altLang="en-US" sz="3000" dirty="0">
                <a:sym typeface="Wingdings 3" panose="05040102010807070707" pitchFamily="18" charset="2"/>
              </a:rPr>
              <a:t> </a:t>
            </a:r>
            <a:r>
              <a:rPr lang="en-US" altLang="en-US" sz="3000" dirty="0" err="1">
                <a:sym typeface="Wingdings 3" panose="05040102010807070707" pitchFamily="18" charset="2"/>
              </a:rPr>
              <a:t>dịch</a:t>
            </a:r>
            <a:r>
              <a:rPr lang="en-US" altLang="en-US" sz="3000" dirty="0">
                <a:sym typeface="Wingdings 3" panose="05040102010807070707" pitchFamily="18" charset="2"/>
              </a:rPr>
              <a:t> </a:t>
            </a:r>
            <a:r>
              <a:rPr lang="en-US" altLang="en-US" sz="3000" dirty="0" err="1">
                <a:sym typeface="Wingdings 3" panose="05040102010807070707" pitchFamily="18" charset="2"/>
              </a:rPr>
              <a:t>trực</a:t>
            </a:r>
            <a:r>
              <a:rPr lang="en-US" altLang="en-US" sz="3000" dirty="0">
                <a:sym typeface="Wingdings 3" panose="05040102010807070707" pitchFamily="18" charset="2"/>
              </a:rPr>
              <a:t> </a:t>
            </a:r>
            <a:r>
              <a:rPr lang="en-US" altLang="en-US" sz="3000" dirty="0" err="1">
                <a:sym typeface="Wingdings 3" panose="05040102010807070707" pitchFamily="18" charset="2"/>
              </a:rPr>
              <a:t>tiếp</a:t>
            </a:r>
            <a:r>
              <a:rPr lang="en-US" altLang="en-US" sz="3000" dirty="0">
                <a:sym typeface="Wingdings 3" panose="05040102010807070707" pitchFamily="18" charset="2"/>
              </a:rPr>
              <a:t>;</a:t>
            </a:r>
          </a:p>
          <a:p>
            <a:pPr marL="609600" indent="-609600" algn="just">
              <a:lnSpc>
                <a:spcPct val="125000"/>
              </a:lnSpc>
            </a:pPr>
            <a:r>
              <a:rPr lang="en-US" altLang="en-US" sz="3000" dirty="0" err="1">
                <a:sym typeface="Wingdings 3" panose="05040102010807070707" pitchFamily="18" charset="2"/>
              </a:rPr>
              <a:t>Thông</a:t>
            </a:r>
            <a:r>
              <a:rPr lang="en-US" altLang="en-US" sz="3000" dirty="0">
                <a:sym typeface="Wingdings 3" panose="05040102010807070707" pitchFamily="18" charset="2"/>
              </a:rPr>
              <a:t> qua </a:t>
            </a:r>
            <a:r>
              <a:rPr lang="en-US" altLang="en-US" sz="3000" dirty="0" err="1">
                <a:sym typeface="Wingdings 3" panose="05040102010807070707" pitchFamily="18" charset="2"/>
              </a:rPr>
              <a:t>thư</a:t>
            </a:r>
            <a:r>
              <a:rPr lang="en-US" altLang="en-US" sz="3000" dirty="0">
                <a:sym typeface="Wingdings 3" panose="05040102010807070707" pitchFamily="18" charset="2"/>
              </a:rPr>
              <a:t> </a:t>
            </a:r>
            <a:r>
              <a:rPr lang="en-US" altLang="en-US" sz="3000" dirty="0" err="1">
                <a:sym typeface="Wingdings 3" panose="05040102010807070707" pitchFamily="18" charset="2"/>
              </a:rPr>
              <a:t>tín</a:t>
            </a:r>
            <a:r>
              <a:rPr lang="en-US" altLang="en-US" sz="3000" dirty="0">
                <a:sym typeface="Wingdings 3" panose="05040102010807070707" pitchFamily="18" charset="2"/>
              </a:rPr>
              <a:t>, </a:t>
            </a:r>
            <a:r>
              <a:rPr lang="en-US" altLang="en-US" sz="3000" dirty="0" err="1">
                <a:sym typeface="Wingdings 3" panose="05040102010807070707" pitchFamily="18" charset="2"/>
              </a:rPr>
              <a:t>điện</a:t>
            </a:r>
            <a:r>
              <a:rPr lang="en-US" altLang="en-US" sz="3000" dirty="0">
                <a:sym typeface="Wingdings 3" panose="05040102010807070707" pitchFamily="18" charset="2"/>
              </a:rPr>
              <a:t> </a:t>
            </a:r>
            <a:r>
              <a:rPr lang="en-US" altLang="en-US" sz="3000" dirty="0" err="1">
                <a:sym typeface="Wingdings 3" panose="05040102010807070707" pitchFamily="18" charset="2"/>
              </a:rPr>
              <a:t>tín</a:t>
            </a:r>
            <a:r>
              <a:rPr lang="en-US" altLang="en-US" sz="3000" dirty="0">
                <a:sym typeface="Wingdings 3" panose="05040102010807070707" pitchFamily="18" charset="2"/>
              </a:rPr>
              <a:t>, fax </a:t>
            </a:r>
            <a:r>
              <a:rPr lang="en-US" altLang="en-US" sz="3000" dirty="0" err="1">
                <a:sym typeface="Wingdings 3" panose="05040102010807070707" pitchFamily="18" charset="2"/>
              </a:rPr>
              <a:t>và</a:t>
            </a:r>
            <a:r>
              <a:rPr lang="en-US" altLang="en-US" sz="3000" dirty="0">
                <a:sym typeface="Wingdings 3" panose="05040102010807070707" pitchFamily="18" charset="2"/>
              </a:rPr>
              <a:t> </a:t>
            </a:r>
            <a:r>
              <a:rPr lang="en-US" altLang="en-US" sz="3000" dirty="0" err="1">
                <a:sym typeface="Wingdings 3" panose="05040102010807070707" pitchFamily="18" charset="2"/>
              </a:rPr>
              <a:t>dữ</a:t>
            </a:r>
            <a:r>
              <a:rPr lang="en-US" altLang="en-US" sz="3000" dirty="0">
                <a:sym typeface="Wingdings 3" panose="05040102010807070707" pitchFamily="18" charset="2"/>
              </a:rPr>
              <a:t> </a:t>
            </a:r>
            <a:r>
              <a:rPr lang="en-US" altLang="en-US" sz="3000" dirty="0" err="1">
                <a:sym typeface="Wingdings 3" panose="05040102010807070707" pitchFamily="18" charset="2"/>
              </a:rPr>
              <a:t>liệu</a:t>
            </a:r>
            <a:r>
              <a:rPr lang="en-US" altLang="en-US" sz="3000" dirty="0">
                <a:sym typeface="Wingdings 3" panose="05040102010807070707" pitchFamily="18" charset="2"/>
              </a:rPr>
              <a:t> </a:t>
            </a:r>
            <a:r>
              <a:rPr lang="en-US" altLang="en-US" sz="3000" dirty="0" err="1">
                <a:sym typeface="Wingdings 3" panose="05040102010807070707" pitchFamily="18" charset="2"/>
              </a:rPr>
              <a:t>điện</a:t>
            </a:r>
            <a:r>
              <a:rPr lang="en-US" altLang="en-US" sz="3000" dirty="0">
                <a:sym typeface="Wingdings 3" panose="05040102010807070707" pitchFamily="18" charset="2"/>
              </a:rPr>
              <a:t> </a:t>
            </a:r>
            <a:r>
              <a:rPr lang="en-US" altLang="en-US" sz="3000" dirty="0" err="1">
                <a:sym typeface="Wingdings 3" panose="05040102010807070707" pitchFamily="18" charset="2"/>
              </a:rPr>
              <a:t>tử</a:t>
            </a:r>
            <a:r>
              <a:rPr lang="en-US" altLang="en-US" sz="3000" dirty="0">
                <a:sym typeface="Wingdings 3" panose="05040102010807070707" pitchFamily="18" charset="2"/>
              </a:rPr>
              <a:t> (</a:t>
            </a:r>
            <a:r>
              <a:rPr lang="en-US" altLang="en-US" sz="3000" dirty="0" err="1">
                <a:sym typeface="Wingdings 3" panose="05040102010807070707" pitchFamily="18" charset="2"/>
              </a:rPr>
              <a:t>Luật</a:t>
            </a:r>
            <a:r>
              <a:rPr lang="en-US" altLang="en-US" sz="3000" dirty="0">
                <a:sym typeface="Wingdings 3" panose="05040102010807070707" pitchFamily="18" charset="2"/>
              </a:rPr>
              <a:t> </a:t>
            </a:r>
            <a:r>
              <a:rPr lang="en-US" altLang="en-US" sz="3000" dirty="0" err="1">
                <a:sym typeface="Wingdings 3" panose="05040102010807070707" pitchFamily="18" charset="2"/>
              </a:rPr>
              <a:t>thương</a:t>
            </a:r>
            <a:r>
              <a:rPr lang="en-US" altLang="en-US" sz="3000" dirty="0">
                <a:sym typeface="Wingdings 3" panose="05040102010807070707" pitchFamily="18" charset="2"/>
              </a:rPr>
              <a:t> </a:t>
            </a:r>
            <a:r>
              <a:rPr lang="en-US" altLang="en-US" sz="3000" dirty="0" err="1">
                <a:sym typeface="Wingdings 3" panose="05040102010807070707" pitchFamily="18" charset="2"/>
              </a:rPr>
              <a:t>mại</a:t>
            </a:r>
            <a:r>
              <a:rPr lang="en-US" altLang="en-US" sz="3000" dirty="0">
                <a:sym typeface="Wingdings 3" panose="05040102010807070707" pitchFamily="18" charset="2"/>
              </a:rPr>
              <a:t> </a:t>
            </a:r>
            <a:r>
              <a:rPr lang="en-US" altLang="en-US" sz="3000" dirty="0" err="1">
                <a:sym typeface="Wingdings 3" panose="05040102010807070707" pitchFamily="18" charset="2"/>
              </a:rPr>
              <a:t>điện</a:t>
            </a:r>
            <a:r>
              <a:rPr lang="en-US" altLang="en-US" sz="3000" dirty="0">
                <a:sym typeface="Wingdings 3" panose="05040102010807070707" pitchFamily="18" charset="2"/>
              </a:rPr>
              <a:t> </a:t>
            </a:r>
            <a:r>
              <a:rPr lang="en-US" altLang="en-US" sz="3000" dirty="0" err="1">
                <a:sym typeface="Wingdings 3" panose="05040102010807070707" pitchFamily="18" charset="2"/>
              </a:rPr>
              <a:t>tử</a:t>
            </a:r>
            <a:r>
              <a:rPr lang="en-US" altLang="en-US" sz="3000" dirty="0">
                <a:sym typeface="Wingdings 3" panose="05040102010807070707" pitchFamily="18" charset="2"/>
              </a:rPr>
              <a:t>);</a:t>
            </a:r>
          </a:p>
          <a:p>
            <a:pPr marL="609600" indent="-609600" algn="just">
              <a:lnSpc>
                <a:spcPct val="125000"/>
              </a:lnSpc>
            </a:pPr>
            <a:r>
              <a:rPr lang="en-US" altLang="en-US" sz="3000" dirty="0" err="1">
                <a:sym typeface="Wingdings 3" panose="05040102010807070707" pitchFamily="18" charset="2"/>
              </a:rPr>
              <a:t>Thông</a:t>
            </a:r>
            <a:r>
              <a:rPr lang="en-US" altLang="en-US" sz="3000" dirty="0">
                <a:sym typeface="Wingdings 3" panose="05040102010807070707" pitchFamily="18" charset="2"/>
              </a:rPr>
              <a:t> qua </a:t>
            </a:r>
            <a:r>
              <a:rPr lang="en-US" altLang="en-US" sz="3000" dirty="0" err="1">
                <a:sym typeface="Wingdings 3" panose="05040102010807070707" pitchFamily="18" charset="2"/>
              </a:rPr>
              <a:t>người</a:t>
            </a:r>
            <a:r>
              <a:rPr lang="en-US" altLang="en-US" sz="3000" dirty="0">
                <a:sym typeface="Wingdings 3" panose="05040102010807070707" pitchFamily="18" charset="2"/>
              </a:rPr>
              <a:t> </a:t>
            </a:r>
            <a:r>
              <a:rPr lang="en-US" altLang="en-US" sz="3000" dirty="0" err="1">
                <a:sym typeface="Wingdings 3" panose="05040102010807070707" pitchFamily="18" charset="2"/>
              </a:rPr>
              <a:t>đại</a:t>
            </a:r>
            <a:r>
              <a:rPr lang="en-US" altLang="en-US" sz="3000" dirty="0">
                <a:sym typeface="Wingdings 3" panose="05040102010807070707" pitchFamily="18" charset="2"/>
              </a:rPr>
              <a:t> </a:t>
            </a:r>
            <a:r>
              <a:rPr lang="en-US" altLang="en-US" sz="3000" dirty="0" err="1">
                <a:sym typeface="Wingdings 3" panose="05040102010807070707" pitchFamily="18" charset="2"/>
              </a:rPr>
              <a:t>diện</a:t>
            </a:r>
            <a:r>
              <a:rPr lang="en-US" altLang="en-US" sz="3000" dirty="0">
                <a:sym typeface="Wingdings 3" panose="05040102010807070707" pitchFamily="18" charset="2"/>
              </a:rPr>
              <a:t> </a:t>
            </a:r>
            <a:r>
              <a:rPr lang="en-US" altLang="en-US" sz="3000" dirty="0" err="1">
                <a:sym typeface="Wingdings 3" panose="05040102010807070707" pitchFamily="18" charset="2"/>
              </a:rPr>
              <a:t>hoặc</a:t>
            </a:r>
            <a:r>
              <a:rPr lang="en-US" altLang="en-US" sz="3000" dirty="0">
                <a:sym typeface="Wingdings 3" panose="05040102010807070707" pitchFamily="18" charset="2"/>
              </a:rPr>
              <a:t> </a:t>
            </a:r>
            <a:r>
              <a:rPr lang="en-US" altLang="en-US" sz="3000" dirty="0" err="1">
                <a:sym typeface="Wingdings 3" panose="05040102010807070707" pitchFamily="18" charset="2"/>
              </a:rPr>
              <a:t>ủy</a:t>
            </a:r>
            <a:r>
              <a:rPr lang="en-US" altLang="en-US" sz="3000" dirty="0">
                <a:sym typeface="Wingdings 3" panose="05040102010807070707" pitchFamily="18" charset="2"/>
              </a:rPr>
              <a:t> </a:t>
            </a:r>
            <a:r>
              <a:rPr lang="en-US" altLang="en-US" sz="3000" dirty="0" err="1">
                <a:sym typeface="Wingdings 3" panose="05040102010807070707" pitchFamily="18" charset="2"/>
              </a:rPr>
              <a:t>quyền</a:t>
            </a:r>
            <a:r>
              <a:rPr lang="en-US" altLang="en-US" sz="3000" dirty="0">
                <a:sym typeface="Wingdings 3" panose="05040102010807070707" pitchFamily="18" charset="2"/>
              </a:rPr>
              <a:t>.</a:t>
            </a:r>
          </a:p>
          <a:p>
            <a:pPr marL="609600" indent="-609600" algn="just">
              <a:lnSpc>
                <a:spcPct val="125000"/>
              </a:lnSpc>
            </a:pPr>
            <a:r>
              <a:rPr lang="en-US" altLang="en-US" sz="3000" u="sng" dirty="0" err="1">
                <a:sym typeface="Wingdings 3" panose="05040102010807070707" pitchFamily="18" charset="2"/>
              </a:rPr>
              <a:t>Lưu</a:t>
            </a:r>
            <a:r>
              <a:rPr lang="en-US" altLang="en-US" sz="3000" u="sng" dirty="0">
                <a:sym typeface="Wingdings 3" panose="05040102010807070707" pitchFamily="18" charset="2"/>
              </a:rPr>
              <a:t> ý</a:t>
            </a:r>
            <a:r>
              <a:rPr lang="en-US" altLang="en-US" sz="3000" dirty="0">
                <a:sym typeface="Wingdings 3" panose="05040102010807070707" pitchFamily="18" charset="2"/>
              </a:rPr>
              <a:t>: HĐ </a:t>
            </a:r>
            <a:r>
              <a:rPr lang="en-US" altLang="en-US" sz="3000" dirty="0" err="1">
                <a:sym typeface="Wingdings 3" panose="05040102010807070707" pitchFamily="18" charset="2"/>
              </a:rPr>
              <a:t>thương</a:t>
            </a:r>
            <a:r>
              <a:rPr lang="en-US" altLang="en-US" sz="3000" dirty="0">
                <a:sym typeface="Wingdings 3" panose="05040102010807070707" pitchFamily="18" charset="2"/>
              </a:rPr>
              <a:t> </a:t>
            </a:r>
            <a:r>
              <a:rPr lang="en-US" altLang="en-US" sz="3000" dirty="0" err="1">
                <a:sym typeface="Wingdings 3" panose="05040102010807070707" pitchFamily="18" charset="2"/>
              </a:rPr>
              <a:t>mại</a:t>
            </a:r>
            <a:r>
              <a:rPr lang="en-US" altLang="en-US" sz="3000" dirty="0">
                <a:sym typeface="Wingdings 3" panose="05040102010807070707" pitchFamily="18" charset="2"/>
              </a:rPr>
              <a:t> </a:t>
            </a:r>
            <a:r>
              <a:rPr lang="en-US" altLang="en-US" sz="3000" dirty="0" err="1">
                <a:sym typeface="Wingdings 3" panose="05040102010807070707" pitchFamily="18" charset="2"/>
              </a:rPr>
              <a:t>quốc</a:t>
            </a:r>
            <a:r>
              <a:rPr lang="en-US" altLang="en-US" sz="3000" dirty="0">
                <a:sym typeface="Wingdings 3" panose="05040102010807070707" pitchFamily="18" charset="2"/>
              </a:rPr>
              <a:t> </a:t>
            </a:r>
            <a:r>
              <a:rPr lang="en-US" altLang="en-US" sz="3000" dirty="0" err="1">
                <a:sym typeface="Wingdings 3" panose="05040102010807070707" pitchFamily="18" charset="2"/>
              </a:rPr>
              <a:t>tế</a:t>
            </a:r>
            <a:r>
              <a:rPr lang="en-US" altLang="en-US" sz="3000" dirty="0">
                <a:sym typeface="Wingdings 3" panose="05040102010807070707" pitchFamily="18" charset="2"/>
              </a:rPr>
              <a:t> </a:t>
            </a:r>
            <a:r>
              <a:rPr lang="en-US" altLang="en-US" sz="3000" dirty="0" err="1">
                <a:sym typeface="Wingdings 3" panose="05040102010807070707" pitchFamily="18" charset="2"/>
              </a:rPr>
              <a:t>phải</a:t>
            </a:r>
            <a:r>
              <a:rPr lang="en-US" altLang="en-US" sz="3000" dirty="0">
                <a:sym typeface="Wingdings 3" panose="05040102010807070707" pitchFamily="18" charset="2"/>
              </a:rPr>
              <a:t> </a:t>
            </a:r>
            <a:r>
              <a:rPr lang="en-US" altLang="en-US" sz="3000" dirty="0" err="1">
                <a:sym typeface="Wingdings 3" panose="05040102010807070707" pitchFamily="18" charset="2"/>
              </a:rPr>
              <a:t>được</a:t>
            </a:r>
            <a:r>
              <a:rPr lang="en-US" altLang="en-US" sz="3000" dirty="0">
                <a:sym typeface="Wingdings 3" panose="05040102010807070707" pitchFamily="18" charset="2"/>
              </a:rPr>
              <a:t> </a:t>
            </a:r>
            <a:r>
              <a:rPr lang="en-US" altLang="en-US" sz="3000" dirty="0" err="1">
                <a:sym typeface="Wingdings 3" panose="05040102010807070707" pitchFamily="18" charset="2"/>
              </a:rPr>
              <a:t>giao</a:t>
            </a:r>
            <a:r>
              <a:rPr lang="en-US" altLang="en-US" sz="3000" dirty="0">
                <a:sym typeface="Wingdings 3" panose="05040102010807070707" pitchFamily="18" charset="2"/>
              </a:rPr>
              <a:t> </a:t>
            </a:r>
            <a:r>
              <a:rPr lang="en-US" altLang="en-US" sz="3000" dirty="0" err="1">
                <a:sym typeface="Wingdings 3" panose="05040102010807070707" pitchFamily="18" charset="2"/>
              </a:rPr>
              <a:t>kết</a:t>
            </a:r>
            <a:r>
              <a:rPr lang="en-US" altLang="en-US" sz="3000" dirty="0">
                <a:sym typeface="Wingdings 3" panose="05040102010807070707" pitchFamily="18" charset="2"/>
              </a:rPr>
              <a:t> </a:t>
            </a:r>
            <a:r>
              <a:rPr lang="en-US" altLang="en-US" sz="3000" dirty="0" err="1">
                <a:sym typeface="Wingdings 3" panose="05040102010807070707" pitchFamily="18" charset="2"/>
              </a:rPr>
              <a:t>bằng</a:t>
            </a:r>
            <a:r>
              <a:rPr lang="en-US" altLang="en-US" sz="3000" dirty="0">
                <a:sym typeface="Wingdings 3" panose="05040102010807070707" pitchFamily="18" charset="2"/>
              </a:rPr>
              <a:t> </a:t>
            </a:r>
            <a:r>
              <a:rPr lang="en-US" altLang="en-US" sz="3000" dirty="0" err="1">
                <a:sym typeface="Wingdings 3" panose="05040102010807070707" pitchFamily="18" charset="2"/>
              </a:rPr>
              <a:t>văn</a:t>
            </a:r>
            <a:r>
              <a:rPr lang="en-US" altLang="en-US" sz="3000" dirty="0">
                <a:sym typeface="Wingdings 3" panose="05040102010807070707" pitchFamily="18" charset="2"/>
              </a:rPr>
              <a:t> </a:t>
            </a:r>
            <a:r>
              <a:rPr lang="en-US" altLang="en-US" sz="3000" dirty="0" err="1">
                <a:sym typeface="Wingdings 3" panose="05040102010807070707" pitchFamily="18" charset="2"/>
              </a:rPr>
              <a:t>bản</a:t>
            </a:r>
            <a:r>
              <a:rPr lang="en-US" altLang="en-US" sz="3000" dirty="0">
                <a:sym typeface="Wingdings 3" panose="05040102010807070707" pitchFamily="18" charset="2"/>
              </a:rPr>
              <a:t>.</a:t>
            </a:r>
          </a:p>
          <a:p>
            <a:pPr marL="609600" indent="-609600"/>
            <a:endParaRPr lang="en-US" altLang="en-US" sz="3600" dirty="0">
              <a:sym typeface="Wingdings 3" panose="05040102010807070707" pitchFamily="18" charset="2"/>
            </a:endParaRPr>
          </a:p>
          <a:p>
            <a:pPr marL="609600" indent="-609600">
              <a:buNone/>
            </a:pPr>
            <a:endParaRPr lang="en-US" altLang="en-US" dirty="0" smtClean="0">
              <a:sym typeface="Wingdings 3" panose="05040102010807070707" pitchFamily="18" charset="2"/>
            </a:endParaRPr>
          </a:p>
        </p:txBody>
      </p:sp>
    </p:spTree>
    <p:extLst>
      <p:ext uri="{BB962C8B-B14F-4D97-AF65-F5344CB8AC3E}">
        <p14:creationId xmlns:p14="http://schemas.microsoft.com/office/powerpoint/2010/main" val="3654638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7394">
                                            <p:txEl>
                                              <p:pRg st="0" end="0"/>
                                            </p:txEl>
                                          </p:spTgt>
                                        </p:tgtEl>
                                        <p:attrNameLst>
                                          <p:attrName>style.visibility</p:attrName>
                                        </p:attrNameLst>
                                      </p:cBhvr>
                                      <p:to>
                                        <p:strVal val="visible"/>
                                      </p:to>
                                    </p:set>
                                    <p:animEffect transition="in" filter="dissolve">
                                      <p:cBhvr>
                                        <p:cTn id="7" dur="500"/>
                                        <p:tgtEl>
                                          <p:spTgt spid="187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7394">
                                            <p:txEl>
                                              <p:pRg st="2" end="2"/>
                                            </p:txEl>
                                          </p:spTgt>
                                        </p:tgtEl>
                                        <p:attrNameLst>
                                          <p:attrName>style.visibility</p:attrName>
                                        </p:attrNameLst>
                                      </p:cBhvr>
                                      <p:to>
                                        <p:strVal val="visible"/>
                                      </p:to>
                                    </p:set>
                                    <p:animEffect transition="in" filter="dissolve">
                                      <p:cBhvr>
                                        <p:cTn id="12" dur="500"/>
                                        <p:tgtEl>
                                          <p:spTgt spid="1873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7394">
                                            <p:txEl>
                                              <p:pRg st="3" end="3"/>
                                            </p:txEl>
                                          </p:spTgt>
                                        </p:tgtEl>
                                        <p:attrNameLst>
                                          <p:attrName>style.visibility</p:attrName>
                                        </p:attrNameLst>
                                      </p:cBhvr>
                                      <p:to>
                                        <p:strVal val="visible"/>
                                      </p:to>
                                    </p:set>
                                    <p:animEffect transition="in" filter="dissolve">
                                      <p:cBhvr>
                                        <p:cTn id="17" dur="500"/>
                                        <p:tgtEl>
                                          <p:spTgt spid="18739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7394">
                                            <p:txEl>
                                              <p:pRg st="4" end="4"/>
                                            </p:txEl>
                                          </p:spTgt>
                                        </p:tgtEl>
                                        <p:attrNameLst>
                                          <p:attrName>style.visibility</p:attrName>
                                        </p:attrNameLst>
                                      </p:cBhvr>
                                      <p:to>
                                        <p:strVal val="visible"/>
                                      </p:to>
                                    </p:set>
                                    <p:animEffect transition="in" filter="dissolve">
                                      <p:cBhvr>
                                        <p:cTn id="22" dur="500"/>
                                        <p:tgtEl>
                                          <p:spTgt spid="18739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7394">
                                            <p:txEl>
                                              <p:pRg st="5" end="5"/>
                                            </p:txEl>
                                          </p:spTgt>
                                        </p:tgtEl>
                                        <p:attrNameLst>
                                          <p:attrName>style.visibility</p:attrName>
                                        </p:attrNameLst>
                                      </p:cBhvr>
                                      <p:to>
                                        <p:strVal val="visible"/>
                                      </p:to>
                                    </p:set>
                                    <p:animEffect transition="in" filter="dissolve">
                                      <p:cBhvr>
                                        <p:cTn id="27" dur="500"/>
                                        <p:tgtEl>
                                          <p:spTgt spid="1873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3"/>
          <p:cNvSpPr txBox="1">
            <a:spLocks noChangeArrowheads="1"/>
          </p:cNvSpPr>
          <p:nvPr/>
        </p:nvSpPr>
        <p:spPr bwMode="auto">
          <a:xfrm>
            <a:off x="4438996" y="2806700"/>
            <a:ext cx="2942706" cy="1384300"/>
          </a:xfrm>
          <a:prstGeom prst="rect">
            <a:avLst/>
          </a:prstGeom>
          <a:solidFill>
            <a:srgbClr val="FFC000"/>
          </a:solidFill>
          <a:ln w="38100">
            <a:solidFill>
              <a:srgbClr val="FFFF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i="1" dirty="0" err="1">
                <a:solidFill>
                  <a:srgbClr val="0070C0"/>
                </a:solidFill>
              </a:rPr>
              <a:t>Điều</a:t>
            </a:r>
            <a:r>
              <a:rPr lang="en-US" altLang="en-US" sz="2800" b="1" i="1" dirty="0">
                <a:solidFill>
                  <a:srgbClr val="0070C0"/>
                </a:solidFill>
              </a:rPr>
              <a:t> </a:t>
            </a:r>
            <a:r>
              <a:rPr lang="en-US" altLang="en-US" sz="2800" b="1" i="1" dirty="0" err="1">
                <a:solidFill>
                  <a:srgbClr val="0070C0"/>
                </a:solidFill>
              </a:rPr>
              <a:t>kiện</a:t>
            </a:r>
            <a:r>
              <a:rPr lang="en-US" altLang="en-US" sz="2800" b="1" i="1" dirty="0">
                <a:solidFill>
                  <a:srgbClr val="0070C0"/>
                </a:solidFill>
              </a:rPr>
              <a:t>  </a:t>
            </a:r>
            <a:r>
              <a:rPr lang="en-US" altLang="en-US" sz="2800" b="1" i="1" dirty="0" err="1">
                <a:solidFill>
                  <a:srgbClr val="0070C0"/>
                </a:solidFill>
              </a:rPr>
              <a:t>để</a:t>
            </a:r>
            <a:r>
              <a:rPr lang="en-US" altLang="en-US" sz="2800" b="1" i="1" dirty="0">
                <a:solidFill>
                  <a:srgbClr val="0070C0"/>
                </a:solidFill>
              </a:rPr>
              <a:t> </a:t>
            </a:r>
            <a:r>
              <a:rPr lang="en-US" altLang="en-US" sz="2800" b="1" i="1" dirty="0" err="1">
                <a:solidFill>
                  <a:srgbClr val="0070C0"/>
                </a:solidFill>
              </a:rPr>
              <a:t>hợp</a:t>
            </a:r>
            <a:r>
              <a:rPr lang="en-US" altLang="en-US" sz="2800" b="1" i="1" dirty="0">
                <a:solidFill>
                  <a:srgbClr val="0070C0"/>
                </a:solidFill>
              </a:rPr>
              <a:t> </a:t>
            </a:r>
            <a:r>
              <a:rPr lang="en-US" altLang="en-US" sz="2800" b="1" i="1" dirty="0" err="1">
                <a:solidFill>
                  <a:srgbClr val="0070C0"/>
                </a:solidFill>
              </a:rPr>
              <a:t>đồng</a:t>
            </a:r>
            <a:r>
              <a:rPr lang="en-US" altLang="en-US" sz="2800" b="1" i="1" dirty="0">
                <a:solidFill>
                  <a:srgbClr val="0070C0"/>
                </a:solidFill>
              </a:rPr>
              <a:t> </a:t>
            </a:r>
            <a:r>
              <a:rPr lang="en-US" altLang="en-US" sz="2800" b="1" i="1" dirty="0" err="1">
                <a:solidFill>
                  <a:srgbClr val="0070C0"/>
                </a:solidFill>
              </a:rPr>
              <a:t>có</a:t>
            </a:r>
            <a:r>
              <a:rPr lang="en-US" altLang="en-US" sz="2800" b="1" i="1" dirty="0">
                <a:solidFill>
                  <a:srgbClr val="0070C0"/>
                </a:solidFill>
              </a:rPr>
              <a:t> </a:t>
            </a:r>
            <a:r>
              <a:rPr lang="en-US" altLang="en-US" sz="2800" b="1" i="1" dirty="0" err="1">
                <a:solidFill>
                  <a:srgbClr val="0070C0"/>
                </a:solidFill>
              </a:rPr>
              <a:t>hiệu</a:t>
            </a:r>
            <a:r>
              <a:rPr lang="en-US" altLang="en-US" sz="2800" b="1" i="1" dirty="0">
                <a:solidFill>
                  <a:srgbClr val="0070C0"/>
                </a:solidFill>
              </a:rPr>
              <a:t> </a:t>
            </a:r>
            <a:r>
              <a:rPr lang="en-US" altLang="en-US" sz="2800" b="1" i="1" dirty="0" err="1">
                <a:solidFill>
                  <a:srgbClr val="0070C0"/>
                </a:solidFill>
              </a:rPr>
              <a:t>lực</a:t>
            </a:r>
            <a:endParaRPr lang="en-US" altLang="en-US" sz="3200" b="1" i="1" dirty="0">
              <a:solidFill>
                <a:srgbClr val="0070C0"/>
              </a:solidFill>
            </a:endParaRPr>
          </a:p>
        </p:txBody>
      </p:sp>
      <p:grpSp>
        <p:nvGrpSpPr>
          <p:cNvPr id="2" name="Group 14"/>
          <p:cNvGrpSpPr>
            <a:grpSpLocks/>
          </p:cNvGrpSpPr>
          <p:nvPr/>
        </p:nvGrpSpPr>
        <p:grpSpPr bwMode="auto">
          <a:xfrm>
            <a:off x="1143000" y="47458"/>
            <a:ext cx="4419600" cy="2058367"/>
            <a:chOff x="2976" y="144"/>
            <a:chExt cx="2784" cy="1147"/>
          </a:xfrm>
          <a:solidFill>
            <a:schemeClr val="accent2">
              <a:lumMod val="40000"/>
              <a:lumOff val="60000"/>
            </a:schemeClr>
          </a:solidFill>
        </p:grpSpPr>
        <p:sp>
          <p:nvSpPr>
            <p:cNvPr id="123919" name="AutoShape 4"/>
            <p:cNvSpPr>
              <a:spLocks noChangeArrowheads="1"/>
            </p:cNvSpPr>
            <p:nvPr/>
          </p:nvSpPr>
          <p:spPr bwMode="auto">
            <a:xfrm>
              <a:off x="2976" y="144"/>
              <a:ext cx="2784" cy="1104"/>
            </a:xfrm>
            <a:prstGeom prst="wedgeEllipseCallout">
              <a:avLst>
                <a:gd name="adj1" fmla="val 47791"/>
                <a:gd name="adj2" fmla="val 91543"/>
              </a:avLst>
            </a:prstGeom>
            <a:grpFill/>
            <a:ln w="28575">
              <a:solidFill>
                <a:srgbClr val="00FF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i="1">
                <a:solidFill>
                  <a:srgbClr val="3333CC"/>
                </a:solidFill>
              </a:endParaRPr>
            </a:p>
          </p:txBody>
        </p:sp>
        <p:sp>
          <p:nvSpPr>
            <p:cNvPr id="123920" name="Text Box 8"/>
            <p:cNvSpPr txBox="1">
              <a:spLocks noChangeArrowheads="1"/>
            </p:cNvSpPr>
            <p:nvPr/>
          </p:nvSpPr>
          <p:spPr bwMode="auto">
            <a:xfrm>
              <a:off x="3205" y="159"/>
              <a:ext cx="2416" cy="1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500" b="1" i="1" dirty="0" err="1">
                  <a:solidFill>
                    <a:schemeClr val="bg1"/>
                  </a:solidFill>
                </a:rPr>
                <a:t>Chủ</a:t>
              </a:r>
              <a:r>
                <a:rPr lang="en-US" altLang="en-US" sz="2500" b="1" i="1" dirty="0">
                  <a:solidFill>
                    <a:schemeClr val="bg1"/>
                  </a:solidFill>
                </a:rPr>
                <a:t> </a:t>
              </a:r>
              <a:r>
                <a:rPr lang="en-US" altLang="en-US" sz="2500" b="1" i="1" dirty="0" err="1">
                  <a:solidFill>
                    <a:schemeClr val="bg1"/>
                  </a:solidFill>
                </a:rPr>
                <a:t>thể</a:t>
              </a:r>
              <a:r>
                <a:rPr lang="en-US" altLang="en-US" sz="2500" b="1" i="1" dirty="0">
                  <a:solidFill>
                    <a:schemeClr val="bg1"/>
                  </a:solidFill>
                </a:rPr>
                <a:t> </a:t>
              </a:r>
              <a:r>
                <a:rPr lang="en-US" altLang="en-US" sz="2500" b="1" i="1" dirty="0" err="1" smtClean="0">
                  <a:solidFill>
                    <a:schemeClr val="bg1"/>
                  </a:solidFill>
                </a:rPr>
                <a:t>có</a:t>
              </a:r>
              <a:r>
                <a:rPr lang="en-US" altLang="en-US" sz="2500" b="1" i="1" dirty="0" smtClean="0">
                  <a:solidFill>
                    <a:schemeClr val="bg1"/>
                  </a:solidFill>
                </a:rPr>
                <a:t> </a:t>
              </a:r>
              <a:r>
                <a:rPr lang="en-US" altLang="en-US" sz="2500" b="1" i="1" dirty="0" err="1" smtClean="0">
                  <a:solidFill>
                    <a:schemeClr val="bg1"/>
                  </a:solidFill>
                </a:rPr>
                <a:t>năng</a:t>
              </a:r>
              <a:r>
                <a:rPr lang="en-US" altLang="en-US" sz="2500" b="1" i="1" dirty="0" smtClean="0">
                  <a:solidFill>
                    <a:schemeClr val="bg1"/>
                  </a:solidFill>
                </a:rPr>
                <a:t> </a:t>
              </a:r>
              <a:r>
                <a:rPr lang="en-US" altLang="en-US" sz="2500" b="1" i="1" dirty="0" err="1" smtClean="0">
                  <a:solidFill>
                    <a:schemeClr val="bg1"/>
                  </a:solidFill>
                </a:rPr>
                <a:t>lực</a:t>
              </a:r>
              <a:r>
                <a:rPr lang="en-US" altLang="en-US" sz="2500" b="1" i="1" dirty="0" smtClean="0">
                  <a:solidFill>
                    <a:schemeClr val="bg1"/>
                  </a:solidFill>
                </a:rPr>
                <a:t> </a:t>
              </a:r>
              <a:r>
                <a:rPr lang="en-US" altLang="en-US" sz="2500" b="1" i="1" dirty="0" err="1" smtClean="0">
                  <a:solidFill>
                    <a:schemeClr val="bg1"/>
                  </a:solidFill>
                </a:rPr>
                <a:t>pháp</a:t>
              </a:r>
              <a:r>
                <a:rPr lang="en-US" altLang="en-US" sz="2500" b="1" i="1" dirty="0" smtClean="0">
                  <a:solidFill>
                    <a:schemeClr val="bg1"/>
                  </a:solidFill>
                </a:rPr>
                <a:t> </a:t>
              </a:r>
              <a:r>
                <a:rPr lang="en-US" altLang="en-US" sz="2500" b="1" i="1" dirty="0" err="1" smtClean="0">
                  <a:solidFill>
                    <a:schemeClr val="bg1"/>
                  </a:solidFill>
                </a:rPr>
                <a:t>luật</a:t>
              </a:r>
              <a:r>
                <a:rPr lang="en-US" altLang="en-US" sz="2500" b="1" i="1" dirty="0" smtClean="0">
                  <a:solidFill>
                    <a:schemeClr val="bg1"/>
                  </a:solidFill>
                </a:rPr>
                <a:t> </a:t>
              </a:r>
              <a:r>
                <a:rPr lang="en-US" altLang="en-US" sz="2500" b="1" i="1" dirty="0" err="1" smtClean="0">
                  <a:solidFill>
                    <a:schemeClr val="bg1"/>
                  </a:solidFill>
                </a:rPr>
                <a:t>dân</a:t>
              </a:r>
              <a:r>
                <a:rPr lang="en-US" altLang="en-US" sz="2500" b="1" i="1" dirty="0" smtClean="0">
                  <a:solidFill>
                    <a:schemeClr val="bg1"/>
                  </a:solidFill>
                </a:rPr>
                <a:t> </a:t>
              </a:r>
              <a:r>
                <a:rPr lang="en-US" altLang="en-US" sz="2500" b="1" i="1" dirty="0" err="1" smtClean="0">
                  <a:solidFill>
                    <a:schemeClr val="bg1"/>
                  </a:solidFill>
                </a:rPr>
                <a:t>sự</a:t>
              </a:r>
              <a:r>
                <a:rPr lang="en-US" altLang="en-US" sz="2500" b="1" i="1" dirty="0" smtClean="0">
                  <a:solidFill>
                    <a:schemeClr val="bg1"/>
                  </a:solidFill>
                </a:rPr>
                <a:t>, </a:t>
              </a:r>
              <a:r>
                <a:rPr lang="en-US" altLang="en-US" sz="2500" b="1" i="1" dirty="0" err="1" smtClean="0">
                  <a:solidFill>
                    <a:schemeClr val="bg1"/>
                  </a:solidFill>
                </a:rPr>
                <a:t>năng</a:t>
              </a:r>
              <a:r>
                <a:rPr lang="en-US" altLang="en-US" sz="2500" b="1" i="1" dirty="0" smtClean="0">
                  <a:solidFill>
                    <a:schemeClr val="bg1"/>
                  </a:solidFill>
                </a:rPr>
                <a:t> </a:t>
              </a:r>
              <a:r>
                <a:rPr lang="en-US" altLang="en-US" sz="2500" b="1" i="1" dirty="0" err="1" smtClean="0">
                  <a:solidFill>
                    <a:schemeClr val="bg1"/>
                  </a:solidFill>
                </a:rPr>
                <a:t>lực</a:t>
              </a:r>
              <a:r>
                <a:rPr lang="en-US" altLang="en-US" sz="2500" b="1" i="1" dirty="0" smtClean="0">
                  <a:solidFill>
                    <a:schemeClr val="bg1"/>
                  </a:solidFill>
                </a:rPr>
                <a:t> </a:t>
              </a:r>
              <a:r>
                <a:rPr lang="en-US" altLang="en-US" sz="2500" b="1" i="1" dirty="0" err="1" smtClean="0">
                  <a:solidFill>
                    <a:schemeClr val="bg1"/>
                  </a:solidFill>
                </a:rPr>
                <a:t>hành</a:t>
              </a:r>
              <a:r>
                <a:rPr lang="en-US" altLang="en-US" sz="2500" b="1" i="1" dirty="0" smtClean="0">
                  <a:solidFill>
                    <a:schemeClr val="bg1"/>
                  </a:solidFill>
                </a:rPr>
                <a:t> vi </a:t>
              </a:r>
              <a:r>
                <a:rPr lang="en-US" altLang="en-US" sz="2500" b="1" i="1" dirty="0" err="1" smtClean="0">
                  <a:solidFill>
                    <a:schemeClr val="bg1"/>
                  </a:solidFill>
                </a:rPr>
                <a:t>dân</a:t>
              </a:r>
              <a:r>
                <a:rPr lang="en-US" altLang="en-US" sz="2500" b="1" i="1" dirty="0" smtClean="0">
                  <a:solidFill>
                    <a:schemeClr val="bg1"/>
                  </a:solidFill>
                </a:rPr>
                <a:t> </a:t>
              </a:r>
              <a:r>
                <a:rPr lang="en-US" altLang="en-US" sz="2500" b="1" i="1" dirty="0" err="1" smtClean="0">
                  <a:solidFill>
                    <a:schemeClr val="bg1"/>
                  </a:solidFill>
                </a:rPr>
                <a:t>sự</a:t>
              </a:r>
              <a:r>
                <a:rPr lang="en-US" altLang="en-US" sz="2500" b="1" i="1" dirty="0" smtClean="0">
                  <a:solidFill>
                    <a:schemeClr val="bg1"/>
                  </a:solidFill>
                </a:rPr>
                <a:t> </a:t>
              </a:r>
              <a:r>
                <a:rPr lang="en-US" altLang="en-US" sz="2500" b="1" i="1" dirty="0" err="1" smtClean="0">
                  <a:solidFill>
                    <a:schemeClr val="bg1"/>
                  </a:solidFill>
                </a:rPr>
                <a:t>phù</a:t>
              </a:r>
              <a:r>
                <a:rPr lang="en-US" altLang="en-US" sz="2500" b="1" i="1" dirty="0" smtClean="0">
                  <a:solidFill>
                    <a:schemeClr val="bg1"/>
                  </a:solidFill>
                </a:rPr>
                <a:t> </a:t>
              </a:r>
              <a:r>
                <a:rPr lang="en-US" altLang="en-US" sz="2500" b="1" i="1" dirty="0" err="1" smtClean="0">
                  <a:solidFill>
                    <a:schemeClr val="bg1"/>
                  </a:solidFill>
                </a:rPr>
                <a:t>hợp</a:t>
              </a:r>
              <a:r>
                <a:rPr lang="en-US" altLang="en-US" sz="2500" b="1" i="1" dirty="0" smtClean="0">
                  <a:solidFill>
                    <a:schemeClr val="bg1"/>
                  </a:solidFill>
                </a:rPr>
                <a:t> </a:t>
              </a:r>
              <a:r>
                <a:rPr lang="en-US" altLang="en-US" sz="2500" b="1" i="1" dirty="0" err="1" smtClean="0">
                  <a:solidFill>
                    <a:schemeClr val="bg1"/>
                  </a:solidFill>
                </a:rPr>
                <a:t>với</a:t>
              </a:r>
              <a:r>
                <a:rPr lang="en-US" altLang="en-US" sz="2500" b="1" i="1" dirty="0" smtClean="0">
                  <a:solidFill>
                    <a:schemeClr val="bg1"/>
                  </a:solidFill>
                </a:rPr>
                <a:t> </a:t>
              </a:r>
              <a:r>
                <a:rPr lang="en-US" altLang="en-US" sz="2500" b="1" i="1" dirty="0" err="1" smtClean="0">
                  <a:solidFill>
                    <a:schemeClr val="bg1"/>
                  </a:solidFill>
                </a:rPr>
                <a:t>giao</a:t>
              </a:r>
              <a:r>
                <a:rPr lang="en-US" altLang="en-US" sz="2500" b="1" i="1" dirty="0" smtClean="0">
                  <a:solidFill>
                    <a:schemeClr val="bg1"/>
                  </a:solidFill>
                </a:rPr>
                <a:t> </a:t>
              </a:r>
              <a:r>
                <a:rPr lang="en-US" altLang="en-US" sz="2500" b="1" i="1" dirty="0" err="1" smtClean="0">
                  <a:solidFill>
                    <a:schemeClr val="bg1"/>
                  </a:solidFill>
                </a:rPr>
                <a:t>dịch</a:t>
              </a:r>
              <a:r>
                <a:rPr lang="en-US" altLang="en-US" sz="2500" b="1" i="1" dirty="0" smtClean="0">
                  <a:solidFill>
                    <a:schemeClr val="bg1"/>
                  </a:solidFill>
                </a:rPr>
                <a:t> </a:t>
              </a:r>
              <a:r>
                <a:rPr lang="en-US" altLang="en-US" sz="2500" b="1" i="1" dirty="0" err="1" smtClean="0">
                  <a:solidFill>
                    <a:schemeClr val="bg1"/>
                  </a:solidFill>
                </a:rPr>
                <a:t>dân</a:t>
              </a:r>
              <a:r>
                <a:rPr lang="en-US" altLang="en-US" sz="2500" b="1" i="1" dirty="0" smtClean="0">
                  <a:solidFill>
                    <a:schemeClr val="bg1"/>
                  </a:solidFill>
                </a:rPr>
                <a:t> </a:t>
              </a:r>
              <a:r>
                <a:rPr lang="en-US" altLang="en-US" sz="2500" b="1" i="1" dirty="0" err="1" smtClean="0">
                  <a:solidFill>
                    <a:schemeClr val="bg1"/>
                  </a:solidFill>
                </a:rPr>
                <a:t>sự</a:t>
              </a:r>
              <a:r>
                <a:rPr lang="en-US" altLang="en-US" sz="2500" b="1" i="1" dirty="0" smtClean="0">
                  <a:solidFill>
                    <a:schemeClr val="bg1"/>
                  </a:solidFill>
                </a:rPr>
                <a:t> </a:t>
              </a:r>
              <a:r>
                <a:rPr lang="en-US" altLang="en-US" sz="2500" b="1" i="1" dirty="0" err="1" smtClean="0">
                  <a:solidFill>
                    <a:schemeClr val="bg1"/>
                  </a:solidFill>
                </a:rPr>
                <a:t>được</a:t>
              </a:r>
              <a:r>
                <a:rPr lang="en-US" altLang="en-US" sz="2500" b="1" i="1" dirty="0" smtClean="0">
                  <a:solidFill>
                    <a:schemeClr val="bg1"/>
                  </a:solidFill>
                </a:rPr>
                <a:t> </a:t>
              </a:r>
              <a:r>
                <a:rPr lang="en-US" altLang="en-US" sz="2500" b="1" i="1" dirty="0" err="1" smtClean="0">
                  <a:solidFill>
                    <a:schemeClr val="bg1"/>
                  </a:solidFill>
                </a:rPr>
                <a:t>xác</a:t>
              </a:r>
              <a:r>
                <a:rPr lang="en-US" altLang="en-US" sz="2500" b="1" i="1" dirty="0" smtClean="0">
                  <a:solidFill>
                    <a:schemeClr val="bg1"/>
                  </a:solidFill>
                </a:rPr>
                <a:t> </a:t>
              </a:r>
              <a:r>
                <a:rPr lang="en-US" altLang="en-US" sz="2500" b="1" i="1" dirty="0" err="1" smtClean="0">
                  <a:solidFill>
                    <a:schemeClr val="bg1"/>
                  </a:solidFill>
                </a:rPr>
                <a:t>lập</a:t>
              </a:r>
              <a:r>
                <a:rPr lang="en-US" altLang="en-US" sz="2600" i="1" dirty="0" smtClean="0">
                  <a:solidFill>
                    <a:schemeClr val="bg1"/>
                  </a:solidFill>
                </a:rPr>
                <a:t>.</a:t>
              </a:r>
              <a:endParaRPr lang="en-US" altLang="en-US" sz="2600" i="1" dirty="0">
                <a:solidFill>
                  <a:schemeClr val="bg1"/>
                </a:solidFill>
              </a:endParaRPr>
            </a:p>
          </p:txBody>
        </p:sp>
      </p:grpSp>
      <p:grpSp>
        <p:nvGrpSpPr>
          <p:cNvPr id="3" name="Group 13"/>
          <p:cNvGrpSpPr>
            <a:grpSpLocks/>
          </p:cNvGrpSpPr>
          <p:nvPr/>
        </p:nvGrpSpPr>
        <p:grpSpPr bwMode="auto">
          <a:xfrm>
            <a:off x="7528415" y="47458"/>
            <a:ext cx="4495800" cy="1981200"/>
            <a:chOff x="0" y="144"/>
            <a:chExt cx="2832" cy="1104"/>
          </a:xfrm>
          <a:solidFill>
            <a:schemeClr val="accent2">
              <a:lumMod val="40000"/>
              <a:lumOff val="60000"/>
            </a:schemeClr>
          </a:solidFill>
        </p:grpSpPr>
        <p:sp>
          <p:nvSpPr>
            <p:cNvPr id="123917" name="AutoShape 7"/>
            <p:cNvSpPr>
              <a:spLocks noChangeArrowheads="1"/>
            </p:cNvSpPr>
            <p:nvPr/>
          </p:nvSpPr>
          <p:spPr bwMode="auto">
            <a:xfrm>
              <a:off x="0" y="144"/>
              <a:ext cx="2832" cy="1104"/>
            </a:xfrm>
            <a:prstGeom prst="wedgeEllipseCallout">
              <a:avLst>
                <a:gd name="adj1" fmla="val -72206"/>
                <a:gd name="adj2" fmla="val 90646"/>
              </a:avLst>
            </a:prstGeom>
            <a:grpFill/>
            <a:ln w="28575">
              <a:solidFill>
                <a:srgbClr val="00FF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i="1">
                <a:solidFill>
                  <a:srgbClr val="3333CC"/>
                </a:solidFill>
              </a:endParaRPr>
            </a:p>
          </p:txBody>
        </p:sp>
        <p:sp>
          <p:nvSpPr>
            <p:cNvPr id="123918" name="Text Box 5"/>
            <p:cNvSpPr txBox="1">
              <a:spLocks noChangeArrowheads="1"/>
            </p:cNvSpPr>
            <p:nvPr/>
          </p:nvSpPr>
          <p:spPr bwMode="auto">
            <a:xfrm>
              <a:off x="288" y="314"/>
              <a:ext cx="2448" cy="6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300" b="1" i="1" dirty="0" err="1">
                  <a:solidFill>
                    <a:srgbClr val="FF0000"/>
                  </a:solidFill>
                </a:rPr>
                <a:t>Mục</a:t>
              </a:r>
              <a:r>
                <a:rPr lang="en-US" altLang="en-US" sz="2300" b="1" i="1" dirty="0">
                  <a:solidFill>
                    <a:srgbClr val="FF0000"/>
                  </a:solidFill>
                </a:rPr>
                <a:t> </a:t>
              </a:r>
              <a:r>
                <a:rPr lang="en-US" altLang="en-US" sz="2300" b="1" i="1" dirty="0" err="1">
                  <a:solidFill>
                    <a:srgbClr val="FF0000"/>
                  </a:solidFill>
                </a:rPr>
                <a:t>đích</a:t>
              </a:r>
              <a:r>
                <a:rPr lang="en-US" altLang="en-US" sz="2300" b="1" i="1" dirty="0">
                  <a:solidFill>
                    <a:srgbClr val="FF0000"/>
                  </a:solidFill>
                </a:rPr>
                <a:t> </a:t>
              </a:r>
              <a:r>
                <a:rPr lang="en-US" altLang="en-US" sz="2300" b="1" i="1" dirty="0" err="1">
                  <a:solidFill>
                    <a:srgbClr val="FF0000"/>
                  </a:solidFill>
                </a:rPr>
                <a:t>và</a:t>
              </a:r>
              <a:r>
                <a:rPr lang="en-US" altLang="en-US" sz="2300" b="1" i="1" dirty="0">
                  <a:solidFill>
                    <a:srgbClr val="FF0000"/>
                  </a:solidFill>
                </a:rPr>
                <a:t> </a:t>
              </a:r>
              <a:r>
                <a:rPr lang="en-US" altLang="en-US" sz="2300" b="1" i="1" dirty="0" err="1">
                  <a:solidFill>
                    <a:srgbClr val="FF0000"/>
                  </a:solidFill>
                </a:rPr>
                <a:t>nội</a:t>
              </a:r>
              <a:r>
                <a:rPr lang="en-US" altLang="en-US" sz="2300" b="1" i="1" dirty="0">
                  <a:solidFill>
                    <a:srgbClr val="FF0000"/>
                  </a:solidFill>
                </a:rPr>
                <a:t> dung</a:t>
              </a:r>
              <a:r>
                <a:rPr lang="en-US" altLang="en-US" sz="2300" b="1" i="1" dirty="0">
                  <a:solidFill>
                    <a:srgbClr val="3333CC"/>
                  </a:solidFill>
                </a:rPr>
                <a:t> </a:t>
              </a:r>
              <a:r>
                <a:rPr lang="en-US" altLang="en-US" sz="2300" b="1" i="1" dirty="0" err="1">
                  <a:solidFill>
                    <a:srgbClr val="D60093"/>
                  </a:solidFill>
                </a:rPr>
                <a:t>của</a:t>
              </a:r>
              <a:r>
                <a:rPr lang="en-US" altLang="en-US" sz="2300" b="1" i="1" dirty="0">
                  <a:solidFill>
                    <a:srgbClr val="D60093"/>
                  </a:solidFill>
                </a:rPr>
                <a:t> </a:t>
              </a:r>
              <a:r>
                <a:rPr lang="en-US" altLang="en-US" sz="2300" b="1" i="1" dirty="0" err="1">
                  <a:solidFill>
                    <a:srgbClr val="D60093"/>
                  </a:solidFill>
                </a:rPr>
                <a:t>hợp</a:t>
              </a:r>
              <a:r>
                <a:rPr lang="en-US" altLang="en-US" sz="2300" b="1" i="1" dirty="0">
                  <a:solidFill>
                    <a:srgbClr val="D60093"/>
                  </a:solidFill>
                </a:rPr>
                <a:t> </a:t>
              </a:r>
              <a:r>
                <a:rPr lang="en-US" altLang="en-US" sz="2300" b="1" i="1" dirty="0" err="1">
                  <a:solidFill>
                    <a:srgbClr val="D60093"/>
                  </a:solidFill>
                </a:rPr>
                <a:t>đồng</a:t>
              </a:r>
              <a:r>
                <a:rPr lang="en-US" altLang="en-US" sz="2300" b="1" i="1" dirty="0">
                  <a:solidFill>
                    <a:srgbClr val="D60093"/>
                  </a:solidFill>
                </a:rPr>
                <a:t> </a:t>
              </a:r>
              <a:r>
                <a:rPr lang="en-US" altLang="en-US" sz="2300" b="1" i="1" dirty="0" err="1">
                  <a:solidFill>
                    <a:srgbClr val="D60093"/>
                  </a:solidFill>
                </a:rPr>
                <a:t>không</a:t>
              </a:r>
              <a:r>
                <a:rPr lang="en-US" altLang="en-US" sz="2300" b="1" i="1" dirty="0">
                  <a:solidFill>
                    <a:srgbClr val="D60093"/>
                  </a:solidFill>
                </a:rPr>
                <a:t> vi </a:t>
              </a:r>
              <a:r>
                <a:rPr lang="en-US" altLang="en-US" sz="2300" b="1" i="1" dirty="0" err="1">
                  <a:solidFill>
                    <a:srgbClr val="D60093"/>
                  </a:solidFill>
                </a:rPr>
                <a:t>phạm</a:t>
              </a:r>
              <a:r>
                <a:rPr lang="en-US" altLang="en-US" sz="2300" b="1" i="1" dirty="0">
                  <a:solidFill>
                    <a:srgbClr val="D60093"/>
                  </a:solidFill>
                </a:rPr>
                <a:t> </a:t>
              </a:r>
              <a:r>
                <a:rPr lang="en-US" altLang="en-US" sz="2300" b="1" i="1" dirty="0" err="1">
                  <a:solidFill>
                    <a:srgbClr val="D60093"/>
                  </a:solidFill>
                </a:rPr>
                <a:t>điều</a:t>
              </a:r>
              <a:r>
                <a:rPr lang="en-US" altLang="en-US" sz="2300" b="1" i="1" dirty="0">
                  <a:solidFill>
                    <a:srgbClr val="D60093"/>
                  </a:solidFill>
                </a:rPr>
                <a:t> </a:t>
              </a:r>
              <a:r>
                <a:rPr lang="en-US" altLang="en-US" sz="2300" b="1" i="1" dirty="0" err="1">
                  <a:solidFill>
                    <a:srgbClr val="D60093"/>
                  </a:solidFill>
                </a:rPr>
                <a:t>cấm</a:t>
              </a:r>
              <a:r>
                <a:rPr lang="en-US" altLang="en-US" sz="2300" b="1" i="1" dirty="0">
                  <a:solidFill>
                    <a:srgbClr val="D60093"/>
                  </a:solidFill>
                </a:rPr>
                <a:t> </a:t>
              </a:r>
              <a:r>
                <a:rPr lang="en-US" altLang="en-US" sz="2300" b="1" i="1" dirty="0" err="1">
                  <a:solidFill>
                    <a:srgbClr val="D60093"/>
                  </a:solidFill>
                </a:rPr>
                <a:t>của</a:t>
              </a:r>
              <a:r>
                <a:rPr lang="en-US" altLang="en-US" sz="2300" b="1" i="1" dirty="0">
                  <a:solidFill>
                    <a:srgbClr val="D60093"/>
                  </a:solidFill>
                </a:rPr>
                <a:t> </a:t>
              </a:r>
              <a:r>
                <a:rPr lang="en-US" altLang="en-US" sz="2300" b="1" i="1" dirty="0" err="1">
                  <a:solidFill>
                    <a:srgbClr val="D60093"/>
                  </a:solidFill>
                </a:rPr>
                <a:t>pháp</a:t>
              </a:r>
              <a:r>
                <a:rPr lang="en-US" altLang="en-US" sz="2300" b="1" i="1" dirty="0">
                  <a:solidFill>
                    <a:srgbClr val="D60093"/>
                  </a:solidFill>
                </a:rPr>
                <a:t> </a:t>
              </a:r>
              <a:r>
                <a:rPr lang="en-US" altLang="en-US" sz="2300" b="1" i="1" dirty="0" err="1">
                  <a:solidFill>
                    <a:srgbClr val="D60093"/>
                  </a:solidFill>
                </a:rPr>
                <a:t>luật</a:t>
              </a:r>
              <a:endParaRPr lang="en-US" altLang="en-US" sz="2300" b="1" i="1" dirty="0">
                <a:solidFill>
                  <a:srgbClr val="D60093"/>
                </a:solidFill>
              </a:endParaRPr>
            </a:p>
          </p:txBody>
        </p:sp>
      </p:grpSp>
      <p:grpSp>
        <p:nvGrpSpPr>
          <p:cNvPr id="4" name="Group 15"/>
          <p:cNvGrpSpPr>
            <a:grpSpLocks/>
          </p:cNvGrpSpPr>
          <p:nvPr/>
        </p:nvGrpSpPr>
        <p:grpSpPr bwMode="auto">
          <a:xfrm>
            <a:off x="1524000" y="5105400"/>
            <a:ext cx="4495800" cy="1752600"/>
            <a:chOff x="0" y="3216"/>
            <a:chExt cx="2832" cy="1104"/>
          </a:xfrm>
          <a:solidFill>
            <a:schemeClr val="accent2">
              <a:lumMod val="40000"/>
              <a:lumOff val="60000"/>
            </a:schemeClr>
          </a:solidFill>
        </p:grpSpPr>
        <p:sp>
          <p:nvSpPr>
            <p:cNvPr id="123915" name="AutoShape 9"/>
            <p:cNvSpPr>
              <a:spLocks noChangeArrowheads="1"/>
            </p:cNvSpPr>
            <p:nvPr/>
          </p:nvSpPr>
          <p:spPr bwMode="auto">
            <a:xfrm>
              <a:off x="0" y="3216"/>
              <a:ext cx="2832" cy="1104"/>
            </a:xfrm>
            <a:prstGeom prst="wedgeEllipseCallout">
              <a:avLst>
                <a:gd name="adj1" fmla="val 44634"/>
                <a:gd name="adj2" fmla="val -99005"/>
              </a:avLst>
            </a:prstGeom>
            <a:grpFill/>
            <a:ln w="28575">
              <a:solidFill>
                <a:srgbClr val="00FF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i="1">
                <a:solidFill>
                  <a:srgbClr val="3333CC"/>
                </a:solidFill>
              </a:endParaRPr>
            </a:p>
          </p:txBody>
        </p:sp>
        <p:sp>
          <p:nvSpPr>
            <p:cNvPr id="123916" name="Text Box 10"/>
            <p:cNvSpPr txBox="1">
              <a:spLocks noChangeArrowheads="1"/>
            </p:cNvSpPr>
            <p:nvPr/>
          </p:nvSpPr>
          <p:spPr bwMode="auto">
            <a:xfrm>
              <a:off x="336" y="3312"/>
              <a:ext cx="2208" cy="8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a:solidFill>
                    <a:srgbClr val="3333CC"/>
                  </a:solidFill>
                </a:rPr>
                <a:t>	</a:t>
              </a:r>
              <a:r>
                <a:rPr lang="en-US" altLang="en-US" sz="2500" b="1" i="1">
                  <a:solidFill>
                    <a:srgbClr val="3333CC"/>
                  </a:solidFill>
                </a:rPr>
                <a:t>Chủ thể tham gia hợp đồng phải hoàn toàn </a:t>
              </a:r>
              <a:r>
                <a:rPr lang="en-US" altLang="en-US" sz="2500" b="1" i="1">
                  <a:solidFill>
                    <a:srgbClr val="FF0000"/>
                  </a:solidFill>
                </a:rPr>
                <a:t>tự nguyện</a:t>
              </a:r>
              <a:r>
                <a:rPr lang="en-US" altLang="en-US" sz="2400" b="1" i="1">
                  <a:solidFill>
                    <a:srgbClr val="3333CC"/>
                  </a:solidFill>
                </a:rPr>
                <a:t>.</a:t>
              </a:r>
              <a:endParaRPr lang="en-US" altLang="en-US" sz="2400" b="1">
                <a:solidFill>
                  <a:srgbClr val="3333CC"/>
                </a:solidFill>
              </a:endParaRPr>
            </a:p>
          </p:txBody>
        </p:sp>
      </p:grpSp>
      <p:grpSp>
        <p:nvGrpSpPr>
          <p:cNvPr id="5" name="Group 17"/>
          <p:cNvGrpSpPr>
            <a:grpSpLocks/>
          </p:cNvGrpSpPr>
          <p:nvPr/>
        </p:nvGrpSpPr>
        <p:grpSpPr bwMode="auto">
          <a:xfrm>
            <a:off x="6172200" y="5029200"/>
            <a:ext cx="4495800" cy="1752600"/>
            <a:chOff x="2928" y="3224"/>
            <a:chExt cx="2832" cy="1104"/>
          </a:xfrm>
          <a:solidFill>
            <a:schemeClr val="accent2">
              <a:lumMod val="40000"/>
              <a:lumOff val="60000"/>
            </a:schemeClr>
          </a:solidFill>
        </p:grpSpPr>
        <p:sp>
          <p:nvSpPr>
            <p:cNvPr id="123913" name="AutoShape 11"/>
            <p:cNvSpPr>
              <a:spLocks noChangeArrowheads="1"/>
            </p:cNvSpPr>
            <p:nvPr/>
          </p:nvSpPr>
          <p:spPr bwMode="auto">
            <a:xfrm>
              <a:off x="2928" y="3224"/>
              <a:ext cx="2832" cy="1104"/>
            </a:xfrm>
            <a:prstGeom prst="wedgeEllipseCallout">
              <a:avLst>
                <a:gd name="adj1" fmla="val -58051"/>
                <a:gd name="adj2" fmla="val -95199"/>
              </a:avLst>
            </a:prstGeom>
            <a:grpFill/>
            <a:ln w="28575">
              <a:solidFill>
                <a:srgbClr val="00FF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i="1">
                <a:solidFill>
                  <a:srgbClr val="3333CC"/>
                </a:solidFill>
              </a:endParaRPr>
            </a:p>
          </p:txBody>
        </p:sp>
        <p:sp>
          <p:nvSpPr>
            <p:cNvPr id="123914" name="Text Box 12"/>
            <p:cNvSpPr txBox="1">
              <a:spLocks noChangeArrowheads="1"/>
            </p:cNvSpPr>
            <p:nvPr/>
          </p:nvSpPr>
          <p:spPr bwMode="auto">
            <a:xfrm>
              <a:off x="3096" y="3271"/>
              <a:ext cx="2352" cy="8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i="1">
                  <a:solidFill>
                    <a:srgbClr val="3333CC"/>
                  </a:solidFill>
                </a:rPr>
                <a:t>	</a:t>
              </a:r>
              <a:r>
                <a:rPr lang="en-US" altLang="en-US" sz="2600" b="1" i="1">
                  <a:solidFill>
                    <a:srgbClr val="FF0000"/>
                  </a:solidFill>
                </a:rPr>
                <a:t>Hình thức</a:t>
              </a:r>
              <a:r>
                <a:rPr lang="en-US" altLang="en-US" sz="2600" b="1" i="1">
                  <a:solidFill>
                    <a:srgbClr val="3333CC"/>
                  </a:solidFill>
                </a:rPr>
                <a:t> của hợp đồng phải phù hợp với pháp luật.</a:t>
              </a:r>
              <a:endParaRPr lang="en-US" altLang="en-US" sz="2600" b="1">
                <a:solidFill>
                  <a:srgbClr val="3333CC"/>
                </a:solidFill>
              </a:endParaRPr>
            </a:p>
          </p:txBody>
        </p:sp>
      </p:grpSp>
      <p:pic>
        <p:nvPicPr>
          <p:cNvPr id="12391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199" y="2476500"/>
            <a:ext cx="344285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45" y="2478087"/>
            <a:ext cx="3442854"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91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1+#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0-#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465811" y="1617662"/>
            <a:ext cx="8229600" cy="4537075"/>
          </a:xfrm>
        </p:spPr>
        <p:txBody>
          <a:bodyPr/>
          <a:lstStyle/>
          <a:p>
            <a:pPr marL="609600" indent="-609600">
              <a:buClr>
                <a:srgbClr val="66FF33"/>
              </a:buClr>
              <a:buNone/>
            </a:pPr>
            <a:r>
              <a:rPr lang="en-US" altLang="en-US" sz="4000" b="1" dirty="0">
                <a:solidFill>
                  <a:schemeClr val="tx1"/>
                </a:solidFill>
              </a:rPr>
              <a:t>1. </a:t>
            </a:r>
            <a:r>
              <a:rPr lang="en-US" altLang="en-US" sz="4000" b="1" dirty="0" err="1">
                <a:solidFill>
                  <a:schemeClr val="tx1"/>
                </a:solidFill>
              </a:rPr>
              <a:t>Cá</a:t>
            </a:r>
            <a:r>
              <a:rPr lang="en-US" altLang="en-US" sz="4000" b="1" dirty="0">
                <a:solidFill>
                  <a:schemeClr val="tx1"/>
                </a:solidFill>
              </a:rPr>
              <a:t> </a:t>
            </a:r>
            <a:r>
              <a:rPr lang="en-US" altLang="en-US" sz="4000" b="1" dirty="0" err="1">
                <a:solidFill>
                  <a:schemeClr val="tx1"/>
                </a:solidFill>
              </a:rPr>
              <a:t>nhân</a:t>
            </a:r>
            <a:r>
              <a:rPr lang="en-US" altLang="en-US" sz="4000" dirty="0">
                <a:solidFill>
                  <a:schemeClr val="tx1"/>
                </a:solidFill>
              </a:rPr>
              <a:t>:</a:t>
            </a:r>
            <a:endParaRPr lang="en-US" altLang="en-US" sz="4000" b="1" dirty="0">
              <a:solidFill>
                <a:schemeClr val="tx1"/>
              </a:solidFill>
            </a:endParaRPr>
          </a:p>
          <a:p>
            <a:pPr marL="609600" indent="-609600">
              <a:buClr>
                <a:srgbClr val="66FF33"/>
              </a:buClr>
              <a:buNone/>
            </a:pPr>
            <a:r>
              <a:rPr lang="en-US" altLang="en-US" sz="4000" b="1" dirty="0">
                <a:solidFill>
                  <a:schemeClr val="tx1"/>
                </a:solidFill>
              </a:rPr>
              <a:t>2. </a:t>
            </a:r>
            <a:r>
              <a:rPr lang="en-US" altLang="en-US" sz="4000" b="1" dirty="0" err="1">
                <a:solidFill>
                  <a:schemeClr val="tx1"/>
                </a:solidFill>
              </a:rPr>
              <a:t>Tổ</a:t>
            </a:r>
            <a:r>
              <a:rPr lang="en-US" altLang="en-US" sz="4000" b="1" dirty="0">
                <a:solidFill>
                  <a:schemeClr val="tx1"/>
                </a:solidFill>
              </a:rPr>
              <a:t> </a:t>
            </a:r>
            <a:r>
              <a:rPr lang="en-US" altLang="en-US" sz="4000" b="1" dirty="0" err="1">
                <a:solidFill>
                  <a:schemeClr val="tx1"/>
                </a:solidFill>
              </a:rPr>
              <a:t>chức</a:t>
            </a:r>
            <a:r>
              <a:rPr lang="en-US" altLang="en-US" sz="4000" dirty="0">
                <a:solidFill>
                  <a:schemeClr val="tx1"/>
                </a:solidFill>
              </a:rPr>
              <a:t>:</a:t>
            </a:r>
          </a:p>
          <a:p>
            <a:pPr marL="609600" indent="-609600">
              <a:buClr>
                <a:srgbClr val="66FF33"/>
              </a:buClr>
              <a:buNone/>
            </a:pPr>
            <a:r>
              <a:rPr lang="en-US" altLang="en-US" sz="4000" dirty="0">
                <a:solidFill>
                  <a:schemeClr val="tx1"/>
                </a:solidFill>
              </a:rPr>
              <a:t>- </a:t>
            </a:r>
            <a:r>
              <a:rPr lang="en-US" altLang="en-US" sz="4000" dirty="0" err="1">
                <a:solidFill>
                  <a:schemeClr val="tx1"/>
                </a:solidFill>
              </a:rPr>
              <a:t>Pháp</a:t>
            </a:r>
            <a:r>
              <a:rPr lang="en-US" altLang="en-US" sz="4000" dirty="0">
                <a:solidFill>
                  <a:schemeClr val="tx1"/>
                </a:solidFill>
              </a:rPr>
              <a:t> </a:t>
            </a:r>
            <a:r>
              <a:rPr lang="en-US" altLang="en-US" sz="4000" dirty="0" err="1">
                <a:solidFill>
                  <a:schemeClr val="tx1"/>
                </a:solidFill>
              </a:rPr>
              <a:t>nhân</a:t>
            </a:r>
            <a:endParaRPr lang="en-US" altLang="en-US" sz="4000" dirty="0">
              <a:solidFill>
                <a:schemeClr val="tx1"/>
              </a:solidFill>
            </a:endParaRPr>
          </a:p>
          <a:p>
            <a:pPr marL="609600" indent="-609600">
              <a:buClr>
                <a:srgbClr val="66FF33"/>
              </a:buClr>
              <a:buNone/>
            </a:pPr>
            <a:r>
              <a:rPr lang="en-US" altLang="en-US" sz="4000" dirty="0">
                <a:solidFill>
                  <a:schemeClr val="tx1"/>
                </a:solidFill>
              </a:rPr>
              <a:t>- </a:t>
            </a:r>
            <a:r>
              <a:rPr lang="en-US" altLang="en-US" sz="4000" dirty="0" err="1">
                <a:solidFill>
                  <a:schemeClr val="tx1"/>
                </a:solidFill>
              </a:rPr>
              <a:t>Không</a:t>
            </a:r>
            <a:r>
              <a:rPr lang="en-US" altLang="en-US" sz="4000" dirty="0">
                <a:solidFill>
                  <a:schemeClr val="tx1"/>
                </a:solidFill>
              </a:rPr>
              <a:t> </a:t>
            </a:r>
            <a:r>
              <a:rPr lang="en-US" altLang="en-US" sz="4000" dirty="0" err="1">
                <a:solidFill>
                  <a:schemeClr val="tx1"/>
                </a:solidFill>
              </a:rPr>
              <a:t>có</a:t>
            </a:r>
            <a:r>
              <a:rPr lang="en-US" altLang="en-US" sz="4000" dirty="0">
                <a:solidFill>
                  <a:schemeClr val="tx1"/>
                </a:solidFill>
              </a:rPr>
              <a:t> </a:t>
            </a:r>
            <a:r>
              <a:rPr lang="en-US" altLang="en-US" sz="4000" dirty="0" err="1">
                <a:solidFill>
                  <a:schemeClr val="tx1"/>
                </a:solidFill>
              </a:rPr>
              <a:t>tư</a:t>
            </a:r>
            <a:r>
              <a:rPr lang="en-US" altLang="en-US" sz="4000" dirty="0">
                <a:solidFill>
                  <a:schemeClr val="tx1"/>
                </a:solidFill>
              </a:rPr>
              <a:t> </a:t>
            </a:r>
            <a:r>
              <a:rPr lang="en-US" altLang="en-US" sz="4000" dirty="0" err="1">
                <a:solidFill>
                  <a:schemeClr val="tx1"/>
                </a:solidFill>
              </a:rPr>
              <a:t>cách</a:t>
            </a:r>
            <a:r>
              <a:rPr lang="en-US" altLang="en-US" sz="4000" dirty="0">
                <a:solidFill>
                  <a:schemeClr val="tx1"/>
                </a:solidFill>
              </a:rPr>
              <a:t> </a:t>
            </a:r>
            <a:r>
              <a:rPr lang="en-US" altLang="en-US" sz="4000" dirty="0" err="1">
                <a:solidFill>
                  <a:schemeClr val="tx1"/>
                </a:solidFill>
              </a:rPr>
              <a:t>pháp</a:t>
            </a:r>
            <a:r>
              <a:rPr lang="en-US" altLang="en-US" sz="4000" dirty="0">
                <a:solidFill>
                  <a:schemeClr val="tx1"/>
                </a:solidFill>
              </a:rPr>
              <a:t> </a:t>
            </a:r>
            <a:r>
              <a:rPr lang="en-US" altLang="en-US" sz="4000" dirty="0" err="1">
                <a:solidFill>
                  <a:schemeClr val="tx1"/>
                </a:solidFill>
              </a:rPr>
              <a:t>nhân</a:t>
            </a:r>
            <a:endParaRPr lang="en-US" altLang="en-US" sz="4000" dirty="0">
              <a:solidFill>
                <a:schemeClr val="tx1"/>
              </a:solidFill>
            </a:endParaRPr>
          </a:p>
          <a:p>
            <a:pPr marL="609600" indent="-609600">
              <a:buClr>
                <a:srgbClr val="66FF33"/>
              </a:buClr>
              <a:buNone/>
            </a:pPr>
            <a:r>
              <a:rPr lang="en-US" altLang="en-US" sz="4000" dirty="0">
                <a:solidFill>
                  <a:schemeClr val="tx1"/>
                </a:solidFill>
              </a:rPr>
              <a:t>	+ </a:t>
            </a:r>
            <a:r>
              <a:rPr lang="en-US" altLang="en-US" sz="4000" dirty="0" err="1">
                <a:solidFill>
                  <a:schemeClr val="tx1"/>
                </a:solidFill>
              </a:rPr>
              <a:t>Hộ</a:t>
            </a:r>
            <a:r>
              <a:rPr lang="en-US" altLang="en-US" sz="4000" dirty="0">
                <a:solidFill>
                  <a:schemeClr val="tx1"/>
                </a:solidFill>
              </a:rPr>
              <a:t> </a:t>
            </a:r>
            <a:r>
              <a:rPr lang="en-US" altLang="en-US" sz="4000" dirty="0" err="1">
                <a:solidFill>
                  <a:schemeClr val="tx1"/>
                </a:solidFill>
              </a:rPr>
              <a:t>gia</a:t>
            </a:r>
            <a:r>
              <a:rPr lang="en-US" altLang="en-US" sz="4000" dirty="0">
                <a:solidFill>
                  <a:schemeClr val="tx1"/>
                </a:solidFill>
              </a:rPr>
              <a:t> </a:t>
            </a:r>
            <a:r>
              <a:rPr lang="en-US" altLang="en-US" sz="4000" dirty="0" err="1">
                <a:solidFill>
                  <a:schemeClr val="tx1"/>
                </a:solidFill>
              </a:rPr>
              <a:t>đình</a:t>
            </a:r>
            <a:endParaRPr lang="en-US" altLang="en-US" sz="4000" dirty="0">
              <a:solidFill>
                <a:schemeClr val="tx1"/>
              </a:solidFill>
            </a:endParaRPr>
          </a:p>
          <a:p>
            <a:pPr marL="609600" indent="-609600">
              <a:buClr>
                <a:srgbClr val="66FF33"/>
              </a:buClr>
              <a:buNone/>
            </a:pPr>
            <a:r>
              <a:rPr lang="en-US" altLang="en-US" sz="4000" dirty="0">
                <a:solidFill>
                  <a:schemeClr val="tx1"/>
                </a:solidFill>
              </a:rPr>
              <a:t>	+ </a:t>
            </a:r>
            <a:r>
              <a:rPr lang="en-US" altLang="en-US" sz="4000" dirty="0" err="1">
                <a:solidFill>
                  <a:schemeClr val="tx1"/>
                </a:solidFill>
              </a:rPr>
              <a:t>Tổ</a:t>
            </a:r>
            <a:r>
              <a:rPr lang="en-US" altLang="en-US" sz="4000" dirty="0">
                <a:solidFill>
                  <a:schemeClr val="tx1"/>
                </a:solidFill>
              </a:rPr>
              <a:t> </a:t>
            </a:r>
            <a:r>
              <a:rPr lang="en-US" altLang="en-US" sz="4000" dirty="0" err="1">
                <a:solidFill>
                  <a:schemeClr val="tx1"/>
                </a:solidFill>
              </a:rPr>
              <a:t>hợp</a:t>
            </a:r>
            <a:r>
              <a:rPr lang="en-US" altLang="en-US" sz="4000" dirty="0">
                <a:solidFill>
                  <a:schemeClr val="tx1"/>
                </a:solidFill>
              </a:rPr>
              <a:t> </a:t>
            </a:r>
            <a:r>
              <a:rPr lang="en-US" altLang="en-US" sz="4000" dirty="0" err="1">
                <a:solidFill>
                  <a:schemeClr val="tx1"/>
                </a:solidFill>
              </a:rPr>
              <a:t>tác</a:t>
            </a:r>
            <a:r>
              <a:rPr lang="en-US" altLang="en-US" sz="4000" dirty="0">
                <a:solidFill>
                  <a:schemeClr val="tx1"/>
                </a:solidFill>
              </a:rPr>
              <a:t>…  </a:t>
            </a:r>
          </a:p>
          <a:p>
            <a:pPr marL="609600" indent="-609600"/>
            <a:endParaRPr lang="en-US" altLang="en-US" sz="4000" dirty="0">
              <a:solidFill>
                <a:srgbClr val="000099"/>
              </a:solidFill>
            </a:endParaRPr>
          </a:p>
        </p:txBody>
      </p:sp>
      <p:pic>
        <p:nvPicPr>
          <p:cNvPr id="29700" name="Picture 22" descr="MCj028199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820" y="1447800"/>
            <a:ext cx="46053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483735" cy="1082675"/>
          </a:xfrm>
        </p:spPr>
        <p:txBody>
          <a:bodyPr/>
          <a:lstStyle/>
          <a:p>
            <a:r>
              <a:rPr lang="en-US" b="1" dirty="0" err="1" smtClean="0">
                <a:solidFill>
                  <a:schemeClr val="accent5"/>
                </a:solidFill>
              </a:rPr>
              <a:t>Chủ</a:t>
            </a:r>
            <a:r>
              <a:rPr lang="en-US" b="1" dirty="0" smtClean="0">
                <a:solidFill>
                  <a:schemeClr val="accent5"/>
                </a:solidFill>
              </a:rPr>
              <a:t> </a:t>
            </a:r>
            <a:r>
              <a:rPr lang="en-US" b="1" dirty="0" err="1" smtClean="0">
                <a:solidFill>
                  <a:schemeClr val="accent5"/>
                </a:solidFill>
              </a:rPr>
              <a:t>thể</a:t>
            </a:r>
            <a:r>
              <a:rPr lang="en-US" b="1" dirty="0" smtClean="0">
                <a:solidFill>
                  <a:schemeClr val="accent5"/>
                </a:solidFill>
              </a:rPr>
              <a:t> </a:t>
            </a:r>
            <a:r>
              <a:rPr lang="en-US" b="1" dirty="0" err="1" smtClean="0">
                <a:solidFill>
                  <a:schemeClr val="accent5"/>
                </a:solidFill>
              </a:rPr>
              <a:t>của</a:t>
            </a:r>
            <a:r>
              <a:rPr lang="en-US" b="1" dirty="0" smtClean="0">
                <a:solidFill>
                  <a:schemeClr val="accent5"/>
                </a:solidFill>
              </a:rPr>
              <a:t> </a:t>
            </a:r>
            <a:r>
              <a:rPr lang="en-US" b="1" dirty="0" err="1" smtClean="0">
                <a:solidFill>
                  <a:schemeClr val="accent5"/>
                </a:solidFill>
              </a:rPr>
              <a:t>hợp</a:t>
            </a:r>
            <a:r>
              <a:rPr lang="en-US" b="1" dirty="0" smtClean="0">
                <a:solidFill>
                  <a:schemeClr val="accent5"/>
                </a:solidFill>
              </a:rPr>
              <a:t> </a:t>
            </a:r>
            <a:r>
              <a:rPr lang="en-US" b="1" dirty="0" err="1" smtClean="0">
                <a:solidFill>
                  <a:schemeClr val="accent5"/>
                </a:solidFill>
              </a:rPr>
              <a:t>đồng</a:t>
            </a:r>
            <a:r>
              <a:rPr lang="en-US" b="1" dirty="0" smtClean="0">
                <a:solidFill>
                  <a:schemeClr val="accent5"/>
                </a:solidFill>
              </a:rPr>
              <a:t> </a:t>
            </a:r>
            <a:r>
              <a:rPr lang="en-US" b="1" dirty="0" err="1" smtClean="0">
                <a:solidFill>
                  <a:schemeClr val="accent5"/>
                </a:solidFill>
              </a:rPr>
              <a:t>dân</a:t>
            </a:r>
            <a:r>
              <a:rPr lang="en-US" b="1" dirty="0" smtClean="0">
                <a:solidFill>
                  <a:schemeClr val="accent5"/>
                </a:solidFill>
              </a:rPr>
              <a:t> </a:t>
            </a:r>
            <a:r>
              <a:rPr lang="en-US" b="1" dirty="0" err="1" smtClean="0">
                <a:solidFill>
                  <a:schemeClr val="accent5"/>
                </a:solidFill>
              </a:rPr>
              <a:t>sự</a:t>
            </a:r>
            <a:endParaRPr lang="en-US" b="1" dirty="0">
              <a:solidFill>
                <a:schemeClr val="accent5"/>
              </a:solidFill>
            </a:endParaRPr>
          </a:p>
        </p:txBody>
      </p:sp>
    </p:spTree>
    <p:extLst>
      <p:ext uri="{BB962C8B-B14F-4D97-AF65-F5344CB8AC3E}">
        <p14:creationId xmlns:p14="http://schemas.microsoft.com/office/powerpoint/2010/main" val="157019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2971800" y="1676401"/>
            <a:ext cx="5943600" cy="1200329"/>
          </a:xfrm>
          <a:prstGeom prst="rect">
            <a:avLst/>
          </a:prstGeom>
          <a:solidFill>
            <a:schemeClr val="tx2"/>
          </a:solidFill>
          <a:ln w="28575">
            <a:solidFill>
              <a:srgbClr val="00FF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FFFF00"/>
                </a:solidFill>
              </a:rPr>
              <a:t>Nội</a:t>
            </a:r>
            <a:r>
              <a:rPr lang="en-US" altLang="en-US" sz="3600" b="1" dirty="0">
                <a:solidFill>
                  <a:srgbClr val="FFFF00"/>
                </a:solidFill>
              </a:rPr>
              <a:t> dung </a:t>
            </a:r>
            <a:r>
              <a:rPr lang="en-US" altLang="en-US" sz="3600" b="1" dirty="0" err="1">
                <a:solidFill>
                  <a:srgbClr val="FFFF00"/>
                </a:solidFill>
              </a:rPr>
              <a:t>của</a:t>
            </a:r>
            <a:r>
              <a:rPr lang="en-US" altLang="en-US" sz="3600" b="1" dirty="0">
                <a:solidFill>
                  <a:srgbClr val="FFFF00"/>
                </a:solidFill>
              </a:rPr>
              <a:t> </a:t>
            </a:r>
            <a:r>
              <a:rPr lang="en-US" altLang="en-US" sz="3600" b="1" dirty="0" err="1">
                <a:solidFill>
                  <a:srgbClr val="FFFF00"/>
                </a:solidFill>
              </a:rPr>
              <a:t>hợp</a:t>
            </a:r>
            <a:r>
              <a:rPr lang="en-US" altLang="en-US" sz="3600" b="1" dirty="0">
                <a:solidFill>
                  <a:srgbClr val="FFFF00"/>
                </a:solidFill>
              </a:rPr>
              <a:t> </a:t>
            </a:r>
            <a:r>
              <a:rPr lang="en-US" altLang="en-US" sz="3600" b="1" dirty="0" err="1" smtClean="0">
                <a:solidFill>
                  <a:srgbClr val="FFFF00"/>
                </a:solidFill>
              </a:rPr>
              <a:t>đồng</a:t>
            </a:r>
            <a:r>
              <a:rPr lang="en-US" altLang="en-US" sz="3600" b="1" dirty="0" smtClean="0">
                <a:solidFill>
                  <a:srgbClr val="FFFF00"/>
                </a:solidFill>
              </a:rPr>
              <a:t> </a:t>
            </a:r>
            <a:r>
              <a:rPr lang="en-US" altLang="en-US" sz="3600" b="1" dirty="0" err="1" smtClean="0">
                <a:solidFill>
                  <a:srgbClr val="FFFF00"/>
                </a:solidFill>
              </a:rPr>
              <a:t>dân</a:t>
            </a:r>
            <a:r>
              <a:rPr lang="en-US" altLang="en-US" sz="3600" b="1" dirty="0" smtClean="0">
                <a:solidFill>
                  <a:srgbClr val="FFFF00"/>
                </a:solidFill>
              </a:rPr>
              <a:t> </a:t>
            </a:r>
            <a:r>
              <a:rPr lang="en-US" altLang="en-US" sz="3600" b="1" dirty="0" err="1" smtClean="0">
                <a:solidFill>
                  <a:srgbClr val="FFFF00"/>
                </a:solidFill>
              </a:rPr>
              <a:t>sự</a:t>
            </a:r>
            <a:endParaRPr lang="fr-FR" altLang="en-US" sz="3600" i="1" dirty="0">
              <a:solidFill>
                <a:srgbClr val="FFFF00"/>
              </a:solidFill>
            </a:endParaRPr>
          </a:p>
        </p:txBody>
      </p:sp>
      <p:sp>
        <p:nvSpPr>
          <p:cNvPr id="68618" name="AutoShape 10"/>
          <p:cNvSpPr>
            <a:spLocks noChangeArrowheads="1"/>
          </p:cNvSpPr>
          <p:nvPr/>
        </p:nvSpPr>
        <p:spPr bwMode="auto">
          <a:xfrm>
            <a:off x="1945179" y="4295776"/>
            <a:ext cx="3707476" cy="1589635"/>
          </a:xfrm>
          <a:prstGeom prst="roundRect">
            <a:avLst>
              <a:gd name="adj" fmla="val 16667"/>
            </a:avLst>
          </a:prstGeom>
          <a:solidFill>
            <a:schemeClr val="tx2"/>
          </a:solidFill>
          <a:ln w="38100">
            <a:solidFill>
              <a:srgbClr val="FFFF00"/>
            </a:solidFill>
            <a:round/>
            <a:headEnd/>
            <a:tailEnd/>
          </a:ln>
          <a:effectLst/>
        </p:spPr>
        <p:txBody>
          <a:bodyPr wrap="none" anchor="ctr"/>
          <a:lstStyle/>
          <a:p>
            <a:pPr algn="ctr">
              <a:defRPr/>
            </a:pPr>
            <a:r>
              <a:rPr lang="en-US" sz="2800" i="1" dirty="0" err="1">
                <a:solidFill>
                  <a:srgbClr val="FF0000"/>
                </a:solidFill>
                <a:effectLst>
                  <a:outerShdw blurRad="38100" dist="38100" dir="2700000" algn="tl">
                    <a:srgbClr val="C0C0C0"/>
                  </a:outerShdw>
                </a:effectLst>
                <a:latin typeface="Arial" charset="0"/>
              </a:rPr>
              <a:t>Là</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tổng</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thể</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các</a:t>
            </a:r>
            <a:endParaRPr lang="en-US" sz="2800" i="1" dirty="0">
              <a:solidFill>
                <a:srgbClr val="FF0000"/>
              </a:solidFill>
              <a:effectLst>
                <a:outerShdw blurRad="38100" dist="38100" dir="2700000" algn="tl">
                  <a:srgbClr val="C0C0C0"/>
                </a:outerShdw>
              </a:effectLst>
              <a:latin typeface="Arial" charset="0"/>
            </a:endParaRPr>
          </a:p>
          <a:p>
            <a:pPr algn="ctr">
              <a:defRPr/>
            </a:pP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điều</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khoản</a:t>
            </a:r>
            <a:r>
              <a:rPr lang="en-US" sz="2800" i="1" dirty="0">
                <a:solidFill>
                  <a:srgbClr val="FF0000"/>
                </a:solidFill>
                <a:effectLst>
                  <a:outerShdw blurRad="38100" dist="38100" dir="2700000" algn="tl">
                    <a:srgbClr val="C0C0C0"/>
                  </a:outerShdw>
                </a:effectLst>
                <a:latin typeface="Arial" charset="0"/>
              </a:rPr>
              <a:t> </a:t>
            </a:r>
          </a:p>
          <a:p>
            <a:pPr algn="ctr">
              <a:defRPr/>
            </a:pPr>
            <a:r>
              <a:rPr lang="en-US" sz="2800" i="1" dirty="0" err="1">
                <a:solidFill>
                  <a:srgbClr val="FF0000"/>
                </a:solidFill>
                <a:effectLst>
                  <a:outerShdw blurRad="38100" dist="38100" dir="2700000" algn="tl">
                    <a:srgbClr val="C0C0C0"/>
                  </a:outerShdw>
                </a:effectLst>
                <a:latin typeface="Arial" charset="0"/>
              </a:rPr>
              <a:t>trong</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hợp</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đồng</a:t>
            </a:r>
            <a:endParaRPr lang="en-US" sz="2800" i="1" dirty="0">
              <a:solidFill>
                <a:srgbClr val="FF0000"/>
              </a:solidFill>
              <a:effectLst>
                <a:outerShdw blurRad="38100" dist="38100" dir="2700000" algn="tl">
                  <a:srgbClr val="C0C0C0"/>
                </a:outerShdw>
              </a:effectLst>
              <a:latin typeface="Arial" charset="0"/>
            </a:endParaRPr>
          </a:p>
        </p:txBody>
      </p:sp>
      <p:cxnSp>
        <p:nvCxnSpPr>
          <p:cNvPr id="68620" name="AutoShape 12"/>
          <p:cNvCxnSpPr>
            <a:cxnSpLocks noChangeShapeType="1"/>
            <a:stCxn id="128002" idx="2"/>
            <a:endCxn id="68618" idx="0"/>
          </p:cNvCxnSpPr>
          <p:nvPr/>
        </p:nvCxnSpPr>
        <p:spPr bwMode="auto">
          <a:xfrm flipH="1">
            <a:off x="3798917" y="2876730"/>
            <a:ext cx="2144683" cy="1419046"/>
          </a:xfrm>
          <a:prstGeom prst="straightConnector1">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cxnSp>
      <p:sp>
        <p:nvSpPr>
          <p:cNvPr id="68635" name="AutoShape 27"/>
          <p:cNvSpPr>
            <a:spLocks noChangeArrowheads="1"/>
          </p:cNvSpPr>
          <p:nvPr/>
        </p:nvSpPr>
        <p:spPr bwMode="auto">
          <a:xfrm>
            <a:off x="6172200" y="4286251"/>
            <a:ext cx="3803073" cy="1599160"/>
          </a:xfrm>
          <a:prstGeom prst="roundRect">
            <a:avLst>
              <a:gd name="adj" fmla="val 16667"/>
            </a:avLst>
          </a:prstGeom>
          <a:solidFill>
            <a:schemeClr val="tx2"/>
          </a:solidFill>
          <a:ln w="38100">
            <a:solidFill>
              <a:srgbClr val="FFFF00"/>
            </a:solidFill>
            <a:round/>
            <a:headEnd/>
            <a:tailEnd/>
          </a:ln>
          <a:effectLst/>
        </p:spPr>
        <p:txBody>
          <a:bodyPr wrap="none" anchor="ctr"/>
          <a:lstStyle/>
          <a:p>
            <a:pPr algn="ctr">
              <a:defRPr/>
            </a:pPr>
            <a:r>
              <a:rPr lang="en-US" sz="2800" i="1" dirty="0" err="1">
                <a:solidFill>
                  <a:srgbClr val="FF0000"/>
                </a:solidFill>
                <a:effectLst>
                  <a:outerShdw blurRad="38100" dist="38100" dir="2700000" algn="tl">
                    <a:srgbClr val="C0C0C0"/>
                  </a:outerShdw>
                </a:effectLst>
                <a:latin typeface="Arial" charset="0"/>
              </a:rPr>
              <a:t>xác</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lập</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nên</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các</a:t>
            </a:r>
            <a:endParaRPr lang="en-US" sz="2800" i="1" dirty="0">
              <a:solidFill>
                <a:srgbClr val="FF0000"/>
              </a:solidFill>
              <a:effectLst>
                <a:outerShdw blurRad="38100" dist="38100" dir="2700000" algn="tl">
                  <a:srgbClr val="C0C0C0"/>
                </a:outerShdw>
              </a:effectLst>
              <a:latin typeface="Arial" charset="0"/>
            </a:endParaRPr>
          </a:p>
          <a:p>
            <a:pPr algn="ctr">
              <a:defRPr/>
            </a:pP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quyền</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và</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nghĩa</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vụ</a:t>
            </a:r>
            <a:r>
              <a:rPr lang="en-US" sz="2800" i="1" dirty="0">
                <a:solidFill>
                  <a:srgbClr val="FF0000"/>
                </a:solidFill>
                <a:effectLst>
                  <a:outerShdw blurRad="38100" dist="38100" dir="2700000" algn="tl">
                    <a:srgbClr val="C0C0C0"/>
                  </a:outerShdw>
                </a:effectLst>
                <a:latin typeface="Arial" charset="0"/>
              </a:rPr>
              <a:t> </a:t>
            </a:r>
          </a:p>
          <a:p>
            <a:pPr algn="ctr">
              <a:defRPr/>
            </a:pPr>
            <a:r>
              <a:rPr lang="en-US" sz="2800" i="1" dirty="0" err="1">
                <a:solidFill>
                  <a:srgbClr val="FF0000"/>
                </a:solidFill>
                <a:effectLst>
                  <a:outerShdw blurRad="38100" dist="38100" dir="2700000" algn="tl">
                    <a:srgbClr val="C0C0C0"/>
                  </a:outerShdw>
                </a:effectLst>
                <a:latin typeface="Arial" charset="0"/>
              </a:rPr>
              <a:t>của</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các</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bên</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liên</a:t>
            </a:r>
            <a:r>
              <a:rPr lang="en-US" sz="2800" i="1" dirty="0">
                <a:solidFill>
                  <a:srgbClr val="FF0000"/>
                </a:solidFill>
                <a:effectLst>
                  <a:outerShdw blurRad="38100" dist="38100" dir="2700000" algn="tl">
                    <a:srgbClr val="C0C0C0"/>
                  </a:outerShdw>
                </a:effectLst>
                <a:latin typeface="Arial" charset="0"/>
              </a:rPr>
              <a:t> </a:t>
            </a:r>
            <a:r>
              <a:rPr lang="en-US" sz="2800" i="1" dirty="0" err="1">
                <a:solidFill>
                  <a:srgbClr val="FF0000"/>
                </a:solidFill>
                <a:effectLst>
                  <a:outerShdw blurRad="38100" dist="38100" dir="2700000" algn="tl">
                    <a:srgbClr val="C0C0C0"/>
                  </a:outerShdw>
                </a:effectLst>
                <a:latin typeface="Arial" charset="0"/>
              </a:rPr>
              <a:t>quan</a:t>
            </a:r>
            <a:endParaRPr lang="en-US" sz="2800" i="1" dirty="0">
              <a:solidFill>
                <a:srgbClr val="FF0000"/>
              </a:solidFill>
              <a:effectLst>
                <a:outerShdw blurRad="38100" dist="38100" dir="2700000" algn="tl">
                  <a:srgbClr val="C0C0C0"/>
                </a:outerShdw>
              </a:effectLst>
              <a:latin typeface="Arial" charset="0"/>
            </a:endParaRPr>
          </a:p>
        </p:txBody>
      </p:sp>
      <p:cxnSp>
        <p:nvCxnSpPr>
          <p:cNvPr id="68636" name="AutoShape 28"/>
          <p:cNvCxnSpPr>
            <a:cxnSpLocks noChangeShapeType="1"/>
            <a:stCxn id="128002" idx="2"/>
            <a:endCxn id="68635" idx="0"/>
          </p:cNvCxnSpPr>
          <p:nvPr/>
        </p:nvCxnSpPr>
        <p:spPr bwMode="auto">
          <a:xfrm>
            <a:off x="5943600" y="2876730"/>
            <a:ext cx="2130137" cy="1409521"/>
          </a:xfrm>
          <a:prstGeom prst="straightConnector1">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cxnSp>
      <p:sp>
        <p:nvSpPr>
          <p:cNvPr id="3" name="Title 2"/>
          <p:cNvSpPr>
            <a:spLocks noGrp="1"/>
          </p:cNvSpPr>
          <p:nvPr>
            <p:ph type="title"/>
          </p:nvPr>
        </p:nvSpPr>
        <p:spPr>
          <a:xfrm>
            <a:off x="914400" y="350838"/>
            <a:ext cx="10515600" cy="1325563"/>
          </a:xfrm>
        </p:spPr>
        <p:txBody>
          <a:bodyPr/>
          <a:lstStyle/>
          <a:p>
            <a:pPr algn="ctr"/>
            <a:r>
              <a:rPr lang="en-US" b="1" dirty="0" smtClean="0"/>
              <a:t>NỘI DUNG CỦA HỢP ĐỒNG</a:t>
            </a:r>
            <a:endParaRPr lang="en-US" b="1" dirty="0"/>
          </a:p>
        </p:txBody>
      </p:sp>
    </p:spTree>
    <p:extLst>
      <p:ext uri="{BB962C8B-B14F-4D97-AF65-F5344CB8AC3E}">
        <p14:creationId xmlns:p14="http://schemas.microsoft.com/office/powerpoint/2010/main" val="4172061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8620"/>
                                        </p:tgtEl>
                                        <p:attrNameLst>
                                          <p:attrName>style.visibility</p:attrName>
                                        </p:attrNameLst>
                                      </p:cBhvr>
                                      <p:to>
                                        <p:strVal val="visible"/>
                                      </p:to>
                                    </p:set>
                                    <p:animEffect transition="in" filter="diamond(in)">
                                      <p:cBhvr>
                                        <p:cTn id="7" dur="2000"/>
                                        <p:tgtEl>
                                          <p:spTgt spid="6862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8"/>
                                        </p:tgtEl>
                                        <p:attrNameLst>
                                          <p:attrName>style.visibility</p:attrName>
                                        </p:attrNameLst>
                                      </p:cBhvr>
                                      <p:to>
                                        <p:strVal val="visible"/>
                                      </p:to>
                                    </p:set>
                                    <p:animEffect transition="in" filter="diamond(in)">
                                      <p:cBhvr>
                                        <p:cTn id="10" dur="2000"/>
                                        <p:tgtEl>
                                          <p:spTgt spid="686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68636"/>
                                        </p:tgtEl>
                                        <p:attrNameLst>
                                          <p:attrName>style.visibility</p:attrName>
                                        </p:attrNameLst>
                                      </p:cBhvr>
                                      <p:to>
                                        <p:strVal val="visible"/>
                                      </p:to>
                                    </p:set>
                                    <p:animEffect transition="in" filter="diamond(in)">
                                      <p:cBhvr>
                                        <p:cTn id="15" dur="2000"/>
                                        <p:tgtEl>
                                          <p:spTgt spid="6863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8635"/>
                                        </p:tgtEl>
                                        <p:attrNameLst>
                                          <p:attrName>style.visibility</p:attrName>
                                        </p:attrNameLst>
                                      </p:cBhvr>
                                      <p:to>
                                        <p:strVal val="visible"/>
                                      </p:to>
                                    </p:set>
                                    <p:animEffect transition="in" filter="diamond(in)">
                                      <p:cBhvr>
                                        <p:cTn id="18" dur="2000"/>
                                        <p:tgtEl>
                                          <p:spTgt spid="68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8" grpId="0" animBg="1"/>
      <p:bldP spid="686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4"/>
          <p:cNvSpPr>
            <a:spLocks noChangeArrowheads="1"/>
          </p:cNvSpPr>
          <p:nvPr/>
        </p:nvSpPr>
        <p:spPr bwMode="auto">
          <a:xfrm>
            <a:off x="4953000" y="2578100"/>
            <a:ext cx="2057400" cy="1676400"/>
          </a:xfrm>
          <a:prstGeom prst="octagon">
            <a:avLst>
              <a:gd name="adj" fmla="val 29287"/>
            </a:avLst>
          </a:prstGeom>
          <a:solidFill>
            <a:schemeClr val="accent2">
              <a:lumMod val="40000"/>
              <a:lumOff val="60000"/>
            </a:schemeClr>
          </a:solidFill>
          <a:ln w="38100">
            <a:solidFill>
              <a:srgbClr val="00FF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FF0000"/>
                </a:solidFill>
              </a:rPr>
              <a:t>NỘI DUNG</a:t>
            </a:r>
          </a:p>
          <a:p>
            <a:pPr eaLnBrk="1" hangingPunct="1"/>
            <a:r>
              <a:rPr lang="en-US" altLang="en-US" sz="2400" b="1" dirty="0">
                <a:solidFill>
                  <a:srgbClr val="FF0000"/>
                </a:solidFill>
              </a:rPr>
              <a:t>HỢP ĐỒNG</a:t>
            </a:r>
          </a:p>
        </p:txBody>
      </p:sp>
      <p:sp>
        <p:nvSpPr>
          <p:cNvPr id="152581" name="AutoShape 5"/>
          <p:cNvSpPr>
            <a:spLocks noChangeArrowheads="1"/>
          </p:cNvSpPr>
          <p:nvPr/>
        </p:nvSpPr>
        <p:spPr bwMode="auto">
          <a:xfrm>
            <a:off x="3581400" y="1295400"/>
            <a:ext cx="1905000" cy="1752600"/>
          </a:xfrm>
          <a:prstGeom prst="octagon">
            <a:avLst>
              <a:gd name="adj" fmla="val 29287"/>
            </a:avLst>
          </a:prstGeom>
          <a:solidFill>
            <a:srgbClr val="FFFF00"/>
          </a:solidFill>
          <a:ln w="38100">
            <a:solidFill>
              <a:srgbClr val="3333CC"/>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chemeClr val="accent1"/>
                </a:solidFill>
              </a:rPr>
              <a:t>ĐỐI</a:t>
            </a:r>
          </a:p>
          <a:p>
            <a:pPr eaLnBrk="1" hangingPunct="1"/>
            <a:r>
              <a:rPr lang="en-US" altLang="en-US" sz="2800" b="1">
                <a:solidFill>
                  <a:schemeClr val="accent1"/>
                </a:solidFill>
              </a:rPr>
              <a:t> </a:t>
            </a:r>
            <a:r>
              <a:rPr lang="en-US" altLang="en-US" sz="2600" b="1">
                <a:solidFill>
                  <a:schemeClr val="accent1"/>
                </a:solidFill>
              </a:rPr>
              <a:t>TƯỢNG</a:t>
            </a:r>
          </a:p>
        </p:txBody>
      </p:sp>
      <p:sp>
        <p:nvSpPr>
          <p:cNvPr id="152582" name="AutoShape 6"/>
          <p:cNvSpPr>
            <a:spLocks noChangeArrowheads="1"/>
          </p:cNvSpPr>
          <p:nvPr/>
        </p:nvSpPr>
        <p:spPr bwMode="auto">
          <a:xfrm>
            <a:off x="6529388" y="1395413"/>
            <a:ext cx="1955800" cy="1676400"/>
          </a:xfrm>
          <a:prstGeom prst="octagon">
            <a:avLst>
              <a:gd name="adj" fmla="val 29287"/>
            </a:avLst>
          </a:prstGeom>
          <a:solidFill>
            <a:srgbClr val="FFFF00"/>
          </a:solidFill>
          <a:ln w="38100">
            <a:solidFill>
              <a:srgbClr val="3333CC"/>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accent1"/>
                </a:solidFill>
              </a:rPr>
              <a:t>SỐ LƯỢNG,</a:t>
            </a:r>
          </a:p>
          <a:p>
            <a:pPr algn="ctr" eaLnBrk="1" hangingPunct="1"/>
            <a:r>
              <a:rPr lang="en-US" altLang="en-US" sz="2400" b="1">
                <a:solidFill>
                  <a:schemeClr val="accent1"/>
                </a:solidFill>
              </a:rPr>
              <a:t> CHẤT</a:t>
            </a:r>
          </a:p>
          <a:p>
            <a:pPr algn="ctr" eaLnBrk="1" hangingPunct="1"/>
            <a:r>
              <a:rPr lang="en-US" altLang="en-US" sz="2400" b="1">
                <a:solidFill>
                  <a:schemeClr val="accent1"/>
                </a:solidFill>
              </a:rPr>
              <a:t> LƯỢNG</a:t>
            </a:r>
          </a:p>
        </p:txBody>
      </p:sp>
      <p:sp>
        <p:nvSpPr>
          <p:cNvPr id="152583" name="AutoShape 7"/>
          <p:cNvSpPr>
            <a:spLocks noChangeArrowheads="1"/>
          </p:cNvSpPr>
          <p:nvPr/>
        </p:nvSpPr>
        <p:spPr bwMode="auto">
          <a:xfrm>
            <a:off x="5029200" y="152400"/>
            <a:ext cx="1981200" cy="1676400"/>
          </a:xfrm>
          <a:prstGeom prst="octagon">
            <a:avLst>
              <a:gd name="adj" fmla="val 29287"/>
            </a:avLst>
          </a:prstGeom>
          <a:solidFill>
            <a:srgbClr val="002060"/>
          </a:solidFill>
          <a:ln w="381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accent2"/>
                </a:solidFill>
              </a:rPr>
              <a:t>PHƯƠNG </a:t>
            </a:r>
          </a:p>
          <a:p>
            <a:pPr algn="ctr" eaLnBrk="1" hangingPunct="1"/>
            <a:r>
              <a:rPr lang="en-US" altLang="en-US" b="1">
                <a:solidFill>
                  <a:schemeClr val="accent2"/>
                </a:solidFill>
              </a:rPr>
              <a:t>THỨC</a:t>
            </a:r>
          </a:p>
          <a:p>
            <a:pPr algn="ctr" eaLnBrk="1" hangingPunct="1"/>
            <a:r>
              <a:rPr lang="en-US" altLang="en-US" sz="2400">
                <a:solidFill>
                  <a:schemeClr val="accent2"/>
                </a:solidFill>
              </a:rPr>
              <a:t>THANH</a:t>
            </a:r>
          </a:p>
          <a:p>
            <a:pPr algn="ctr" eaLnBrk="1" hangingPunct="1"/>
            <a:r>
              <a:rPr lang="en-US" altLang="en-US" sz="2400">
                <a:solidFill>
                  <a:schemeClr val="accent2"/>
                </a:solidFill>
              </a:rPr>
              <a:t> TOÁN</a:t>
            </a:r>
          </a:p>
        </p:txBody>
      </p:sp>
      <p:sp>
        <p:nvSpPr>
          <p:cNvPr id="152584" name="AutoShape 8"/>
          <p:cNvSpPr>
            <a:spLocks noChangeArrowheads="1"/>
          </p:cNvSpPr>
          <p:nvPr/>
        </p:nvSpPr>
        <p:spPr bwMode="auto">
          <a:xfrm>
            <a:off x="3657600" y="3810000"/>
            <a:ext cx="1816100" cy="1676400"/>
          </a:xfrm>
          <a:prstGeom prst="octagon">
            <a:avLst>
              <a:gd name="adj" fmla="val 29287"/>
            </a:avLst>
          </a:prstGeom>
          <a:solidFill>
            <a:srgbClr val="FFFF00"/>
          </a:solidFill>
          <a:ln w="38100">
            <a:solidFill>
              <a:srgbClr val="3333CC"/>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chemeClr val="accent1"/>
                </a:solidFill>
              </a:rPr>
              <a:t>GIÁ</a:t>
            </a:r>
          </a:p>
          <a:p>
            <a:pPr algn="ctr" eaLnBrk="1" hangingPunct="1"/>
            <a:r>
              <a:rPr lang="en-US" altLang="en-US" sz="2800" b="1">
                <a:solidFill>
                  <a:schemeClr val="accent1"/>
                </a:solidFill>
              </a:rPr>
              <a:t> CẢ</a:t>
            </a:r>
          </a:p>
        </p:txBody>
      </p:sp>
      <p:sp>
        <p:nvSpPr>
          <p:cNvPr id="152585" name="AutoShape 9"/>
          <p:cNvSpPr>
            <a:spLocks noChangeArrowheads="1"/>
          </p:cNvSpPr>
          <p:nvPr/>
        </p:nvSpPr>
        <p:spPr bwMode="auto">
          <a:xfrm>
            <a:off x="2286000" y="2603500"/>
            <a:ext cx="1816100" cy="1676400"/>
          </a:xfrm>
          <a:prstGeom prst="octagon">
            <a:avLst>
              <a:gd name="adj" fmla="val 29287"/>
            </a:avLst>
          </a:prstGeom>
          <a:solidFill>
            <a:srgbClr val="002060"/>
          </a:solidFill>
          <a:ln w="381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chemeClr val="accent2"/>
                </a:solidFill>
              </a:rPr>
              <a:t>QUYỀN</a:t>
            </a:r>
          </a:p>
          <a:p>
            <a:pPr eaLnBrk="1" hangingPunct="1"/>
            <a:r>
              <a:rPr lang="en-US" altLang="en-US" sz="2000" b="1">
                <a:solidFill>
                  <a:schemeClr val="accent2"/>
                </a:solidFill>
              </a:rPr>
              <a:t>VÀ</a:t>
            </a:r>
          </a:p>
          <a:p>
            <a:pPr eaLnBrk="1" hangingPunct="1"/>
            <a:r>
              <a:rPr lang="en-US" altLang="en-US" sz="2000" b="1">
                <a:solidFill>
                  <a:schemeClr val="accent2"/>
                </a:solidFill>
              </a:rPr>
              <a:t>NGHĨA VỤ</a:t>
            </a:r>
          </a:p>
        </p:txBody>
      </p:sp>
      <p:sp>
        <p:nvSpPr>
          <p:cNvPr id="152586" name="AutoShape 10"/>
          <p:cNvSpPr>
            <a:spLocks noChangeArrowheads="1"/>
          </p:cNvSpPr>
          <p:nvPr/>
        </p:nvSpPr>
        <p:spPr bwMode="auto">
          <a:xfrm>
            <a:off x="6488113" y="3784600"/>
            <a:ext cx="1993900" cy="1625600"/>
          </a:xfrm>
          <a:prstGeom prst="octagon">
            <a:avLst>
              <a:gd name="adj" fmla="val 29287"/>
            </a:avLst>
          </a:prstGeom>
          <a:solidFill>
            <a:srgbClr val="FFFF00"/>
          </a:solidFill>
          <a:ln w="38100">
            <a:solidFill>
              <a:srgbClr val="3333CC"/>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chemeClr val="accent1"/>
                </a:solidFill>
              </a:rPr>
              <a:t>THỜI</a:t>
            </a:r>
          </a:p>
          <a:p>
            <a:pPr eaLnBrk="1" hangingPunct="1"/>
            <a:r>
              <a:rPr lang="en-US" altLang="en-US" sz="2400" b="1">
                <a:solidFill>
                  <a:schemeClr val="accent1"/>
                </a:solidFill>
              </a:rPr>
              <a:t> GIAN,</a:t>
            </a:r>
          </a:p>
          <a:p>
            <a:pPr eaLnBrk="1" hangingPunct="1"/>
            <a:r>
              <a:rPr lang="en-US" altLang="en-US" sz="2400" b="1">
                <a:solidFill>
                  <a:schemeClr val="accent1"/>
                </a:solidFill>
              </a:rPr>
              <a:t> ĐỊA ĐIỂM</a:t>
            </a:r>
          </a:p>
        </p:txBody>
      </p:sp>
      <p:sp>
        <p:nvSpPr>
          <p:cNvPr id="152587" name="AutoShape 11"/>
          <p:cNvSpPr>
            <a:spLocks noChangeArrowheads="1"/>
          </p:cNvSpPr>
          <p:nvPr/>
        </p:nvSpPr>
        <p:spPr bwMode="auto">
          <a:xfrm>
            <a:off x="5053013" y="4965700"/>
            <a:ext cx="1905000" cy="1676400"/>
          </a:xfrm>
          <a:prstGeom prst="octagon">
            <a:avLst>
              <a:gd name="adj" fmla="val 29287"/>
            </a:avLst>
          </a:prstGeom>
          <a:solidFill>
            <a:srgbClr val="002060"/>
          </a:solidFill>
          <a:ln w="381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solidFill>
                  <a:schemeClr val="accent2"/>
                </a:solidFill>
              </a:rPr>
              <a:t>PHẠT</a:t>
            </a:r>
          </a:p>
          <a:p>
            <a:pPr eaLnBrk="1" hangingPunct="1"/>
            <a:r>
              <a:rPr lang="en-US" altLang="en-US" sz="2200" b="1">
                <a:solidFill>
                  <a:schemeClr val="accent2"/>
                </a:solidFill>
              </a:rPr>
              <a:t> VI PHẠM</a:t>
            </a:r>
          </a:p>
        </p:txBody>
      </p:sp>
      <p:sp>
        <p:nvSpPr>
          <p:cNvPr id="152588" name="AutoShape 12"/>
          <p:cNvSpPr>
            <a:spLocks noChangeArrowheads="1"/>
          </p:cNvSpPr>
          <p:nvPr/>
        </p:nvSpPr>
        <p:spPr bwMode="auto">
          <a:xfrm>
            <a:off x="8001000" y="2590800"/>
            <a:ext cx="1676400" cy="1676400"/>
          </a:xfrm>
          <a:prstGeom prst="octagon">
            <a:avLst>
              <a:gd name="adj" fmla="val 29287"/>
            </a:avLst>
          </a:prstGeom>
          <a:solidFill>
            <a:srgbClr val="002060"/>
          </a:solidFill>
          <a:ln w="381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a:solidFill>
                  <a:schemeClr val="accent2"/>
                </a:solidFill>
              </a:rPr>
              <a:t>TRÁCH</a:t>
            </a:r>
          </a:p>
          <a:p>
            <a:pPr algn="just" eaLnBrk="1" hangingPunct="1"/>
            <a:r>
              <a:rPr lang="en-US" altLang="en-US" sz="2400" b="1">
                <a:solidFill>
                  <a:schemeClr val="accent2"/>
                </a:solidFill>
              </a:rPr>
              <a:t> NHIỆM</a:t>
            </a:r>
          </a:p>
          <a:p>
            <a:pPr algn="just" eaLnBrk="1" hangingPunct="1"/>
            <a:r>
              <a:rPr lang="en-US" altLang="en-US" sz="2400" b="1">
                <a:solidFill>
                  <a:schemeClr val="accent2"/>
                </a:solidFill>
              </a:rPr>
              <a:t>KHI VP</a:t>
            </a:r>
          </a:p>
        </p:txBody>
      </p:sp>
    </p:spTree>
    <p:extLst>
      <p:ext uri="{BB962C8B-B14F-4D97-AF65-F5344CB8AC3E}">
        <p14:creationId xmlns:p14="http://schemas.microsoft.com/office/powerpoint/2010/main" val="426138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2581"/>
                                        </p:tgtEl>
                                        <p:attrNameLst>
                                          <p:attrName>style.visibility</p:attrName>
                                        </p:attrNameLst>
                                      </p:cBhvr>
                                      <p:to>
                                        <p:strVal val="visible"/>
                                      </p:to>
                                    </p:set>
                                    <p:animEffect transition="in" filter="diamond(in)">
                                      <p:cBhvr>
                                        <p:cTn id="7" dur="2000"/>
                                        <p:tgtEl>
                                          <p:spTgt spid="15258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2582"/>
                                        </p:tgtEl>
                                        <p:attrNameLst>
                                          <p:attrName>style.visibility</p:attrName>
                                        </p:attrNameLst>
                                      </p:cBhvr>
                                      <p:to>
                                        <p:strVal val="visible"/>
                                      </p:to>
                                    </p:set>
                                    <p:animEffect transition="in" filter="diamond(in)">
                                      <p:cBhvr>
                                        <p:cTn id="10" dur="2000"/>
                                        <p:tgtEl>
                                          <p:spTgt spid="15258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2586"/>
                                        </p:tgtEl>
                                        <p:attrNameLst>
                                          <p:attrName>style.visibility</p:attrName>
                                        </p:attrNameLst>
                                      </p:cBhvr>
                                      <p:to>
                                        <p:strVal val="visible"/>
                                      </p:to>
                                    </p:set>
                                    <p:animEffect transition="in" filter="diamond(in)">
                                      <p:cBhvr>
                                        <p:cTn id="13" dur="2000"/>
                                        <p:tgtEl>
                                          <p:spTgt spid="15258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52584"/>
                                        </p:tgtEl>
                                        <p:attrNameLst>
                                          <p:attrName>style.visibility</p:attrName>
                                        </p:attrNameLst>
                                      </p:cBhvr>
                                      <p:to>
                                        <p:strVal val="visible"/>
                                      </p:to>
                                    </p:set>
                                    <p:animEffect transition="in" filter="diamond(in)">
                                      <p:cBhvr>
                                        <p:cTn id="16" dur="2000"/>
                                        <p:tgtEl>
                                          <p:spTgt spid="1525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52583"/>
                                        </p:tgtEl>
                                        <p:attrNameLst>
                                          <p:attrName>style.visibility</p:attrName>
                                        </p:attrNameLst>
                                      </p:cBhvr>
                                      <p:to>
                                        <p:strVal val="visible"/>
                                      </p:to>
                                    </p:set>
                                    <p:animEffect transition="in" filter="diamond(in)">
                                      <p:cBhvr>
                                        <p:cTn id="21" dur="2000"/>
                                        <p:tgtEl>
                                          <p:spTgt spid="152583"/>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52585"/>
                                        </p:tgtEl>
                                        <p:attrNameLst>
                                          <p:attrName>style.visibility</p:attrName>
                                        </p:attrNameLst>
                                      </p:cBhvr>
                                      <p:to>
                                        <p:strVal val="visible"/>
                                      </p:to>
                                    </p:set>
                                    <p:animEffect transition="in" filter="diamond(in)">
                                      <p:cBhvr>
                                        <p:cTn id="24" dur="2000"/>
                                        <p:tgtEl>
                                          <p:spTgt spid="152585"/>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52587"/>
                                        </p:tgtEl>
                                        <p:attrNameLst>
                                          <p:attrName>style.visibility</p:attrName>
                                        </p:attrNameLst>
                                      </p:cBhvr>
                                      <p:to>
                                        <p:strVal val="visible"/>
                                      </p:to>
                                    </p:set>
                                    <p:animEffect transition="in" filter="diamond(in)">
                                      <p:cBhvr>
                                        <p:cTn id="27" dur="2000"/>
                                        <p:tgtEl>
                                          <p:spTgt spid="152587"/>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52588"/>
                                        </p:tgtEl>
                                        <p:attrNameLst>
                                          <p:attrName>style.visibility</p:attrName>
                                        </p:attrNameLst>
                                      </p:cBhvr>
                                      <p:to>
                                        <p:strVal val="visible"/>
                                      </p:to>
                                    </p:set>
                                    <p:animEffect transition="in" filter="diamond(in)">
                                      <p:cBhvr>
                                        <p:cTn id="30" dur="2000"/>
                                        <p:tgtEl>
                                          <p:spTgt spid="152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P spid="152582" grpId="0" animBg="1"/>
      <p:bldP spid="152583" grpId="0" animBg="1"/>
      <p:bldP spid="152584" grpId="0" animBg="1"/>
      <p:bldP spid="152585" grpId="0" animBg="1"/>
      <p:bldP spid="152586" grpId="0" animBg="1"/>
      <p:bldP spid="152587" grpId="0" animBg="1"/>
      <p:bldP spid="15258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2057400" y="685801"/>
            <a:ext cx="8229600" cy="646113"/>
          </a:xfrm>
          <a:prstGeom prst="rect">
            <a:avLst/>
          </a:prstGeom>
          <a:solidFill>
            <a:schemeClr val="tx1"/>
          </a:solidFill>
          <a:ln w="9525">
            <a:solidFill>
              <a:srgbClr val="00FF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solidFill>
                  <a:srgbClr val="FF0000"/>
                </a:solidFill>
              </a:rPr>
              <a:t>BLDS </a:t>
            </a:r>
            <a:r>
              <a:rPr lang="en-US" altLang="en-US" sz="3600" b="1" dirty="0" smtClean="0">
                <a:solidFill>
                  <a:srgbClr val="FF0000"/>
                </a:solidFill>
              </a:rPr>
              <a:t>2015 </a:t>
            </a:r>
            <a:r>
              <a:rPr lang="en-US" altLang="en-US" sz="3600" b="1" dirty="0">
                <a:solidFill>
                  <a:srgbClr val="FF0000"/>
                </a:solidFill>
              </a:rPr>
              <a:t>qui </a:t>
            </a:r>
            <a:r>
              <a:rPr lang="en-US" altLang="en-US" sz="3600" b="1" dirty="0" err="1">
                <a:solidFill>
                  <a:srgbClr val="FF0000"/>
                </a:solidFill>
              </a:rPr>
              <a:t>định</a:t>
            </a:r>
            <a:r>
              <a:rPr lang="en-US" altLang="en-US" sz="3600" b="1" dirty="0">
                <a:solidFill>
                  <a:srgbClr val="FF0000"/>
                </a:solidFill>
              </a:rPr>
              <a:t> </a:t>
            </a:r>
            <a:r>
              <a:rPr lang="en-US" altLang="en-US" sz="3600" b="1" dirty="0" err="1">
                <a:solidFill>
                  <a:srgbClr val="FF0000"/>
                </a:solidFill>
              </a:rPr>
              <a:t>các</a:t>
            </a:r>
            <a:r>
              <a:rPr lang="en-US" altLang="en-US" sz="3600" b="1" dirty="0">
                <a:solidFill>
                  <a:srgbClr val="FF0000"/>
                </a:solidFill>
              </a:rPr>
              <a:t> </a:t>
            </a:r>
            <a:r>
              <a:rPr lang="en-US" altLang="en-US" sz="3600" b="1" dirty="0" err="1">
                <a:solidFill>
                  <a:srgbClr val="FF0000"/>
                </a:solidFill>
              </a:rPr>
              <a:t>biện</a:t>
            </a:r>
            <a:r>
              <a:rPr lang="en-US" altLang="en-US" sz="3600" b="1" dirty="0">
                <a:solidFill>
                  <a:srgbClr val="FF0000"/>
                </a:solidFill>
              </a:rPr>
              <a:t> </a:t>
            </a:r>
            <a:r>
              <a:rPr lang="en-US" altLang="en-US" sz="3600" b="1" dirty="0" err="1">
                <a:solidFill>
                  <a:srgbClr val="FF0000"/>
                </a:solidFill>
              </a:rPr>
              <a:t>pháp</a:t>
            </a:r>
            <a:r>
              <a:rPr lang="en-US" altLang="en-US" sz="3200" dirty="0">
                <a:solidFill>
                  <a:srgbClr val="FF0000"/>
                </a:solidFill>
              </a:rPr>
              <a:t>:</a:t>
            </a:r>
            <a:endParaRPr lang="fr-FR" altLang="en-US" sz="3200" dirty="0">
              <a:solidFill>
                <a:srgbClr val="FF0000"/>
              </a:solidFill>
            </a:endParaRPr>
          </a:p>
        </p:txBody>
      </p:sp>
      <p:sp>
        <p:nvSpPr>
          <p:cNvPr id="158723" name="Text Box 3"/>
          <p:cNvSpPr txBox="1">
            <a:spLocks noChangeArrowheads="1"/>
          </p:cNvSpPr>
          <p:nvPr/>
        </p:nvSpPr>
        <p:spPr bwMode="auto">
          <a:xfrm>
            <a:off x="2082800" y="1828801"/>
            <a:ext cx="3962400" cy="3508375"/>
          </a:xfrm>
          <a:prstGeom prst="rect">
            <a:avLst/>
          </a:prstGeom>
          <a:solidFill>
            <a:schemeClr val="accent2"/>
          </a:solidFill>
          <a:ln w="2857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en-US" sz="3200" b="1"/>
          </a:p>
          <a:p>
            <a:pPr eaLnBrk="1" hangingPunct="1"/>
            <a:r>
              <a:rPr lang="pt-BR" altLang="en-US" sz="3200" b="1"/>
              <a:t>a) Cầm cố tài sản</a:t>
            </a:r>
          </a:p>
          <a:p>
            <a:pPr eaLnBrk="1" hangingPunct="1"/>
            <a:endParaRPr lang="pt-BR" altLang="en-US" sz="3000" b="1"/>
          </a:p>
          <a:p>
            <a:pPr eaLnBrk="1" hangingPunct="1"/>
            <a:r>
              <a:rPr lang="pt-BR" altLang="en-US" sz="3200" b="1"/>
              <a:t>b) Thế chấp tài sản</a:t>
            </a:r>
          </a:p>
          <a:p>
            <a:pPr eaLnBrk="1" hangingPunct="1"/>
            <a:endParaRPr lang="pt-BR" altLang="en-US" sz="3200" b="1"/>
          </a:p>
          <a:p>
            <a:pPr eaLnBrk="1" hangingPunct="1"/>
            <a:r>
              <a:rPr lang="pt-BR" altLang="en-US" sz="3200" b="1"/>
              <a:t>c) Đặt cọc</a:t>
            </a:r>
          </a:p>
          <a:p>
            <a:pPr eaLnBrk="1" hangingPunct="1"/>
            <a:endParaRPr lang="en-US" altLang="en-US" sz="3200" b="1"/>
          </a:p>
        </p:txBody>
      </p:sp>
      <p:sp>
        <p:nvSpPr>
          <p:cNvPr id="158724" name="Text Box 4"/>
          <p:cNvSpPr txBox="1">
            <a:spLocks noChangeArrowheads="1"/>
          </p:cNvSpPr>
          <p:nvPr/>
        </p:nvSpPr>
        <p:spPr bwMode="auto">
          <a:xfrm>
            <a:off x="6502400" y="1828801"/>
            <a:ext cx="3784600" cy="3540125"/>
          </a:xfrm>
          <a:prstGeom prst="rect">
            <a:avLst/>
          </a:prstGeom>
          <a:solidFill>
            <a:schemeClr val="accent2"/>
          </a:solidFill>
          <a:ln w="2857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sz="3200" b="1"/>
              <a:t>d) Ký cược</a:t>
            </a:r>
          </a:p>
          <a:p>
            <a:pPr eaLnBrk="1" hangingPunct="1"/>
            <a:endParaRPr lang="pt-BR" altLang="en-US" sz="3200" b="1"/>
          </a:p>
          <a:p>
            <a:pPr eaLnBrk="1" hangingPunct="1"/>
            <a:r>
              <a:rPr lang="pt-BR" altLang="en-US" sz="3200" b="1"/>
              <a:t>đ) Ký quỹ</a:t>
            </a:r>
          </a:p>
          <a:p>
            <a:pPr eaLnBrk="1" hangingPunct="1"/>
            <a:endParaRPr lang="pt-BR" altLang="en-US" sz="3200" b="1"/>
          </a:p>
          <a:p>
            <a:pPr eaLnBrk="1" hangingPunct="1"/>
            <a:r>
              <a:rPr lang="pt-BR" altLang="en-US" sz="3200" b="1"/>
              <a:t>e) Bảo lãnh</a:t>
            </a:r>
          </a:p>
          <a:p>
            <a:pPr eaLnBrk="1" hangingPunct="1"/>
            <a:endParaRPr lang="pt-BR" altLang="en-US" sz="3200" b="1"/>
          </a:p>
          <a:p>
            <a:pPr eaLnBrk="1" hangingPunct="1"/>
            <a:r>
              <a:rPr lang="pt-BR" altLang="en-US" sz="3200" b="1"/>
              <a:t>g) Tín chấp</a:t>
            </a:r>
            <a:endParaRPr lang="en-US" altLang="en-US" sz="3200" b="1"/>
          </a:p>
        </p:txBody>
      </p:sp>
    </p:spTree>
    <p:extLst>
      <p:ext uri="{BB962C8B-B14F-4D97-AF65-F5344CB8AC3E}">
        <p14:creationId xmlns:p14="http://schemas.microsoft.com/office/powerpoint/2010/main" val="4118329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8723"/>
                                        </p:tgtEl>
                                        <p:attrNameLst>
                                          <p:attrName>style.visibility</p:attrName>
                                        </p:attrNameLst>
                                      </p:cBhvr>
                                      <p:to>
                                        <p:strVal val="visible"/>
                                      </p:to>
                                    </p:set>
                                    <p:animEffect transition="in" filter="diamond(in)">
                                      <p:cBhvr>
                                        <p:cTn id="7" dur="2000"/>
                                        <p:tgtEl>
                                          <p:spTgt spid="15872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8724"/>
                                        </p:tgtEl>
                                        <p:attrNameLst>
                                          <p:attrName>style.visibility</p:attrName>
                                        </p:attrNameLst>
                                      </p:cBhvr>
                                      <p:to>
                                        <p:strVal val="visible"/>
                                      </p:to>
                                    </p:set>
                                    <p:animEffect transition="in" filter="diamond(in)">
                                      <p:cBhvr>
                                        <p:cTn id="10" dur="20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animBg="1"/>
      <p:bldP spid="1587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THẢO LUẬN</a:t>
            </a:r>
            <a:endParaRPr lang="en-US" dirty="0"/>
          </a:p>
        </p:txBody>
      </p:sp>
      <p:sp>
        <p:nvSpPr>
          <p:cNvPr id="3" name="Content Placeholder 2"/>
          <p:cNvSpPr>
            <a:spLocks noGrp="1"/>
          </p:cNvSpPr>
          <p:nvPr>
            <p:ph idx="1"/>
          </p:nvPr>
        </p:nvSpPr>
        <p:spPr/>
        <p:txBody>
          <a:bodyPr/>
          <a:lstStyle/>
          <a:p>
            <a:r>
              <a:rPr lang="en-US" sz="4000" dirty="0"/>
              <a:t>A </a:t>
            </a:r>
            <a:r>
              <a:rPr lang="en-US" sz="4000" dirty="0" err="1"/>
              <a:t>và</a:t>
            </a:r>
            <a:r>
              <a:rPr lang="en-US" sz="4000" dirty="0"/>
              <a:t> B </a:t>
            </a:r>
            <a:r>
              <a:rPr lang="en-US" sz="4000" dirty="0" err="1"/>
              <a:t>giao</a:t>
            </a:r>
            <a:r>
              <a:rPr lang="en-US" sz="4000" dirty="0"/>
              <a:t> </a:t>
            </a:r>
            <a:r>
              <a:rPr lang="en-US" sz="4000" dirty="0" err="1"/>
              <a:t>kết</a:t>
            </a:r>
            <a:r>
              <a:rPr lang="en-US" sz="4000" dirty="0"/>
              <a:t> </a:t>
            </a:r>
            <a:r>
              <a:rPr lang="en-US" sz="4000" dirty="0" err="1"/>
              <a:t>với</a:t>
            </a:r>
            <a:r>
              <a:rPr lang="en-US" sz="4000" dirty="0"/>
              <a:t> </a:t>
            </a:r>
            <a:r>
              <a:rPr lang="en-US" sz="4000" dirty="0" err="1"/>
              <a:t>nhau</a:t>
            </a:r>
            <a:r>
              <a:rPr lang="en-US" sz="4000" dirty="0"/>
              <a:t> </a:t>
            </a:r>
            <a:r>
              <a:rPr lang="en-US" sz="4000" dirty="0" err="1"/>
              <a:t>một</a:t>
            </a:r>
            <a:r>
              <a:rPr lang="en-US" sz="4000" dirty="0"/>
              <a:t> </a:t>
            </a:r>
            <a:r>
              <a:rPr lang="en-US" sz="4000" dirty="0" err="1"/>
              <a:t>hợp</a:t>
            </a:r>
            <a:r>
              <a:rPr lang="en-US" sz="4000" dirty="0"/>
              <a:t> </a:t>
            </a:r>
            <a:r>
              <a:rPr lang="en-US" sz="4000" dirty="0" err="1"/>
              <a:t>đồng</a:t>
            </a:r>
            <a:r>
              <a:rPr lang="en-US" sz="4000" dirty="0"/>
              <a:t> </a:t>
            </a:r>
            <a:r>
              <a:rPr lang="en-US" sz="4000" dirty="0" err="1"/>
              <a:t>mua</a:t>
            </a:r>
            <a:r>
              <a:rPr lang="en-US" sz="4000" dirty="0"/>
              <a:t> </a:t>
            </a:r>
            <a:r>
              <a:rPr lang="en-US" sz="4000" dirty="0" err="1"/>
              <a:t>bán</a:t>
            </a:r>
            <a:r>
              <a:rPr lang="en-US" sz="4000" dirty="0"/>
              <a:t> </a:t>
            </a:r>
            <a:r>
              <a:rPr lang="en-US" sz="4000" dirty="0" err="1"/>
              <a:t>nhà</a:t>
            </a:r>
            <a:r>
              <a:rPr lang="en-US" sz="4000" dirty="0"/>
              <a:t> ở. Theo </a:t>
            </a:r>
            <a:r>
              <a:rPr lang="en-US" sz="4000" dirty="0" err="1"/>
              <a:t>đó</a:t>
            </a:r>
            <a:r>
              <a:rPr lang="en-US" sz="4000" dirty="0"/>
              <a:t>, A </a:t>
            </a:r>
            <a:r>
              <a:rPr lang="en-US" sz="4000" dirty="0" err="1"/>
              <a:t>bán</a:t>
            </a:r>
            <a:r>
              <a:rPr lang="en-US" sz="4000" dirty="0"/>
              <a:t> </a:t>
            </a:r>
            <a:r>
              <a:rPr lang="en-US" sz="4000" dirty="0" err="1"/>
              <a:t>cho</a:t>
            </a:r>
            <a:r>
              <a:rPr lang="en-US" sz="4000" dirty="0"/>
              <a:t> B </a:t>
            </a:r>
            <a:r>
              <a:rPr lang="en-US" sz="4000" dirty="0" err="1"/>
              <a:t>căn</a:t>
            </a:r>
            <a:r>
              <a:rPr lang="en-US" sz="4000" dirty="0"/>
              <a:t> </a:t>
            </a:r>
            <a:r>
              <a:rPr lang="en-US" sz="4000" dirty="0" err="1"/>
              <a:t>nhà</a:t>
            </a:r>
            <a:r>
              <a:rPr lang="en-US" sz="4000" dirty="0"/>
              <a:t> </a:t>
            </a:r>
            <a:r>
              <a:rPr lang="en-US" sz="4000" dirty="0" err="1"/>
              <a:t>tại</a:t>
            </a:r>
            <a:r>
              <a:rPr lang="en-US" sz="4000" dirty="0"/>
              <a:t> </a:t>
            </a:r>
            <a:r>
              <a:rPr lang="en-US" sz="4000" dirty="0" err="1"/>
              <a:t>quận</a:t>
            </a:r>
            <a:r>
              <a:rPr lang="en-US" sz="4000" dirty="0"/>
              <a:t> Y, </a:t>
            </a:r>
            <a:r>
              <a:rPr lang="en-US" sz="4000" dirty="0" err="1"/>
              <a:t>thành</a:t>
            </a:r>
            <a:r>
              <a:rPr lang="en-US" sz="4000" dirty="0"/>
              <a:t> </a:t>
            </a:r>
            <a:r>
              <a:rPr lang="en-US" sz="4000" dirty="0" err="1"/>
              <a:t>phố</a:t>
            </a:r>
            <a:r>
              <a:rPr lang="en-US" sz="4000" dirty="0"/>
              <a:t> X </a:t>
            </a:r>
            <a:r>
              <a:rPr lang="en-US" sz="4000" dirty="0" err="1"/>
              <a:t>có</a:t>
            </a:r>
            <a:r>
              <a:rPr lang="en-US" sz="4000" dirty="0"/>
              <a:t> </a:t>
            </a:r>
            <a:r>
              <a:rPr lang="en-US" sz="4000" dirty="0" err="1"/>
              <a:t>tổng</a:t>
            </a:r>
            <a:r>
              <a:rPr lang="en-US" sz="4000" dirty="0"/>
              <a:t> </a:t>
            </a:r>
            <a:r>
              <a:rPr lang="en-US" sz="4000" dirty="0" err="1"/>
              <a:t>diện</a:t>
            </a:r>
            <a:r>
              <a:rPr lang="en-US" sz="4000" dirty="0"/>
              <a:t> </a:t>
            </a:r>
            <a:r>
              <a:rPr lang="en-US" sz="4000" dirty="0" err="1"/>
              <a:t>tích</a:t>
            </a:r>
            <a:r>
              <a:rPr lang="en-US" sz="4000" dirty="0"/>
              <a:t> </a:t>
            </a:r>
            <a:r>
              <a:rPr lang="en-US" sz="4000" dirty="0" err="1"/>
              <a:t>là</a:t>
            </a:r>
            <a:r>
              <a:rPr lang="en-US" sz="4000" dirty="0"/>
              <a:t> 120 m2 </a:t>
            </a:r>
            <a:r>
              <a:rPr lang="en-US" sz="4000" dirty="0" err="1"/>
              <a:t>với</a:t>
            </a:r>
            <a:r>
              <a:rPr lang="en-US" sz="4000" dirty="0"/>
              <a:t> </a:t>
            </a:r>
            <a:r>
              <a:rPr lang="en-US" sz="4000" dirty="0" err="1"/>
              <a:t>giá</a:t>
            </a:r>
            <a:r>
              <a:rPr lang="en-US" sz="4000" dirty="0"/>
              <a:t> 10 </a:t>
            </a:r>
            <a:r>
              <a:rPr lang="en-US" sz="4000" dirty="0" err="1"/>
              <a:t>tỷ</a:t>
            </a:r>
            <a:r>
              <a:rPr lang="en-US" sz="4000" dirty="0"/>
              <a:t> VNĐ. Hai </a:t>
            </a:r>
            <a:r>
              <a:rPr lang="en-US" sz="4000" dirty="0" err="1"/>
              <a:t>bên</a:t>
            </a:r>
            <a:r>
              <a:rPr lang="en-US" sz="4000" dirty="0"/>
              <a:t> </a:t>
            </a:r>
            <a:r>
              <a:rPr lang="en-US" sz="4000" dirty="0" err="1"/>
              <a:t>thỏa</a:t>
            </a:r>
            <a:r>
              <a:rPr lang="en-US" sz="4000" dirty="0"/>
              <a:t> </a:t>
            </a:r>
            <a:r>
              <a:rPr lang="en-US" sz="4000" dirty="0" err="1"/>
              <a:t>thuận</a:t>
            </a:r>
            <a:r>
              <a:rPr lang="en-US" sz="4000" dirty="0"/>
              <a:t> </a:t>
            </a:r>
            <a:r>
              <a:rPr lang="en-US" sz="4000" dirty="0" err="1"/>
              <a:t>viết</a:t>
            </a:r>
            <a:r>
              <a:rPr lang="en-US" sz="4000" dirty="0"/>
              <a:t> </a:t>
            </a:r>
            <a:r>
              <a:rPr lang="en-US" sz="4000" dirty="0" err="1"/>
              <a:t>trong</a:t>
            </a:r>
            <a:r>
              <a:rPr lang="en-US" sz="4000" dirty="0"/>
              <a:t> </a:t>
            </a:r>
            <a:r>
              <a:rPr lang="en-US" sz="4000" dirty="0" err="1"/>
              <a:t>hợp</a:t>
            </a:r>
            <a:r>
              <a:rPr lang="en-US" sz="4000" dirty="0"/>
              <a:t> </a:t>
            </a:r>
            <a:r>
              <a:rPr lang="en-US" sz="4000" dirty="0" err="1"/>
              <a:t>đồng</a:t>
            </a:r>
            <a:r>
              <a:rPr lang="en-US" sz="4000" dirty="0"/>
              <a:t> </a:t>
            </a:r>
            <a:r>
              <a:rPr lang="en-US" sz="4000" dirty="0" err="1"/>
              <a:t>đưa</a:t>
            </a:r>
            <a:r>
              <a:rPr lang="en-US" sz="4000" dirty="0"/>
              <a:t> </a:t>
            </a:r>
            <a:r>
              <a:rPr lang="en-US" sz="4000" dirty="0" err="1"/>
              <a:t>ra</a:t>
            </a:r>
            <a:r>
              <a:rPr lang="en-US" sz="4000" dirty="0"/>
              <a:t> </a:t>
            </a:r>
            <a:r>
              <a:rPr lang="en-US" sz="4000" dirty="0" err="1"/>
              <a:t>công</a:t>
            </a:r>
            <a:r>
              <a:rPr lang="en-US" sz="4000" dirty="0"/>
              <a:t> </a:t>
            </a:r>
            <a:r>
              <a:rPr lang="en-US" sz="4000" dirty="0" err="1"/>
              <a:t>chứng</a:t>
            </a:r>
            <a:r>
              <a:rPr lang="en-US" sz="4000" dirty="0"/>
              <a:t> </a:t>
            </a:r>
            <a:r>
              <a:rPr lang="en-US" sz="4000" dirty="0" err="1"/>
              <a:t>chỉ</a:t>
            </a:r>
            <a:r>
              <a:rPr lang="en-US" sz="4000" dirty="0"/>
              <a:t> </a:t>
            </a:r>
            <a:r>
              <a:rPr lang="en-US" sz="4000" dirty="0" err="1"/>
              <a:t>với</a:t>
            </a:r>
            <a:r>
              <a:rPr lang="en-US" sz="4000" dirty="0"/>
              <a:t> </a:t>
            </a:r>
            <a:r>
              <a:rPr lang="en-US" sz="4000" dirty="0" err="1"/>
              <a:t>giá</a:t>
            </a:r>
            <a:r>
              <a:rPr lang="en-US" sz="4000" dirty="0"/>
              <a:t> 3 </a:t>
            </a:r>
            <a:r>
              <a:rPr lang="en-US" sz="4000" dirty="0" err="1"/>
              <a:t>tỷ</a:t>
            </a:r>
            <a:r>
              <a:rPr lang="en-US" sz="4000" dirty="0"/>
              <a:t> </a:t>
            </a:r>
            <a:r>
              <a:rPr lang="en-US" sz="4000" dirty="0" err="1"/>
              <a:t>vnđ</a:t>
            </a:r>
            <a:r>
              <a:rPr lang="en-US" sz="4000" dirty="0"/>
              <a:t>. </a:t>
            </a:r>
            <a:r>
              <a:rPr lang="en-US" sz="4000" dirty="0" err="1"/>
              <a:t>Em</a:t>
            </a:r>
            <a:r>
              <a:rPr lang="en-US" sz="4000" dirty="0"/>
              <a:t> </a:t>
            </a:r>
            <a:r>
              <a:rPr lang="en-US" sz="4000" dirty="0" err="1"/>
              <a:t>có</a:t>
            </a:r>
            <a:r>
              <a:rPr lang="en-US" sz="4000" dirty="0"/>
              <a:t> </a:t>
            </a:r>
            <a:r>
              <a:rPr lang="en-US" sz="4000" dirty="0" err="1"/>
              <a:t>nhận</a:t>
            </a:r>
            <a:r>
              <a:rPr lang="en-US" sz="4000" dirty="0"/>
              <a:t> </a:t>
            </a:r>
            <a:r>
              <a:rPr lang="en-US" sz="4000" dirty="0" err="1"/>
              <a:t>xét</a:t>
            </a:r>
            <a:r>
              <a:rPr lang="en-US" sz="4000" dirty="0"/>
              <a:t> </a:t>
            </a:r>
            <a:r>
              <a:rPr lang="en-US" sz="4000" dirty="0" err="1"/>
              <a:t>về</a:t>
            </a:r>
            <a:r>
              <a:rPr lang="en-US" sz="4000" dirty="0"/>
              <a:t> </a:t>
            </a:r>
            <a:r>
              <a:rPr lang="en-US" sz="4000" dirty="0" err="1"/>
              <a:t>thỏa</a:t>
            </a:r>
            <a:r>
              <a:rPr lang="en-US" sz="4000" dirty="0"/>
              <a:t> </a:t>
            </a:r>
            <a:r>
              <a:rPr lang="en-US" sz="4000" dirty="0" err="1"/>
              <a:t>thuận</a:t>
            </a:r>
            <a:r>
              <a:rPr lang="en-US" sz="4000" dirty="0"/>
              <a:t> </a:t>
            </a:r>
            <a:r>
              <a:rPr lang="en-US" sz="4000" dirty="0" err="1"/>
              <a:t>trên</a:t>
            </a:r>
            <a:r>
              <a:rPr lang="en-US" sz="4000" dirty="0"/>
              <a:t>.</a:t>
            </a:r>
          </a:p>
          <a:p>
            <a:endParaRPr lang="en-US" dirty="0"/>
          </a:p>
        </p:txBody>
      </p:sp>
    </p:spTree>
    <p:extLst>
      <p:ext uri="{BB962C8B-B14F-4D97-AF65-F5344CB8AC3E}">
        <p14:creationId xmlns:p14="http://schemas.microsoft.com/office/powerpoint/2010/main" val="2189281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Đáp</a:t>
            </a:r>
            <a:r>
              <a:rPr lang="en-US" dirty="0" smtClean="0"/>
              <a:t> </a:t>
            </a:r>
            <a:r>
              <a:rPr lang="en-US" dirty="0" err="1" smtClean="0"/>
              <a:t>án</a:t>
            </a:r>
            <a:endParaRPr lang="en-US" dirty="0"/>
          </a:p>
        </p:txBody>
      </p:sp>
      <p:sp>
        <p:nvSpPr>
          <p:cNvPr id="3" name="Content Placeholder 2"/>
          <p:cNvSpPr>
            <a:spLocks noGrp="1"/>
          </p:cNvSpPr>
          <p:nvPr>
            <p:ph idx="1"/>
          </p:nvPr>
        </p:nvSpPr>
        <p:spPr/>
        <p:txBody>
          <a:bodyPr/>
          <a:lstStyle/>
          <a:p>
            <a:r>
              <a:rPr lang="en-US" sz="3200" dirty="0" err="1"/>
              <a:t>Tình</a:t>
            </a:r>
            <a:r>
              <a:rPr lang="en-US" sz="3200" dirty="0"/>
              <a:t> </a:t>
            </a:r>
            <a:r>
              <a:rPr lang="en-US" sz="3200" dirty="0" err="1"/>
              <a:t>huống</a:t>
            </a:r>
            <a:r>
              <a:rPr lang="en-US" sz="3200" dirty="0"/>
              <a:t> </a:t>
            </a:r>
            <a:r>
              <a:rPr lang="en-US" sz="3200" dirty="0" err="1"/>
              <a:t>này</a:t>
            </a:r>
            <a:r>
              <a:rPr lang="en-US" sz="3200" dirty="0"/>
              <a:t> </a:t>
            </a:r>
            <a:r>
              <a:rPr lang="en-US" sz="3200" dirty="0" err="1"/>
              <a:t>ko</a:t>
            </a:r>
            <a:r>
              <a:rPr lang="en-US" sz="3200" dirty="0"/>
              <a:t> </a:t>
            </a:r>
            <a:r>
              <a:rPr lang="en-US" sz="3200" dirty="0" err="1"/>
              <a:t>thỏa</a:t>
            </a:r>
            <a:r>
              <a:rPr lang="en-US" sz="3200" dirty="0"/>
              <a:t> </a:t>
            </a:r>
            <a:r>
              <a:rPr lang="en-US" sz="3200" dirty="0" err="1"/>
              <a:t>mãn</a:t>
            </a:r>
            <a:r>
              <a:rPr lang="en-US" sz="3200" dirty="0"/>
              <a:t> </a:t>
            </a:r>
            <a:r>
              <a:rPr lang="en-US" sz="3200" dirty="0" err="1"/>
              <a:t>các</a:t>
            </a:r>
            <a:r>
              <a:rPr lang="en-US" sz="3200" dirty="0"/>
              <a:t> </a:t>
            </a:r>
            <a:r>
              <a:rPr lang="en-US" sz="3200" dirty="0" err="1"/>
              <a:t>điều</a:t>
            </a:r>
            <a:r>
              <a:rPr lang="en-US" sz="3200" dirty="0"/>
              <a:t> </a:t>
            </a:r>
            <a:r>
              <a:rPr lang="en-US" sz="3200" dirty="0" err="1"/>
              <a:t>kiện</a:t>
            </a:r>
            <a:r>
              <a:rPr lang="en-US" sz="3200" dirty="0"/>
              <a:t> </a:t>
            </a:r>
            <a:r>
              <a:rPr lang="en-US" sz="3200" dirty="0" err="1"/>
              <a:t>có</a:t>
            </a:r>
            <a:r>
              <a:rPr lang="en-US" sz="3200" dirty="0"/>
              <a:t> </a:t>
            </a:r>
            <a:r>
              <a:rPr lang="en-US" sz="3200" dirty="0" err="1"/>
              <a:t>hiệu</a:t>
            </a:r>
            <a:r>
              <a:rPr lang="en-US" sz="3200" dirty="0"/>
              <a:t> </a:t>
            </a:r>
            <a:r>
              <a:rPr lang="en-US" sz="3200" dirty="0" err="1"/>
              <a:t>lực</a:t>
            </a:r>
            <a:r>
              <a:rPr lang="en-US" sz="3200" dirty="0"/>
              <a:t> </a:t>
            </a:r>
            <a:r>
              <a:rPr lang="en-US" sz="3200" dirty="0" err="1"/>
              <a:t>của</a:t>
            </a:r>
            <a:r>
              <a:rPr lang="en-US" sz="3200" dirty="0"/>
              <a:t> </a:t>
            </a:r>
            <a:r>
              <a:rPr lang="en-US" sz="3200" dirty="0" err="1"/>
              <a:t>hợp</a:t>
            </a:r>
            <a:r>
              <a:rPr lang="en-US" sz="3200" dirty="0"/>
              <a:t> </a:t>
            </a:r>
            <a:r>
              <a:rPr lang="en-US" sz="3200" dirty="0" err="1"/>
              <a:t>đồng</a:t>
            </a:r>
            <a:endParaRPr lang="en-US" sz="3200" dirty="0"/>
          </a:p>
          <a:p>
            <a:r>
              <a:rPr lang="en-US" sz="3200" dirty="0" err="1"/>
              <a:t>Thực</a:t>
            </a:r>
            <a:r>
              <a:rPr lang="en-US" sz="3200" dirty="0"/>
              <a:t> </a:t>
            </a:r>
            <a:r>
              <a:rPr lang="en-US" sz="3200" dirty="0" err="1"/>
              <a:t>tế</a:t>
            </a:r>
            <a:r>
              <a:rPr lang="en-US" sz="3200" dirty="0"/>
              <a:t> </a:t>
            </a:r>
            <a:r>
              <a:rPr lang="en-US" sz="3200" dirty="0" err="1"/>
              <a:t>là</a:t>
            </a:r>
            <a:r>
              <a:rPr lang="en-US" sz="3200" dirty="0"/>
              <a:t> </a:t>
            </a:r>
            <a:r>
              <a:rPr lang="en-US" sz="3200" dirty="0" err="1"/>
              <a:t>có</a:t>
            </a:r>
            <a:r>
              <a:rPr lang="en-US" sz="3200" dirty="0"/>
              <a:t> 2 </a:t>
            </a:r>
            <a:r>
              <a:rPr lang="en-US" sz="3200" dirty="0" err="1"/>
              <a:t>hợp</a:t>
            </a:r>
            <a:r>
              <a:rPr lang="en-US" sz="3200" dirty="0"/>
              <a:t> </a:t>
            </a:r>
            <a:r>
              <a:rPr lang="en-US" sz="3200" dirty="0" err="1"/>
              <a:t>đồng</a:t>
            </a:r>
            <a:r>
              <a:rPr lang="en-US" sz="3200" dirty="0"/>
              <a:t>, </a:t>
            </a:r>
            <a:r>
              <a:rPr lang="en-US" sz="3200" dirty="0" err="1"/>
              <a:t>hợp</a:t>
            </a:r>
            <a:r>
              <a:rPr lang="en-US" sz="3200" dirty="0"/>
              <a:t> </a:t>
            </a:r>
            <a:r>
              <a:rPr lang="en-US" sz="3200" dirty="0" err="1"/>
              <a:t>đồng</a:t>
            </a:r>
            <a:r>
              <a:rPr lang="en-US" sz="3200" dirty="0"/>
              <a:t> </a:t>
            </a:r>
            <a:r>
              <a:rPr lang="en-US" sz="3200" dirty="0" err="1"/>
              <a:t>có</a:t>
            </a:r>
            <a:r>
              <a:rPr lang="en-US" sz="3200" dirty="0"/>
              <a:t> </a:t>
            </a:r>
            <a:r>
              <a:rPr lang="en-US" sz="3200" dirty="0" err="1"/>
              <a:t>giá</a:t>
            </a:r>
            <a:r>
              <a:rPr lang="en-US" sz="3200" dirty="0"/>
              <a:t> 10 </a:t>
            </a:r>
            <a:r>
              <a:rPr lang="en-US" sz="3200" dirty="0" err="1"/>
              <a:t>tỷ</a:t>
            </a:r>
            <a:r>
              <a:rPr lang="en-US" sz="3200" dirty="0"/>
              <a:t> </a:t>
            </a:r>
            <a:r>
              <a:rPr lang="en-US" sz="3200" dirty="0" err="1"/>
              <a:t>mới</a:t>
            </a:r>
            <a:r>
              <a:rPr lang="en-US" sz="3200" dirty="0"/>
              <a:t> </a:t>
            </a:r>
            <a:r>
              <a:rPr lang="en-US" sz="3200" dirty="0" err="1"/>
              <a:t>là</a:t>
            </a:r>
            <a:r>
              <a:rPr lang="en-US" sz="3200" dirty="0"/>
              <a:t> </a:t>
            </a:r>
            <a:r>
              <a:rPr lang="en-US" sz="3200" dirty="0" err="1"/>
              <a:t>hợp</a:t>
            </a:r>
            <a:r>
              <a:rPr lang="en-US" sz="3200" dirty="0"/>
              <a:t> </a:t>
            </a:r>
            <a:r>
              <a:rPr lang="en-US" sz="3200" dirty="0" err="1"/>
              <a:t>đồng</a:t>
            </a:r>
            <a:r>
              <a:rPr lang="en-US" sz="3200" dirty="0"/>
              <a:t> </a:t>
            </a:r>
            <a:r>
              <a:rPr lang="en-US" sz="3200" dirty="0" err="1"/>
              <a:t>thực</a:t>
            </a:r>
            <a:r>
              <a:rPr lang="en-US" sz="3200" dirty="0"/>
              <a:t> </a:t>
            </a:r>
            <a:r>
              <a:rPr lang="en-US" sz="3200" dirty="0" err="1"/>
              <a:t>tế</a:t>
            </a:r>
            <a:r>
              <a:rPr lang="en-US" sz="3200" dirty="0"/>
              <a:t> </a:t>
            </a:r>
            <a:r>
              <a:rPr lang="en-US" sz="3200" dirty="0" err="1"/>
              <a:t>nhưng</a:t>
            </a:r>
            <a:r>
              <a:rPr lang="en-US" sz="3200" dirty="0"/>
              <a:t> </a:t>
            </a:r>
            <a:r>
              <a:rPr lang="en-US" sz="3200" dirty="0" err="1"/>
              <a:t>không</a:t>
            </a:r>
            <a:r>
              <a:rPr lang="en-US" sz="3200" dirty="0"/>
              <a:t> </a:t>
            </a:r>
            <a:r>
              <a:rPr lang="en-US" sz="3200" dirty="0" err="1"/>
              <a:t>ra</a:t>
            </a:r>
            <a:r>
              <a:rPr lang="en-US" sz="3200" dirty="0"/>
              <a:t> </a:t>
            </a:r>
            <a:r>
              <a:rPr lang="en-US" sz="3200" dirty="0" err="1"/>
              <a:t>công</a:t>
            </a:r>
            <a:r>
              <a:rPr lang="en-US" sz="3200" dirty="0"/>
              <a:t> </a:t>
            </a:r>
            <a:r>
              <a:rPr lang="en-US" sz="3200" dirty="0" err="1"/>
              <a:t>chứng</a:t>
            </a:r>
            <a:r>
              <a:rPr lang="en-US" sz="3200" dirty="0"/>
              <a:t>. </a:t>
            </a:r>
            <a:r>
              <a:rPr lang="en-US" sz="3200" dirty="0" err="1"/>
              <a:t>Hợp</a:t>
            </a:r>
            <a:r>
              <a:rPr lang="en-US" sz="3200" dirty="0"/>
              <a:t> </a:t>
            </a:r>
            <a:r>
              <a:rPr lang="en-US" sz="3200" dirty="0" err="1"/>
              <a:t>đồng</a:t>
            </a:r>
            <a:r>
              <a:rPr lang="en-US" sz="3200" dirty="0"/>
              <a:t> 3 </a:t>
            </a:r>
            <a:r>
              <a:rPr lang="en-US" sz="3200" dirty="0" err="1"/>
              <a:t>tỷ</a:t>
            </a:r>
            <a:r>
              <a:rPr lang="en-US" sz="3200" dirty="0"/>
              <a:t> </a:t>
            </a:r>
            <a:r>
              <a:rPr lang="en-US" sz="3200" dirty="0" err="1"/>
              <a:t>là</a:t>
            </a:r>
            <a:r>
              <a:rPr lang="en-US" sz="3200" dirty="0"/>
              <a:t> </a:t>
            </a:r>
            <a:r>
              <a:rPr lang="en-US" sz="3200" dirty="0" err="1"/>
              <a:t>hợp</a:t>
            </a:r>
            <a:r>
              <a:rPr lang="en-US" sz="3200" dirty="0"/>
              <a:t> </a:t>
            </a:r>
            <a:r>
              <a:rPr lang="en-US" sz="3200" dirty="0" err="1"/>
              <a:t>đồng</a:t>
            </a:r>
            <a:r>
              <a:rPr lang="en-US" sz="3200" dirty="0"/>
              <a:t> </a:t>
            </a:r>
            <a:r>
              <a:rPr lang="en-US" sz="3200" dirty="0" err="1"/>
              <a:t>giả</a:t>
            </a:r>
            <a:r>
              <a:rPr lang="en-US" sz="3200" dirty="0"/>
              <a:t> </a:t>
            </a:r>
            <a:r>
              <a:rPr lang="en-US" sz="3200" dirty="0" err="1"/>
              <a:t>tạo</a:t>
            </a:r>
            <a:r>
              <a:rPr lang="en-US" sz="3200" dirty="0"/>
              <a:t> </a:t>
            </a:r>
            <a:r>
              <a:rPr lang="en-US" sz="3200" dirty="0" err="1"/>
              <a:t>nhằm</a:t>
            </a:r>
            <a:r>
              <a:rPr lang="en-US" sz="3200" dirty="0"/>
              <a:t> </a:t>
            </a:r>
            <a:r>
              <a:rPr lang="en-US" sz="3200" dirty="0" err="1"/>
              <a:t>trốn</a:t>
            </a:r>
            <a:r>
              <a:rPr lang="en-US" sz="3200" dirty="0"/>
              <a:t> </a:t>
            </a:r>
            <a:r>
              <a:rPr lang="en-US" sz="3200" dirty="0" err="1"/>
              <a:t>thuế</a:t>
            </a:r>
            <a:r>
              <a:rPr lang="en-US" sz="3200" dirty="0"/>
              <a:t> </a:t>
            </a:r>
            <a:r>
              <a:rPr lang="en-US" sz="3200" dirty="0" err="1"/>
              <a:t>nên</a:t>
            </a:r>
            <a:r>
              <a:rPr lang="en-US" sz="3200" dirty="0"/>
              <a:t> </a:t>
            </a:r>
            <a:r>
              <a:rPr lang="en-US" sz="3200" dirty="0" err="1"/>
              <a:t>theo</a:t>
            </a:r>
            <a:r>
              <a:rPr lang="en-US" sz="3200" dirty="0"/>
              <a:t> </a:t>
            </a:r>
            <a:r>
              <a:rPr lang="en-US" sz="3200" dirty="0" err="1"/>
              <a:t>quy</a:t>
            </a:r>
            <a:r>
              <a:rPr lang="en-US" sz="3200" dirty="0"/>
              <a:t> </a:t>
            </a:r>
            <a:r>
              <a:rPr lang="en-US" sz="3200" dirty="0" err="1"/>
              <a:t>định</a:t>
            </a:r>
            <a:r>
              <a:rPr lang="en-US" sz="3200" dirty="0"/>
              <a:t> </a:t>
            </a:r>
            <a:r>
              <a:rPr lang="en-US" sz="3200" dirty="0" err="1"/>
              <a:t>của</a:t>
            </a:r>
            <a:r>
              <a:rPr lang="en-US" sz="3200" dirty="0"/>
              <a:t> </a:t>
            </a:r>
            <a:r>
              <a:rPr lang="en-US" sz="3200" dirty="0" err="1"/>
              <a:t>pháp</a:t>
            </a:r>
            <a:r>
              <a:rPr lang="en-US" sz="3200" dirty="0"/>
              <a:t> </a:t>
            </a:r>
            <a:r>
              <a:rPr lang="en-US" sz="3200" dirty="0" err="1"/>
              <a:t>luật</a:t>
            </a:r>
            <a:r>
              <a:rPr lang="en-US" sz="3200" dirty="0"/>
              <a:t> </a:t>
            </a:r>
            <a:r>
              <a:rPr lang="en-US" sz="3200" dirty="0" err="1"/>
              <a:t>hợp</a:t>
            </a:r>
            <a:r>
              <a:rPr lang="en-US" sz="3200" dirty="0"/>
              <a:t> </a:t>
            </a:r>
            <a:r>
              <a:rPr lang="en-US" sz="3200" dirty="0" err="1"/>
              <a:t>đồng</a:t>
            </a:r>
            <a:r>
              <a:rPr lang="en-US" sz="3200" dirty="0"/>
              <a:t> </a:t>
            </a:r>
            <a:r>
              <a:rPr lang="en-US" sz="3200" dirty="0" err="1"/>
              <a:t>giả</a:t>
            </a:r>
            <a:r>
              <a:rPr lang="en-US" sz="3200" dirty="0"/>
              <a:t> </a:t>
            </a:r>
            <a:r>
              <a:rPr lang="en-US" sz="3200" dirty="0" err="1"/>
              <a:t>tạo</a:t>
            </a:r>
            <a:r>
              <a:rPr lang="en-US" sz="3200" dirty="0"/>
              <a:t> </a:t>
            </a:r>
            <a:r>
              <a:rPr lang="en-US" sz="3200" dirty="0" err="1"/>
              <a:t>sẽ</a:t>
            </a:r>
            <a:r>
              <a:rPr lang="en-US" sz="3200" dirty="0"/>
              <a:t> </a:t>
            </a:r>
            <a:r>
              <a:rPr lang="en-US" sz="3200" dirty="0" err="1"/>
              <a:t>không</a:t>
            </a:r>
            <a:r>
              <a:rPr lang="en-US" sz="3200" dirty="0"/>
              <a:t> </a:t>
            </a:r>
            <a:r>
              <a:rPr lang="en-US" sz="3200" dirty="0" err="1"/>
              <a:t>có</a:t>
            </a:r>
            <a:r>
              <a:rPr lang="en-US" sz="3200" dirty="0"/>
              <a:t> </a:t>
            </a:r>
            <a:r>
              <a:rPr lang="en-US" sz="3200" dirty="0" err="1"/>
              <a:t>hiệu</a:t>
            </a:r>
            <a:r>
              <a:rPr lang="en-US" sz="3200" dirty="0"/>
              <a:t> </a:t>
            </a:r>
            <a:r>
              <a:rPr lang="en-US" sz="3200" dirty="0" err="1"/>
              <a:t>lực</a:t>
            </a:r>
            <a:r>
              <a:rPr lang="en-US" sz="3200" dirty="0"/>
              <a:t> </a:t>
            </a:r>
            <a:r>
              <a:rPr lang="en-US" sz="3200" dirty="0" err="1"/>
              <a:t>pháp</a:t>
            </a:r>
            <a:r>
              <a:rPr lang="en-US" sz="3200" dirty="0"/>
              <a:t> </a:t>
            </a:r>
            <a:r>
              <a:rPr lang="en-US" sz="3200" dirty="0" err="1"/>
              <a:t>luật</a:t>
            </a:r>
            <a:r>
              <a:rPr lang="en-US" sz="3200" dirty="0"/>
              <a:t> do vi </a:t>
            </a:r>
            <a:r>
              <a:rPr lang="en-US" sz="3200" dirty="0" err="1"/>
              <a:t>phạm</a:t>
            </a:r>
            <a:r>
              <a:rPr lang="en-US" sz="3200" dirty="0"/>
              <a:t> </a:t>
            </a:r>
            <a:r>
              <a:rPr lang="en-US" sz="3200" dirty="0" err="1"/>
              <a:t>yếu</a:t>
            </a:r>
            <a:r>
              <a:rPr lang="en-US" sz="3200" dirty="0"/>
              <a:t> </a:t>
            </a:r>
            <a:r>
              <a:rPr lang="en-US" sz="3200" dirty="0" err="1"/>
              <a:t>tố</a:t>
            </a:r>
            <a:r>
              <a:rPr lang="en-US" sz="3200" dirty="0"/>
              <a:t> </a:t>
            </a:r>
            <a:r>
              <a:rPr lang="en-US" sz="3200" dirty="0" err="1"/>
              <a:t>tự</a:t>
            </a:r>
            <a:r>
              <a:rPr lang="en-US" sz="3200" dirty="0"/>
              <a:t> </a:t>
            </a:r>
            <a:r>
              <a:rPr lang="en-US" sz="3200" dirty="0" err="1"/>
              <a:t>nguyện</a:t>
            </a:r>
            <a:r>
              <a:rPr lang="en-US" sz="3200" dirty="0"/>
              <a:t>.</a:t>
            </a:r>
          </a:p>
          <a:p>
            <a:endParaRPr lang="en-US" dirty="0"/>
          </a:p>
        </p:txBody>
      </p:sp>
    </p:spTree>
    <p:extLst>
      <p:ext uri="{BB962C8B-B14F-4D97-AF65-F5344CB8AC3E}">
        <p14:creationId xmlns:p14="http://schemas.microsoft.com/office/powerpoint/2010/main" val="245758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10" y="1893455"/>
            <a:ext cx="10356272" cy="2955636"/>
          </a:xfrm>
          <a:solidFill>
            <a:schemeClr val="tx2"/>
          </a:solidFill>
        </p:spPr>
        <p:txBody>
          <a:bodyPr>
            <a:normAutofit fontScale="90000"/>
          </a:bodyPr>
          <a:lstStyle/>
          <a:p>
            <a:pPr algn="ctr"/>
            <a:r>
              <a:rPr lang="en-US" dirty="0" err="1" smtClean="0">
                <a:solidFill>
                  <a:schemeClr val="bg1"/>
                </a:solidFill>
              </a:rPr>
              <a:t>Phần</a:t>
            </a:r>
            <a:r>
              <a:rPr lang="en-US" dirty="0" smtClean="0">
                <a:solidFill>
                  <a:schemeClr val="bg1"/>
                </a:solidFill>
              </a:rPr>
              <a:t> 1</a:t>
            </a:r>
            <a:r>
              <a:rPr lang="en-US" dirty="0" smtClean="0"/>
              <a:t/>
            </a:r>
            <a:br>
              <a:rPr lang="en-US" dirty="0" smtClean="0"/>
            </a:br>
            <a:r>
              <a:rPr lang="en-US" b="1" dirty="0" smtClean="0">
                <a:solidFill>
                  <a:schemeClr val="bg1"/>
                </a:solidFill>
              </a:rPr>
              <a:t>KHÁI NIỆM, ĐỐI TƯỢNG VÀ PHƯƠNG PHÁP ĐIỀU CHỈNH CỦA LUẬT DÂN SỰ</a:t>
            </a:r>
            <a:endParaRPr lang="en-US" b="1" dirty="0">
              <a:solidFill>
                <a:schemeClr val="bg1"/>
              </a:solidFill>
            </a:endParaRPr>
          </a:p>
        </p:txBody>
      </p:sp>
    </p:spTree>
    <p:extLst>
      <p:ext uri="{BB962C8B-B14F-4D97-AF65-F5344CB8AC3E}">
        <p14:creationId xmlns:p14="http://schemas.microsoft.com/office/powerpoint/2010/main" val="1321672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39000"/>
            <a:ext cx="11260183" cy="797469"/>
          </a:xfrm>
          <a:noFill/>
        </p:spPr>
        <p:txBody>
          <a:bodyPr>
            <a:normAutofit/>
          </a:bodyPr>
          <a:lstStyle/>
          <a:p>
            <a:r>
              <a:rPr lang="vi-VN" sz="3600" dirty="0" smtClean="0">
                <a:solidFill>
                  <a:srgbClr val="FFFF00"/>
                </a:solidFill>
              </a:rPr>
              <a:t>Trách nhiệm bồi thường thiệt hại ngoài hợp đồng</a:t>
            </a:r>
            <a:endParaRPr lang="en-US" sz="3600" dirty="0">
              <a:solidFill>
                <a:srgbClr val="FFFF00"/>
              </a:solidFill>
            </a:endParaRPr>
          </a:p>
        </p:txBody>
      </p:sp>
      <p:sp>
        <p:nvSpPr>
          <p:cNvPr id="4" name="Rectangle 3"/>
          <p:cNvSpPr txBox="1">
            <a:spLocks noChangeArrowheads="1"/>
          </p:cNvSpPr>
          <p:nvPr/>
        </p:nvSpPr>
        <p:spPr>
          <a:xfrm>
            <a:off x="535576" y="1499054"/>
            <a:ext cx="109858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5000"/>
              </a:lnSpc>
              <a:buFont typeface="Wingdings" panose="05000000000000000000" pitchFamily="2" charset="2"/>
              <a:buNone/>
            </a:pPr>
            <a:r>
              <a:rPr lang="en-US" altLang="en-US" sz="3600" dirty="0" smtClean="0">
                <a:solidFill>
                  <a:srgbClr val="FFFF00"/>
                </a:solidFill>
                <a:latin typeface="Arial" panose="020B0604020202020204" pitchFamily="34" charset="0"/>
              </a:rPr>
              <a:t>	</a:t>
            </a:r>
            <a:r>
              <a:rPr lang="vi-VN" altLang="en-US" sz="3600" dirty="0" smtClean="0">
                <a:solidFill>
                  <a:srgbClr val="FFFF00"/>
                </a:solidFill>
              </a:rPr>
              <a:t>KHÁI NIỆM:</a:t>
            </a:r>
          </a:p>
          <a:p>
            <a:pPr algn="just">
              <a:lnSpc>
                <a:spcPct val="125000"/>
              </a:lnSpc>
              <a:buFont typeface="Wingdings" panose="05000000000000000000" pitchFamily="2" charset="2"/>
              <a:buNone/>
            </a:pPr>
            <a:r>
              <a:rPr lang="en-US" altLang="en-US" sz="3000" dirty="0" err="1" smtClean="0">
                <a:latin typeface="Arial" panose="020B0604020202020204" pitchFamily="34" charset="0"/>
              </a:rPr>
              <a:t>Bồi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thường</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thiệt</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hại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ngoài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hợp</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đồng</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là</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một</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loại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nghĩa</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vụ</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phát</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sinh</a:t>
            </a:r>
            <a:r>
              <a:rPr lang="en-US" altLang="en-US" sz="3000" dirty="0" smtClean="0">
                <a:latin typeface="Arial" panose="020B0604020202020204" pitchFamily="34" charset="0"/>
              </a:rPr>
              <a:t> do </a:t>
            </a:r>
            <a:r>
              <a:rPr lang="en-US" altLang="en-US" sz="3000" dirty="0" err="1" smtClean="0">
                <a:latin typeface="Arial" panose="020B0604020202020204" pitchFamily="34" charset="0"/>
              </a:rPr>
              <a:t>người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tổ</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chức</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hoặc</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cá</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nhân</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xâm</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phạm</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đến</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tính</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mạng</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sức</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khỏa</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danh</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dự</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nhân</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phẩm</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uy</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tín</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tài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sản</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của</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người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khác</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và</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người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đó</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phải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bồi</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thường</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thiệt</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hại</a:t>
            </a:r>
            <a:r>
              <a:rPr lang="en-US" altLang="en-US" sz="3000" dirty="0" smtClean="0">
                <a:latin typeface="Arial" panose="020B0604020202020204" pitchFamily="34" charset="0"/>
              </a:rPr>
              <a:t> do </a:t>
            </a:r>
            <a:r>
              <a:rPr lang="en-US" altLang="en-US" sz="3000" dirty="0" err="1" smtClean="0">
                <a:latin typeface="Arial" panose="020B0604020202020204" pitchFamily="34" charset="0"/>
              </a:rPr>
              <a:t>hành</a:t>
            </a:r>
            <a:r>
              <a:rPr lang="en-US" altLang="en-US" sz="3000" dirty="0" smtClean="0">
                <a:latin typeface="Arial" panose="020B0604020202020204" pitchFamily="34" charset="0"/>
              </a:rPr>
              <a:t> vi </a:t>
            </a:r>
            <a:r>
              <a:rPr lang="en-US" altLang="en-US" sz="3000" dirty="0" err="1" smtClean="0">
                <a:latin typeface="Arial" panose="020B0604020202020204" pitchFamily="34" charset="0"/>
              </a:rPr>
              <a:t>của</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mình</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gây</a:t>
            </a:r>
            <a:r>
              <a:rPr lang="en-US" altLang="en-US" sz="3000" dirty="0" smtClean="0">
                <a:latin typeface="Arial" panose="020B0604020202020204" pitchFamily="34" charset="0"/>
              </a:rPr>
              <a:t> </a:t>
            </a:r>
            <a:r>
              <a:rPr lang="en-US" altLang="en-US" sz="3000" dirty="0" err="1" smtClean="0">
                <a:latin typeface="Arial" panose="020B0604020202020204" pitchFamily="34" charset="0"/>
              </a:rPr>
              <a:t>ra.</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444251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84229" cy="881784"/>
          </a:xfrm>
        </p:spPr>
        <p:txBody>
          <a:bodyPr/>
          <a:lstStyle/>
          <a:p>
            <a:pPr algn="ctr"/>
            <a:r>
              <a:rPr lang="en-US" dirty="0" err="1" smtClean="0">
                <a:solidFill>
                  <a:schemeClr val="accent5"/>
                </a:solidFill>
              </a:rPr>
              <a:t>Các</a:t>
            </a:r>
            <a:r>
              <a:rPr lang="en-US" dirty="0" smtClean="0">
                <a:solidFill>
                  <a:schemeClr val="accent5"/>
                </a:solidFill>
              </a:rPr>
              <a:t> </a:t>
            </a:r>
            <a:r>
              <a:rPr lang="en-US" dirty="0" err="1" smtClean="0">
                <a:solidFill>
                  <a:schemeClr val="accent5"/>
                </a:solidFill>
              </a:rPr>
              <a:t>thiệt</a:t>
            </a:r>
            <a:r>
              <a:rPr lang="en-US" dirty="0" smtClean="0">
                <a:solidFill>
                  <a:schemeClr val="accent5"/>
                </a:solidFill>
              </a:rPr>
              <a:t> </a:t>
            </a:r>
            <a:r>
              <a:rPr lang="en-US" dirty="0" err="1" smtClean="0">
                <a:solidFill>
                  <a:schemeClr val="accent5"/>
                </a:solidFill>
              </a:rPr>
              <a:t>hại</a:t>
            </a:r>
            <a:r>
              <a:rPr lang="en-US" dirty="0" smtClean="0">
                <a:solidFill>
                  <a:schemeClr val="accent5"/>
                </a:solidFill>
              </a:rPr>
              <a:t> </a:t>
            </a:r>
            <a:r>
              <a:rPr lang="en-US" dirty="0" err="1" smtClean="0">
                <a:solidFill>
                  <a:schemeClr val="accent5"/>
                </a:solidFill>
              </a:rPr>
              <a:t>phải</a:t>
            </a:r>
            <a:r>
              <a:rPr lang="en-US" dirty="0" smtClean="0">
                <a:solidFill>
                  <a:schemeClr val="accent5"/>
                </a:solidFill>
              </a:rPr>
              <a:t> </a:t>
            </a:r>
            <a:r>
              <a:rPr lang="en-US" dirty="0" err="1" smtClean="0">
                <a:solidFill>
                  <a:schemeClr val="accent5"/>
                </a:solidFill>
              </a:rPr>
              <a:t>bồi</a:t>
            </a:r>
            <a:r>
              <a:rPr lang="en-US" dirty="0" smtClean="0">
                <a:solidFill>
                  <a:schemeClr val="accent5"/>
                </a:solidFill>
              </a:rPr>
              <a:t> </a:t>
            </a:r>
            <a:r>
              <a:rPr lang="en-US" dirty="0" err="1" smtClean="0">
                <a:solidFill>
                  <a:schemeClr val="accent5"/>
                </a:solidFill>
              </a:rPr>
              <a:t>thường</a:t>
            </a:r>
            <a:endParaRPr lang="en-US" dirty="0">
              <a:solidFill>
                <a:schemeClr val="accent5"/>
              </a:solidFill>
            </a:endParaRPr>
          </a:p>
        </p:txBody>
      </p:sp>
      <p:sp>
        <p:nvSpPr>
          <p:cNvPr id="4" name="Content Placeholder 3"/>
          <p:cNvSpPr>
            <a:spLocks noGrp="1"/>
          </p:cNvSpPr>
          <p:nvPr>
            <p:ph idx="1"/>
          </p:nvPr>
        </p:nvSpPr>
        <p:spPr/>
        <p:txBody>
          <a:bodyPr/>
          <a:lstStyle/>
          <a:p>
            <a:r>
              <a:rPr lang="en-US" dirty="0" err="1" smtClean="0"/>
              <a:t>Thiệt</a:t>
            </a:r>
            <a:r>
              <a:rPr lang="en-US" dirty="0" smtClean="0"/>
              <a:t> </a:t>
            </a:r>
            <a:r>
              <a:rPr lang="en-US" dirty="0" err="1" smtClean="0"/>
              <a:t>hại</a:t>
            </a:r>
            <a:r>
              <a:rPr lang="en-US" dirty="0" smtClean="0"/>
              <a:t> </a:t>
            </a:r>
            <a:r>
              <a:rPr lang="en-US" dirty="0" err="1" smtClean="0"/>
              <a:t>về</a:t>
            </a:r>
            <a:r>
              <a:rPr lang="en-US" dirty="0" smtClean="0"/>
              <a:t> </a:t>
            </a:r>
            <a:r>
              <a:rPr lang="en-US" dirty="0" err="1" smtClean="0"/>
              <a:t>vật</a:t>
            </a:r>
            <a:r>
              <a:rPr lang="en-US" dirty="0" smtClean="0"/>
              <a:t> </a:t>
            </a:r>
            <a:r>
              <a:rPr lang="en-US" dirty="0" err="1" smtClean="0"/>
              <a:t>chất</a:t>
            </a:r>
            <a:endParaRPr lang="en-US" dirty="0" smtClean="0"/>
          </a:p>
          <a:p>
            <a:r>
              <a:rPr lang="en-US" dirty="0" err="1" smtClean="0"/>
              <a:t>Thiệt</a:t>
            </a:r>
            <a:r>
              <a:rPr lang="en-US" dirty="0" smtClean="0"/>
              <a:t> </a:t>
            </a:r>
            <a:r>
              <a:rPr lang="en-US" dirty="0" err="1" smtClean="0"/>
              <a:t>hại</a:t>
            </a:r>
            <a:r>
              <a:rPr lang="en-US" dirty="0" smtClean="0"/>
              <a:t> </a:t>
            </a:r>
            <a:r>
              <a:rPr lang="en-US" dirty="0" err="1" smtClean="0"/>
              <a:t>về</a:t>
            </a:r>
            <a:r>
              <a:rPr lang="en-US" dirty="0" smtClean="0"/>
              <a:t> </a:t>
            </a:r>
            <a:r>
              <a:rPr lang="en-US" dirty="0" err="1" smtClean="0"/>
              <a:t>sức</a:t>
            </a:r>
            <a:r>
              <a:rPr lang="en-US" dirty="0" smtClean="0"/>
              <a:t> </a:t>
            </a:r>
            <a:r>
              <a:rPr lang="en-US" dirty="0" err="1" smtClean="0"/>
              <a:t>khỏe</a:t>
            </a:r>
            <a:endParaRPr lang="en-US" dirty="0" smtClean="0"/>
          </a:p>
          <a:p>
            <a:r>
              <a:rPr lang="en-US" dirty="0" err="1" smtClean="0"/>
              <a:t>Thiệt</a:t>
            </a:r>
            <a:r>
              <a:rPr lang="en-US" dirty="0" smtClean="0"/>
              <a:t> </a:t>
            </a:r>
            <a:r>
              <a:rPr lang="en-US" dirty="0" err="1" smtClean="0"/>
              <a:t>hại</a:t>
            </a:r>
            <a:r>
              <a:rPr lang="en-US" dirty="0" smtClean="0"/>
              <a:t> do </a:t>
            </a:r>
            <a:r>
              <a:rPr lang="en-US" dirty="0" err="1" smtClean="0"/>
              <a:t>tính</a:t>
            </a:r>
            <a:r>
              <a:rPr lang="en-US" dirty="0" smtClean="0"/>
              <a:t> </a:t>
            </a:r>
            <a:r>
              <a:rPr lang="en-US" dirty="0" err="1" smtClean="0"/>
              <a:t>mạng</a:t>
            </a:r>
            <a:r>
              <a:rPr lang="en-US" dirty="0" smtClean="0"/>
              <a:t> </a:t>
            </a:r>
            <a:r>
              <a:rPr lang="en-US" dirty="0" err="1" smtClean="0"/>
              <a:t>bị</a:t>
            </a:r>
            <a:r>
              <a:rPr lang="en-US" dirty="0" smtClean="0"/>
              <a:t> </a:t>
            </a:r>
            <a:r>
              <a:rPr lang="en-US" dirty="0" err="1" smtClean="0"/>
              <a:t>xâm</a:t>
            </a:r>
            <a:r>
              <a:rPr lang="en-US" dirty="0" smtClean="0"/>
              <a:t> </a:t>
            </a:r>
            <a:r>
              <a:rPr lang="en-US" dirty="0" err="1" smtClean="0"/>
              <a:t>phạm</a:t>
            </a:r>
            <a:endParaRPr lang="en-US" dirty="0" smtClean="0"/>
          </a:p>
          <a:p>
            <a:r>
              <a:rPr lang="en-US" dirty="0" err="1" smtClean="0"/>
              <a:t>Thiệt</a:t>
            </a:r>
            <a:r>
              <a:rPr lang="en-US" dirty="0" smtClean="0"/>
              <a:t> </a:t>
            </a:r>
            <a:r>
              <a:rPr lang="en-US" dirty="0" err="1" smtClean="0"/>
              <a:t>hại</a:t>
            </a:r>
            <a:r>
              <a:rPr lang="en-US" dirty="0" smtClean="0"/>
              <a:t> do </a:t>
            </a:r>
            <a:r>
              <a:rPr lang="en-US" dirty="0" err="1" smtClean="0"/>
              <a:t>danh</a:t>
            </a:r>
            <a:r>
              <a:rPr lang="en-US" dirty="0" smtClean="0"/>
              <a:t> </a:t>
            </a:r>
            <a:r>
              <a:rPr lang="en-US" dirty="0" err="1" smtClean="0"/>
              <a:t>dự</a:t>
            </a:r>
            <a:r>
              <a:rPr lang="en-US" dirty="0" smtClean="0"/>
              <a:t>, </a:t>
            </a:r>
            <a:r>
              <a:rPr lang="en-US" dirty="0" err="1" smtClean="0"/>
              <a:t>nhân</a:t>
            </a:r>
            <a:r>
              <a:rPr lang="en-US" dirty="0" smtClean="0"/>
              <a:t> </a:t>
            </a:r>
            <a:r>
              <a:rPr lang="en-US" dirty="0" err="1" smtClean="0"/>
              <a:t>phẩm</a:t>
            </a:r>
            <a:r>
              <a:rPr lang="en-US" dirty="0" smtClean="0"/>
              <a:t>, </a:t>
            </a:r>
            <a:r>
              <a:rPr lang="en-US" dirty="0" err="1" smtClean="0"/>
              <a:t>uy</a:t>
            </a:r>
            <a:r>
              <a:rPr lang="en-US" dirty="0" smtClean="0"/>
              <a:t> </a:t>
            </a:r>
            <a:r>
              <a:rPr lang="en-US" dirty="0" err="1" smtClean="0"/>
              <a:t>tín</a:t>
            </a:r>
            <a:r>
              <a:rPr lang="en-US" dirty="0" smtClean="0"/>
              <a:t> </a:t>
            </a:r>
            <a:r>
              <a:rPr lang="en-US" dirty="0" err="1" smtClean="0"/>
              <a:t>bị</a:t>
            </a:r>
            <a:r>
              <a:rPr lang="en-US" dirty="0" smtClean="0"/>
              <a:t> </a:t>
            </a:r>
            <a:r>
              <a:rPr lang="en-US" dirty="0" err="1" smtClean="0"/>
              <a:t>xâm</a:t>
            </a:r>
            <a:r>
              <a:rPr lang="en-US" dirty="0" smtClean="0"/>
              <a:t> </a:t>
            </a:r>
            <a:r>
              <a:rPr lang="en-US" dirty="0" err="1" smtClean="0"/>
              <a:t>hại</a:t>
            </a:r>
            <a:endParaRPr lang="en-US" dirty="0"/>
          </a:p>
        </p:txBody>
      </p:sp>
    </p:spTree>
    <p:extLst>
      <p:ext uri="{BB962C8B-B14F-4D97-AF65-F5344CB8AC3E}">
        <p14:creationId xmlns:p14="http://schemas.microsoft.com/office/powerpoint/2010/main" val="2113181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851264" y="566391"/>
            <a:ext cx="10515600" cy="692966"/>
          </a:xfrm>
        </p:spPr>
        <p:txBody>
          <a:bodyPr>
            <a:normAutofit fontScale="90000"/>
          </a:bodyPr>
          <a:lstStyle/>
          <a:p>
            <a:pPr eaLnBrk="1" hangingPunct="1"/>
            <a:r>
              <a:rPr lang="en-US" altLang="en-US" dirty="0" err="1"/>
              <a:t>Tình</a:t>
            </a:r>
            <a:r>
              <a:rPr lang="en-US" altLang="en-US" dirty="0"/>
              <a:t> </a:t>
            </a:r>
            <a:r>
              <a:rPr lang="en-US" altLang="en-US" dirty="0" err="1" smtClean="0"/>
              <a:t>huống</a:t>
            </a:r>
            <a:r>
              <a:rPr lang="en-US" altLang="en-US" dirty="0" smtClean="0"/>
              <a:t> </a:t>
            </a:r>
            <a:r>
              <a:rPr lang="en-US" altLang="en-US" dirty="0" smtClean="0"/>
              <a:t>4 </a:t>
            </a:r>
            <a:endParaRPr lang="en-US" altLang="en-US" sz="4000" dirty="0"/>
          </a:p>
        </p:txBody>
      </p:sp>
      <p:sp>
        <p:nvSpPr>
          <p:cNvPr id="2" name="Content Placeholder 1"/>
          <p:cNvSpPr>
            <a:spLocks noGrp="1"/>
          </p:cNvSpPr>
          <p:nvPr>
            <p:ph idx="1"/>
          </p:nvPr>
        </p:nvSpPr>
        <p:spPr>
          <a:xfrm>
            <a:off x="851264" y="1710268"/>
            <a:ext cx="10515599" cy="2997199"/>
          </a:xfrm>
        </p:spPr>
        <p:txBody>
          <a:bodyPr/>
          <a:lstStyle/>
          <a:p>
            <a:r>
              <a:rPr lang="en-US" dirty="0" err="1"/>
              <a:t>Ông</a:t>
            </a:r>
            <a:r>
              <a:rPr lang="en-US" dirty="0"/>
              <a:t> A </a:t>
            </a:r>
            <a:r>
              <a:rPr lang="en-US" dirty="0" err="1"/>
              <a:t>sở</a:t>
            </a:r>
            <a:r>
              <a:rPr lang="en-US" dirty="0"/>
              <a:t> </a:t>
            </a:r>
            <a:r>
              <a:rPr lang="en-US" dirty="0" err="1"/>
              <a:t>hữu</a:t>
            </a:r>
            <a:r>
              <a:rPr lang="en-US" dirty="0"/>
              <a:t> </a:t>
            </a:r>
            <a:r>
              <a:rPr lang="en-US" dirty="0" err="1"/>
              <a:t>một</a:t>
            </a:r>
            <a:r>
              <a:rPr lang="en-US" dirty="0"/>
              <a:t> </a:t>
            </a:r>
            <a:r>
              <a:rPr lang="en-US" dirty="0" err="1"/>
              <a:t>chiếc</a:t>
            </a:r>
            <a:r>
              <a:rPr lang="en-US" dirty="0"/>
              <a:t> </a:t>
            </a:r>
            <a:r>
              <a:rPr lang="en-US" dirty="0" err="1"/>
              <a:t>xe</a:t>
            </a:r>
            <a:r>
              <a:rPr lang="en-US" dirty="0"/>
              <a:t> </a:t>
            </a:r>
            <a:r>
              <a:rPr lang="en-US" dirty="0" err="1"/>
              <a:t>máy</a:t>
            </a:r>
            <a:r>
              <a:rPr lang="en-US" dirty="0"/>
              <a:t> </a:t>
            </a:r>
            <a:r>
              <a:rPr lang="en-US" dirty="0" err="1"/>
              <a:t>trị</a:t>
            </a:r>
            <a:r>
              <a:rPr lang="en-US" dirty="0"/>
              <a:t> </a:t>
            </a:r>
            <a:r>
              <a:rPr lang="en-US" dirty="0" err="1"/>
              <a:t>giá</a:t>
            </a:r>
            <a:r>
              <a:rPr lang="en-US" dirty="0"/>
              <a:t> 50 </a:t>
            </a:r>
            <a:r>
              <a:rPr lang="en-US" dirty="0" err="1"/>
              <a:t>triệu</a:t>
            </a:r>
            <a:r>
              <a:rPr lang="en-US" dirty="0"/>
              <a:t> </a:t>
            </a:r>
            <a:r>
              <a:rPr lang="en-US" dirty="0" err="1"/>
              <a:t>đồng</a:t>
            </a:r>
            <a:r>
              <a:rPr lang="en-US" dirty="0"/>
              <a:t>. </a:t>
            </a:r>
            <a:r>
              <a:rPr lang="en-US" dirty="0" err="1"/>
              <a:t>Ông</a:t>
            </a:r>
            <a:r>
              <a:rPr lang="en-US" dirty="0"/>
              <a:t> </a:t>
            </a:r>
            <a:r>
              <a:rPr lang="en-US" dirty="0" err="1"/>
              <a:t>đỗ</a:t>
            </a:r>
            <a:r>
              <a:rPr lang="en-US" dirty="0"/>
              <a:t> </a:t>
            </a:r>
            <a:r>
              <a:rPr lang="en-US" dirty="0" err="1"/>
              <a:t>xe</a:t>
            </a:r>
            <a:r>
              <a:rPr lang="en-US" dirty="0"/>
              <a:t> </a:t>
            </a:r>
            <a:r>
              <a:rPr lang="en-US" dirty="0" err="1"/>
              <a:t>đúng</a:t>
            </a:r>
            <a:r>
              <a:rPr lang="en-US" dirty="0"/>
              <a:t> </a:t>
            </a:r>
            <a:r>
              <a:rPr lang="en-US" dirty="0" err="1"/>
              <a:t>qy</a:t>
            </a:r>
            <a:r>
              <a:rPr lang="en-US" dirty="0"/>
              <a:t> </a:t>
            </a:r>
            <a:r>
              <a:rPr lang="en-US" dirty="0" err="1"/>
              <a:t>định</a:t>
            </a:r>
            <a:r>
              <a:rPr lang="en-US" dirty="0"/>
              <a:t> ở </a:t>
            </a:r>
            <a:r>
              <a:rPr lang="en-US" dirty="0" err="1"/>
              <a:t>bãi</a:t>
            </a:r>
            <a:r>
              <a:rPr lang="en-US" dirty="0"/>
              <a:t> </a:t>
            </a:r>
            <a:r>
              <a:rPr lang="en-US" dirty="0" err="1"/>
              <a:t>đỗ</a:t>
            </a:r>
            <a:r>
              <a:rPr lang="en-US" dirty="0"/>
              <a:t> </a:t>
            </a:r>
            <a:r>
              <a:rPr lang="en-US" dirty="0" err="1"/>
              <a:t>của</a:t>
            </a:r>
            <a:r>
              <a:rPr lang="en-US" dirty="0"/>
              <a:t> </a:t>
            </a:r>
            <a:r>
              <a:rPr lang="en-US" dirty="0" err="1"/>
              <a:t>công</a:t>
            </a:r>
            <a:r>
              <a:rPr lang="en-US" dirty="0"/>
              <a:t> ty. </a:t>
            </a:r>
            <a:r>
              <a:rPr lang="en-US" dirty="0" err="1"/>
              <a:t>Ông</a:t>
            </a:r>
            <a:r>
              <a:rPr lang="en-US" dirty="0"/>
              <a:t> B </a:t>
            </a:r>
            <a:r>
              <a:rPr lang="en-US" dirty="0" err="1"/>
              <a:t>lái</a:t>
            </a:r>
            <a:r>
              <a:rPr lang="en-US" dirty="0"/>
              <a:t> </a:t>
            </a:r>
            <a:r>
              <a:rPr lang="en-US" dirty="0" err="1"/>
              <a:t>xe</a:t>
            </a:r>
            <a:r>
              <a:rPr lang="en-US" dirty="0"/>
              <a:t> ô </a:t>
            </a:r>
            <a:r>
              <a:rPr lang="en-US" dirty="0" err="1"/>
              <a:t>tô</a:t>
            </a:r>
            <a:r>
              <a:rPr lang="en-US" dirty="0"/>
              <a:t> </a:t>
            </a:r>
            <a:r>
              <a:rPr lang="en-US" dirty="0" err="1"/>
              <a:t>của</a:t>
            </a:r>
            <a:r>
              <a:rPr lang="en-US" dirty="0"/>
              <a:t> </a:t>
            </a:r>
            <a:r>
              <a:rPr lang="en-US" dirty="0" err="1"/>
              <a:t>mình</a:t>
            </a:r>
            <a:r>
              <a:rPr lang="en-US" dirty="0"/>
              <a:t> </a:t>
            </a:r>
            <a:r>
              <a:rPr lang="en-US" dirty="0" err="1"/>
              <a:t>vào</a:t>
            </a:r>
            <a:r>
              <a:rPr lang="en-US" dirty="0"/>
              <a:t> </a:t>
            </a:r>
            <a:r>
              <a:rPr lang="en-US" dirty="0" err="1"/>
              <a:t>bãi</a:t>
            </a:r>
            <a:r>
              <a:rPr lang="en-US" dirty="0"/>
              <a:t> </a:t>
            </a:r>
            <a:r>
              <a:rPr lang="en-US" dirty="0" err="1"/>
              <a:t>gửi</a:t>
            </a:r>
            <a:r>
              <a:rPr lang="en-US" dirty="0"/>
              <a:t> </a:t>
            </a:r>
            <a:r>
              <a:rPr lang="en-US" dirty="0" err="1"/>
              <a:t>xe</a:t>
            </a:r>
            <a:r>
              <a:rPr lang="en-US" dirty="0"/>
              <a:t>, do </a:t>
            </a:r>
            <a:r>
              <a:rPr lang="en-US" dirty="0" err="1"/>
              <a:t>có</a:t>
            </a:r>
            <a:r>
              <a:rPr lang="en-US" dirty="0"/>
              <a:t> </a:t>
            </a:r>
            <a:r>
              <a:rPr lang="en-US" dirty="0" err="1"/>
              <a:t>sử</a:t>
            </a:r>
            <a:r>
              <a:rPr lang="en-US" dirty="0"/>
              <a:t> </a:t>
            </a:r>
            <a:r>
              <a:rPr lang="en-US" dirty="0" err="1"/>
              <a:t>dụng</a:t>
            </a:r>
            <a:r>
              <a:rPr lang="en-US" dirty="0"/>
              <a:t> </a:t>
            </a:r>
            <a:r>
              <a:rPr lang="en-US" dirty="0" err="1"/>
              <a:t>rượu</a:t>
            </a:r>
            <a:r>
              <a:rPr lang="en-US" dirty="0"/>
              <a:t> </a:t>
            </a:r>
            <a:r>
              <a:rPr lang="en-US" dirty="0" err="1"/>
              <a:t>khi</a:t>
            </a:r>
            <a:r>
              <a:rPr lang="en-US" dirty="0"/>
              <a:t> </a:t>
            </a:r>
            <a:r>
              <a:rPr lang="en-US" dirty="0" err="1"/>
              <a:t>lái</a:t>
            </a:r>
            <a:r>
              <a:rPr lang="en-US" dirty="0"/>
              <a:t> </a:t>
            </a:r>
            <a:r>
              <a:rPr lang="en-US" dirty="0" err="1"/>
              <a:t>xe</a:t>
            </a:r>
            <a:r>
              <a:rPr lang="en-US" dirty="0"/>
              <a:t> </a:t>
            </a:r>
            <a:r>
              <a:rPr lang="en-US" dirty="0" err="1"/>
              <a:t>nên</a:t>
            </a:r>
            <a:r>
              <a:rPr lang="en-US" dirty="0"/>
              <a:t> </a:t>
            </a:r>
            <a:r>
              <a:rPr lang="en-US" dirty="0" err="1"/>
              <a:t>vào</a:t>
            </a:r>
            <a:r>
              <a:rPr lang="en-US" dirty="0"/>
              <a:t> </a:t>
            </a:r>
            <a:r>
              <a:rPr lang="en-US" dirty="0" err="1"/>
              <a:t>bãi</a:t>
            </a:r>
            <a:r>
              <a:rPr lang="en-US" dirty="0"/>
              <a:t> </a:t>
            </a:r>
            <a:r>
              <a:rPr lang="en-US" dirty="0" err="1"/>
              <a:t>đổ</a:t>
            </a:r>
            <a:r>
              <a:rPr lang="en-US" dirty="0"/>
              <a:t> </a:t>
            </a:r>
            <a:r>
              <a:rPr lang="en-US" dirty="0" err="1"/>
              <a:t>xe</a:t>
            </a:r>
            <a:r>
              <a:rPr lang="en-US" dirty="0"/>
              <a:t> </a:t>
            </a:r>
            <a:r>
              <a:rPr lang="en-US" dirty="0" err="1"/>
              <a:t>ông</a:t>
            </a:r>
            <a:r>
              <a:rPr lang="en-US" dirty="0"/>
              <a:t> B </a:t>
            </a:r>
            <a:r>
              <a:rPr lang="en-US" dirty="0" err="1"/>
              <a:t>đã</a:t>
            </a:r>
            <a:r>
              <a:rPr lang="en-US" dirty="0"/>
              <a:t> </a:t>
            </a:r>
            <a:r>
              <a:rPr lang="en-US" dirty="0" err="1"/>
              <a:t>không</a:t>
            </a:r>
            <a:r>
              <a:rPr lang="en-US" dirty="0"/>
              <a:t> </a:t>
            </a:r>
            <a:r>
              <a:rPr lang="en-US" dirty="0" err="1"/>
              <a:t>làm</a:t>
            </a:r>
            <a:r>
              <a:rPr lang="en-US" dirty="0"/>
              <a:t> </a:t>
            </a:r>
            <a:r>
              <a:rPr lang="en-US" dirty="0" err="1"/>
              <a:t>chủ</a:t>
            </a:r>
            <a:r>
              <a:rPr lang="en-US" dirty="0"/>
              <a:t> </a:t>
            </a:r>
            <a:r>
              <a:rPr lang="en-US" dirty="0" err="1"/>
              <a:t>được</a:t>
            </a:r>
            <a:r>
              <a:rPr lang="en-US" dirty="0"/>
              <a:t> </a:t>
            </a:r>
            <a:r>
              <a:rPr lang="en-US" dirty="0" err="1"/>
              <a:t>tay</a:t>
            </a:r>
            <a:r>
              <a:rPr lang="en-US" dirty="0"/>
              <a:t> </a:t>
            </a:r>
            <a:r>
              <a:rPr lang="en-US" dirty="0" err="1"/>
              <a:t>lái</a:t>
            </a:r>
            <a:r>
              <a:rPr lang="en-US" dirty="0"/>
              <a:t>, </a:t>
            </a:r>
            <a:r>
              <a:rPr lang="en-US" dirty="0" err="1"/>
              <a:t>đâm</a:t>
            </a:r>
            <a:r>
              <a:rPr lang="en-US" dirty="0"/>
              <a:t> </a:t>
            </a:r>
            <a:r>
              <a:rPr lang="en-US" dirty="0" err="1"/>
              <a:t>vào</a:t>
            </a:r>
            <a:r>
              <a:rPr lang="en-US" dirty="0"/>
              <a:t> </a:t>
            </a:r>
            <a:r>
              <a:rPr lang="en-US" dirty="0" err="1"/>
              <a:t>xe</a:t>
            </a:r>
            <a:r>
              <a:rPr lang="en-US" dirty="0"/>
              <a:t> </a:t>
            </a:r>
            <a:r>
              <a:rPr lang="en-US" dirty="0" err="1"/>
              <a:t>máy</a:t>
            </a:r>
            <a:r>
              <a:rPr lang="en-US" dirty="0"/>
              <a:t> </a:t>
            </a:r>
            <a:r>
              <a:rPr lang="en-US" dirty="0" err="1"/>
              <a:t>của</a:t>
            </a:r>
            <a:r>
              <a:rPr lang="en-US" dirty="0"/>
              <a:t> </a:t>
            </a:r>
            <a:r>
              <a:rPr lang="en-US" dirty="0" err="1"/>
              <a:t>ông</a:t>
            </a:r>
            <a:r>
              <a:rPr lang="en-US" dirty="0"/>
              <a:t> A </a:t>
            </a:r>
            <a:r>
              <a:rPr lang="en-US" dirty="0" err="1"/>
              <a:t>làm</a:t>
            </a:r>
            <a:r>
              <a:rPr lang="en-US" dirty="0"/>
              <a:t> </a:t>
            </a:r>
            <a:r>
              <a:rPr lang="en-US" dirty="0" err="1"/>
              <a:t>xe</a:t>
            </a:r>
            <a:r>
              <a:rPr lang="en-US" dirty="0"/>
              <a:t> </a:t>
            </a:r>
            <a:r>
              <a:rPr lang="en-US" dirty="0" err="1"/>
              <a:t>hư</a:t>
            </a:r>
            <a:r>
              <a:rPr lang="en-US" dirty="0"/>
              <a:t> </a:t>
            </a:r>
            <a:r>
              <a:rPr lang="en-US" dirty="0" err="1"/>
              <a:t>hỏng</a:t>
            </a:r>
            <a:r>
              <a:rPr lang="en-US" dirty="0"/>
              <a:t> </a:t>
            </a:r>
            <a:r>
              <a:rPr lang="en-US" dirty="0" err="1"/>
              <a:t>nặng</a:t>
            </a:r>
            <a:r>
              <a:rPr lang="en-US" dirty="0"/>
              <a:t>.</a:t>
            </a:r>
          </a:p>
          <a:p>
            <a:r>
              <a:rPr lang="en-US" dirty="0" err="1"/>
              <a:t>Em</a:t>
            </a:r>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ông</a:t>
            </a:r>
            <a:r>
              <a:rPr lang="en-US" dirty="0"/>
              <a:t> B </a:t>
            </a:r>
            <a:r>
              <a:rPr lang="en-US" dirty="0" err="1"/>
              <a:t>có</a:t>
            </a:r>
            <a:r>
              <a:rPr lang="en-US" dirty="0"/>
              <a:t> </a:t>
            </a:r>
            <a:r>
              <a:rPr lang="en-US" dirty="0" err="1"/>
              <a:t>phải</a:t>
            </a:r>
            <a:r>
              <a:rPr lang="en-US" dirty="0"/>
              <a:t> </a:t>
            </a:r>
            <a:r>
              <a:rPr lang="en-US" dirty="0" err="1"/>
              <a:t>bồi</a:t>
            </a:r>
            <a:r>
              <a:rPr lang="en-US" dirty="0"/>
              <a:t> </a:t>
            </a:r>
            <a:r>
              <a:rPr lang="en-US" dirty="0" err="1"/>
              <a:t>thường</a:t>
            </a:r>
            <a:r>
              <a:rPr lang="en-US" dirty="0"/>
              <a:t> </a:t>
            </a:r>
            <a:r>
              <a:rPr lang="en-US" dirty="0" err="1"/>
              <a:t>thiệt</a:t>
            </a:r>
            <a:r>
              <a:rPr lang="en-US" dirty="0"/>
              <a:t> </a:t>
            </a:r>
            <a:r>
              <a:rPr lang="en-US" dirty="0" err="1"/>
              <a:t>hại</a:t>
            </a:r>
            <a:r>
              <a:rPr lang="en-US" dirty="0"/>
              <a:t> </a:t>
            </a:r>
            <a:r>
              <a:rPr lang="en-US" dirty="0" err="1"/>
              <a:t>cho</a:t>
            </a:r>
            <a:r>
              <a:rPr lang="en-US" dirty="0"/>
              <a:t> </a:t>
            </a:r>
            <a:r>
              <a:rPr lang="en-US" dirty="0" err="1"/>
              <a:t>ông</a:t>
            </a:r>
            <a:r>
              <a:rPr lang="en-US" dirty="0"/>
              <a:t> A </a:t>
            </a:r>
            <a:r>
              <a:rPr lang="en-US" dirty="0" err="1"/>
              <a:t>ko</a:t>
            </a:r>
            <a:r>
              <a:rPr lang="en-US" dirty="0"/>
              <a:t>? </a:t>
            </a:r>
            <a:r>
              <a:rPr lang="en-US" dirty="0" err="1"/>
              <a:t>Nếu</a:t>
            </a:r>
            <a:r>
              <a:rPr lang="en-US" dirty="0"/>
              <a:t> </a:t>
            </a:r>
            <a:r>
              <a:rPr lang="en-US" dirty="0" err="1"/>
              <a:t>phải</a:t>
            </a:r>
            <a:r>
              <a:rPr lang="en-US" dirty="0"/>
              <a:t> </a:t>
            </a:r>
            <a:r>
              <a:rPr lang="en-US" dirty="0" err="1"/>
              <a:t>bồi</a:t>
            </a:r>
            <a:r>
              <a:rPr lang="en-US" dirty="0"/>
              <a:t> </a:t>
            </a:r>
            <a:r>
              <a:rPr lang="en-US" dirty="0" err="1"/>
              <a:t>thường</a:t>
            </a:r>
            <a:r>
              <a:rPr lang="en-US" dirty="0"/>
              <a:t> </a:t>
            </a:r>
            <a:r>
              <a:rPr lang="en-US" dirty="0" err="1"/>
              <a:t>thì</a:t>
            </a:r>
            <a:r>
              <a:rPr lang="en-US" dirty="0"/>
              <a:t> </a:t>
            </a:r>
            <a:r>
              <a:rPr lang="en-US" dirty="0" err="1"/>
              <a:t>đó</a:t>
            </a:r>
            <a:r>
              <a:rPr lang="en-US" dirty="0"/>
              <a:t> </a:t>
            </a:r>
            <a:r>
              <a:rPr lang="en-US" dirty="0" err="1"/>
              <a:t>là</a:t>
            </a:r>
            <a:r>
              <a:rPr lang="en-US" dirty="0"/>
              <a:t> </a:t>
            </a:r>
            <a:r>
              <a:rPr lang="en-US" dirty="0" err="1"/>
              <a:t>loại</a:t>
            </a:r>
            <a:r>
              <a:rPr lang="en-US" dirty="0"/>
              <a:t> </a:t>
            </a:r>
            <a:r>
              <a:rPr lang="en-US" dirty="0" err="1"/>
              <a:t>bồi</a:t>
            </a:r>
            <a:r>
              <a:rPr lang="en-US" dirty="0"/>
              <a:t> </a:t>
            </a:r>
            <a:r>
              <a:rPr lang="en-US" dirty="0" err="1"/>
              <a:t>thường</a:t>
            </a:r>
            <a:r>
              <a:rPr lang="en-US" dirty="0"/>
              <a:t> </a:t>
            </a:r>
            <a:r>
              <a:rPr lang="en-US" dirty="0" err="1"/>
              <a:t>gì</a:t>
            </a:r>
            <a:r>
              <a:rPr lang="en-US" dirty="0"/>
              <a:t>? </a:t>
            </a:r>
          </a:p>
        </p:txBody>
      </p:sp>
    </p:spTree>
    <p:extLst>
      <p:ext uri="{BB962C8B-B14F-4D97-AF65-F5344CB8AC3E}">
        <p14:creationId xmlns:p14="http://schemas.microsoft.com/office/powerpoint/2010/main" val="51149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5675"/>
          </a:xfrm>
        </p:spPr>
        <p:txBody>
          <a:bodyPr/>
          <a:lstStyle/>
          <a:p>
            <a:pPr algn="ctr"/>
            <a:r>
              <a:rPr lang="en-US" b="1" dirty="0" err="1" smtClean="0">
                <a:solidFill>
                  <a:schemeClr val="accent5"/>
                </a:solidFill>
              </a:rPr>
              <a:t>Đáp</a:t>
            </a:r>
            <a:r>
              <a:rPr lang="en-US" b="1" dirty="0" smtClean="0">
                <a:solidFill>
                  <a:schemeClr val="accent5"/>
                </a:solidFill>
              </a:rPr>
              <a:t> </a:t>
            </a:r>
            <a:r>
              <a:rPr lang="en-US" b="1" dirty="0" err="1" smtClean="0">
                <a:solidFill>
                  <a:schemeClr val="accent5"/>
                </a:solidFill>
              </a:rPr>
              <a:t>án</a:t>
            </a:r>
            <a:r>
              <a:rPr lang="en-US" b="1" dirty="0" smtClean="0">
                <a:solidFill>
                  <a:schemeClr val="accent5"/>
                </a:solidFill>
              </a:rPr>
              <a:t>:</a:t>
            </a:r>
            <a:endParaRPr lang="en-US" b="1" dirty="0">
              <a:solidFill>
                <a:schemeClr val="accent5"/>
              </a:solidFill>
            </a:endParaRPr>
          </a:p>
        </p:txBody>
      </p:sp>
      <p:sp>
        <p:nvSpPr>
          <p:cNvPr id="3" name="Content Placeholder 2"/>
          <p:cNvSpPr>
            <a:spLocks noGrp="1"/>
          </p:cNvSpPr>
          <p:nvPr>
            <p:ph idx="1"/>
          </p:nvPr>
        </p:nvSpPr>
        <p:spPr>
          <a:xfrm>
            <a:off x="838199" y="1524001"/>
            <a:ext cx="10727267" cy="4652962"/>
          </a:xfrm>
        </p:spPr>
        <p:txBody>
          <a:bodyPr/>
          <a:lstStyle/>
          <a:p>
            <a:r>
              <a:rPr lang="en-US" dirty="0" err="1"/>
              <a:t>Trong</a:t>
            </a:r>
            <a:r>
              <a:rPr lang="en-US" dirty="0"/>
              <a:t> </a:t>
            </a:r>
            <a:r>
              <a:rPr lang="en-US" dirty="0" err="1"/>
              <a:t>hợp</a:t>
            </a:r>
            <a:r>
              <a:rPr lang="en-US" dirty="0"/>
              <a:t> </a:t>
            </a:r>
            <a:r>
              <a:rPr lang="en-US" dirty="0" err="1"/>
              <a:t>này</a:t>
            </a:r>
            <a:r>
              <a:rPr lang="en-US" dirty="0"/>
              <a:t> </a:t>
            </a:r>
            <a:r>
              <a:rPr lang="en-US" dirty="0" err="1"/>
              <a:t>ông</a:t>
            </a:r>
            <a:r>
              <a:rPr lang="en-US" dirty="0"/>
              <a:t> B </a:t>
            </a:r>
            <a:r>
              <a:rPr lang="en-US" dirty="0" err="1"/>
              <a:t>đã</a:t>
            </a:r>
            <a:r>
              <a:rPr lang="en-US" dirty="0"/>
              <a:t> </a:t>
            </a:r>
            <a:r>
              <a:rPr lang="en-US" dirty="0" err="1"/>
              <a:t>có</a:t>
            </a:r>
            <a:r>
              <a:rPr lang="en-US" dirty="0"/>
              <a:t> </a:t>
            </a:r>
            <a:r>
              <a:rPr lang="en-US" dirty="0" err="1"/>
              <a:t>hành</a:t>
            </a:r>
            <a:r>
              <a:rPr lang="en-US" dirty="0"/>
              <a:t> vi </a:t>
            </a:r>
            <a:r>
              <a:rPr lang="en-US" dirty="0" err="1"/>
              <a:t>xâm</a:t>
            </a:r>
            <a:r>
              <a:rPr lang="en-US" dirty="0"/>
              <a:t> </a:t>
            </a:r>
            <a:r>
              <a:rPr lang="en-US" dirty="0" err="1"/>
              <a:t>phạm</a:t>
            </a:r>
            <a:r>
              <a:rPr lang="en-US" dirty="0"/>
              <a:t> </a:t>
            </a:r>
            <a:r>
              <a:rPr lang="en-US" dirty="0" err="1"/>
              <a:t>tài</a:t>
            </a:r>
            <a:r>
              <a:rPr lang="en-US" dirty="0"/>
              <a:t> </a:t>
            </a:r>
            <a:r>
              <a:rPr lang="en-US" dirty="0" err="1"/>
              <a:t>sản</a:t>
            </a:r>
            <a:r>
              <a:rPr lang="en-US" dirty="0"/>
              <a:t> </a:t>
            </a:r>
            <a:r>
              <a:rPr lang="en-US" dirty="0" err="1"/>
              <a:t>của</a:t>
            </a:r>
            <a:r>
              <a:rPr lang="en-US" dirty="0"/>
              <a:t> </a:t>
            </a:r>
            <a:r>
              <a:rPr lang="en-US" dirty="0" err="1"/>
              <a:t>ông</a:t>
            </a:r>
            <a:r>
              <a:rPr lang="en-US" dirty="0"/>
              <a:t> A, </a:t>
            </a:r>
            <a:r>
              <a:rPr lang="en-US" dirty="0" err="1"/>
              <a:t>đây</a:t>
            </a:r>
            <a:r>
              <a:rPr lang="en-US" dirty="0"/>
              <a:t> </a:t>
            </a:r>
            <a:r>
              <a:rPr lang="en-US" dirty="0" err="1"/>
              <a:t>là</a:t>
            </a:r>
            <a:r>
              <a:rPr lang="en-US" dirty="0"/>
              <a:t> </a:t>
            </a:r>
            <a:r>
              <a:rPr lang="en-US" dirty="0" err="1"/>
              <a:t>hành</a:t>
            </a:r>
            <a:r>
              <a:rPr lang="en-US" dirty="0"/>
              <a:t> vi </a:t>
            </a:r>
            <a:r>
              <a:rPr lang="en-US" dirty="0" err="1"/>
              <a:t>trái</a:t>
            </a:r>
            <a:r>
              <a:rPr lang="en-US" dirty="0"/>
              <a:t> </a:t>
            </a:r>
            <a:r>
              <a:rPr lang="en-US" dirty="0" err="1"/>
              <a:t>pháp</a:t>
            </a:r>
            <a:r>
              <a:rPr lang="en-US" dirty="0"/>
              <a:t> </a:t>
            </a:r>
            <a:r>
              <a:rPr lang="en-US" dirty="0" err="1"/>
              <a:t>luật</a:t>
            </a:r>
            <a:r>
              <a:rPr lang="en-US" dirty="0"/>
              <a:t>. Do </a:t>
            </a:r>
            <a:r>
              <a:rPr lang="en-US" dirty="0" err="1"/>
              <a:t>đó</a:t>
            </a:r>
            <a:r>
              <a:rPr lang="en-US" dirty="0"/>
              <a:t>, </a:t>
            </a:r>
            <a:r>
              <a:rPr lang="en-US" dirty="0" err="1"/>
              <a:t>ông</a:t>
            </a:r>
            <a:r>
              <a:rPr lang="en-US" dirty="0"/>
              <a:t> B </a:t>
            </a:r>
            <a:r>
              <a:rPr lang="en-US" dirty="0" err="1"/>
              <a:t>đã</a:t>
            </a:r>
            <a:r>
              <a:rPr lang="en-US" dirty="0"/>
              <a:t> </a:t>
            </a:r>
            <a:r>
              <a:rPr lang="en-US" dirty="0" err="1"/>
              <a:t>phát</a:t>
            </a:r>
            <a:r>
              <a:rPr lang="en-US" dirty="0"/>
              <a:t> </a:t>
            </a:r>
            <a:r>
              <a:rPr lang="en-US" dirty="0" err="1"/>
              <a:t>sinh</a:t>
            </a:r>
            <a:r>
              <a:rPr lang="en-US" dirty="0"/>
              <a:t> </a:t>
            </a:r>
            <a:r>
              <a:rPr lang="en-US" dirty="0" err="1"/>
              <a:t>trách</a:t>
            </a:r>
            <a:r>
              <a:rPr lang="en-US" dirty="0"/>
              <a:t> </a:t>
            </a:r>
            <a:r>
              <a:rPr lang="en-US" dirty="0" err="1"/>
              <a:t>nhiệm</a:t>
            </a:r>
            <a:r>
              <a:rPr lang="en-US" dirty="0"/>
              <a:t> </a:t>
            </a:r>
            <a:r>
              <a:rPr lang="en-US" dirty="0" err="1"/>
              <a:t>bồi</a:t>
            </a:r>
            <a:r>
              <a:rPr lang="en-US" dirty="0"/>
              <a:t> </a:t>
            </a:r>
            <a:r>
              <a:rPr lang="en-US" dirty="0" err="1"/>
              <a:t>thường</a:t>
            </a:r>
            <a:r>
              <a:rPr lang="en-US" dirty="0"/>
              <a:t> </a:t>
            </a:r>
            <a:r>
              <a:rPr lang="en-US" dirty="0" err="1"/>
              <a:t>thiệt</a:t>
            </a:r>
            <a:r>
              <a:rPr lang="en-US" dirty="0"/>
              <a:t> </a:t>
            </a:r>
            <a:r>
              <a:rPr lang="en-US" dirty="0" err="1"/>
              <a:t>hại</a:t>
            </a:r>
            <a:r>
              <a:rPr lang="en-US" dirty="0"/>
              <a:t> </a:t>
            </a:r>
            <a:r>
              <a:rPr lang="en-US" dirty="0" err="1"/>
              <a:t>ngoài</a:t>
            </a:r>
            <a:r>
              <a:rPr lang="en-US" dirty="0"/>
              <a:t> </a:t>
            </a:r>
            <a:r>
              <a:rPr lang="en-US" dirty="0" err="1"/>
              <a:t>hợp</a:t>
            </a:r>
            <a:r>
              <a:rPr lang="en-US" dirty="0"/>
              <a:t> </a:t>
            </a:r>
            <a:r>
              <a:rPr lang="en-US" dirty="0" err="1"/>
              <a:t>đồng</a:t>
            </a:r>
            <a:r>
              <a:rPr lang="en-US" dirty="0"/>
              <a:t> </a:t>
            </a:r>
            <a:r>
              <a:rPr lang="en-US" dirty="0" err="1"/>
              <a:t>cho</a:t>
            </a:r>
            <a:r>
              <a:rPr lang="en-US" dirty="0"/>
              <a:t> </a:t>
            </a:r>
            <a:r>
              <a:rPr lang="en-US" dirty="0" err="1"/>
              <a:t>ông</a:t>
            </a:r>
            <a:r>
              <a:rPr lang="en-US" dirty="0"/>
              <a:t> A.</a:t>
            </a:r>
          </a:p>
        </p:txBody>
      </p:sp>
    </p:spTree>
    <p:extLst>
      <p:ext uri="{BB962C8B-B14F-4D97-AF65-F5344CB8AC3E}">
        <p14:creationId xmlns:p14="http://schemas.microsoft.com/office/powerpoint/2010/main" val="4110748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483326" y="1007360"/>
          <a:ext cx="11142617" cy="5223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744582" y="1713389"/>
            <a:ext cx="940526" cy="613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tx1"/>
                </a:solidFill>
              </a:rPr>
              <a:t>1</a:t>
            </a:r>
            <a:endParaRPr lang="en-US" sz="4000" b="1" dirty="0">
              <a:solidFill>
                <a:schemeClr val="tx1"/>
              </a:solidFill>
              <a:latin typeface="Arial" panose="020B0604020202020204" pitchFamily="34" charset="0"/>
            </a:endParaRPr>
          </a:p>
        </p:txBody>
      </p:sp>
      <p:sp>
        <p:nvSpPr>
          <p:cNvPr id="5" name="Rounded Rectangle 4"/>
          <p:cNvSpPr/>
          <p:nvPr/>
        </p:nvSpPr>
        <p:spPr>
          <a:xfrm>
            <a:off x="1110343" y="3267414"/>
            <a:ext cx="940526" cy="613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tx1"/>
                </a:solidFill>
              </a:rPr>
              <a:t>2</a:t>
            </a:r>
            <a:endParaRPr lang="en-US" sz="4000" b="1" dirty="0">
              <a:solidFill>
                <a:schemeClr val="tx1"/>
              </a:solidFill>
              <a:latin typeface="Arial" panose="020B0604020202020204" pitchFamily="34" charset="0"/>
            </a:endParaRPr>
          </a:p>
        </p:txBody>
      </p:sp>
      <p:sp>
        <p:nvSpPr>
          <p:cNvPr id="6" name="Rounded Rectangle 5"/>
          <p:cNvSpPr/>
          <p:nvPr/>
        </p:nvSpPr>
        <p:spPr>
          <a:xfrm>
            <a:off x="733697" y="4962667"/>
            <a:ext cx="940526" cy="613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tx1"/>
                </a:solidFill>
              </a:rPr>
              <a:t>3</a:t>
            </a:r>
            <a:endParaRPr lang="en-US" sz="4000" b="1" dirty="0">
              <a:solidFill>
                <a:schemeClr val="tx1"/>
              </a:solidFill>
              <a:latin typeface="Arial" panose="020B0604020202020204" pitchFamily="34" charset="0"/>
            </a:endParaRPr>
          </a:p>
        </p:txBody>
      </p:sp>
      <p:sp>
        <p:nvSpPr>
          <p:cNvPr id="7" name="Title 6"/>
          <p:cNvSpPr>
            <a:spLocks noGrp="1"/>
          </p:cNvSpPr>
          <p:nvPr>
            <p:ph type="title"/>
          </p:nvPr>
        </p:nvSpPr>
        <p:spPr>
          <a:xfrm>
            <a:off x="733697" y="301331"/>
            <a:ext cx="10408919" cy="706029"/>
          </a:xfrm>
        </p:spPr>
        <p:txBody>
          <a:bodyPr>
            <a:normAutofit fontScale="90000"/>
          </a:bodyPr>
          <a:lstStyle/>
          <a:p>
            <a:pPr algn="ctr"/>
            <a:r>
              <a:rPr lang="en-US" b="1" dirty="0" smtClean="0">
                <a:solidFill>
                  <a:srgbClr val="FFFF00"/>
                </a:solidFill>
              </a:rPr>
              <a:t>TỔNG KẾT</a:t>
            </a:r>
            <a:endParaRPr lang="en-US" b="1" dirty="0">
              <a:solidFill>
                <a:srgbClr val="FFFF00"/>
              </a:solidFill>
            </a:endParaRPr>
          </a:p>
        </p:txBody>
      </p:sp>
    </p:spTree>
    <p:extLst>
      <p:ext uri="{BB962C8B-B14F-4D97-AF65-F5344CB8AC3E}">
        <p14:creationId xmlns:p14="http://schemas.microsoft.com/office/powerpoint/2010/main" val="4259739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Bài</a:t>
            </a:r>
            <a:r>
              <a:rPr lang="en-US" dirty="0" smtClean="0"/>
              <a:t> </a:t>
            </a:r>
            <a:r>
              <a:rPr lang="en-US" dirty="0" err="1" smtClean="0"/>
              <a:t>tập</a:t>
            </a:r>
            <a:r>
              <a:rPr lang="en-US" dirty="0" smtClean="0"/>
              <a:t> </a:t>
            </a:r>
            <a:r>
              <a:rPr lang="en-US" dirty="0" err="1" smtClean="0"/>
              <a:t>lượng</a:t>
            </a:r>
            <a:r>
              <a:rPr lang="en-US" dirty="0" smtClean="0"/>
              <a:t> </a:t>
            </a:r>
            <a:r>
              <a:rPr lang="en-US" dirty="0" err="1" smtClean="0"/>
              <a:t>giá</a:t>
            </a:r>
            <a:endParaRPr lang="en-US" dirty="0"/>
          </a:p>
        </p:txBody>
      </p:sp>
      <p:sp>
        <p:nvSpPr>
          <p:cNvPr id="3" name="Content Placeholder 2"/>
          <p:cNvSpPr>
            <a:spLocks noGrp="1"/>
          </p:cNvSpPr>
          <p:nvPr>
            <p:ph idx="1"/>
          </p:nvPr>
        </p:nvSpPr>
        <p:spPr>
          <a:xfrm>
            <a:off x="571500" y="1690688"/>
            <a:ext cx="10782300" cy="4486275"/>
          </a:xfrm>
        </p:spPr>
        <p:txBody>
          <a:bodyPr/>
          <a:lstStyle/>
          <a:p>
            <a:r>
              <a:rPr lang="en-US" dirty="0" err="1" smtClean="0"/>
              <a:t>Sinh</a:t>
            </a:r>
            <a:r>
              <a:rPr lang="en-US" dirty="0" smtClean="0"/>
              <a:t> </a:t>
            </a:r>
            <a:r>
              <a:rPr lang="en-US" dirty="0" err="1" smtClean="0"/>
              <a:t>viên</a:t>
            </a:r>
            <a:r>
              <a:rPr lang="en-US" dirty="0" smtClean="0"/>
              <a:t> </a:t>
            </a:r>
            <a:r>
              <a:rPr lang="en-US" dirty="0" err="1" smtClean="0"/>
              <a:t>làm</a:t>
            </a:r>
            <a:r>
              <a:rPr lang="en-US" dirty="0" smtClean="0"/>
              <a:t> </a:t>
            </a:r>
            <a:r>
              <a:rPr lang="en-US" dirty="0" err="1" smtClean="0"/>
              <a:t>tập</a:t>
            </a:r>
            <a:r>
              <a:rPr lang="en-US" dirty="0" smtClean="0"/>
              <a:t> </a:t>
            </a:r>
            <a:r>
              <a:rPr lang="en-US" dirty="0" err="1" smtClean="0"/>
              <a:t>lượng</a:t>
            </a:r>
            <a:r>
              <a:rPr lang="en-US" dirty="0" smtClean="0"/>
              <a:t> </a:t>
            </a:r>
            <a:r>
              <a:rPr lang="en-US" dirty="0" err="1" smtClean="0"/>
              <a:t>giá</a:t>
            </a:r>
            <a:r>
              <a:rPr lang="en-US" dirty="0" smtClean="0"/>
              <a:t> </a:t>
            </a:r>
            <a:r>
              <a:rPr lang="en-US" dirty="0" err="1" smtClean="0"/>
              <a:t>theo</a:t>
            </a:r>
            <a:r>
              <a:rPr lang="en-US" dirty="0" smtClean="0"/>
              <a:t> </a:t>
            </a:r>
            <a:r>
              <a:rPr lang="en-US" dirty="0" err="1" smtClean="0"/>
              <a:t>đường</a:t>
            </a:r>
            <a:r>
              <a:rPr lang="en-US" dirty="0" smtClean="0"/>
              <a:t> link </a:t>
            </a:r>
            <a:r>
              <a:rPr lang="en-US" dirty="0" err="1" smtClean="0"/>
              <a:t>sau</a:t>
            </a:r>
            <a:endParaRPr lang="en-US" dirty="0" smtClean="0"/>
          </a:p>
          <a:p>
            <a:pPr marL="0" indent="0">
              <a:buNone/>
            </a:pPr>
            <a:endParaRPr lang="en-US" dirty="0"/>
          </a:p>
          <a:p>
            <a:pPr marL="0" indent="0">
              <a:buNone/>
            </a:pPr>
            <a:r>
              <a:rPr lang="en-US" dirty="0" smtClean="0">
                <a:hlinkClick r:id="rId2"/>
              </a:rPr>
              <a:t>https://forms.gle/hU53VKmgnFDTAwm59</a:t>
            </a:r>
            <a:r>
              <a:rPr lang="en-US" dirty="0" smtClean="0"/>
              <a:t> </a:t>
            </a:r>
            <a:endParaRPr lang="en-US" dirty="0"/>
          </a:p>
        </p:txBody>
      </p:sp>
    </p:spTree>
    <p:extLst>
      <p:ext uri="{BB962C8B-B14F-4D97-AF65-F5344CB8AC3E}">
        <p14:creationId xmlns:p14="http://schemas.microsoft.com/office/powerpoint/2010/main" val="4245159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400" y="2573771"/>
            <a:ext cx="9917455" cy="1019174"/>
          </a:xfrm>
        </p:spPr>
        <p:txBody>
          <a:bodyPr>
            <a:normAutofit/>
          </a:bodyPr>
          <a:lstStyle/>
          <a:p>
            <a:pPr algn="ctr"/>
            <a:r>
              <a:rPr lang="en-US" sz="4000" dirty="0" smtClean="0"/>
              <a:t>THE END</a:t>
            </a:r>
            <a:endParaRPr lang="en-US" sz="4000" dirty="0"/>
          </a:p>
        </p:txBody>
      </p:sp>
    </p:spTree>
    <p:extLst>
      <p:ext uri="{BB962C8B-B14F-4D97-AF65-F5344CB8AC3E}">
        <p14:creationId xmlns:p14="http://schemas.microsoft.com/office/powerpoint/2010/main" val="253732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7315" y="1696317"/>
            <a:ext cx="10868068" cy="3319030"/>
          </a:xfrm>
        </p:spPr>
        <p:txBody>
          <a:bodyPr>
            <a:normAutofit/>
          </a:bodyPr>
          <a:lstStyle/>
          <a:p>
            <a:pPr marL="0" indent="0" algn="just">
              <a:buNone/>
            </a:pPr>
            <a:r>
              <a:rPr lang="vi-VN" sz="3600" b="1" dirty="0" smtClean="0">
                <a:solidFill>
                  <a:schemeClr val="tx1"/>
                </a:solidFill>
              </a:rPr>
              <a:t>Luật Dân sự </a:t>
            </a:r>
            <a:r>
              <a:rPr lang="vi-VN" sz="3600" dirty="0" smtClean="0"/>
              <a:t>là một ngành luật trong hệ thống pháp luật Việt Nam – tổng hợp các quy phạm pháp luật điều chỉnh các quan hệ tài sản mang tính chất hàng hóa, tiền tệ và các quan hệ nhân thân trên cơ sở bình đẳng, độc lập của các chủ thể khi tham gia vào các quan hệ đó</a:t>
            </a:r>
            <a:endParaRPr lang="en-US" sz="3600" dirty="0"/>
          </a:p>
        </p:txBody>
      </p:sp>
      <p:sp>
        <p:nvSpPr>
          <p:cNvPr id="3" name="Title 2"/>
          <p:cNvSpPr>
            <a:spLocks noGrp="1"/>
          </p:cNvSpPr>
          <p:nvPr>
            <p:ph type="title"/>
          </p:nvPr>
        </p:nvSpPr>
        <p:spPr>
          <a:xfrm>
            <a:off x="664028" y="487046"/>
            <a:ext cx="10476345" cy="937201"/>
          </a:xfrm>
        </p:spPr>
        <p:txBody>
          <a:bodyPr>
            <a:normAutofit/>
          </a:bodyPr>
          <a:lstStyle/>
          <a:p>
            <a:r>
              <a:rPr lang="en-US" sz="4800" b="1" dirty="0" err="1" smtClean="0">
                <a:solidFill>
                  <a:srgbClr val="FFFF00"/>
                </a:solidFill>
              </a:rPr>
              <a:t>Khái</a:t>
            </a:r>
            <a:r>
              <a:rPr lang="en-US" sz="4800" b="1" dirty="0" smtClean="0">
                <a:solidFill>
                  <a:srgbClr val="FFFF00"/>
                </a:solidFill>
              </a:rPr>
              <a:t> </a:t>
            </a:r>
            <a:r>
              <a:rPr lang="en-US" sz="4800" b="1" dirty="0" err="1" smtClean="0">
                <a:solidFill>
                  <a:srgbClr val="FFFF00"/>
                </a:solidFill>
              </a:rPr>
              <a:t>niệm</a:t>
            </a:r>
            <a:endParaRPr lang="en-US" sz="4800" b="1" dirty="0">
              <a:solidFill>
                <a:srgbClr val="FFFF00"/>
              </a:solidFill>
            </a:endParaRPr>
          </a:p>
        </p:txBody>
      </p:sp>
    </p:spTree>
    <p:extLst>
      <p:ext uri="{BB962C8B-B14F-4D97-AF65-F5344CB8AC3E}">
        <p14:creationId xmlns:p14="http://schemas.microsoft.com/office/powerpoint/2010/main" val="476536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683623"/>
            <a:ext cx="11538857" cy="5682342"/>
          </a:xfrm>
        </p:spPr>
        <p:txBody>
          <a:bodyPr>
            <a:noAutofit/>
          </a:bodyPr>
          <a:lstStyle/>
          <a:p>
            <a:r>
              <a:rPr lang="en-US" sz="3600" dirty="0" err="1">
                <a:solidFill>
                  <a:schemeClr val="accent5"/>
                </a:solidFill>
              </a:rPr>
              <a:t>Em</a:t>
            </a:r>
            <a:r>
              <a:rPr lang="en-US" sz="3600" dirty="0">
                <a:solidFill>
                  <a:schemeClr val="accent5"/>
                </a:solidFill>
              </a:rPr>
              <a:t> </a:t>
            </a:r>
            <a:r>
              <a:rPr lang="en-US" sz="3600" dirty="0" err="1">
                <a:solidFill>
                  <a:schemeClr val="accent5"/>
                </a:solidFill>
              </a:rPr>
              <a:t>hãy</a:t>
            </a:r>
            <a:r>
              <a:rPr lang="en-US" sz="3600" dirty="0">
                <a:solidFill>
                  <a:schemeClr val="accent5"/>
                </a:solidFill>
              </a:rPr>
              <a:t> </a:t>
            </a:r>
            <a:r>
              <a:rPr lang="en-US" sz="3600" dirty="0" err="1">
                <a:solidFill>
                  <a:schemeClr val="accent5"/>
                </a:solidFill>
              </a:rPr>
              <a:t>cho</a:t>
            </a:r>
            <a:r>
              <a:rPr lang="en-US" sz="3600" dirty="0">
                <a:solidFill>
                  <a:schemeClr val="accent5"/>
                </a:solidFill>
              </a:rPr>
              <a:t> </a:t>
            </a:r>
            <a:r>
              <a:rPr lang="en-US" sz="3600" dirty="0" err="1">
                <a:solidFill>
                  <a:schemeClr val="accent5"/>
                </a:solidFill>
              </a:rPr>
              <a:t>biết</a:t>
            </a:r>
            <a:r>
              <a:rPr lang="en-US" sz="3600" dirty="0">
                <a:solidFill>
                  <a:schemeClr val="accent5"/>
                </a:solidFill>
              </a:rPr>
              <a:t> </a:t>
            </a:r>
            <a:r>
              <a:rPr lang="en-US" sz="3600" dirty="0" err="1">
                <a:solidFill>
                  <a:schemeClr val="accent5"/>
                </a:solidFill>
              </a:rPr>
              <a:t>trong</a:t>
            </a:r>
            <a:r>
              <a:rPr lang="en-US" sz="3600" dirty="0">
                <a:solidFill>
                  <a:schemeClr val="accent5"/>
                </a:solidFill>
              </a:rPr>
              <a:t> </a:t>
            </a:r>
            <a:r>
              <a:rPr lang="en-US" sz="3600" dirty="0" err="1">
                <a:solidFill>
                  <a:schemeClr val="accent5"/>
                </a:solidFill>
              </a:rPr>
              <a:t>các</a:t>
            </a:r>
            <a:r>
              <a:rPr lang="en-US" sz="3600" dirty="0">
                <a:solidFill>
                  <a:schemeClr val="accent5"/>
                </a:solidFill>
              </a:rPr>
              <a:t> </a:t>
            </a:r>
            <a:r>
              <a:rPr lang="en-US" sz="3600" dirty="0" err="1">
                <a:solidFill>
                  <a:schemeClr val="accent5"/>
                </a:solidFill>
              </a:rPr>
              <a:t>trường</a:t>
            </a:r>
            <a:r>
              <a:rPr lang="en-US" sz="3600" dirty="0">
                <a:solidFill>
                  <a:schemeClr val="accent5"/>
                </a:solidFill>
              </a:rPr>
              <a:t> </a:t>
            </a:r>
            <a:r>
              <a:rPr lang="en-US" sz="3600" dirty="0" err="1">
                <a:solidFill>
                  <a:schemeClr val="accent5"/>
                </a:solidFill>
              </a:rPr>
              <a:t>hợp</a:t>
            </a:r>
            <a:r>
              <a:rPr lang="en-US" sz="3600" dirty="0">
                <a:solidFill>
                  <a:schemeClr val="accent5"/>
                </a:solidFill>
              </a:rPr>
              <a:t> </a:t>
            </a:r>
            <a:r>
              <a:rPr lang="en-US" sz="3600" dirty="0" err="1">
                <a:solidFill>
                  <a:schemeClr val="accent5"/>
                </a:solidFill>
              </a:rPr>
              <a:t>sau</a:t>
            </a:r>
            <a:r>
              <a:rPr lang="en-US" sz="3600" dirty="0">
                <a:solidFill>
                  <a:schemeClr val="accent5"/>
                </a:solidFill>
              </a:rPr>
              <a:t> </a:t>
            </a:r>
            <a:r>
              <a:rPr lang="en-US" sz="3600" dirty="0" err="1">
                <a:solidFill>
                  <a:schemeClr val="accent5"/>
                </a:solidFill>
              </a:rPr>
              <a:t>đây</a:t>
            </a:r>
            <a:r>
              <a:rPr lang="en-US" sz="3600" dirty="0">
                <a:solidFill>
                  <a:schemeClr val="accent5"/>
                </a:solidFill>
              </a:rPr>
              <a:t>, </a:t>
            </a:r>
            <a:r>
              <a:rPr lang="en-US" sz="3600" dirty="0" err="1">
                <a:solidFill>
                  <a:schemeClr val="accent5"/>
                </a:solidFill>
              </a:rPr>
              <a:t>trường</a:t>
            </a:r>
            <a:r>
              <a:rPr lang="en-US" sz="3600" dirty="0">
                <a:solidFill>
                  <a:schemeClr val="accent5"/>
                </a:solidFill>
              </a:rPr>
              <a:t> </a:t>
            </a:r>
            <a:r>
              <a:rPr lang="en-US" sz="3600" dirty="0" err="1">
                <a:solidFill>
                  <a:schemeClr val="accent5"/>
                </a:solidFill>
              </a:rPr>
              <a:t>hợp</a:t>
            </a:r>
            <a:r>
              <a:rPr lang="en-US" sz="3600" dirty="0">
                <a:solidFill>
                  <a:schemeClr val="accent5"/>
                </a:solidFill>
              </a:rPr>
              <a:t> </a:t>
            </a:r>
            <a:r>
              <a:rPr lang="en-US" sz="3600" dirty="0" err="1">
                <a:solidFill>
                  <a:schemeClr val="accent5"/>
                </a:solidFill>
              </a:rPr>
              <a:t>nào</a:t>
            </a:r>
            <a:r>
              <a:rPr lang="en-US" sz="3600" dirty="0">
                <a:solidFill>
                  <a:schemeClr val="accent5"/>
                </a:solidFill>
              </a:rPr>
              <a:t> </a:t>
            </a:r>
            <a:r>
              <a:rPr lang="en-US" sz="3600" dirty="0" err="1">
                <a:solidFill>
                  <a:schemeClr val="accent5"/>
                </a:solidFill>
              </a:rPr>
              <a:t>chịu</a:t>
            </a:r>
            <a:r>
              <a:rPr lang="en-US" sz="3600" dirty="0">
                <a:solidFill>
                  <a:schemeClr val="accent5"/>
                </a:solidFill>
              </a:rPr>
              <a:t> </a:t>
            </a:r>
            <a:r>
              <a:rPr lang="en-US" sz="3600" dirty="0" err="1">
                <a:solidFill>
                  <a:schemeClr val="accent5"/>
                </a:solidFill>
              </a:rPr>
              <a:t>sự</a:t>
            </a:r>
            <a:r>
              <a:rPr lang="en-US" sz="3600" dirty="0">
                <a:solidFill>
                  <a:schemeClr val="accent5"/>
                </a:solidFill>
              </a:rPr>
              <a:t> </a:t>
            </a:r>
            <a:r>
              <a:rPr lang="en-US" sz="3600" dirty="0" err="1">
                <a:solidFill>
                  <a:schemeClr val="accent5"/>
                </a:solidFill>
              </a:rPr>
              <a:t>điều</a:t>
            </a:r>
            <a:r>
              <a:rPr lang="en-US" sz="3600" dirty="0">
                <a:solidFill>
                  <a:schemeClr val="accent5"/>
                </a:solidFill>
              </a:rPr>
              <a:t> </a:t>
            </a:r>
            <a:r>
              <a:rPr lang="en-US" sz="3600" dirty="0" err="1">
                <a:solidFill>
                  <a:schemeClr val="accent5"/>
                </a:solidFill>
              </a:rPr>
              <a:t>chỉnh</a:t>
            </a:r>
            <a:r>
              <a:rPr lang="en-US" sz="3600" dirty="0">
                <a:solidFill>
                  <a:schemeClr val="accent5"/>
                </a:solidFill>
              </a:rPr>
              <a:t> </a:t>
            </a:r>
            <a:r>
              <a:rPr lang="en-US" sz="3600" dirty="0" err="1">
                <a:solidFill>
                  <a:schemeClr val="accent5"/>
                </a:solidFill>
              </a:rPr>
              <a:t>của</a:t>
            </a:r>
            <a:r>
              <a:rPr lang="en-US" sz="3600" dirty="0">
                <a:solidFill>
                  <a:schemeClr val="accent5"/>
                </a:solidFill>
              </a:rPr>
              <a:t> </a:t>
            </a:r>
            <a:r>
              <a:rPr lang="en-US" sz="3600" dirty="0" err="1">
                <a:solidFill>
                  <a:schemeClr val="accent5"/>
                </a:solidFill>
              </a:rPr>
              <a:t>luật</a:t>
            </a:r>
            <a:r>
              <a:rPr lang="en-US" sz="3600" dirty="0">
                <a:solidFill>
                  <a:schemeClr val="accent5"/>
                </a:solidFill>
              </a:rPr>
              <a:t> </a:t>
            </a:r>
            <a:r>
              <a:rPr lang="en-US" sz="3600" dirty="0" err="1">
                <a:solidFill>
                  <a:schemeClr val="accent5"/>
                </a:solidFill>
              </a:rPr>
              <a:t>Dân</a:t>
            </a:r>
            <a:r>
              <a:rPr lang="en-US" sz="3600" dirty="0">
                <a:solidFill>
                  <a:schemeClr val="accent5"/>
                </a:solidFill>
              </a:rPr>
              <a:t> </a:t>
            </a:r>
            <a:r>
              <a:rPr lang="en-US" sz="3600" dirty="0" err="1">
                <a:solidFill>
                  <a:schemeClr val="accent5"/>
                </a:solidFill>
              </a:rPr>
              <a:t>sự</a:t>
            </a:r>
            <a:r>
              <a:rPr lang="en-US" sz="3600" dirty="0">
                <a:solidFill>
                  <a:schemeClr val="accent5"/>
                </a:solidFill>
              </a:rPr>
              <a:t>?</a:t>
            </a:r>
          </a:p>
          <a:p>
            <a:r>
              <a:rPr lang="en-US" sz="3600" dirty="0"/>
              <a:t>1. </a:t>
            </a:r>
            <a:r>
              <a:rPr lang="en-US" sz="3600" dirty="0" err="1"/>
              <a:t>Ông</a:t>
            </a:r>
            <a:r>
              <a:rPr lang="en-US" sz="3600" dirty="0"/>
              <a:t> A </a:t>
            </a:r>
            <a:r>
              <a:rPr lang="en-US" sz="3600" dirty="0" err="1"/>
              <a:t>và</a:t>
            </a:r>
            <a:r>
              <a:rPr lang="en-US" sz="3600" dirty="0"/>
              <a:t> </a:t>
            </a:r>
            <a:r>
              <a:rPr lang="en-US" sz="3600" dirty="0" err="1"/>
              <a:t>ông</a:t>
            </a:r>
            <a:r>
              <a:rPr lang="en-US" sz="3600" dirty="0"/>
              <a:t> B </a:t>
            </a:r>
            <a:r>
              <a:rPr lang="en-US" sz="3600" dirty="0" err="1"/>
              <a:t>thỏa</a:t>
            </a:r>
            <a:r>
              <a:rPr lang="en-US" sz="3600" dirty="0"/>
              <a:t> </a:t>
            </a:r>
            <a:r>
              <a:rPr lang="en-US" sz="3600" dirty="0" err="1"/>
              <a:t>thuận</a:t>
            </a:r>
            <a:r>
              <a:rPr lang="en-US" sz="3600" dirty="0"/>
              <a:t> </a:t>
            </a:r>
            <a:r>
              <a:rPr lang="en-US" sz="3600" dirty="0" err="1"/>
              <a:t>với</a:t>
            </a:r>
            <a:r>
              <a:rPr lang="en-US" sz="3600" dirty="0"/>
              <a:t> </a:t>
            </a:r>
            <a:r>
              <a:rPr lang="en-US" sz="3600" dirty="0" err="1"/>
              <a:t>nhau</a:t>
            </a:r>
            <a:r>
              <a:rPr lang="en-US" sz="3600" dirty="0"/>
              <a:t> </a:t>
            </a:r>
            <a:r>
              <a:rPr lang="en-US" sz="3600" dirty="0" err="1"/>
              <a:t>mua</a:t>
            </a:r>
            <a:r>
              <a:rPr lang="en-US" sz="3600" dirty="0"/>
              <a:t> </a:t>
            </a:r>
            <a:r>
              <a:rPr lang="en-US" sz="3600" dirty="0" err="1"/>
              <a:t>bán</a:t>
            </a:r>
            <a:r>
              <a:rPr lang="en-US" sz="3600" dirty="0"/>
              <a:t> 1 </a:t>
            </a:r>
            <a:r>
              <a:rPr lang="en-US" sz="3600" dirty="0" err="1"/>
              <a:t>ti</a:t>
            </a:r>
            <a:r>
              <a:rPr lang="en-US" sz="3600" dirty="0"/>
              <a:t> vi</a:t>
            </a:r>
          </a:p>
          <a:p>
            <a:r>
              <a:rPr lang="en-US" sz="3600" dirty="0"/>
              <a:t>2. </a:t>
            </a:r>
            <a:r>
              <a:rPr lang="en-US" sz="3600" dirty="0" err="1"/>
              <a:t>Cô</a:t>
            </a:r>
            <a:r>
              <a:rPr lang="en-US" sz="3600" dirty="0"/>
              <a:t> H </a:t>
            </a:r>
            <a:r>
              <a:rPr lang="en-US" sz="3600" dirty="0" err="1"/>
              <a:t>là</a:t>
            </a:r>
            <a:r>
              <a:rPr lang="en-US" sz="3600" dirty="0"/>
              <a:t> </a:t>
            </a:r>
            <a:r>
              <a:rPr lang="en-US" sz="3600" dirty="0" err="1"/>
              <a:t>nhân</a:t>
            </a:r>
            <a:r>
              <a:rPr lang="en-US" sz="3600" dirty="0"/>
              <a:t> </a:t>
            </a:r>
            <a:r>
              <a:rPr lang="en-US" sz="3600" dirty="0" err="1"/>
              <a:t>viên</a:t>
            </a:r>
            <a:r>
              <a:rPr lang="en-US" sz="3600" dirty="0"/>
              <a:t> </a:t>
            </a:r>
            <a:r>
              <a:rPr lang="en-US" sz="3600" dirty="0" err="1"/>
              <a:t>của</a:t>
            </a:r>
            <a:r>
              <a:rPr lang="en-US" sz="3600" dirty="0"/>
              <a:t> </a:t>
            </a:r>
            <a:r>
              <a:rPr lang="en-US" sz="3600" dirty="0" err="1"/>
              <a:t>công</a:t>
            </a:r>
            <a:r>
              <a:rPr lang="en-US" sz="3600" dirty="0"/>
              <a:t> ty x, </a:t>
            </a:r>
            <a:r>
              <a:rPr lang="en-US" sz="3600" dirty="0" err="1"/>
              <a:t>mức</a:t>
            </a:r>
            <a:r>
              <a:rPr lang="en-US" sz="3600" dirty="0"/>
              <a:t> </a:t>
            </a:r>
            <a:r>
              <a:rPr lang="en-US" sz="3600" dirty="0" err="1"/>
              <a:t>lương</a:t>
            </a:r>
            <a:r>
              <a:rPr lang="en-US" sz="3600" dirty="0"/>
              <a:t> </a:t>
            </a:r>
            <a:r>
              <a:rPr lang="en-US" sz="3600" dirty="0" err="1"/>
              <a:t>của</a:t>
            </a:r>
            <a:r>
              <a:rPr lang="en-US" sz="3600" dirty="0"/>
              <a:t> </a:t>
            </a:r>
            <a:r>
              <a:rPr lang="en-US" sz="3600" dirty="0" err="1"/>
              <a:t>cô</a:t>
            </a:r>
            <a:r>
              <a:rPr lang="en-US" sz="3600" dirty="0"/>
              <a:t> H </a:t>
            </a:r>
            <a:r>
              <a:rPr lang="en-US" sz="3600" dirty="0" err="1"/>
              <a:t>là</a:t>
            </a:r>
            <a:r>
              <a:rPr lang="en-US" sz="3600" dirty="0"/>
              <a:t> 5 </a:t>
            </a:r>
            <a:r>
              <a:rPr lang="en-US" sz="3600" dirty="0" err="1"/>
              <a:t>triệu</a:t>
            </a:r>
            <a:r>
              <a:rPr lang="en-US" sz="3600" dirty="0"/>
              <a:t> </a:t>
            </a:r>
            <a:r>
              <a:rPr lang="en-US" sz="3600" dirty="0" err="1"/>
              <a:t>đồng</a:t>
            </a:r>
            <a:r>
              <a:rPr lang="en-US" sz="3600" dirty="0"/>
              <a:t>/ </a:t>
            </a:r>
            <a:r>
              <a:rPr lang="en-US" sz="3600" dirty="0" err="1"/>
              <a:t>tháng</a:t>
            </a:r>
            <a:endParaRPr lang="en-US" sz="3600" dirty="0"/>
          </a:p>
          <a:p>
            <a:r>
              <a:rPr lang="en-US" sz="3600" dirty="0"/>
              <a:t>3. P </a:t>
            </a:r>
            <a:r>
              <a:rPr lang="en-US" sz="3600" dirty="0" err="1"/>
              <a:t>đánh</a:t>
            </a:r>
            <a:r>
              <a:rPr lang="en-US" sz="3600" dirty="0"/>
              <a:t> N </a:t>
            </a:r>
            <a:r>
              <a:rPr lang="en-US" sz="3600" dirty="0" err="1"/>
              <a:t>gây</a:t>
            </a:r>
            <a:r>
              <a:rPr lang="en-US" sz="3600" dirty="0"/>
              <a:t> </a:t>
            </a:r>
            <a:r>
              <a:rPr lang="en-US" sz="3600" dirty="0" err="1"/>
              <a:t>thiệt</a:t>
            </a:r>
            <a:r>
              <a:rPr lang="en-US" sz="3600" dirty="0"/>
              <a:t> </a:t>
            </a:r>
            <a:r>
              <a:rPr lang="en-US" sz="3600" dirty="0" err="1"/>
              <a:t>hại</a:t>
            </a:r>
            <a:r>
              <a:rPr lang="en-US" sz="3600" dirty="0"/>
              <a:t> </a:t>
            </a:r>
            <a:r>
              <a:rPr lang="en-US" sz="3600" dirty="0" err="1"/>
              <a:t>sức</a:t>
            </a:r>
            <a:r>
              <a:rPr lang="en-US" sz="3600" dirty="0"/>
              <a:t> </a:t>
            </a:r>
            <a:r>
              <a:rPr lang="en-US" sz="3600" dirty="0" err="1"/>
              <a:t>khỏe</a:t>
            </a:r>
            <a:r>
              <a:rPr lang="en-US" sz="3600" dirty="0"/>
              <a:t> </a:t>
            </a:r>
            <a:r>
              <a:rPr lang="en-US" sz="3600" dirty="0" err="1"/>
              <a:t>nên</a:t>
            </a:r>
            <a:r>
              <a:rPr lang="en-US" sz="3600" dirty="0"/>
              <a:t> N </a:t>
            </a:r>
            <a:r>
              <a:rPr lang="en-US" sz="3600" dirty="0" err="1"/>
              <a:t>yêu</a:t>
            </a:r>
            <a:r>
              <a:rPr lang="en-US" sz="3600" dirty="0"/>
              <a:t> </a:t>
            </a:r>
            <a:r>
              <a:rPr lang="en-US" sz="3600" dirty="0" err="1"/>
              <a:t>cầu</a:t>
            </a:r>
            <a:r>
              <a:rPr lang="en-US" sz="3600" dirty="0"/>
              <a:t> P </a:t>
            </a:r>
            <a:r>
              <a:rPr lang="en-US" sz="3600" dirty="0" err="1"/>
              <a:t>bồi</a:t>
            </a:r>
            <a:r>
              <a:rPr lang="en-US" sz="3600" dirty="0"/>
              <a:t> </a:t>
            </a:r>
            <a:r>
              <a:rPr lang="en-US" sz="3600" dirty="0" err="1"/>
              <a:t>thường</a:t>
            </a:r>
            <a:r>
              <a:rPr lang="en-US" sz="3600" dirty="0"/>
              <a:t> </a:t>
            </a:r>
            <a:r>
              <a:rPr lang="en-US" sz="3600" dirty="0" err="1"/>
              <a:t>thiệt</a:t>
            </a:r>
            <a:r>
              <a:rPr lang="en-US" sz="3600" dirty="0"/>
              <a:t> </a:t>
            </a:r>
            <a:r>
              <a:rPr lang="en-US" sz="3600" dirty="0" err="1"/>
              <a:t>hại</a:t>
            </a:r>
            <a:endParaRPr lang="en-US" sz="3600" dirty="0"/>
          </a:p>
          <a:p>
            <a:r>
              <a:rPr lang="en-US" sz="3600" dirty="0"/>
              <a:t>4. E vi </a:t>
            </a:r>
            <a:r>
              <a:rPr lang="en-US" sz="3600" dirty="0" err="1"/>
              <a:t>phạm</a:t>
            </a:r>
            <a:r>
              <a:rPr lang="en-US" sz="3600" dirty="0"/>
              <a:t> </a:t>
            </a:r>
            <a:r>
              <a:rPr lang="en-US" sz="3600" dirty="0" err="1"/>
              <a:t>luật</a:t>
            </a:r>
            <a:r>
              <a:rPr lang="en-US" sz="3600" dirty="0"/>
              <a:t> </a:t>
            </a:r>
            <a:r>
              <a:rPr lang="en-US" sz="3600" dirty="0" err="1"/>
              <a:t>giao</a:t>
            </a:r>
            <a:r>
              <a:rPr lang="en-US" sz="3600" dirty="0"/>
              <a:t> </a:t>
            </a:r>
            <a:r>
              <a:rPr lang="en-US" sz="3600" dirty="0" err="1"/>
              <a:t>thông</a:t>
            </a:r>
            <a:r>
              <a:rPr lang="en-US" sz="3600" dirty="0"/>
              <a:t> </a:t>
            </a:r>
            <a:r>
              <a:rPr lang="en-US" sz="3600" dirty="0" err="1"/>
              <a:t>bị</a:t>
            </a:r>
            <a:r>
              <a:rPr lang="en-US" sz="3600" dirty="0"/>
              <a:t> </a:t>
            </a:r>
            <a:r>
              <a:rPr lang="en-US" sz="3600" dirty="0" err="1"/>
              <a:t>công</a:t>
            </a:r>
            <a:r>
              <a:rPr lang="en-US" sz="3600" dirty="0"/>
              <a:t> an </a:t>
            </a:r>
            <a:r>
              <a:rPr lang="en-US" sz="3600" dirty="0" err="1"/>
              <a:t>xử</a:t>
            </a:r>
            <a:r>
              <a:rPr lang="en-US" sz="3600" dirty="0"/>
              <a:t> </a:t>
            </a:r>
            <a:r>
              <a:rPr lang="en-US" sz="3600" dirty="0" err="1"/>
              <a:t>phạt</a:t>
            </a:r>
            <a:r>
              <a:rPr lang="en-US" sz="3600" dirty="0"/>
              <a:t> 200 </a:t>
            </a:r>
            <a:r>
              <a:rPr lang="en-US" sz="3600" dirty="0" err="1"/>
              <a:t>triệu</a:t>
            </a:r>
            <a:r>
              <a:rPr lang="en-US" sz="3600" dirty="0"/>
              <a:t> </a:t>
            </a:r>
            <a:r>
              <a:rPr lang="en-US" sz="3600" dirty="0" err="1"/>
              <a:t>đồng</a:t>
            </a:r>
            <a:endParaRPr lang="en-US" sz="3600" dirty="0"/>
          </a:p>
          <a:p>
            <a:endParaRPr lang="en-US" sz="3600" dirty="0"/>
          </a:p>
        </p:txBody>
      </p:sp>
    </p:spTree>
    <p:extLst>
      <p:ext uri="{BB962C8B-B14F-4D97-AF65-F5344CB8AC3E}">
        <p14:creationId xmlns:p14="http://schemas.microsoft.com/office/powerpoint/2010/main" val="64511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337835"/>
            <a:ext cx="10561321" cy="654943"/>
          </a:xfrm>
        </p:spPr>
        <p:txBody>
          <a:bodyPr>
            <a:noAutofit/>
          </a:bodyPr>
          <a:lstStyle/>
          <a:p>
            <a:pPr algn="ctr"/>
            <a:r>
              <a:rPr lang="vi-VN" sz="4400" b="1" dirty="0" smtClean="0">
                <a:solidFill>
                  <a:schemeClr val="accent5"/>
                </a:solidFill>
              </a:rPr>
              <a:t>Đối tượng điều chỉnh của Luật Dân sự</a:t>
            </a:r>
            <a:endParaRPr lang="en-US" sz="4400" b="1" dirty="0">
              <a:solidFill>
                <a:schemeClr val="accent5"/>
              </a:solidFill>
            </a:endParaRPr>
          </a:p>
        </p:txBody>
      </p:sp>
      <p:sp>
        <p:nvSpPr>
          <p:cNvPr id="3" name="Content Placeholder 2"/>
          <p:cNvSpPr>
            <a:spLocks noGrp="1"/>
          </p:cNvSpPr>
          <p:nvPr>
            <p:ph idx="1"/>
          </p:nvPr>
        </p:nvSpPr>
        <p:spPr>
          <a:xfrm>
            <a:off x="446313" y="1314994"/>
            <a:ext cx="11299371" cy="5229498"/>
          </a:xfrm>
        </p:spPr>
        <p:txBody>
          <a:bodyPr/>
          <a:lstStyle/>
          <a:p>
            <a:r>
              <a:rPr lang="vi-VN" dirty="0" smtClean="0"/>
              <a:t>Là những quan hệ của xã hội trong giao lưu dân sự là: Quan hệ tài sản và quan hệ nhân thân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455" y="2133122"/>
            <a:ext cx="4749229" cy="3160396"/>
          </a:xfrm>
          <a:prstGeom prst="rect">
            <a:avLst/>
          </a:prstGeom>
        </p:spPr>
      </p:pic>
      <p:sp>
        <p:nvSpPr>
          <p:cNvPr id="5" name="Rounded Rectangle 4"/>
          <p:cNvSpPr/>
          <p:nvPr/>
        </p:nvSpPr>
        <p:spPr>
          <a:xfrm>
            <a:off x="2207210" y="2224451"/>
            <a:ext cx="4532811" cy="836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FF0000"/>
                </a:solidFill>
              </a:rPr>
              <a:t>Quan hệ tài sản</a:t>
            </a:r>
            <a:endParaRPr lang="en-US" sz="4000" dirty="0">
              <a:solidFill>
                <a:srgbClr val="FF0000"/>
              </a:solidFill>
              <a:latin typeface="Arial" panose="020B0604020202020204" pitchFamily="34" charset="0"/>
            </a:endParaRPr>
          </a:p>
        </p:txBody>
      </p:sp>
      <p:sp>
        <p:nvSpPr>
          <p:cNvPr id="6" name="Rounded Rectangle 5"/>
          <p:cNvSpPr/>
          <p:nvPr/>
        </p:nvSpPr>
        <p:spPr>
          <a:xfrm>
            <a:off x="5350837" y="5618559"/>
            <a:ext cx="4926222" cy="836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FF0000"/>
                </a:solidFill>
              </a:rPr>
              <a:t>Quan hệ nhân thân</a:t>
            </a:r>
            <a:endParaRPr lang="en-US" sz="4000" dirty="0">
              <a:solidFill>
                <a:srgbClr val="FF0000"/>
              </a:solidFill>
              <a:latin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806" y="3382690"/>
            <a:ext cx="4417539" cy="2959555"/>
          </a:xfrm>
          <a:prstGeom prst="rect">
            <a:avLst/>
          </a:prstGeom>
        </p:spPr>
      </p:pic>
      <p:sp>
        <p:nvSpPr>
          <p:cNvPr id="8" name="Right Arrow 7"/>
          <p:cNvSpPr/>
          <p:nvPr/>
        </p:nvSpPr>
        <p:spPr>
          <a:xfrm>
            <a:off x="6463881" y="2342127"/>
            <a:ext cx="276140" cy="41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Left Arrow 8"/>
          <p:cNvSpPr/>
          <p:nvPr/>
        </p:nvSpPr>
        <p:spPr>
          <a:xfrm>
            <a:off x="5161461" y="5900175"/>
            <a:ext cx="378751" cy="3438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92587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838200" y="365126"/>
            <a:ext cx="10356273" cy="872548"/>
          </a:xfrm>
          <a:noFill/>
          <a:ln cap="flat">
            <a:noFill/>
            <a:prstDash val="sysDot"/>
            <a:miter lim="800000"/>
            <a:headEnd/>
            <a:tailEnd/>
          </a:ln>
        </p:spPr>
        <p:txBody>
          <a:bodyPr/>
          <a:lstStyle/>
          <a:p>
            <a:pPr eaLnBrk="1" hangingPunct="1"/>
            <a:r>
              <a:rPr lang="en-US" altLang="en-US" sz="3600" b="1" dirty="0">
                <a:solidFill>
                  <a:srgbClr val="FFFF00"/>
                </a:solidFill>
              </a:rPr>
              <a:t>QUAN HỆ TÀI SẢN</a:t>
            </a:r>
          </a:p>
        </p:txBody>
      </p:sp>
      <p:sp>
        <p:nvSpPr>
          <p:cNvPr id="24579" name="Rectangle 5"/>
          <p:cNvSpPr>
            <a:spLocks noGrp="1" noChangeArrowheads="1"/>
          </p:cNvSpPr>
          <p:nvPr>
            <p:ph type="body" sz="half" idx="1"/>
          </p:nvPr>
        </p:nvSpPr>
        <p:spPr>
          <a:xfrm>
            <a:off x="609600" y="1514764"/>
            <a:ext cx="4267200" cy="4886036"/>
          </a:xfrm>
          <a:ln w="3175">
            <a:solidFill>
              <a:schemeClr val="tx1"/>
            </a:solidFill>
            <a:miter lim="800000"/>
            <a:headEnd/>
            <a:tailEnd/>
          </a:ln>
        </p:spPr>
        <p:txBody>
          <a:bodyPr/>
          <a:lstStyle/>
          <a:p>
            <a:pPr eaLnBrk="1" hangingPunct="1">
              <a:buFont typeface="Wingdings" panose="05000000000000000000" pitchFamily="2" charset="2"/>
              <a:buNone/>
            </a:pPr>
            <a:r>
              <a:rPr lang="pt-BR" altLang="en-US" b="1" dirty="0" smtClean="0"/>
              <a:t>KHÁI NIỆM</a:t>
            </a:r>
            <a:r>
              <a:rPr lang="pt-BR" altLang="en-US" sz="2400" b="1" dirty="0"/>
              <a:t>:</a:t>
            </a:r>
            <a:r>
              <a:rPr lang="pt-BR" altLang="en-US" sz="2400" dirty="0"/>
              <a:t> </a:t>
            </a:r>
          </a:p>
          <a:p>
            <a:pPr eaLnBrk="1" hangingPunct="1">
              <a:buFont typeface="Wingdings" panose="05000000000000000000" pitchFamily="2" charset="2"/>
              <a:buNone/>
            </a:pPr>
            <a:r>
              <a:rPr lang="pt-BR" altLang="en-US" dirty="0" smtClean="0"/>
              <a:t>	</a:t>
            </a:r>
            <a:r>
              <a:rPr lang="pt-BR" altLang="en-US" sz="3400" dirty="0"/>
              <a:t>Là quan hệ giữa người với người </a:t>
            </a:r>
            <a:r>
              <a:rPr lang="pt-BR" altLang="en-US" sz="3400" dirty="0" smtClean="0"/>
              <a:t>thông qua một </a:t>
            </a:r>
            <a:r>
              <a:rPr lang="pt-BR" altLang="en-US" sz="3400" dirty="0"/>
              <a:t>tài sản...</a:t>
            </a:r>
            <a:endParaRPr lang="en-US" altLang="en-US" sz="3400" dirty="0"/>
          </a:p>
        </p:txBody>
      </p:sp>
      <p:sp>
        <p:nvSpPr>
          <p:cNvPr id="24580" name="Rectangle 6"/>
          <p:cNvSpPr>
            <a:spLocks noGrp="1" noChangeArrowheads="1"/>
          </p:cNvSpPr>
          <p:nvPr>
            <p:ph type="body" sz="half" idx="2"/>
          </p:nvPr>
        </p:nvSpPr>
        <p:spPr>
          <a:xfrm>
            <a:off x="4952999" y="1514764"/>
            <a:ext cx="6873241" cy="4886036"/>
          </a:xfrm>
          <a:ln w="12700">
            <a:solidFill>
              <a:schemeClr val="tx1"/>
            </a:solidFill>
            <a:miter lim="800000"/>
            <a:headEnd/>
            <a:tailEnd/>
          </a:ln>
        </p:spPr>
        <p:txBody>
          <a:bodyPr/>
          <a:lstStyle/>
          <a:p>
            <a:pPr algn="ctr" eaLnBrk="1" hangingPunct="1">
              <a:buFont typeface="Wingdings" panose="05000000000000000000" pitchFamily="2" charset="2"/>
              <a:buNone/>
            </a:pPr>
            <a:r>
              <a:rPr lang="en-US" altLang="en-US" sz="3200" b="1" dirty="0" err="1"/>
              <a:t>Đặc</a:t>
            </a:r>
            <a:r>
              <a:rPr lang="en-US" altLang="en-US" sz="3200" b="1" dirty="0"/>
              <a:t> </a:t>
            </a:r>
            <a:r>
              <a:rPr lang="en-US" altLang="en-US" sz="3200" b="1" dirty="0" err="1"/>
              <a:t>điểm</a:t>
            </a:r>
            <a:r>
              <a:rPr lang="en-US" altLang="en-US" sz="2400" dirty="0"/>
              <a:t>:</a:t>
            </a:r>
          </a:p>
          <a:p>
            <a:pPr algn="just" eaLnBrk="1" hangingPunct="1">
              <a:spcBef>
                <a:spcPct val="40000"/>
              </a:spcBef>
              <a:buClr>
                <a:srgbClr val="FFFF00"/>
              </a:buClr>
              <a:buFont typeface="Wingdings" panose="05000000000000000000" pitchFamily="2" charset="2"/>
              <a:buChar char="ü"/>
            </a:pPr>
            <a:r>
              <a:rPr lang="en-US" altLang="en-US" sz="3000" dirty="0" err="1"/>
              <a:t>Quan</a:t>
            </a:r>
            <a:r>
              <a:rPr lang="en-US" altLang="en-US" sz="3000" dirty="0"/>
              <a:t> </a:t>
            </a:r>
            <a:r>
              <a:rPr lang="en-US" altLang="en-US" sz="3000" dirty="0" err="1"/>
              <a:t>hệ</a:t>
            </a:r>
            <a:r>
              <a:rPr lang="en-US" altLang="en-US" sz="3000" dirty="0"/>
              <a:t> </a:t>
            </a:r>
            <a:r>
              <a:rPr lang="en-US" altLang="en-US" sz="3000" dirty="0" err="1"/>
              <a:t>tài</a:t>
            </a:r>
            <a:r>
              <a:rPr lang="en-US" altLang="en-US" sz="3000" dirty="0"/>
              <a:t> </a:t>
            </a:r>
            <a:r>
              <a:rPr lang="en-US" altLang="en-US" sz="3000" dirty="0" err="1"/>
              <a:t>sản</a:t>
            </a:r>
            <a:r>
              <a:rPr lang="en-US" altLang="en-US" sz="3000" dirty="0"/>
              <a:t> do LDS </a:t>
            </a:r>
            <a:r>
              <a:rPr lang="en-US" altLang="en-US" sz="3000" dirty="0" err="1"/>
              <a:t>điều</a:t>
            </a:r>
            <a:r>
              <a:rPr lang="en-US" altLang="en-US" sz="3000" dirty="0"/>
              <a:t> </a:t>
            </a:r>
            <a:r>
              <a:rPr lang="en-US" altLang="en-US" sz="3000" dirty="0" err="1"/>
              <a:t>chỉnh</a:t>
            </a:r>
            <a:r>
              <a:rPr lang="en-US" altLang="en-US" sz="3000" dirty="0"/>
              <a:t> </a:t>
            </a:r>
            <a:r>
              <a:rPr lang="en-US" altLang="en-US" sz="3000" dirty="0" err="1"/>
              <a:t>mang</a:t>
            </a:r>
            <a:r>
              <a:rPr lang="en-US" altLang="en-US" sz="3000" dirty="0"/>
              <a:t> </a:t>
            </a:r>
            <a:r>
              <a:rPr lang="en-US" altLang="en-US" sz="3000" dirty="0" err="1"/>
              <a:t>tính</a:t>
            </a:r>
            <a:r>
              <a:rPr lang="en-US" altLang="en-US" sz="3000" dirty="0"/>
              <a:t> </a:t>
            </a:r>
            <a:r>
              <a:rPr lang="en-US" altLang="en-US" sz="3000" dirty="0" err="1"/>
              <a:t>chất</a:t>
            </a:r>
            <a:r>
              <a:rPr lang="en-US" altLang="en-US" sz="3000" dirty="0"/>
              <a:t> </a:t>
            </a:r>
            <a:r>
              <a:rPr lang="en-US" altLang="en-US" sz="3000" dirty="0" err="1"/>
              <a:t>hàng</a:t>
            </a:r>
            <a:r>
              <a:rPr lang="en-US" altLang="en-US" sz="3000" dirty="0"/>
              <a:t> </a:t>
            </a:r>
            <a:r>
              <a:rPr lang="en-US" altLang="en-US" sz="3000" dirty="0" err="1"/>
              <a:t>hoá</a:t>
            </a:r>
            <a:r>
              <a:rPr lang="en-US" altLang="en-US" sz="3000" dirty="0"/>
              <a:t> - </a:t>
            </a:r>
            <a:r>
              <a:rPr lang="en-US" altLang="en-US" sz="3000" dirty="0" err="1"/>
              <a:t>tiền</a:t>
            </a:r>
            <a:r>
              <a:rPr lang="en-US" altLang="en-US" sz="3000" dirty="0"/>
              <a:t> </a:t>
            </a:r>
            <a:r>
              <a:rPr lang="en-US" altLang="en-US" sz="3000" dirty="0" err="1"/>
              <a:t>tệ</a:t>
            </a:r>
            <a:r>
              <a:rPr lang="en-US" altLang="en-US" sz="3000" dirty="0"/>
              <a:t>.</a:t>
            </a:r>
          </a:p>
          <a:p>
            <a:pPr eaLnBrk="1" hangingPunct="1">
              <a:spcBef>
                <a:spcPct val="40000"/>
              </a:spcBef>
              <a:buClr>
                <a:srgbClr val="FFFF00"/>
              </a:buClr>
              <a:buFont typeface="Wingdings" panose="05000000000000000000" pitchFamily="2" charset="2"/>
              <a:buChar char="ü"/>
            </a:pPr>
            <a:r>
              <a:rPr lang="en-US" altLang="en-US" sz="3000" dirty="0" err="1"/>
              <a:t>Thường</a:t>
            </a:r>
            <a:r>
              <a:rPr lang="en-US" altLang="en-US" sz="3000" dirty="0"/>
              <a:t> </a:t>
            </a:r>
            <a:r>
              <a:rPr lang="en-US" altLang="en-US" sz="3000" dirty="0" err="1"/>
              <a:t>thể</a:t>
            </a:r>
            <a:r>
              <a:rPr lang="en-US" altLang="en-US" sz="3000" dirty="0"/>
              <a:t> </a:t>
            </a:r>
            <a:r>
              <a:rPr lang="en-US" altLang="en-US" sz="3000" dirty="0" err="1"/>
              <a:t>hiện</a:t>
            </a:r>
            <a:r>
              <a:rPr lang="en-US" altLang="en-US" sz="3000" dirty="0"/>
              <a:t> </a:t>
            </a:r>
            <a:r>
              <a:rPr lang="en-US" altLang="en-US" sz="3000" dirty="0" err="1"/>
              <a:t>sự</a:t>
            </a:r>
            <a:r>
              <a:rPr lang="en-US" altLang="en-US" sz="3000" dirty="0"/>
              <a:t> </a:t>
            </a:r>
            <a:r>
              <a:rPr lang="en-US" altLang="en-US" sz="3000" dirty="0" err="1"/>
              <a:t>đền</a:t>
            </a:r>
            <a:r>
              <a:rPr lang="en-US" altLang="en-US" sz="3000" dirty="0"/>
              <a:t> </a:t>
            </a:r>
            <a:r>
              <a:rPr lang="en-US" altLang="en-US" sz="3000" dirty="0" err="1"/>
              <a:t>bù</a:t>
            </a:r>
            <a:r>
              <a:rPr lang="en-US" altLang="en-US" sz="3000" dirty="0"/>
              <a:t> </a:t>
            </a:r>
            <a:r>
              <a:rPr lang="en-US" altLang="en-US" sz="3000" dirty="0" err="1"/>
              <a:t>ngang</a:t>
            </a:r>
            <a:r>
              <a:rPr lang="en-US" altLang="en-US" sz="3000" dirty="0"/>
              <a:t> </a:t>
            </a:r>
            <a:r>
              <a:rPr lang="en-US" altLang="en-US" sz="3000" dirty="0" err="1"/>
              <a:t>giá</a:t>
            </a:r>
            <a:r>
              <a:rPr lang="en-US" altLang="en-US" sz="3000" dirty="0"/>
              <a:t>.</a:t>
            </a:r>
          </a:p>
          <a:p>
            <a:pPr algn="just" eaLnBrk="1" hangingPunct="1">
              <a:spcBef>
                <a:spcPct val="40000"/>
              </a:spcBef>
              <a:buClr>
                <a:srgbClr val="FFFF00"/>
              </a:buClr>
              <a:buFont typeface="Wingdings" panose="05000000000000000000" pitchFamily="2" charset="2"/>
              <a:buChar char="ü"/>
            </a:pPr>
            <a:r>
              <a:rPr lang="en-US" altLang="en-US" sz="3000" dirty="0" err="1"/>
              <a:t>Mang</a:t>
            </a:r>
            <a:r>
              <a:rPr lang="en-US" altLang="en-US" sz="3000" dirty="0"/>
              <a:t> </a:t>
            </a:r>
            <a:r>
              <a:rPr lang="en-US" altLang="en-US" sz="3000" dirty="0" err="1"/>
              <a:t>tính</a:t>
            </a:r>
            <a:r>
              <a:rPr lang="en-US" altLang="en-US" sz="3000" dirty="0"/>
              <a:t> ý </a:t>
            </a:r>
            <a:r>
              <a:rPr lang="en-US" altLang="en-US" sz="3000" dirty="0" err="1"/>
              <a:t>chí</a:t>
            </a:r>
            <a:r>
              <a:rPr lang="en-US" altLang="en-US" sz="3000" dirty="0"/>
              <a:t> (</a:t>
            </a:r>
            <a:r>
              <a:rPr lang="en-US" altLang="en-US" sz="3000" dirty="0" err="1"/>
              <a:t>chủ</a:t>
            </a:r>
            <a:r>
              <a:rPr lang="en-US" altLang="en-US" sz="3000" dirty="0"/>
              <a:t> </a:t>
            </a:r>
            <a:r>
              <a:rPr lang="en-US" altLang="en-US" sz="3000" dirty="0" err="1"/>
              <a:t>quan</a:t>
            </a:r>
            <a:r>
              <a:rPr lang="en-US" altLang="en-US" sz="3000" dirty="0"/>
              <a:t>) </a:t>
            </a:r>
            <a:r>
              <a:rPr lang="en-US" altLang="en-US" sz="3000" dirty="0" err="1"/>
              <a:t>của</a:t>
            </a:r>
            <a:r>
              <a:rPr lang="en-US" altLang="en-US" sz="3000" dirty="0"/>
              <a:t> </a:t>
            </a:r>
            <a:r>
              <a:rPr lang="en-US" altLang="en-US" sz="3000" dirty="0" err="1"/>
              <a:t>các</a:t>
            </a:r>
            <a:r>
              <a:rPr lang="en-US" altLang="en-US" sz="3000" dirty="0"/>
              <a:t> </a:t>
            </a:r>
            <a:r>
              <a:rPr lang="en-US" altLang="en-US" sz="3000" dirty="0" err="1"/>
              <a:t>chủ</a:t>
            </a:r>
            <a:r>
              <a:rPr lang="en-US" altLang="en-US" sz="3000" dirty="0"/>
              <a:t> </a:t>
            </a:r>
            <a:r>
              <a:rPr lang="en-US" altLang="en-US" sz="3000" dirty="0" err="1"/>
              <a:t>thể</a:t>
            </a:r>
            <a:r>
              <a:rPr lang="en-US" altLang="en-US" sz="3000" dirty="0"/>
              <a:t> </a:t>
            </a:r>
            <a:r>
              <a:rPr lang="en-US" altLang="en-US" sz="3000" dirty="0" err="1"/>
              <a:t>tham</a:t>
            </a:r>
            <a:r>
              <a:rPr lang="en-US" altLang="en-US" sz="3000" dirty="0"/>
              <a:t> </a:t>
            </a:r>
            <a:r>
              <a:rPr lang="en-US" altLang="en-US" sz="3000" dirty="0" err="1"/>
              <a:t>gia</a:t>
            </a:r>
            <a:r>
              <a:rPr lang="en-US" altLang="en-US" sz="3000" dirty="0"/>
              <a:t>.</a:t>
            </a:r>
          </a:p>
          <a:p>
            <a:pPr eaLnBrk="1" hangingPunct="1">
              <a:buClr>
                <a:srgbClr val="FFFF00"/>
              </a:buClr>
              <a:buFont typeface="Wingdings" panose="05000000000000000000" pitchFamily="2" charset="2"/>
              <a:buNone/>
            </a:pPr>
            <a:endParaRPr lang="en-US" altLang="en-US" sz="3000" dirty="0"/>
          </a:p>
        </p:txBody>
      </p:sp>
    </p:spTree>
    <p:extLst>
      <p:ext uri="{BB962C8B-B14F-4D97-AF65-F5344CB8AC3E}">
        <p14:creationId xmlns:p14="http://schemas.microsoft.com/office/powerpoint/2010/main" val="24476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92555"/>
            <a:ext cx="10515600" cy="613955"/>
          </a:xfrm>
        </p:spPr>
        <p:txBody>
          <a:bodyPr>
            <a:normAutofit fontScale="90000"/>
          </a:bodyPr>
          <a:lstStyle/>
          <a:p>
            <a:r>
              <a:rPr lang="en-US" b="1" i="1" dirty="0" smtClean="0">
                <a:solidFill>
                  <a:srgbClr val="C00000"/>
                </a:solidFill>
              </a:rPr>
              <a:t/>
            </a:r>
            <a:br>
              <a:rPr lang="en-US" b="1" i="1" dirty="0" smtClean="0">
                <a:solidFill>
                  <a:srgbClr val="C00000"/>
                </a:solidFill>
              </a:rPr>
            </a:br>
            <a:r>
              <a:rPr lang="vi-VN" b="1" i="1" dirty="0" smtClean="0">
                <a:solidFill>
                  <a:srgbClr val="C00000"/>
                </a:solidFill>
              </a:rPr>
              <a:t>Tài </a:t>
            </a:r>
            <a:r>
              <a:rPr lang="vi-VN" b="1" i="1" dirty="0">
                <a:solidFill>
                  <a:srgbClr val="C00000"/>
                </a:solidFill>
              </a:rPr>
              <a:t>sản?</a:t>
            </a:r>
            <a:r>
              <a:rPr lang="en-US" dirty="0"/>
              <a:t/>
            </a:r>
            <a:br>
              <a:rPr lang="en-US" dirty="0"/>
            </a:br>
            <a:endParaRPr lang="en-US" b="1" i="1" dirty="0">
              <a:solidFill>
                <a:srgbClr val="C00000"/>
              </a:solidFill>
            </a:endParaRPr>
          </a:p>
        </p:txBody>
      </p:sp>
      <p:sp>
        <p:nvSpPr>
          <p:cNvPr id="3" name="Content Placeholder 2"/>
          <p:cNvSpPr>
            <a:spLocks noGrp="1"/>
          </p:cNvSpPr>
          <p:nvPr>
            <p:ph idx="1"/>
          </p:nvPr>
        </p:nvSpPr>
        <p:spPr>
          <a:xfrm>
            <a:off x="571498" y="910619"/>
            <a:ext cx="11260183" cy="5742214"/>
          </a:xfrm>
        </p:spPr>
        <p:txBody>
          <a:bodyPr/>
          <a:lstStyle/>
          <a:p>
            <a:r>
              <a:rPr lang="vi-VN" dirty="0" smtClean="0"/>
              <a:t>Điều 105 BLDS</a:t>
            </a:r>
            <a:r>
              <a:rPr lang="en-US" dirty="0" smtClean="0"/>
              <a:t> 2015:</a:t>
            </a:r>
            <a:r>
              <a:rPr lang="vi-VN" dirty="0" smtClean="0"/>
              <a:t> “Tài sản bao gồm vật, tiền, giấy tờ có giá và các quyền tài sản”</a:t>
            </a:r>
          </a:p>
        </p:txBody>
      </p:sp>
      <p:sp>
        <p:nvSpPr>
          <p:cNvPr id="6" name="Flowchart: Decision 5"/>
          <p:cNvSpPr/>
          <p:nvPr/>
        </p:nvSpPr>
        <p:spPr>
          <a:xfrm>
            <a:off x="6191990" y="1704831"/>
            <a:ext cx="2370910" cy="104502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rPr>
              <a:t>Vật</a:t>
            </a:r>
            <a:endParaRPr lang="en-US" sz="2800" b="1" dirty="0">
              <a:solidFill>
                <a:schemeClr val="tx1"/>
              </a:solidFill>
              <a:latin typeface="Arial" panose="020B0604020202020204" pitchFamily="34" charset="0"/>
            </a:endParaRPr>
          </a:p>
        </p:txBody>
      </p:sp>
      <p:sp>
        <p:nvSpPr>
          <p:cNvPr id="7" name="Flowchart: Decision 6"/>
          <p:cNvSpPr/>
          <p:nvPr/>
        </p:nvSpPr>
        <p:spPr>
          <a:xfrm>
            <a:off x="6230981" y="2994833"/>
            <a:ext cx="2370910" cy="104502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T</a:t>
            </a:r>
            <a:r>
              <a:rPr lang="vi-VN" sz="2800" b="1" dirty="0" smtClean="0">
                <a:solidFill>
                  <a:schemeClr val="tx1"/>
                </a:solidFill>
              </a:rPr>
              <a:t>iền</a:t>
            </a:r>
            <a:endParaRPr lang="en-US" sz="2800" b="1" dirty="0">
              <a:solidFill>
                <a:schemeClr val="tx1"/>
              </a:solidFill>
              <a:latin typeface="Arial" panose="020B0604020202020204" pitchFamily="34" charset="0"/>
            </a:endParaRPr>
          </a:p>
        </p:txBody>
      </p:sp>
      <p:sp>
        <p:nvSpPr>
          <p:cNvPr id="8" name="Flowchart: Decision 7"/>
          <p:cNvSpPr/>
          <p:nvPr/>
        </p:nvSpPr>
        <p:spPr>
          <a:xfrm>
            <a:off x="6250565" y="4227518"/>
            <a:ext cx="2370910" cy="104502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tx1"/>
                </a:solidFill>
              </a:rPr>
              <a:t>Giấy tờ có giá</a:t>
            </a:r>
            <a:endParaRPr lang="en-US" sz="2000" b="1" dirty="0">
              <a:solidFill>
                <a:schemeClr val="tx1"/>
              </a:solidFill>
              <a:latin typeface="Arial" panose="020B0604020202020204" pitchFamily="34" charset="0"/>
            </a:endParaRPr>
          </a:p>
        </p:txBody>
      </p:sp>
      <p:sp>
        <p:nvSpPr>
          <p:cNvPr id="9" name="Flowchart: Decision 8"/>
          <p:cNvSpPr/>
          <p:nvPr/>
        </p:nvSpPr>
        <p:spPr>
          <a:xfrm>
            <a:off x="6270148" y="5579853"/>
            <a:ext cx="2370910" cy="104502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Quyền tài sản</a:t>
            </a:r>
            <a:endParaRPr lang="en-US" sz="2400" b="1" dirty="0">
              <a:solidFill>
                <a:schemeClr val="tx1"/>
              </a:solidFill>
              <a:latin typeface="Arial" panose="020B0604020202020204" pitchFamily="34" charset="0"/>
            </a:endParaRPr>
          </a:p>
        </p:txBody>
      </p:sp>
      <p:cxnSp>
        <p:nvCxnSpPr>
          <p:cNvPr id="11" name="Elbow Connector 10"/>
          <p:cNvCxnSpPr/>
          <p:nvPr/>
        </p:nvCxnSpPr>
        <p:spPr>
          <a:xfrm flipV="1">
            <a:off x="4098460" y="2227345"/>
            <a:ext cx="2122713" cy="1410328"/>
          </a:xfrm>
          <a:prstGeom prst="bentConnector3">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8" name="Elbow Connector 17"/>
          <p:cNvCxnSpPr/>
          <p:nvPr/>
        </p:nvCxnSpPr>
        <p:spPr>
          <a:xfrm flipV="1">
            <a:off x="4074078" y="3517348"/>
            <a:ext cx="2176696" cy="130833"/>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4069069" y="3654962"/>
            <a:ext cx="2187452" cy="109507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069069" y="3648181"/>
            <a:ext cx="2181496" cy="2486574"/>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C:\Users\Administrator\Downloads\00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41" y="2332811"/>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895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6866</TotalTime>
  <Words>6097</Words>
  <Application>Microsoft Office PowerPoint</Application>
  <PresentationFormat>Widescreen</PresentationFormat>
  <Paragraphs>347</Paragraphs>
  <Slides>46</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Calibri Light</vt:lpstr>
      <vt:lpstr>Wingdings</vt:lpstr>
      <vt:lpstr>Wingdings 3</vt:lpstr>
      <vt:lpstr>Custom Design</vt:lpstr>
      <vt:lpstr>Depth</vt:lpstr>
      <vt:lpstr>Bài giảng PHÁP LUẬT DÂN SỰ</vt:lpstr>
      <vt:lpstr>MỤC TIÊU HỌC TẬP</vt:lpstr>
      <vt:lpstr>NỘI DUNG BÀI HỌC</vt:lpstr>
      <vt:lpstr>Phần 1 KHÁI NIỆM, ĐỐI TƯỢNG VÀ PHƯƠNG PHÁP ĐIỀU CHỈNH CỦA LUẬT DÂN SỰ</vt:lpstr>
      <vt:lpstr>Khái niệm</vt:lpstr>
      <vt:lpstr>PowerPoint Presentation</vt:lpstr>
      <vt:lpstr>Đối tượng điều chỉnh của Luật Dân sự</vt:lpstr>
      <vt:lpstr>QUAN HỆ TÀI SẢN</vt:lpstr>
      <vt:lpstr> Tài sản? </vt:lpstr>
      <vt:lpstr>Ví dụ:</vt:lpstr>
      <vt:lpstr>QUAN HỆ NHÂN THÂN</vt:lpstr>
      <vt:lpstr>Phương pháp điều chỉnh</vt:lpstr>
      <vt:lpstr>Tình huống 1 </vt:lpstr>
      <vt:lpstr>Đáp án tình huống 1</vt:lpstr>
      <vt:lpstr>2. Các nguyên tắc cơ bản của Luật Dân sự</vt:lpstr>
      <vt:lpstr> PHẦN II:  MỘT SỐ NỘI DUNG CỦA BỘ LUẬT DÂN SỰ </vt:lpstr>
      <vt:lpstr>3.3.1 Quyền sở hữu</vt:lpstr>
      <vt:lpstr>Quyền chiếm hữu </vt:lpstr>
      <vt:lpstr> Quyền sử dụng: </vt:lpstr>
      <vt:lpstr>  Quyền định đoạt: </vt:lpstr>
      <vt:lpstr>3.1.2 Quyền khác đối với tài sản</vt:lpstr>
      <vt:lpstr>Quyền đối với bất động sản liền kề</vt:lpstr>
      <vt:lpstr>Quyền hưởng dụng </vt:lpstr>
      <vt:lpstr>Quyền bề mặt</vt:lpstr>
      <vt:lpstr>   TÌNH HUỐNG 2:</vt:lpstr>
      <vt:lpstr>Đáp án tình huống 2:</vt:lpstr>
      <vt:lpstr>3.2. HỢP ĐỒNG</vt:lpstr>
      <vt:lpstr>Câu hỏi???</vt:lpstr>
      <vt:lpstr>Đáp án</vt:lpstr>
      <vt:lpstr>3.2 HỢP ĐỒNG DÂN SỰ</vt:lpstr>
      <vt:lpstr>Hình thức hợp đồng</vt:lpstr>
      <vt:lpstr>PowerPoint Presentation</vt:lpstr>
      <vt:lpstr>PowerPoint Presentation</vt:lpstr>
      <vt:lpstr>Chủ thể của hợp đồng dân sự</vt:lpstr>
      <vt:lpstr>NỘI DUNG CỦA HỢP ĐỒNG</vt:lpstr>
      <vt:lpstr>PowerPoint Presentation</vt:lpstr>
      <vt:lpstr>PowerPoint Presentation</vt:lpstr>
      <vt:lpstr>THẢO LUẬN</vt:lpstr>
      <vt:lpstr>Đáp án</vt:lpstr>
      <vt:lpstr>Trách nhiệm bồi thường thiệt hại ngoài hợp đồng</vt:lpstr>
      <vt:lpstr>Các thiệt hại phải bồi thường</vt:lpstr>
      <vt:lpstr>Tình huống 4 </vt:lpstr>
      <vt:lpstr>Đáp án:</vt:lpstr>
      <vt:lpstr>TỔNG KẾT</vt:lpstr>
      <vt:lpstr>Bài tập lượng giá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Nghia</dc:creator>
  <cp:lastModifiedBy>Le Hieu</cp:lastModifiedBy>
  <cp:revision>305</cp:revision>
  <dcterms:created xsi:type="dcterms:W3CDTF">2022-08-03T02:24:01Z</dcterms:created>
  <dcterms:modified xsi:type="dcterms:W3CDTF">2023-02-28T04:02:58Z</dcterms:modified>
</cp:coreProperties>
</file>