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89" r:id="rId2"/>
    <p:sldId id="363" r:id="rId3"/>
    <p:sldId id="364" r:id="rId4"/>
    <p:sldId id="365" r:id="rId5"/>
    <p:sldId id="366" r:id="rId6"/>
    <p:sldId id="367" r:id="rId7"/>
    <p:sldId id="368" r:id="rId8"/>
    <p:sldId id="369" r:id="rId9"/>
    <p:sldId id="370" r:id="rId10"/>
    <p:sldId id="371" r:id="rId11"/>
    <p:sldId id="372" r:id="rId12"/>
    <p:sldId id="373" r:id="rId13"/>
    <p:sldId id="374" r:id="rId14"/>
    <p:sldId id="375" r:id="rId15"/>
    <p:sldId id="376" r:id="rId16"/>
    <p:sldId id="285" r:id="rId17"/>
  </p:sldIdLst>
  <p:sldSz cx="9144000" cy="6858000" type="screen4x3"/>
  <p:notesSz cx="6858000" cy="9144000"/>
  <p:defaultTextStyle>
    <a:defPPr>
      <a:defRPr lang="en-US"/>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FCFCFC"/>
    <a:srgbClr val="FFFFFF"/>
    <a:srgbClr val="FDF58D"/>
    <a:srgbClr val="E8E8E8"/>
    <a:srgbClr val="FFD84B"/>
    <a:srgbClr val="CC3300"/>
    <a:srgbClr val="FFC31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972" autoAdjust="0"/>
    <p:restoredTop sz="94660"/>
  </p:normalViewPr>
  <p:slideViewPr>
    <p:cSldViewPr>
      <p:cViewPr varScale="1">
        <p:scale>
          <a:sx n="64" d="100"/>
          <a:sy n="64" d="100"/>
        </p:scale>
        <p:origin x="-402" y="-108"/>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4608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608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4608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9AF2DBE-83F2-428B-89BA-BF0123E32038}" type="slidenum">
              <a:rPr lang="en-US"/>
              <a:pPr/>
              <a:t>‹#›</a:t>
            </a:fld>
            <a:endParaRPr lang="en-US"/>
          </a:p>
        </p:txBody>
      </p:sp>
    </p:spTree>
    <p:extLst>
      <p:ext uri="{BB962C8B-B14F-4D97-AF65-F5344CB8AC3E}">
        <p14:creationId xmlns="" xmlns:p14="http://schemas.microsoft.com/office/powerpoint/2010/main" val="117605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81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687DE78-418C-4018-A945-B51831F6966A}" type="slidenum">
              <a:rPr lang="en-US"/>
              <a:pPr/>
              <a:t>‹#›</a:t>
            </a:fld>
            <a:endParaRPr lang="en-US"/>
          </a:p>
        </p:txBody>
      </p:sp>
    </p:spTree>
    <p:extLst>
      <p:ext uri="{BB962C8B-B14F-4D97-AF65-F5344CB8AC3E}">
        <p14:creationId xmlns="" xmlns:p14="http://schemas.microsoft.com/office/powerpoint/2010/main" val="324466499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87DE78-418C-4018-A945-B51831F6966A}" type="slidenum">
              <a:rPr lang="en-US" smtClean="0"/>
              <a:pPr/>
              <a:t>1</a:t>
            </a:fld>
            <a:endParaRPr lang="en-US"/>
          </a:p>
        </p:txBody>
      </p:sp>
    </p:spTree>
    <p:extLst>
      <p:ext uri="{BB962C8B-B14F-4D97-AF65-F5344CB8AC3E}">
        <p14:creationId xmlns="" xmlns:p14="http://schemas.microsoft.com/office/powerpoint/2010/main" val="11056692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3112" name="Freeform 40"/>
          <p:cNvSpPr>
            <a:spLocks/>
          </p:cNvSpPr>
          <p:nvPr/>
        </p:nvSpPr>
        <p:spPr bwMode="gray">
          <a:xfrm>
            <a:off x="0" y="6048375"/>
            <a:ext cx="2762250" cy="809625"/>
          </a:xfrm>
          <a:custGeom>
            <a:avLst/>
            <a:gdLst/>
            <a:ahLst/>
            <a:cxnLst>
              <a:cxn ang="0">
                <a:pos x="0" y="0"/>
              </a:cxn>
              <a:cxn ang="0">
                <a:pos x="0" y="510"/>
              </a:cxn>
              <a:cxn ang="0">
                <a:pos x="1740" y="510"/>
              </a:cxn>
              <a:cxn ang="0">
                <a:pos x="1595" y="30"/>
              </a:cxn>
              <a:cxn ang="0">
                <a:pos x="0" y="0"/>
              </a:cxn>
            </a:cxnLst>
            <a:rect l="0" t="0" r="r" b="b"/>
            <a:pathLst>
              <a:path w="1740" h="510">
                <a:moveTo>
                  <a:pt x="0" y="0"/>
                </a:moveTo>
                <a:lnTo>
                  <a:pt x="0" y="510"/>
                </a:lnTo>
                <a:cubicBezTo>
                  <a:pt x="0" y="510"/>
                  <a:pt x="870" y="510"/>
                  <a:pt x="1740" y="510"/>
                </a:cubicBezTo>
                <a:cubicBezTo>
                  <a:pt x="1650" y="258"/>
                  <a:pt x="1595" y="30"/>
                  <a:pt x="1595" y="30"/>
                </a:cubicBezTo>
                <a:cubicBezTo>
                  <a:pt x="798" y="54"/>
                  <a:pt x="0" y="0"/>
                  <a:pt x="0" y="0"/>
                </a:cubicBezTo>
                <a:close/>
              </a:path>
            </a:pathLst>
          </a:custGeom>
          <a:solidFill>
            <a:schemeClr val="folHlink"/>
          </a:solidFill>
          <a:ln w="9525">
            <a:noFill/>
            <a:round/>
            <a:headEnd/>
            <a:tailEnd/>
          </a:ln>
          <a:effectLst/>
        </p:spPr>
        <p:txBody>
          <a:bodyPr/>
          <a:lstStyle/>
          <a:p>
            <a:endParaRPr lang="en-US"/>
          </a:p>
        </p:txBody>
      </p:sp>
      <p:sp>
        <p:nvSpPr>
          <p:cNvPr id="3113" name="Freeform 41"/>
          <p:cNvSpPr>
            <a:spLocks/>
          </p:cNvSpPr>
          <p:nvPr/>
        </p:nvSpPr>
        <p:spPr bwMode="gray">
          <a:xfrm>
            <a:off x="2590800" y="4705350"/>
            <a:ext cx="6400800" cy="2152650"/>
          </a:xfrm>
          <a:custGeom>
            <a:avLst/>
            <a:gdLst/>
            <a:ahLst/>
            <a:cxnLst>
              <a:cxn ang="0">
                <a:pos x="1116" y="0"/>
              </a:cxn>
              <a:cxn ang="0">
                <a:pos x="3840" y="636"/>
              </a:cxn>
              <a:cxn ang="0">
                <a:pos x="4032" y="1356"/>
              </a:cxn>
              <a:cxn ang="0">
                <a:pos x="288" y="1356"/>
              </a:cxn>
              <a:cxn ang="0">
                <a:pos x="0" y="828"/>
              </a:cxn>
              <a:cxn ang="0">
                <a:pos x="1116" y="0"/>
              </a:cxn>
            </a:cxnLst>
            <a:rect l="0" t="0" r="r" b="b"/>
            <a:pathLst>
              <a:path w="4032" h="1356">
                <a:moveTo>
                  <a:pt x="1116" y="0"/>
                </a:moveTo>
                <a:cubicBezTo>
                  <a:pt x="2370" y="1254"/>
                  <a:pt x="3840" y="636"/>
                  <a:pt x="3840" y="636"/>
                </a:cubicBezTo>
                <a:cubicBezTo>
                  <a:pt x="4032" y="966"/>
                  <a:pt x="4032" y="1356"/>
                  <a:pt x="4032" y="1356"/>
                </a:cubicBezTo>
                <a:cubicBezTo>
                  <a:pt x="4032" y="1356"/>
                  <a:pt x="2160" y="1356"/>
                  <a:pt x="288" y="1356"/>
                </a:cubicBezTo>
                <a:cubicBezTo>
                  <a:pt x="120" y="1140"/>
                  <a:pt x="0" y="828"/>
                  <a:pt x="0" y="828"/>
                </a:cubicBezTo>
                <a:lnTo>
                  <a:pt x="1116" y="0"/>
                </a:lnTo>
                <a:close/>
              </a:path>
            </a:pathLst>
          </a:custGeom>
          <a:solidFill>
            <a:schemeClr val="hlink"/>
          </a:solidFill>
          <a:ln w="9525">
            <a:noFill/>
            <a:round/>
            <a:headEnd/>
            <a:tailEnd/>
          </a:ln>
          <a:effectLst/>
        </p:spPr>
        <p:txBody>
          <a:bodyPr/>
          <a:lstStyle/>
          <a:p>
            <a:endParaRPr lang="en-US"/>
          </a:p>
        </p:txBody>
      </p:sp>
      <p:sp>
        <p:nvSpPr>
          <p:cNvPr id="3114" name="Freeform 42"/>
          <p:cNvSpPr>
            <a:spLocks/>
          </p:cNvSpPr>
          <p:nvPr/>
        </p:nvSpPr>
        <p:spPr bwMode="gray">
          <a:xfrm>
            <a:off x="4400550" y="781050"/>
            <a:ext cx="4743450" cy="5048250"/>
          </a:xfrm>
          <a:custGeom>
            <a:avLst/>
            <a:gdLst/>
            <a:ahLst/>
            <a:cxnLst>
              <a:cxn ang="0">
                <a:pos x="510" y="1098"/>
              </a:cxn>
              <a:cxn ang="0">
                <a:pos x="2280" y="0"/>
              </a:cxn>
              <a:cxn ang="0">
                <a:pos x="2988" y="342"/>
              </a:cxn>
              <a:cxn ang="0">
                <a:pos x="2988" y="2772"/>
              </a:cxn>
              <a:cxn ang="0">
                <a:pos x="1452" y="3060"/>
              </a:cxn>
              <a:cxn ang="0">
                <a:pos x="0" y="2406"/>
              </a:cxn>
              <a:cxn ang="0">
                <a:pos x="510" y="1098"/>
              </a:cxn>
            </a:cxnLst>
            <a:rect l="0" t="0" r="r" b="b"/>
            <a:pathLst>
              <a:path w="2988" h="3180">
                <a:moveTo>
                  <a:pt x="510" y="1098"/>
                </a:moveTo>
                <a:cubicBezTo>
                  <a:pt x="1710" y="840"/>
                  <a:pt x="2280" y="0"/>
                  <a:pt x="2280" y="0"/>
                </a:cubicBezTo>
                <a:cubicBezTo>
                  <a:pt x="2700" y="96"/>
                  <a:pt x="2988" y="342"/>
                  <a:pt x="2988" y="342"/>
                </a:cubicBezTo>
                <a:lnTo>
                  <a:pt x="2988" y="2772"/>
                </a:lnTo>
                <a:cubicBezTo>
                  <a:pt x="2988" y="2772"/>
                  <a:pt x="2202" y="3180"/>
                  <a:pt x="1452" y="3060"/>
                </a:cubicBezTo>
                <a:cubicBezTo>
                  <a:pt x="636" y="2940"/>
                  <a:pt x="0" y="2406"/>
                  <a:pt x="0" y="2406"/>
                </a:cubicBezTo>
                <a:lnTo>
                  <a:pt x="510" y="1098"/>
                </a:lnTo>
                <a:close/>
              </a:path>
            </a:pathLst>
          </a:custGeom>
          <a:solidFill>
            <a:schemeClr val="accent2"/>
          </a:solidFill>
          <a:ln w="9525">
            <a:noFill/>
            <a:round/>
            <a:headEnd/>
            <a:tailEnd/>
          </a:ln>
          <a:effectLst/>
        </p:spPr>
        <p:txBody>
          <a:bodyPr/>
          <a:lstStyle/>
          <a:p>
            <a:endParaRPr lang="en-US"/>
          </a:p>
        </p:txBody>
      </p:sp>
      <p:sp>
        <p:nvSpPr>
          <p:cNvPr id="3115" name="Freeform 43"/>
          <p:cNvSpPr>
            <a:spLocks/>
          </p:cNvSpPr>
          <p:nvPr/>
        </p:nvSpPr>
        <p:spPr bwMode="gray">
          <a:xfrm>
            <a:off x="4800600" y="0"/>
            <a:ext cx="3276600" cy="2409825"/>
          </a:xfrm>
          <a:custGeom>
            <a:avLst/>
            <a:gdLst/>
            <a:ahLst/>
            <a:cxnLst>
              <a:cxn ang="0">
                <a:pos x="0" y="0"/>
              </a:cxn>
              <a:cxn ang="0">
                <a:pos x="276" y="1518"/>
              </a:cxn>
              <a:cxn ang="0">
                <a:pos x="2064" y="0"/>
              </a:cxn>
              <a:cxn ang="0">
                <a:pos x="0" y="0"/>
              </a:cxn>
            </a:cxnLst>
            <a:rect l="0" t="0" r="r" b="b"/>
            <a:pathLst>
              <a:path w="2064" h="1518">
                <a:moveTo>
                  <a:pt x="0" y="0"/>
                </a:moveTo>
                <a:cubicBezTo>
                  <a:pt x="0" y="0"/>
                  <a:pt x="138" y="759"/>
                  <a:pt x="276" y="1518"/>
                </a:cubicBezTo>
                <a:cubicBezTo>
                  <a:pt x="1518" y="1194"/>
                  <a:pt x="2064" y="0"/>
                  <a:pt x="2064" y="0"/>
                </a:cubicBezTo>
                <a:lnTo>
                  <a:pt x="0" y="0"/>
                </a:lnTo>
                <a:close/>
              </a:path>
            </a:pathLst>
          </a:custGeom>
          <a:solidFill>
            <a:schemeClr val="accent1"/>
          </a:solidFill>
          <a:ln w="9525">
            <a:noFill/>
            <a:round/>
            <a:headEnd/>
            <a:tailEnd/>
          </a:ln>
          <a:effectLst/>
        </p:spPr>
        <p:txBody>
          <a:bodyPr/>
          <a:lstStyle/>
          <a:p>
            <a:endParaRPr lang="en-US"/>
          </a:p>
        </p:txBody>
      </p:sp>
      <p:sp>
        <p:nvSpPr>
          <p:cNvPr id="3151" name="Freeform 79"/>
          <p:cNvSpPr>
            <a:spLocks/>
          </p:cNvSpPr>
          <p:nvPr/>
        </p:nvSpPr>
        <p:spPr bwMode="gray">
          <a:xfrm>
            <a:off x="0" y="0"/>
            <a:ext cx="6583363" cy="7267575"/>
          </a:xfrm>
          <a:custGeom>
            <a:avLst/>
            <a:gdLst/>
            <a:ahLst/>
            <a:cxnLst>
              <a:cxn ang="0">
                <a:pos x="0" y="0"/>
              </a:cxn>
              <a:cxn ang="0">
                <a:pos x="3612" y="0"/>
              </a:cxn>
              <a:cxn ang="0">
                <a:pos x="3222" y="3042"/>
              </a:cxn>
              <a:cxn ang="0">
                <a:pos x="0" y="3744"/>
              </a:cxn>
              <a:cxn ang="0">
                <a:pos x="0" y="0"/>
              </a:cxn>
            </a:cxnLst>
            <a:rect l="0" t="0" r="r" b="b"/>
            <a:pathLst>
              <a:path w="4014" h="4455">
                <a:moveTo>
                  <a:pt x="0" y="0"/>
                </a:moveTo>
                <a:lnTo>
                  <a:pt x="3612" y="0"/>
                </a:lnTo>
                <a:cubicBezTo>
                  <a:pt x="4014" y="984"/>
                  <a:pt x="3812" y="2307"/>
                  <a:pt x="3222" y="3042"/>
                </a:cubicBezTo>
                <a:cubicBezTo>
                  <a:pt x="1988" y="4455"/>
                  <a:pt x="0" y="3744"/>
                  <a:pt x="0" y="3744"/>
                </a:cubicBezTo>
                <a:lnTo>
                  <a:pt x="0" y="0"/>
                </a:lnTo>
                <a:close/>
              </a:path>
            </a:pathLst>
          </a:custGeom>
          <a:solidFill>
            <a:srgbClr val="FFFFFF"/>
          </a:solidFill>
          <a:ln w="9525">
            <a:noFill/>
            <a:round/>
            <a:headEnd/>
            <a:tailEnd/>
          </a:ln>
          <a:effectLst/>
        </p:spPr>
        <p:txBody>
          <a:bodyPr/>
          <a:lstStyle/>
          <a:p>
            <a:endParaRPr lang="en-US"/>
          </a:p>
        </p:txBody>
      </p:sp>
      <p:sp>
        <p:nvSpPr>
          <p:cNvPr id="3117" name="Freeform 45"/>
          <p:cNvSpPr>
            <a:spLocks/>
          </p:cNvSpPr>
          <p:nvPr/>
        </p:nvSpPr>
        <p:spPr bwMode="gray">
          <a:xfrm>
            <a:off x="0" y="0"/>
            <a:ext cx="6372225" cy="7072313"/>
          </a:xfrm>
          <a:custGeom>
            <a:avLst/>
            <a:gdLst/>
            <a:ahLst/>
            <a:cxnLst>
              <a:cxn ang="0">
                <a:pos x="0" y="0"/>
              </a:cxn>
              <a:cxn ang="0">
                <a:pos x="3612" y="0"/>
              </a:cxn>
              <a:cxn ang="0">
                <a:pos x="3222" y="3042"/>
              </a:cxn>
              <a:cxn ang="0">
                <a:pos x="0" y="3744"/>
              </a:cxn>
              <a:cxn ang="0">
                <a:pos x="0" y="0"/>
              </a:cxn>
            </a:cxnLst>
            <a:rect l="0" t="0" r="r" b="b"/>
            <a:pathLst>
              <a:path w="4014" h="4455">
                <a:moveTo>
                  <a:pt x="0" y="0"/>
                </a:moveTo>
                <a:lnTo>
                  <a:pt x="3612" y="0"/>
                </a:lnTo>
                <a:cubicBezTo>
                  <a:pt x="4014" y="984"/>
                  <a:pt x="3812" y="2307"/>
                  <a:pt x="3222" y="3042"/>
                </a:cubicBezTo>
                <a:cubicBezTo>
                  <a:pt x="1988" y="4455"/>
                  <a:pt x="0" y="3744"/>
                  <a:pt x="0" y="3744"/>
                </a:cubicBezTo>
                <a:lnTo>
                  <a:pt x="0" y="0"/>
                </a:lnTo>
                <a:close/>
              </a:path>
            </a:pathLst>
          </a:custGeom>
          <a:gradFill rotWithShape="1">
            <a:gsLst>
              <a:gs pos="0">
                <a:schemeClr val="bg1">
                  <a:gamma/>
                  <a:tint val="25490"/>
                  <a:invGamma/>
                </a:schemeClr>
              </a:gs>
              <a:gs pos="100000">
                <a:schemeClr val="bg1"/>
              </a:gs>
            </a:gsLst>
            <a:lin ang="2700000" scaled="1"/>
          </a:gradFill>
          <a:ln w="9525">
            <a:noFill/>
            <a:round/>
            <a:headEnd/>
            <a:tailEnd/>
          </a:ln>
          <a:effectLst/>
        </p:spPr>
        <p:txBody>
          <a:bodyPr/>
          <a:lstStyle/>
          <a:p>
            <a:endParaRPr lang="en-US"/>
          </a:p>
        </p:txBody>
      </p:sp>
      <p:sp>
        <p:nvSpPr>
          <p:cNvPr id="3119" name="Line 47"/>
          <p:cNvSpPr>
            <a:spLocks noChangeShapeType="1"/>
          </p:cNvSpPr>
          <p:nvPr/>
        </p:nvSpPr>
        <p:spPr bwMode="gray">
          <a:xfrm>
            <a:off x="250825" y="1588"/>
            <a:ext cx="0" cy="6015037"/>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20" name="Line 48"/>
          <p:cNvSpPr>
            <a:spLocks noChangeShapeType="1"/>
          </p:cNvSpPr>
          <p:nvPr/>
        </p:nvSpPr>
        <p:spPr bwMode="gray">
          <a:xfrm>
            <a:off x="1293813" y="1588"/>
            <a:ext cx="0" cy="6207125"/>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21" name="Line 49"/>
          <p:cNvSpPr>
            <a:spLocks noChangeShapeType="1"/>
          </p:cNvSpPr>
          <p:nvPr/>
        </p:nvSpPr>
        <p:spPr bwMode="gray">
          <a:xfrm>
            <a:off x="2338388" y="1588"/>
            <a:ext cx="0" cy="6183312"/>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22" name="Line 50"/>
          <p:cNvSpPr>
            <a:spLocks noChangeShapeType="1"/>
          </p:cNvSpPr>
          <p:nvPr/>
        </p:nvSpPr>
        <p:spPr bwMode="gray">
          <a:xfrm>
            <a:off x="3382963" y="1588"/>
            <a:ext cx="0" cy="5972175"/>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23" name="Line 51"/>
          <p:cNvSpPr>
            <a:spLocks noChangeShapeType="1"/>
          </p:cNvSpPr>
          <p:nvPr/>
        </p:nvSpPr>
        <p:spPr bwMode="gray">
          <a:xfrm>
            <a:off x="4427538" y="1588"/>
            <a:ext cx="0" cy="5449887"/>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25" name="Line 53"/>
          <p:cNvSpPr>
            <a:spLocks noChangeShapeType="1"/>
          </p:cNvSpPr>
          <p:nvPr/>
        </p:nvSpPr>
        <p:spPr bwMode="gray">
          <a:xfrm rot="5400000">
            <a:off x="2913063" y="-2654300"/>
            <a:ext cx="0" cy="5813425"/>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26" name="Line 54"/>
          <p:cNvSpPr>
            <a:spLocks noChangeShapeType="1"/>
          </p:cNvSpPr>
          <p:nvPr/>
        </p:nvSpPr>
        <p:spPr bwMode="gray">
          <a:xfrm rot="5400000">
            <a:off x="3006725" y="-1682750"/>
            <a:ext cx="0" cy="6000750"/>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27" name="Line 55"/>
          <p:cNvSpPr>
            <a:spLocks noChangeShapeType="1"/>
          </p:cNvSpPr>
          <p:nvPr/>
        </p:nvSpPr>
        <p:spPr bwMode="gray">
          <a:xfrm rot="5400000">
            <a:off x="3011488" y="-622300"/>
            <a:ext cx="0" cy="6010275"/>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28" name="Line 56"/>
          <p:cNvSpPr>
            <a:spLocks noChangeShapeType="1"/>
          </p:cNvSpPr>
          <p:nvPr/>
        </p:nvSpPr>
        <p:spPr bwMode="gray">
          <a:xfrm rot="5400000">
            <a:off x="2907507" y="548481"/>
            <a:ext cx="0" cy="5802313"/>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29" name="Line 57"/>
          <p:cNvSpPr>
            <a:spLocks noChangeShapeType="1"/>
          </p:cNvSpPr>
          <p:nvPr/>
        </p:nvSpPr>
        <p:spPr bwMode="gray">
          <a:xfrm rot="5400000">
            <a:off x="2666207" y="1854993"/>
            <a:ext cx="0" cy="5319713"/>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30" name="Line 58"/>
          <p:cNvSpPr>
            <a:spLocks noChangeShapeType="1"/>
          </p:cNvSpPr>
          <p:nvPr/>
        </p:nvSpPr>
        <p:spPr bwMode="gray">
          <a:xfrm rot="5400000">
            <a:off x="2115344" y="3472656"/>
            <a:ext cx="0" cy="4217988"/>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31" name="Rectangle 59"/>
          <p:cNvSpPr>
            <a:spLocks noChangeArrowheads="1"/>
          </p:cNvSpPr>
          <p:nvPr/>
        </p:nvSpPr>
        <p:spPr bwMode="gray">
          <a:xfrm>
            <a:off x="2362200" y="277813"/>
            <a:ext cx="1012825" cy="1025525"/>
          </a:xfrm>
          <a:prstGeom prst="rect">
            <a:avLst/>
          </a:prstGeom>
          <a:solidFill>
            <a:srgbClr val="FFFFFF">
              <a:alpha val="50000"/>
            </a:srgbClr>
          </a:solidFill>
          <a:ln w="9525">
            <a:noFill/>
            <a:miter lim="800000"/>
            <a:headEnd/>
            <a:tailEnd/>
          </a:ln>
          <a:effectLst/>
        </p:spPr>
        <p:txBody>
          <a:bodyPr wrap="none" anchor="ctr"/>
          <a:lstStyle/>
          <a:p>
            <a:endParaRPr lang="en-US"/>
          </a:p>
        </p:txBody>
      </p:sp>
      <p:sp>
        <p:nvSpPr>
          <p:cNvPr id="3132" name="Rectangle 60"/>
          <p:cNvSpPr>
            <a:spLocks noChangeArrowheads="1"/>
          </p:cNvSpPr>
          <p:nvPr/>
        </p:nvSpPr>
        <p:spPr bwMode="gray">
          <a:xfrm>
            <a:off x="285750" y="2427288"/>
            <a:ext cx="1012825" cy="1025525"/>
          </a:xfrm>
          <a:prstGeom prst="rect">
            <a:avLst/>
          </a:prstGeom>
          <a:solidFill>
            <a:srgbClr val="FFFFFF">
              <a:alpha val="39999"/>
            </a:srgbClr>
          </a:solidFill>
          <a:ln w="9525">
            <a:noFill/>
            <a:miter lim="800000"/>
            <a:headEnd/>
            <a:tailEnd/>
          </a:ln>
          <a:effectLst/>
        </p:spPr>
        <p:txBody>
          <a:bodyPr wrap="none" anchor="ctr"/>
          <a:lstStyle/>
          <a:p>
            <a:endParaRPr lang="en-US"/>
          </a:p>
        </p:txBody>
      </p:sp>
      <p:sp>
        <p:nvSpPr>
          <p:cNvPr id="3133" name="Rectangle 61"/>
          <p:cNvSpPr>
            <a:spLocks noChangeArrowheads="1"/>
          </p:cNvSpPr>
          <p:nvPr/>
        </p:nvSpPr>
        <p:spPr bwMode="gray">
          <a:xfrm>
            <a:off x="0" y="271463"/>
            <a:ext cx="250825" cy="1025525"/>
          </a:xfrm>
          <a:prstGeom prst="rect">
            <a:avLst/>
          </a:prstGeom>
          <a:solidFill>
            <a:srgbClr val="FFFFFF">
              <a:alpha val="39999"/>
            </a:srgbClr>
          </a:solidFill>
          <a:ln w="9525">
            <a:noFill/>
            <a:miter lim="800000"/>
            <a:headEnd/>
            <a:tailEnd/>
          </a:ln>
          <a:effectLst/>
        </p:spPr>
        <p:txBody>
          <a:bodyPr wrap="none" anchor="ctr"/>
          <a:lstStyle/>
          <a:p>
            <a:endParaRPr lang="en-US"/>
          </a:p>
        </p:txBody>
      </p:sp>
      <p:sp>
        <p:nvSpPr>
          <p:cNvPr id="3134" name="Rectangle 62"/>
          <p:cNvSpPr>
            <a:spLocks noChangeArrowheads="1"/>
          </p:cNvSpPr>
          <p:nvPr/>
        </p:nvSpPr>
        <p:spPr bwMode="gray">
          <a:xfrm>
            <a:off x="1331913" y="1588"/>
            <a:ext cx="1012825" cy="234950"/>
          </a:xfrm>
          <a:prstGeom prst="rect">
            <a:avLst/>
          </a:prstGeom>
          <a:solidFill>
            <a:srgbClr val="FFFFFF">
              <a:alpha val="50000"/>
            </a:srgbClr>
          </a:solidFill>
          <a:ln w="9525">
            <a:noFill/>
            <a:miter lim="800000"/>
            <a:headEnd/>
            <a:tailEnd/>
          </a:ln>
          <a:effectLst/>
        </p:spPr>
        <p:txBody>
          <a:bodyPr wrap="none" anchor="ctr"/>
          <a:lstStyle/>
          <a:p>
            <a:endParaRPr lang="en-US"/>
          </a:p>
        </p:txBody>
      </p:sp>
      <p:sp>
        <p:nvSpPr>
          <p:cNvPr id="3136" name="Freeform 64"/>
          <p:cNvSpPr>
            <a:spLocks/>
          </p:cNvSpPr>
          <p:nvPr/>
        </p:nvSpPr>
        <p:spPr bwMode="gray">
          <a:xfrm>
            <a:off x="2365375" y="4541838"/>
            <a:ext cx="1009650" cy="1033462"/>
          </a:xfrm>
          <a:custGeom>
            <a:avLst/>
            <a:gdLst/>
            <a:ahLst/>
            <a:cxnLst>
              <a:cxn ang="0">
                <a:pos x="0" y="0"/>
              </a:cxn>
              <a:cxn ang="0">
                <a:pos x="0" y="645"/>
              </a:cxn>
              <a:cxn ang="0">
                <a:pos x="636" y="651"/>
              </a:cxn>
              <a:cxn ang="0">
                <a:pos x="632" y="0"/>
              </a:cxn>
              <a:cxn ang="0">
                <a:pos x="0" y="0"/>
              </a:cxn>
            </a:cxnLst>
            <a:rect l="0" t="0" r="r" b="b"/>
            <a:pathLst>
              <a:path w="636" h="651">
                <a:moveTo>
                  <a:pt x="0" y="0"/>
                </a:moveTo>
                <a:lnTo>
                  <a:pt x="0" y="645"/>
                </a:lnTo>
                <a:lnTo>
                  <a:pt x="636" y="651"/>
                </a:lnTo>
                <a:lnTo>
                  <a:pt x="632" y="0"/>
                </a:lnTo>
                <a:lnTo>
                  <a:pt x="0" y="0"/>
                </a:lnTo>
                <a:close/>
              </a:path>
            </a:pathLst>
          </a:custGeom>
          <a:solidFill>
            <a:srgbClr val="FFFFFF">
              <a:alpha val="39999"/>
            </a:srgbClr>
          </a:solidFill>
          <a:ln w="9525">
            <a:noFill/>
            <a:round/>
            <a:headEnd/>
            <a:tailEnd/>
          </a:ln>
          <a:effectLst/>
        </p:spPr>
        <p:txBody>
          <a:bodyPr/>
          <a:lstStyle/>
          <a:p>
            <a:endParaRPr lang="en-US"/>
          </a:p>
        </p:txBody>
      </p:sp>
      <p:sp>
        <p:nvSpPr>
          <p:cNvPr id="3103" name="Rectangle 31"/>
          <p:cNvSpPr>
            <a:spLocks noChangeArrowheads="1"/>
          </p:cNvSpPr>
          <p:nvPr/>
        </p:nvSpPr>
        <p:spPr bwMode="gray">
          <a:xfrm>
            <a:off x="285750" y="2435225"/>
            <a:ext cx="1012825" cy="1025525"/>
          </a:xfrm>
          <a:prstGeom prst="rect">
            <a:avLst/>
          </a:prstGeom>
          <a:solidFill>
            <a:srgbClr val="FFFFFF">
              <a:alpha val="30000"/>
            </a:srgbClr>
          </a:solidFill>
          <a:ln w="9525">
            <a:noFill/>
            <a:miter lim="800000"/>
            <a:headEnd/>
            <a:tailEnd/>
          </a:ln>
          <a:effectLst/>
        </p:spPr>
        <p:txBody>
          <a:bodyPr wrap="none" anchor="ctr"/>
          <a:lstStyle/>
          <a:p>
            <a:endParaRPr lang="en-US"/>
          </a:p>
        </p:txBody>
      </p:sp>
      <p:sp>
        <p:nvSpPr>
          <p:cNvPr id="3075" name="Rectangle 3"/>
          <p:cNvSpPr>
            <a:spLocks noGrp="1" noChangeArrowheads="1"/>
          </p:cNvSpPr>
          <p:nvPr>
            <p:ph type="subTitle" idx="1"/>
          </p:nvPr>
        </p:nvSpPr>
        <p:spPr>
          <a:xfrm>
            <a:off x="333375" y="5084763"/>
            <a:ext cx="6400800" cy="457200"/>
          </a:xfrm>
        </p:spPr>
        <p:txBody>
          <a:bodyPr/>
          <a:lstStyle>
            <a:lvl1pPr marL="0" indent="0">
              <a:buFontTx/>
              <a:buNone/>
              <a:defRPr sz="1600">
                <a:latin typeface="Times New Roman" pitchFamily="18" charset="0"/>
              </a:defRPr>
            </a:lvl1pPr>
          </a:lstStyle>
          <a:p>
            <a:r>
              <a:rPr lang="en-US" smtClean="0"/>
              <a:t>Click to edit Master subtitle style</a:t>
            </a:r>
            <a:endParaRPr lang="en-US"/>
          </a:p>
        </p:txBody>
      </p:sp>
      <p:sp>
        <p:nvSpPr>
          <p:cNvPr id="3076" name="Rectangle 4"/>
          <p:cNvSpPr>
            <a:spLocks noGrp="1" noChangeArrowheads="1"/>
          </p:cNvSpPr>
          <p:nvPr>
            <p:ph type="dt" sz="half" idx="2"/>
          </p:nvPr>
        </p:nvSpPr>
        <p:spPr>
          <a:xfrm>
            <a:off x="457200" y="6407150"/>
            <a:ext cx="2133600" cy="314325"/>
          </a:xfrm>
        </p:spPr>
        <p:txBody>
          <a:bodyPr/>
          <a:lstStyle>
            <a:lvl1pPr>
              <a:defRPr/>
            </a:lvl1pPr>
          </a:lstStyle>
          <a:p>
            <a:endParaRPr lang="en-US"/>
          </a:p>
        </p:txBody>
      </p:sp>
      <p:sp>
        <p:nvSpPr>
          <p:cNvPr id="3077" name="Rectangle 5"/>
          <p:cNvSpPr>
            <a:spLocks noGrp="1" noChangeArrowheads="1"/>
          </p:cNvSpPr>
          <p:nvPr>
            <p:ph type="ftr" sz="quarter" idx="3"/>
          </p:nvPr>
        </p:nvSpPr>
        <p:spPr>
          <a:xfrm>
            <a:off x="3124200" y="6407150"/>
            <a:ext cx="2895600" cy="314325"/>
          </a:xfrm>
        </p:spPr>
        <p:txBody>
          <a:bodyPr/>
          <a:lstStyle>
            <a:lvl1pPr>
              <a:defRPr/>
            </a:lvl1pPr>
          </a:lstStyle>
          <a:p>
            <a:endParaRPr lang="en-US"/>
          </a:p>
        </p:txBody>
      </p:sp>
      <p:sp>
        <p:nvSpPr>
          <p:cNvPr id="3078" name="Rectangle 6"/>
          <p:cNvSpPr>
            <a:spLocks noGrp="1" noChangeArrowheads="1"/>
          </p:cNvSpPr>
          <p:nvPr>
            <p:ph type="sldNum" sz="quarter" idx="4"/>
          </p:nvPr>
        </p:nvSpPr>
        <p:spPr>
          <a:xfrm>
            <a:off x="6553200" y="6407150"/>
            <a:ext cx="2133600" cy="314325"/>
          </a:xfrm>
        </p:spPr>
        <p:txBody>
          <a:bodyPr/>
          <a:lstStyle>
            <a:lvl1pPr>
              <a:defRPr/>
            </a:lvl1pPr>
          </a:lstStyle>
          <a:p>
            <a:fld id="{2CE6F728-32AA-4EF6-93B8-3DE64EEA1E28}" type="slidenum">
              <a:rPr lang="en-US"/>
              <a:pPr/>
              <a:t>‹#›</a:t>
            </a:fld>
            <a:endParaRPr lang="en-US"/>
          </a:p>
        </p:txBody>
      </p:sp>
      <p:grpSp>
        <p:nvGrpSpPr>
          <p:cNvPr id="3143" name="Group 71"/>
          <p:cNvGrpSpPr>
            <a:grpSpLocks/>
          </p:cNvGrpSpPr>
          <p:nvPr/>
        </p:nvGrpSpPr>
        <p:grpSpPr bwMode="auto">
          <a:xfrm>
            <a:off x="8077200" y="0"/>
            <a:ext cx="1076325" cy="6858000"/>
            <a:chOff x="5088" y="0"/>
            <a:chExt cx="678" cy="4320"/>
          </a:xfrm>
        </p:grpSpPr>
        <p:sp>
          <p:nvSpPr>
            <p:cNvPr id="3138" name="Freeform 66"/>
            <p:cNvSpPr>
              <a:spLocks/>
            </p:cNvSpPr>
            <p:nvPr userDrawn="1"/>
          </p:nvSpPr>
          <p:spPr bwMode="gray">
            <a:xfrm>
              <a:off x="5088" y="0"/>
              <a:ext cx="672" cy="702"/>
            </a:xfrm>
            <a:custGeom>
              <a:avLst/>
              <a:gdLst/>
              <a:ahLst/>
              <a:cxnLst>
                <a:cxn ang="0">
                  <a:pos x="0" y="432"/>
                </a:cxn>
                <a:cxn ang="0">
                  <a:pos x="288" y="0"/>
                </a:cxn>
                <a:cxn ang="0">
                  <a:pos x="672" y="0"/>
                </a:cxn>
                <a:cxn ang="0">
                  <a:pos x="672" y="720"/>
                </a:cxn>
                <a:cxn ang="0">
                  <a:pos x="0" y="432"/>
                </a:cxn>
              </a:cxnLst>
              <a:rect l="0" t="0" r="r" b="b"/>
              <a:pathLst>
                <a:path w="672" h="720">
                  <a:moveTo>
                    <a:pt x="0" y="432"/>
                  </a:moveTo>
                  <a:cubicBezTo>
                    <a:pt x="186" y="216"/>
                    <a:pt x="288" y="0"/>
                    <a:pt x="288" y="0"/>
                  </a:cubicBezTo>
                  <a:lnTo>
                    <a:pt x="672" y="0"/>
                  </a:lnTo>
                  <a:lnTo>
                    <a:pt x="672" y="720"/>
                  </a:lnTo>
                  <a:cubicBezTo>
                    <a:pt x="672" y="720"/>
                    <a:pt x="384" y="516"/>
                    <a:pt x="0" y="432"/>
                  </a:cubicBezTo>
                  <a:close/>
                </a:path>
              </a:pathLst>
            </a:custGeom>
            <a:solidFill>
              <a:srgbClr val="E8E8E8"/>
            </a:solidFill>
            <a:ln w="9525">
              <a:noFill/>
              <a:round/>
              <a:headEnd/>
              <a:tailEnd/>
            </a:ln>
            <a:effectLst/>
          </p:spPr>
          <p:txBody>
            <a:bodyPr/>
            <a:lstStyle/>
            <a:p>
              <a:endParaRPr lang="en-US"/>
            </a:p>
          </p:txBody>
        </p:sp>
        <p:sp>
          <p:nvSpPr>
            <p:cNvPr id="3139" name="Freeform 67"/>
            <p:cNvSpPr>
              <a:spLocks/>
            </p:cNvSpPr>
            <p:nvPr userDrawn="1"/>
          </p:nvSpPr>
          <p:spPr bwMode="gray">
            <a:xfrm>
              <a:off x="5602" y="3496"/>
              <a:ext cx="164" cy="824"/>
            </a:xfrm>
            <a:custGeom>
              <a:avLst/>
              <a:gdLst/>
              <a:ahLst/>
              <a:cxnLst>
                <a:cxn ang="0">
                  <a:pos x="206" y="0"/>
                </a:cxn>
                <a:cxn ang="0">
                  <a:pos x="0" y="82"/>
                </a:cxn>
                <a:cxn ang="0">
                  <a:pos x="168" y="824"/>
                </a:cxn>
                <a:cxn ang="0">
                  <a:pos x="212" y="822"/>
                </a:cxn>
                <a:cxn ang="0">
                  <a:pos x="206" y="0"/>
                </a:cxn>
              </a:cxnLst>
              <a:rect l="0" t="0" r="r" b="b"/>
              <a:pathLst>
                <a:path w="212" h="824">
                  <a:moveTo>
                    <a:pt x="206" y="0"/>
                  </a:moveTo>
                  <a:cubicBezTo>
                    <a:pt x="104" y="54"/>
                    <a:pt x="0" y="82"/>
                    <a:pt x="0" y="82"/>
                  </a:cubicBezTo>
                  <a:cubicBezTo>
                    <a:pt x="0" y="82"/>
                    <a:pt x="148" y="378"/>
                    <a:pt x="168" y="824"/>
                  </a:cubicBezTo>
                  <a:lnTo>
                    <a:pt x="212" y="822"/>
                  </a:lnTo>
                  <a:cubicBezTo>
                    <a:pt x="212" y="822"/>
                    <a:pt x="209" y="411"/>
                    <a:pt x="206" y="0"/>
                  </a:cubicBezTo>
                  <a:close/>
                </a:path>
              </a:pathLst>
            </a:custGeom>
            <a:solidFill>
              <a:srgbClr val="E8E8E8"/>
            </a:solidFill>
            <a:ln w="9525">
              <a:noFill/>
              <a:round/>
              <a:headEnd/>
              <a:tailEnd/>
            </a:ln>
            <a:effectLst/>
          </p:spPr>
          <p:txBody>
            <a:bodyPr/>
            <a:lstStyle/>
            <a:p>
              <a:endParaRPr lang="en-US"/>
            </a:p>
          </p:txBody>
        </p:sp>
      </p:grpSp>
      <p:sp>
        <p:nvSpPr>
          <p:cNvPr id="3152" name="Rectangle 80"/>
          <p:cNvSpPr>
            <a:spLocks noChangeArrowheads="1"/>
          </p:cNvSpPr>
          <p:nvPr/>
        </p:nvSpPr>
        <p:spPr bwMode="gray">
          <a:xfrm>
            <a:off x="5495925" y="1333500"/>
            <a:ext cx="660400" cy="1025525"/>
          </a:xfrm>
          <a:prstGeom prst="rect">
            <a:avLst/>
          </a:prstGeom>
          <a:solidFill>
            <a:srgbClr val="FFFFFF">
              <a:alpha val="39999"/>
            </a:srgbClr>
          </a:solidFill>
          <a:ln w="9525">
            <a:noFill/>
            <a:miter lim="800000"/>
            <a:headEnd/>
            <a:tailEnd/>
          </a:ln>
          <a:effectLst/>
        </p:spPr>
        <p:txBody>
          <a:bodyPr wrap="none" anchor="ctr"/>
          <a:lstStyle/>
          <a:p>
            <a:endParaRPr lang="en-US"/>
          </a:p>
        </p:txBody>
      </p:sp>
      <p:sp>
        <p:nvSpPr>
          <p:cNvPr id="3153" name="Line 81"/>
          <p:cNvSpPr>
            <a:spLocks noChangeShapeType="1"/>
          </p:cNvSpPr>
          <p:nvPr/>
        </p:nvSpPr>
        <p:spPr bwMode="gray">
          <a:xfrm>
            <a:off x="5480050" y="1588"/>
            <a:ext cx="0" cy="4238625"/>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54" name="Rectangle 82"/>
          <p:cNvSpPr>
            <a:spLocks noChangeArrowheads="1"/>
          </p:cNvSpPr>
          <p:nvPr/>
        </p:nvSpPr>
        <p:spPr bwMode="gray">
          <a:xfrm>
            <a:off x="4457700" y="3495675"/>
            <a:ext cx="1012825" cy="1025525"/>
          </a:xfrm>
          <a:prstGeom prst="rect">
            <a:avLst/>
          </a:prstGeom>
          <a:solidFill>
            <a:srgbClr val="FFFFFF">
              <a:alpha val="30000"/>
            </a:srgbClr>
          </a:solidFill>
          <a:ln w="9525">
            <a:noFill/>
            <a:miter lim="800000"/>
            <a:headEnd/>
            <a:tailEnd/>
          </a:ln>
          <a:effectLst/>
        </p:spPr>
        <p:txBody>
          <a:bodyPr wrap="none" anchor="ctr"/>
          <a:lstStyle/>
          <a:p>
            <a:endParaRPr lang="en-US"/>
          </a:p>
        </p:txBody>
      </p:sp>
      <p:sp>
        <p:nvSpPr>
          <p:cNvPr id="3074" name="Rectangle 2"/>
          <p:cNvSpPr>
            <a:spLocks noGrp="1" noChangeArrowheads="1"/>
          </p:cNvSpPr>
          <p:nvPr>
            <p:ph type="ctrTitle"/>
          </p:nvPr>
        </p:nvSpPr>
        <p:spPr bwMode="gray">
          <a:xfrm>
            <a:off x="333375" y="1884363"/>
            <a:ext cx="8229600" cy="1470025"/>
          </a:xfrm>
          <a:effectLst/>
        </p:spPr>
        <p:txBody>
          <a:bodyPr/>
          <a:lstStyle>
            <a:lvl1pPr>
              <a:defRPr sz="4800"/>
            </a:lvl1pPr>
          </a:lstStyle>
          <a:p>
            <a:r>
              <a:rPr lang="en-US" smtClean="0"/>
              <a:t>Click to edit Master title style</a:t>
            </a:r>
            <a:endParaRPr lang="en-US"/>
          </a:p>
        </p:txBody>
      </p:sp>
      <p:pic>
        <p:nvPicPr>
          <p:cNvPr id="3155" name="Picture 83" descr="water"/>
          <p:cNvPicPr>
            <a:picLocks noChangeAspect="1" noChangeArrowheads="1"/>
          </p:cNvPicPr>
          <p:nvPr/>
        </p:nvPicPr>
        <p:blipFill>
          <a:blip r:embed="rId2"/>
          <a:srcRect l="22409" t="16374" b="27486"/>
          <a:stretch>
            <a:fillRect/>
          </a:stretch>
        </p:blipFill>
        <p:spPr bwMode="gray">
          <a:xfrm rot="393398">
            <a:off x="2667000" y="609600"/>
            <a:ext cx="2663825" cy="2197100"/>
          </a:xfrm>
          <a:prstGeom prst="rect">
            <a:avLst/>
          </a:prstGeom>
          <a:noFill/>
        </p:spPr>
      </p:pic>
      <p:sp>
        <p:nvSpPr>
          <p:cNvPr id="38" name="TextBox 37"/>
          <p:cNvSpPr txBox="1"/>
          <p:nvPr userDrawn="1"/>
        </p:nvSpPr>
        <p:spPr>
          <a:xfrm>
            <a:off x="7535867" y="6627168"/>
            <a:ext cx="1608133" cy="230832"/>
          </a:xfrm>
          <a:prstGeom prst="rect">
            <a:avLst/>
          </a:prstGeom>
          <a:noFill/>
        </p:spPr>
        <p:txBody>
          <a:bodyPr wrap="none" rtlCol="0">
            <a:spAutoFit/>
          </a:bodyPr>
          <a:lstStyle/>
          <a:p>
            <a:r>
              <a:rPr lang="en-US" sz="900" smtClean="0">
                <a:latin typeface="+mn-lt"/>
              </a:rPr>
              <a:t>www.trungtamtinhoc.edu.vn</a:t>
            </a:r>
            <a:endParaRPr lang="en-US" sz="90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115"/>
                                        </p:tgtEl>
                                        <p:attrNameLst>
                                          <p:attrName>style.visibility</p:attrName>
                                        </p:attrNameLst>
                                      </p:cBhvr>
                                      <p:to>
                                        <p:strVal val="visible"/>
                                      </p:to>
                                    </p:set>
                                    <p:animEffect transition="in" filter="fade">
                                      <p:cBhvr>
                                        <p:cTn id="7" dur="1000"/>
                                        <p:tgtEl>
                                          <p:spTgt spid="3115"/>
                                        </p:tgtEl>
                                      </p:cBhvr>
                                    </p:animEffect>
                                  </p:childTnLst>
                                </p:cTn>
                              </p:par>
                              <p:par>
                                <p:cTn id="8" presetID="10" presetClass="entr" presetSubtype="0" fill="hold" grpId="0" nodeType="withEffect">
                                  <p:stCondLst>
                                    <p:cond delay="600"/>
                                  </p:stCondLst>
                                  <p:childTnLst>
                                    <p:set>
                                      <p:cBhvr>
                                        <p:cTn id="9" dur="1" fill="hold">
                                          <p:stCondLst>
                                            <p:cond delay="0"/>
                                          </p:stCondLst>
                                        </p:cTn>
                                        <p:tgtEl>
                                          <p:spTgt spid="3114"/>
                                        </p:tgtEl>
                                        <p:attrNameLst>
                                          <p:attrName>style.visibility</p:attrName>
                                        </p:attrNameLst>
                                      </p:cBhvr>
                                      <p:to>
                                        <p:strVal val="visible"/>
                                      </p:to>
                                    </p:set>
                                    <p:animEffect transition="in" filter="fade">
                                      <p:cBhvr>
                                        <p:cTn id="10" dur="1000"/>
                                        <p:tgtEl>
                                          <p:spTgt spid="3114"/>
                                        </p:tgtEl>
                                      </p:cBhvr>
                                    </p:animEffect>
                                  </p:childTnLst>
                                </p:cTn>
                              </p:par>
                              <p:par>
                                <p:cTn id="11" presetID="10" presetClass="entr" presetSubtype="0" fill="hold" grpId="0" nodeType="withEffect">
                                  <p:stCondLst>
                                    <p:cond delay="1300"/>
                                  </p:stCondLst>
                                  <p:childTnLst>
                                    <p:set>
                                      <p:cBhvr>
                                        <p:cTn id="12" dur="1" fill="hold">
                                          <p:stCondLst>
                                            <p:cond delay="0"/>
                                          </p:stCondLst>
                                        </p:cTn>
                                        <p:tgtEl>
                                          <p:spTgt spid="3113"/>
                                        </p:tgtEl>
                                        <p:attrNameLst>
                                          <p:attrName>style.visibility</p:attrName>
                                        </p:attrNameLst>
                                      </p:cBhvr>
                                      <p:to>
                                        <p:strVal val="visible"/>
                                      </p:to>
                                    </p:set>
                                    <p:animEffect transition="in" filter="fade">
                                      <p:cBhvr>
                                        <p:cTn id="13" dur="1000"/>
                                        <p:tgtEl>
                                          <p:spTgt spid="3113"/>
                                        </p:tgtEl>
                                      </p:cBhvr>
                                    </p:animEffect>
                                  </p:childTnLst>
                                </p:cTn>
                              </p:par>
                              <p:par>
                                <p:cTn id="14" presetID="10" presetClass="entr" presetSubtype="0" fill="hold" grpId="0" nodeType="withEffect">
                                  <p:stCondLst>
                                    <p:cond delay="2000"/>
                                  </p:stCondLst>
                                  <p:childTnLst>
                                    <p:set>
                                      <p:cBhvr>
                                        <p:cTn id="15" dur="1" fill="hold">
                                          <p:stCondLst>
                                            <p:cond delay="0"/>
                                          </p:stCondLst>
                                        </p:cTn>
                                        <p:tgtEl>
                                          <p:spTgt spid="3112"/>
                                        </p:tgtEl>
                                        <p:attrNameLst>
                                          <p:attrName>style.visibility</p:attrName>
                                        </p:attrNameLst>
                                      </p:cBhvr>
                                      <p:to>
                                        <p:strVal val="visible"/>
                                      </p:to>
                                    </p:set>
                                    <p:animEffect transition="in" filter="fade">
                                      <p:cBhvr>
                                        <p:cTn id="16" dur="1000"/>
                                        <p:tgtEl>
                                          <p:spTgt spid="3112"/>
                                        </p:tgtEl>
                                      </p:cBhvr>
                                    </p:animEffect>
                                  </p:childTnLst>
                                </p:cTn>
                              </p:par>
                            </p:childTnLst>
                          </p:cTn>
                        </p:par>
                        <p:par>
                          <p:cTn id="17" fill="hold">
                            <p:stCondLst>
                              <p:cond delay="3000"/>
                            </p:stCondLst>
                            <p:childTnLst>
                              <p:par>
                                <p:cTn id="18" presetID="26" presetClass="emph" presetSubtype="0" fill="hold" grpId="1" nodeType="afterEffect">
                                  <p:stCondLst>
                                    <p:cond delay="0"/>
                                  </p:stCondLst>
                                  <p:childTnLst>
                                    <p:animEffect transition="out" filter="fade">
                                      <p:cBhvr>
                                        <p:cTn id="19" dur="2000" tmFilter="0, 0; .2, .5; .8, .5; 1, 0"/>
                                        <p:tgtEl>
                                          <p:spTgt spid="3115"/>
                                        </p:tgtEl>
                                      </p:cBhvr>
                                    </p:animEffect>
                                    <p:animScale>
                                      <p:cBhvr>
                                        <p:cTn id="20" dur="1000" autoRev="1" fill="hold"/>
                                        <p:tgtEl>
                                          <p:spTgt spid="3115"/>
                                        </p:tgtEl>
                                      </p:cBhvr>
                                      <p:by x="105000" y="105000"/>
                                    </p:animScale>
                                  </p:childTnLst>
                                </p:cTn>
                              </p:par>
                              <p:par>
                                <p:cTn id="21" presetID="26" presetClass="emph" presetSubtype="0" fill="hold" grpId="1" nodeType="withEffect">
                                  <p:stCondLst>
                                    <p:cond delay="500"/>
                                  </p:stCondLst>
                                  <p:childTnLst>
                                    <p:animEffect transition="out" filter="fade">
                                      <p:cBhvr>
                                        <p:cTn id="22" dur="2000" tmFilter="0, 0; .2, .5; .8, .5; 1, 0"/>
                                        <p:tgtEl>
                                          <p:spTgt spid="3114"/>
                                        </p:tgtEl>
                                      </p:cBhvr>
                                    </p:animEffect>
                                    <p:animScale>
                                      <p:cBhvr>
                                        <p:cTn id="23" dur="1000" autoRev="1" fill="hold"/>
                                        <p:tgtEl>
                                          <p:spTgt spid="3114"/>
                                        </p:tgtEl>
                                      </p:cBhvr>
                                      <p:by x="105000" y="105000"/>
                                    </p:animScale>
                                  </p:childTnLst>
                                </p:cTn>
                              </p:par>
                              <p:par>
                                <p:cTn id="24" presetID="26" presetClass="emph" presetSubtype="0" fill="hold" grpId="1" nodeType="withEffect">
                                  <p:stCondLst>
                                    <p:cond delay="1000"/>
                                  </p:stCondLst>
                                  <p:childTnLst>
                                    <p:animEffect transition="out" filter="fade">
                                      <p:cBhvr>
                                        <p:cTn id="25" dur="2000" tmFilter="0, 0; .2, .5; .8, .5; 1, 0"/>
                                        <p:tgtEl>
                                          <p:spTgt spid="3113"/>
                                        </p:tgtEl>
                                      </p:cBhvr>
                                    </p:animEffect>
                                    <p:animScale>
                                      <p:cBhvr>
                                        <p:cTn id="26" dur="1000" autoRev="1" fill="hold"/>
                                        <p:tgtEl>
                                          <p:spTgt spid="3113"/>
                                        </p:tgtEl>
                                      </p:cBhvr>
                                      <p:by x="105000" y="105000"/>
                                    </p:animScale>
                                  </p:childTnLst>
                                </p:cTn>
                              </p:par>
                              <p:par>
                                <p:cTn id="27" presetID="26" presetClass="emph" presetSubtype="0" fill="hold" grpId="1" nodeType="withEffect">
                                  <p:stCondLst>
                                    <p:cond delay="1600"/>
                                  </p:stCondLst>
                                  <p:childTnLst>
                                    <p:animEffect transition="out" filter="fade">
                                      <p:cBhvr>
                                        <p:cTn id="28" dur="2000" tmFilter="0, 0; .2, .5; .8, .5; 1, 0"/>
                                        <p:tgtEl>
                                          <p:spTgt spid="3112"/>
                                        </p:tgtEl>
                                      </p:cBhvr>
                                    </p:animEffect>
                                    <p:animScale>
                                      <p:cBhvr>
                                        <p:cTn id="29" dur="1000" autoRev="1" fill="hold"/>
                                        <p:tgtEl>
                                          <p:spTgt spid="3112"/>
                                        </p:tgtEl>
                                      </p:cBhvr>
                                      <p:by x="105000" y="105000"/>
                                    </p:animScale>
                                  </p:childTnLst>
                                </p:cTn>
                              </p:par>
                            </p:childTnLst>
                          </p:cTn>
                        </p:par>
                        <p:par>
                          <p:cTn id="30" fill="hold">
                            <p:stCondLst>
                              <p:cond delay="6600"/>
                            </p:stCondLst>
                            <p:childTnLst>
                              <p:par>
                                <p:cTn id="31" presetID="19" presetClass="emph" presetSubtype="0" fill="hold" grpId="2" nodeType="afterEffect">
                                  <p:stCondLst>
                                    <p:cond delay="0"/>
                                  </p:stCondLst>
                                  <p:childTnLst>
                                    <p:animClr clrSpc="rgb" dir="cw">
                                      <p:cBhvr override="childStyle">
                                        <p:cTn id="32" dur="1000" fill="hold"/>
                                        <p:tgtEl>
                                          <p:spTgt spid="3115"/>
                                        </p:tgtEl>
                                        <p:attrNameLst>
                                          <p:attrName>style.color</p:attrName>
                                        </p:attrNameLst>
                                      </p:cBhvr>
                                      <p:to>
                                        <a:schemeClr val="hlink"/>
                                      </p:to>
                                    </p:animClr>
                                    <p:animClr clrSpc="rgb" dir="cw">
                                      <p:cBhvr>
                                        <p:cTn id="33" dur="1000" fill="hold"/>
                                        <p:tgtEl>
                                          <p:spTgt spid="3115"/>
                                        </p:tgtEl>
                                        <p:attrNameLst>
                                          <p:attrName>fillcolor</p:attrName>
                                        </p:attrNameLst>
                                      </p:cBhvr>
                                      <p:to>
                                        <a:schemeClr val="hlink"/>
                                      </p:to>
                                    </p:animClr>
                                    <p:set>
                                      <p:cBhvr>
                                        <p:cTn id="34" dur="1000" fill="hold"/>
                                        <p:tgtEl>
                                          <p:spTgt spid="3115"/>
                                        </p:tgtEl>
                                        <p:attrNameLst>
                                          <p:attrName>fill.type</p:attrName>
                                        </p:attrNameLst>
                                      </p:cBhvr>
                                      <p:to>
                                        <p:strVal val="solid"/>
                                      </p:to>
                                    </p:set>
                                    <p:set>
                                      <p:cBhvr>
                                        <p:cTn id="35" dur="1000" fill="hold"/>
                                        <p:tgtEl>
                                          <p:spTgt spid="3115"/>
                                        </p:tgtEl>
                                        <p:attrNameLst>
                                          <p:attrName>fill.on</p:attrName>
                                        </p:attrNameLst>
                                      </p:cBhvr>
                                      <p:to>
                                        <p:strVal val="true"/>
                                      </p:to>
                                    </p:set>
                                  </p:childTnLst>
                                </p:cTn>
                              </p:par>
                              <p:par>
                                <p:cTn id="36" presetID="19" presetClass="emph" presetSubtype="0" fill="hold" grpId="2" nodeType="withEffect">
                                  <p:stCondLst>
                                    <p:cond delay="500"/>
                                  </p:stCondLst>
                                  <p:childTnLst>
                                    <p:animClr clrSpc="rgb" dir="cw">
                                      <p:cBhvr override="childStyle">
                                        <p:cTn id="37" dur="1000" fill="hold"/>
                                        <p:tgtEl>
                                          <p:spTgt spid="3114"/>
                                        </p:tgtEl>
                                        <p:attrNameLst>
                                          <p:attrName>style.color</p:attrName>
                                        </p:attrNameLst>
                                      </p:cBhvr>
                                      <p:to>
                                        <a:schemeClr val="folHlink"/>
                                      </p:to>
                                    </p:animClr>
                                    <p:animClr clrSpc="rgb" dir="cw">
                                      <p:cBhvr>
                                        <p:cTn id="38" dur="1000" fill="hold"/>
                                        <p:tgtEl>
                                          <p:spTgt spid="3114"/>
                                        </p:tgtEl>
                                        <p:attrNameLst>
                                          <p:attrName>fillcolor</p:attrName>
                                        </p:attrNameLst>
                                      </p:cBhvr>
                                      <p:to>
                                        <a:schemeClr val="folHlink"/>
                                      </p:to>
                                    </p:animClr>
                                    <p:set>
                                      <p:cBhvr>
                                        <p:cTn id="39" dur="1000" fill="hold"/>
                                        <p:tgtEl>
                                          <p:spTgt spid="3114"/>
                                        </p:tgtEl>
                                        <p:attrNameLst>
                                          <p:attrName>fill.type</p:attrName>
                                        </p:attrNameLst>
                                      </p:cBhvr>
                                      <p:to>
                                        <p:strVal val="solid"/>
                                      </p:to>
                                    </p:set>
                                    <p:set>
                                      <p:cBhvr>
                                        <p:cTn id="40" dur="1000" fill="hold"/>
                                        <p:tgtEl>
                                          <p:spTgt spid="3114"/>
                                        </p:tgtEl>
                                        <p:attrNameLst>
                                          <p:attrName>fill.on</p:attrName>
                                        </p:attrNameLst>
                                      </p:cBhvr>
                                      <p:to>
                                        <p:strVal val="true"/>
                                      </p:to>
                                    </p:set>
                                  </p:childTnLst>
                                </p:cTn>
                              </p:par>
                              <p:par>
                                <p:cTn id="41" presetID="19" presetClass="emph" presetSubtype="0" fill="hold" grpId="2" nodeType="withEffect">
                                  <p:stCondLst>
                                    <p:cond delay="900"/>
                                  </p:stCondLst>
                                  <p:childTnLst>
                                    <p:animClr clrSpc="rgb" dir="cw">
                                      <p:cBhvr override="childStyle">
                                        <p:cTn id="42" dur="1000" fill="hold"/>
                                        <p:tgtEl>
                                          <p:spTgt spid="3113"/>
                                        </p:tgtEl>
                                        <p:attrNameLst>
                                          <p:attrName>style.color</p:attrName>
                                        </p:attrNameLst>
                                      </p:cBhvr>
                                      <p:to>
                                        <a:schemeClr val="accent1"/>
                                      </p:to>
                                    </p:animClr>
                                    <p:animClr clrSpc="rgb" dir="cw">
                                      <p:cBhvr>
                                        <p:cTn id="43" dur="1000" fill="hold"/>
                                        <p:tgtEl>
                                          <p:spTgt spid="3113"/>
                                        </p:tgtEl>
                                        <p:attrNameLst>
                                          <p:attrName>fillcolor</p:attrName>
                                        </p:attrNameLst>
                                      </p:cBhvr>
                                      <p:to>
                                        <a:schemeClr val="accent1"/>
                                      </p:to>
                                    </p:animClr>
                                    <p:set>
                                      <p:cBhvr>
                                        <p:cTn id="44" dur="1000" fill="hold"/>
                                        <p:tgtEl>
                                          <p:spTgt spid="3113"/>
                                        </p:tgtEl>
                                        <p:attrNameLst>
                                          <p:attrName>fill.type</p:attrName>
                                        </p:attrNameLst>
                                      </p:cBhvr>
                                      <p:to>
                                        <p:strVal val="solid"/>
                                      </p:to>
                                    </p:set>
                                    <p:set>
                                      <p:cBhvr>
                                        <p:cTn id="45" dur="1000" fill="hold"/>
                                        <p:tgtEl>
                                          <p:spTgt spid="3113"/>
                                        </p:tgtEl>
                                        <p:attrNameLst>
                                          <p:attrName>fill.on</p:attrName>
                                        </p:attrNameLst>
                                      </p:cBhvr>
                                      <p:to>
                                        <p:strVal val="true"/>
                                      </p:to>
                                    </p:set>
                                  </p:childTnLst>
                                </p:cTn>
                              </p:par>
                              <p:par>
                                <p:cTn id="46" presetID="19" presetClass="emph" presetSubtype="0" fill="hold" grpId="2" nodeType="withEffect">
                                  <p:stCondLst>
                                    <p:cond delay="1400"/>
                                  </p:stCondLst>
                                  <p:childTnLst>
                                    <p:animClr clrSpc="rgb" dir="cw">
                                      <p:cBhvr override="childStyle">
                                        <p:cTn id="47" dur="1000" fill="hold"/>
                                        <p:tgtEl>
                                          <p:spTgt spid="3112"/>
                                        </p:tgtEl>
                                        <p:attrNameLst>
                                          <p:attrName>style.color</p:attrName>
                                        </p:attrNameLst>
                                      </p:cBhvr>
                                      <p:to>
                                        <a:schemeClr val="accent2"/>
                                      </p:to>
                                    </p:animClr>
                                    <p:animClr clrSpc="rgb" dir="cw">
                                      <p:cBhvr>
                                        <p:cTn id="48" dur="1000" fill="hold"/>
                                        <p:tgtEl>
                                          <p:spTgt spid="3112"/>
                                        </p:tgtEl>
                                        <p:attrNameLst>
                                          <p:attrName>fillcolor</p:attrName>
                                        </p:attrNameLst>
                                      </p:cBhvr>
                                      <p:to>
                                        <a:schemeClr val="accent2"/>
                                      </p:to>
                                    </p:animClr>
                                    <p:set>
                                      <p:cBhvr>
                                        <p:cTn id="49" dur="1000" fill="hold"/>
                                        <p:tgtEl>
                                          <p:spTgt spid="3112"/>
                                        </p:tgtEl>
                                        <p:attrNameLst>
                                          <p:attrName>fill.type</p:attrName>
                                        </p:attrNameLst>
                                      </p:cBhvr>
                                      <p:to>
                                        <p:strVal val="solid"/>
                                      </p:to>
                                    </p:set>
                                    <p:set>
                                      <p:cBhvr>
                                        <p:cTn id="50" dur="1000" fill="hold"/>
                                        <p:tgtEl>
                                          <p:spTgt spid="3112"/>
                                        </p:tgtEl>
                                        <p:attrNameLst>
                                          <p:attrName>fill.on</p:attrName>
                                        </p:attrNameLst>
                                      </p:cBhvr>
                                      <p:to>
                                        <p:strVal val="true"/>
                                      </p:to>
                                    </p:set>
                                  </p:childTnLst>
                                </p:cTn>
                              </p:par>
                            </p:childTnLst>
                          </p:cTn>
                        </p:par>
                        <p:par>
                          <p:cTn id="51" fill="hold">
                            <p:stCondLst>
                              <p:cond delay="9000"/>
                            </p:stCondLst>
                            <p:childTnLst>
                              <p:par>
                                <p:cTn id="52" presetID="19" presetClass="emph" presetSubtype="0" fill="hold" grpId="3" nodeType="afterEffect">
                                  <p:stCondLst>
                                    <p:cond delay="0"/>
                                  </p:stCondLst>
                                  <p:childTnLst>
                                    <p:animClr clrSpc="rgb" dir="cw">
                                      <p:cBhvr override="childStyle">
                                        <p:cTn id="53" dur="1000" fill="hold"/>
                                        <p:tgtEl>
                                          <p:spTgt spid="3115"/>
                                        </p:tgtEl>
                                        <p:attrNameLst>
                                          <p:attrName>style.color</p:attrName>
                                        </p:attrNameLst>
                                      </p:cBhvr>
                                      <p:to>
                                        <a:schemeClr val="folHlink"/>
                                      </p:to>
                                    </p:animClr>
                                    <p:animClr clrSpc="rgb" dir="cw">
                                      <p:cBhvr>
                                        <p:cTn id="54" dur="1000" fill="hold"/>
                                        <p:tgtEl>
                                          <p:spTgt spid="3115"/>
                                        </p:tgtEl>
                                        <p:attrNameLst>
                                          <p:attrName>fillcolor</p:attrName>
                                        </p:attrNameLst>
                                      </p:cBhvr>
                                      <p:to>
                                        <a:schemeClr val="folHlink"/>
                                      </p:to>
                                    </p:animClr>
                                    <p:set>
                                      <p:cBhvr>
                                        <p:cTn id="55" dur="1000" fill="hold"/>
                                        <p:tgtEl>
                                          <p:spTgt spid="3115"/>
                                        </p:tgtEl>
                                        <p:attrNameLst>
                                          <p:attrName>fill.type</p:attrName>
                                        </p:attrNameLst>
                                      </p:cBhvr>
                                      <p:to>
                                        <p:strVal val="solid"/>
                                      </p:to>
                                    </p:set>
                                    <p:set>
                                      <p:cBhvr>
                                        <p:cTn id="56" dur="1000" fill="hold"/>
                                        <p:tgtEl>
                                          <p:spTgt spid="3115"/>
                                        </p:tgtEl>
                                        <p:attrNameLst>
                                          <p:attrName>fill.on</p:attrName>
                                        </p:attrNameLst>
                                      </p:cBhvr>
                                      <p:to>
                                        <p:strVal val="true"/>
                                      </p:to>
                                    </p:set>
                                  </p:childTnLst>
                                </p:cTn>
                              </p:par>
                              <p:par>
                                <p:cTn id="57" presetID="19" presetClass="emph" presetSubtype="0" fill="hold" grpId="3" nodeType="withEffect">
                                  <p:stCondLst>
                                    <p:cond delay="700"/>
                                  </p:stCondLst>
                                  <p:childTnLst>
                                    <p:animClr clrSpc="rgb" dir="cw">
                                      <p:cBhvr override="childStyle">
                                        <p:cTn id="58" dur="1000" fill="hold"/>
                                        <p:tgtEl>
                                          <p:spTgt spid="3114"/>
                                        </p:tgtEl>
                                        <p:attrNameLst>
                                          <p:attrName>style.color</p:attrName>
                                        </p:attrNameLst>
                                      </p:cBhvr>
                                      <p:to>
                                        <a:schemeClr val="accent1"/>
                                      </p:to>
                                    </p:animClr>
                                    <p:animClr clrSpc="rgb" dir="cw">
                                      <p:cBhvr>
                                        <p:cTn id="59" dur="1000" fill="hold"/>
                                        <p:tgtEl>
                                          <p:spTgt spid="3114"/>
                                        </p:tgtEl>
                                        <p:attrNameLst>
                                          <p:attrName>fillcolor</p:attrName>
                                        </p:attrNameLst>
                                      </p:cBhvr>
                                      <p:to>
                                        <a:schemeClr val="accent1"/>
                                      </p:to>
                                    </p:animClr>
                                    <p:set>
                                      <p:cBhvr>
                                        <p:cTn id="60" dur="1000" fill="hold"/>
                                        <p:tgtEl>
                                          <p:spTgt spid="3114"/>
                                        </p:tgtEl>
                                        <p:attrNameLst>
                                          <p:attrName>fill.type</p:attrName>
                                        </p:attrNameLst>
                                      </p:cBhvr>
                                      <p:to>
                                        <p:strVal val="solid"/>
                                      </p:to>
                                    </p:set>
                                    <p:set>
                                      <p:cBhvr>
                                        <p:cTn id="61" dur="1000" fill="hold"/>
                                        <p:tgtEl>
                                          <p:spTgt spid="3114"/>
                                        </p:tgtEl>
                                        <p:attrNameLst>
                                          <p:attrName>fill.on</p:attrName>
                                        </p:attrNameLst>
                                      </p:cBhvr>
                                      <p:to>
                                        <p:strVal val="true"/>
                                      </p:to>
                                    </p:set>
                                  </p:childTnLst>
                                </p:cTn>
                              </p:par>
                              <p:par>
                                <p:cTn id="62" presetID="19" presetClass="emph" presetSubtype="0" fill="hold" grpId="3" nodeType="withEffect">
                                  <p:stCondLst>
                                    <p:cond delay="0"/>
                                  </p:stCondLst>
                                  <p:childTnLst>
                                    <p:animClr clrSpc="rgb" dir="cw">
                                      <p:cBhvr override="childStyle">
                                        <p:cTn id="63" dur="1000" fill="hold"/>
                                        <p:tgtEl>
                                          <p:spTgt spid="3113"/>
                                        </p:tgtEl>
                                        <p:attrNameLst>
                                          <p:attrName>style.color</p:attrName>
                                        </p:attrNameLst>
                                      </p:cBhvr>
                                      <p:to>
                                        <a:schemeClr val="accent2"/>
                                      </p:to>
                                    </p:animClr>
                                    <p:animClr clrSpc="rgb" dir="cw">
                                      <p:cBhvr>
                                        <p:cTn id="64" dur="1000" fill="hold"/>
                                        <p:tgtEl>
                                          <p:spTgt spid="3113"/>
                                        </p:tgtEl>
                                        <p:attrNameLst>
                                          <p:attrName>fillcolor</p:attrName>
                                        </p:attrNameLst>
                                      </p:cBhvr>
                                      <p:to>
                                        <a:schemeClr val="accent2"/>
                                      </p:to>
                                    </p:animClr>
                                    <p:set>
                                      <p:cBhvr>
                                        <p:cTn id="65" dur="1000" fill="hold"/>
                                        <p:tgtEl>
                                          <p:spTgt spid="3113"/>
                                        </p:tgtEl>
                                        <p:attrNameLst>
                                          <p:attrName>fill.type</p:attrName>
                                        </p:attrNameLst>
                                      </p:cBhvr>
                                      <p:to>
                                        <p:strVal val="solid"/>
                                      </p:to>
                                    </p:set>
                                    <p:set>
                                      <p:cBhvr>
                                        <p:cTn id="66" dur="1000" fill="hold"/>
                                        <p:tgtEl>
                                          <p:spTgt spid="3113"/>
                                        </p:tgtEl>
                                        <p:attrNameLst>
                                          <p:attrName>fill.on</p:attrName>
                                        </p:attrNameLst>
                                      </p:cBhvr>
                                      <p:to>
                                        <p:strVal val="true"/>
                                      </p:to>
                                    </p:set>
                                  </p:childTnLst>
                                </p:cTn>
                              </p:par>
                              <p:par>
                                <p:cTn id="67" presetID="19" presetClass="emph" presetSubtype="0" fill="hold" grpId="3" nodeType="withEffect">
                                  <p:stCondLst>
                                    <p:cond delay="700"/>
                                  </p:stCondLst>
                                  <p:childTnLst>
                                    <p:animClr clrSpc="rgb" dir="cw">
                                      <p:cBhvr override="childStyle">
                                        <p:cTn id="68" dur="1000" fill="hold"/>
                                        <p:tgtEl>
                                          <p:spTgt spid="3112"/>
                                        </p:tgtEl>
                                        <p:attrNameLst>
                                          <p:attrName>style.color</p:attrName>
                                        </p:attrNameLst>
                                      </p:cBhvr>
                                      <p:to>
                                        <a:schemeClr val="hlink"/>
                                      </p:to>
                                    </p:animClr>
                                    <p:animClr clrSpc="rgb" dir="cw">
                                      <p:cBhvr>
                                        <p:cTn id="69" dur="1000" fill="hold"/>
                                        <p:tgtEl>
                                          <p:spTgt spid="3112"/>
                                        </p:tgtEl>
                                        <p:attrNameLst>
                                          <p:attrName>fillcolor</p:attrName>
                                        </p:attrNameLst>
                                      </p:cBhvr>
                                      <p:to>
                                        <a:schemeClr val="hlink"/>
                                      </p:to>
                                    </p:animClr>
                                    <p:set>
                                      <p:cBhvr>
                                        <p:cTn id="70" dur="1000" fill="hold"/>
                                        <p:tgtEl>
                                          <p:spTgt spid="3112"/>
                                        </p:tgtEl>
                                        <p:attrNameLst>
                                          <p:attrName>fill.type</p:attrName>
                                        </p:attrNameLst>
                                      </p:cBhvr>
                                      <p:to>
                                        <p:strVal val="solid"/>
                                      </p:to>
                                    </p:set>
                                    <p:set>
                                      <p:cBhvr>
                                        <p:cTn id="71" dur="1000" fill="hold"/>
                                        <p:tgtEl>
                                          <p:spTgt spid="3112"/>
                                        </p:tgtEl>
                                        <p:attrNameLst>
                                          <p:attrName>fill.on</p:attrName>
                                        </p:attrNameLst>
                                      </p:cBhvr>
                                      <p:to>
                                        <p:strVal val="true"/>
                                      </p:to>
                                    </p:set>
                                  </p:childTnLst>
                                </p:cTn>
                              </p:par>
                              <p:par>
                                <p:cTn id="72" presetID="10" presetClass="entr" presetSubtype="0" fill="hold" nodeType="withEffect">
                                  <p:stCondLst>
                                    <p:cond delay="0"/>
                                  </p:stCondLst>
                                  <p:childTnLst>
                                    <p:set>
                                      <p:cBhvr>
                                        <p:cTn id="73" dur="1" fill="hold">
                                          <p:stCondLst>
                                            <p:cond delay="0"/>
                                          </p:stCondLst>
                                        </p:cTn>
                                        <p:tgtEl>
                                          <p:spTgt spid="3143"/>
                                        </p:tgtEl>
                                        <p:attrNameLst>
                                          <p:attrName>style.visibility</p:attrName>
                                        </p:attrNameLst>
                                      </p:cBhvr>
                                      <p:to>
                                        <p:strVal val="visible"/>
                                      </p:to>
                                    </p:set>
                                    <p:animEffect transition="in" filter="fade">
                                      <p:cBhvr>
                                        <p:cTn id="74" dur="1000"/>
                                        <p:tgtEl>
                                          <p:spTgt spid="31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2" grpId="0" animBg="1"/>
      <p:bldP spid="3112" grpId="1" animBg="1"/>
      <p:bldP spid="3112" grpId="2" animBg="1"/>
      <p:bldP spid="3112" grpId="3" animBg="1"/>
      <p:bldP spid="3113" grpId="0" animBg="1"/>
      <p:bldP spid="3113" grpId="1" animBg="1"/>
      <p:bldP spid="3113" grpId="2" animBg="1"/>
      <p:bldP spid="3113" grpId="3" animBg="1"/>
      <p:bldP spid="3114" grpId="0" animBg="1"/>
      <p:bldP spid="3114" grpId="1" animBg="1"/>
      <p:bldP spid="3114" grpId="2" animBg="1"/>
      <p:bldP spid="3114" grpId="3" animBg="1"/>
      <p:bldP spid="3115" grpId="0" animBg="1"/>
      <p:bldP spid="3115" grpId="1" animBg="1"/>
      <p:bldP spid="3115" grpId="2" animBg="1"/>
      <p:bldP spid="3115" grpId="3"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30349D5-4C77-49B2-8D0E-495B1BC2B1AE}"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25438"/>
            <a:ext cx="2057400" cy="58007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25438"/>
            <a:ext cx="6019800" cy="58007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4E7538C-CFE1-4C0D-B4C7-63BC106278E7}"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5438"/>
            <a:ext cx="8229600" cy="9271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7904F374-3DFA-47CA-8750-309731BDE8B0}"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5438"/>
            <a:ext cx="8229600" cy="9271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CAB4BE0B-D383-4A1F-81E7-7A5564E33226}"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325438"/>
            <a:ext cx="8229600" cy="9271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r>
              <a:rPr lang="en-US" smtClean="0"/>
              <a:t>Click icon to add table</a:t>
            </a:r>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C9377EDF-F593-4D00-8699-AE2A1C17BB92}"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325438"/>
            <a:ext cx="8229600" cy="9271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p:spPr>
        <p:txBody>
          <a:bodyPr/>
          <a:lstStyle/>
          <a:p>
            <a:r>
              <a:rPr lang="en-US" smtClean="0"/>
              <a:t>Click icon to add chart</a:t>
            </a:r>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5D087EA5-3766-47D7-BEB6-EE8B25924BE6}"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325438"/>
            <a:ext cx="8229600" cy="9271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0"/>
            <a:ext cx="8229600" cy="4525963"/>
          </a:xfrm>
        </p:spPr>
        <p:txBody>
          <a:bodyPr/>
          <a:lstStyle/>
          <a:p>
            <a:r>
              <a:rPr lang="en-US" smtClean="0"/>
              <a:t>Click icon to add SmartArt graphic</a:t>
            </a:r>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94ECDD2D-6B9B-4A41-84BC-BA8D0DF2A2D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EF77401-3994-4159-B21B-74697D81102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2DF7F57-09A2-49FF-8DD3-E8DB4A0EEC3C}"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A072E7D-E05D-45F6-867F-023AEE8A4EE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684B98A-ACA0-4A85-A2B1-69D7DB440FD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556873E-FBCD-4F2F-B3A8-F8119306A4E3}"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3EAFFDF-56F3-4300-B515-1942D5D97AC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0CCB7AB-EF55-4E1B-B3AB-9BB8054DF70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847BE1D-5980-4BFB-A52E-761F377EA6DF}"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1" name="Freeform 7"/>
          <p:cNvSpPr>
            <a:spLocks/>
          </p:cNvSpPr>
          <p:nvPr/>
        </p:nvSpPr>
        <p:spPr bwMode="gray">
          <a:xfrm>
            <a:off x="-9525" y="-9525"/>
            <a:ext cx="9156700" cy="6872288"/>
          </a:xfrm>
          <a:custGeom>
            <a:avLst/>
            <a:gdLst/>
            <a:ahLst/>
            <a:cxnLst>
              <a:cxn ang="0">
                <a:pos x="5766" y="605"/>
              </a:cxn>
              <a:cxn ang="0">
                <a:pos x="5768" y="4325"/>
              </a:cxn>
              <a:cxn ang="0">
                <a:pos x="1082" y="4329"/>
              </a:cxn>
              <a:cxn ang="0">
                <a:pos x="13" y="3351"/>
              </a:cxn>
              <a:cxn ang="0">
                <a:pos x="0" y="0"/>
              </a:cxn>
              <a:cxn ang="0">
                <a:pos x="2428" y="7"/>
              </a:cxn>
              <a:cxn ang="0">
                <a:pos x="5766" y="605"/>
              </a:cxn>
            </a:cxnLst>
            <a:rect l="0" t="0" r="r" b="b"/>
            <a:pathLst>
              <a:path w="5768" h="4329">
                <a:moveTo>
                  <a:pt x="5766" y="605"/>
                </a:moveTo>
                <a:cubicBezTo>
                  <a:pt x="5767" y="2464"/>
                  <a:pt x="5768" y="4325"/>
                  <a:pt x="5768" y="4325"/>
                </a:cubicBezTo>
                <a:lnTo>
                  <a:pt x="1082" y="4329"/>
                </a:lnTo>
                <a:cubicBezTo>
                  <a:pt x="318" y="3809"/>
                  <a:pt x="9" y="3349"/>
                  <a:pt x="13" y="3351"/>
                </a:cubicBezTo>
                <a:lnTo>
                  <a:pt x="0" y="0"/>
                </a:lnTo>
                <a:lnTo>
                  <a:pt x="2428" y="7"/>
                </a:lnTo>
                <a:cubicBezTo>
                  <a:pt x="2428" y="12"/>
                  <a:pt x="3096" y="401"/>
                  <a:pt x="5766" y="605"/>
                </a:cubicBezTo>
                <a:close/>
              </a:path>
            </a:pathLst>
          </a:custGeom>
          <a:gradFill rotWithShape="1">
            <a:gsLst>
              <a:gs pos="0">
                <a:schemeClr val="bg1">
                  <a:gamma/>
                  <a:tint val="3137"/>
                  <a:invGamma/>
                </a:schemeClr>
              </a:gs>
              <a:gs pos="100000">
                <a:schemeClr val="bg1">
                  <a:alpha val="70000"/>
                </a:schemeClr>
              </a:gs>
            </a:gsLst>
            <a:lin ang="2700000" scaled="1"/>
          </a:gradFill>
          <a:ln w="9525">
            <a:noFill/>
            <a:round/>
            <a:headEnd/>
            <a:tailEnd/>
          </a:ln>
          <a:effectLst/>
        </p:spPr>
        <p:txBody>
          <a:bodyPr/>
          <a:lstStyle/>
          <a:p>
            <a:endParaRPr lang="en-US"/>
          </a:p>
        </p:txBody>
      </p:sp>
      <p:sp>
        <p:nvSpPr>
          <p:cNvPr id="1033" name="Freeform 9"/>
          <p:cNvSpPr>
            <a:spLocks/>
          </p:cNvSpPr>
          <p:nvPr/>
        </p:nvSpPr>
        <p:spPr bwMode="gray">
          <a:xfrm>
            <a:off x="-4763" y="5500688"/>
            <a:ext cx="1441451" cy="1358900"/>
          </a:xfrm>
          <a:custGeom>
            <a:avLst/>
            <a:gdLst/>
            <a:ahLst/>
            <a:cxnLst>
              <a:cxn ang="0">
                <a:pos x="0" y="0"/>
              </a:cxn>
              <a:cxn ang="0">
                <a:pos x="0" y="1100"/>
              </a:cxn>
              <a:cxn ang="0">
                <a:pos x="1089" y="1100"/>
              </a:cxn>
              <a:cxn ang="0">
                <a:pos x="0" y="0"/>
              </a:cxn>
            </a:cxnLst>
            <a:rect l="0" t="0" r="r" b="b"/>
            <a:pathLst>
              <a:path w="1089" h="1100">
                <a:moveTo>
                  <a:pt x="0" y="0"/>
                </a:moveTo>
                <a:cubicBezTo>
                  <a:pt x="0" y="550"/>
                  <a:pt x="0" y="1100"/>
                  <a:pt x="0" y="1100"/>
                </a:cubicBezTo>
                <a:lnTo>
                  <a:pt x="1089" y="1100"/>
                </a:lnTo>
                <a:cubicBezTo>
                  <a:pt x="1089" y="1100"/>
                  <a:pt x="596" y="865"/>
                  <a:pt x="0" y="0"/>
                </a:cubicBezTo>
                <a:close/>
              </a:path>
            </a:pathLst>
          </a:custGeom>
          <a:solidFill>
            <a:schemeClr val="folHlink"/>
          </a:solidFill>
          <a:ln w="9525">
            <a:noFill/>
            <a:round/>
            <a:headEnd/>
            <a:tailEnd/>
          </a:ln>
          <a:effectLst/>
        </p:spPr>
        <p:txBody>
          <a:bodyPr/>
          <a:lstStyle/>
          <a:p>
            <a:endParaRPr lang="en-US"/>
          </a:p>
        </p:txBody>
      </p:sp>
      <p:sp>
        <p:nvSpPr>
          <p:cNvPr id="1037" name="Line 13"/>
          <p:cNvSpPr>
            <a:spLocks noChangeShapeType="1"/>
          </p:cNvSpPr>
          <p:nvPr/>
        </p:nvSpPr>
        <p:spPr bwMode="gray">
          <a:xfrm>
            <a:off x="527050" y="0"/>
            <a:ext cx="0" cy="5910263"/>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38" name="Line 14"/>
          <p:cNvSpPr>
            <a:spLocks noChangeShapeType="1"/>
          </p:cNvSpPr>
          <p:nvPr/>
        </p:nvSpPr>
        <p:spPr bwMode="gray">
          <a:xfrm>
            <a:off x="1677988" y="0"/>
            <a:ext cx="0" cy="6832600"/>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39" name="Line 15"/>
          <p:cNvSpPr>
            <a:spLocks noChangeShapeType="1"/>
          </p:cNvSpPr>
          <p:nvPr/>
        </p:nvSpPr>
        <p:spPr bwMode="gray">
          <a:xfrm>
            <a:off x="2830513" y="0"/>
            <a:ext cx="0" cy="686117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40" name="Line 16"/>
          <p:cNvSpPr>
            <a:spLocks noChangeShapeType="1"/>
          </p:cNvSpPr>
          <p:nvPr/>
        </p:nvSpPr>
        <p:spPr bwMode="gray">
          <a:xfrm>
            <a:off x="3983038" y="0"/>
            <a:ext cx="0" cy="6875463"/>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41" name="Line 17"/>
          <p:cNvSpPr>
            <a:spLocks noChangeShapeType="1"/>
          </p:cNvSpPr>
          <p:nvPr/>
        </p:nvSpPr>
        <p:spPr bwMode="gray">
          <a:xfrm>
            <a:off x="5133975" y="388938"/>
            <a:ext cx="0" cy="648652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42" name="Line 18"/>
          <p:cNvSpPr>
            <a:spLocks noChangeShapeType="1"/>
          </p:cNvSpPr>
          <p:nvPr/>
        </p:nvSpPr>
        <p:spPr bwMode="gray">
          <a:xfrm>
            <a:off x="6286500" y="619125"/>
            <a:ext cx="0" cy="6256338"/>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43" name="Line 19"/>
          <p:cNvSpPr>
            <a:spLocks noChangeShapeType="1"/>
          </p:cNvSpPr>
          <p:nvPr/>
        </p:nvSpPr>
        <p:spPr bwMode="gray">
          <a:xfrm>
            <a:off x="7439025" y="773113"/>
            <a:ext cx="0" cy="6102350"/>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44" name="Line 20"/>
          <p:cNvSpPr>
            <a:spLocks noChangeShapeType="1"/>
          </p:cNvSpPr>
          <p:nvPr/>
        </p:nvSpPr>
        <p:spPr bwMode="gray">
          <a:xfrm>
            <a:off x="8591550" y="900113"/>
            <a:ext cx="0" cy="5975350"/>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46" name="Line 22"/>
          <p:cNvSpPr>
            <a:spLocks noChangeShapeType="1"/>
          </p:cNvSpPr>
          <p:nvPr/>
        </p:nvSpPr>
        <p:spPr bwMode="gray">
          <a:xfrm rot="5400000">
            <a:off x="2595563" y="-2176463"/>
            <a:ext cx="0" cy="519112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47" name="Line 23"/>
          <p:cNvSpPr>
            <a:spLocks noChangeShapeType="1"/>
          </p:cNvSpPr>
          <p:nvPr/>
        </p:nvSpPr>
        <p:spPr bwMode="gray">
          <a:xfrm rot="5400000">
            <a:off x="4578350" y="-3036887"/>
            <a:ext cx="0" cy="9156700"/>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48" name="Line 24"/>
          <p:cNvSpPr>
            <a:spLocks noChangeShapeType="1"/>
          </p:cNvSpPr>
          <p:nvPr/>
        </p:nvSpPr>
        <p:spPr bwMode="gray">
          <a:xfrm rot="5400000">
            <a:off x="4578350" y="-1912937"/>
            <a:ext cx="0" cy="9156700"/>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49" name="Line 25"/>
          <p:cNvSpPr>
            <a:spLocks noChangeShapeType="1"/>
          </p:cNvSpPr>
          <p:nvPr/>
        </p:nvSpPr>
        <p:spPr bwMode="gray">
          <a:xfrm rot="5400000">
            <a:off x="4579938" y="-788988"/>
            <a:ext cx="0" cy="915352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50" name="Line 26"/>
          <p:cNvSpPr>
            <a:spLocks noChangeShapeType="1"/>
          </p:cNvSpPr>
          <p:nvPr/>
        </p:nvSpPr>
        <p:spPr bwMode="gray">
          <a:xfrm rot="5400000">
            <a:off x="4579938" y="334962"/>
            <a:ext cx="0" cy="915352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51" name="Line 27"/>
          <p:cNvSpPr>
            <a:spLocks noChangeShapeType="1"/>
          </p:cNvSpPr>
          <p:nvPr/>
        </p:nvSpPr>
        <p:spPr bwMode="gray">
          <a:xfrm rot="5400000">
            <a:off x="4905376" y="1824037"/>
            <a:ext cx="0" cy="842327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52" name="Rectangle 28"/>
          <p:cNvSpPr>
            <a:spLocks noChangeArrowheads="1"/>
          </p:cNvSpPr>
          <p:nvPr/>
        </p:nvSpPr>
        <p:spPr bwMode="gray">
          <a:xfrm>
            <a:off x="4005263" y="2692400"/>
            <a:ext cx="1128712" cy="1079500"/>
          </a:xfrm>
          <a:prstGeom prst="rect">
            <a:avLst/>
          </a:prstGeom>
          <a:solidFill>
            <a:srgbClr val="FFFFFF">
              <a:alpha val="25000"/>
            </a:srgbClr>
          </a:solidFill>
          <a:ln w="9525">
            <a:noFill/>
            <a:miter lim="800000"/>
            <a:headEnd/>
            <a:tailEnd/>
          </a:ln>
          <a:effectLst/>
        </p:spPr>
        <p:txBody>
          <a:bodyPr wrap="none" anchor="ctr"/>
          <a:lstStyle/>
          <a:p>
            <a:endParaRPr lang="en-US"/>
          </a:p>
        </p:txBody>
      </p:sp>
      <p:sp>
        <p:nvSpPr>
          <p:cNvPr id="1053" name="Rectangle 29"/>
          <p:cNvSpPr>
            <a:spLocks noChangeArrowheads="1"/>
          </p:cNvSpPr>
          <p:nvPr/>
        </p:nvSpPr>
        <p:spPr bwMode="gray">
          <a:xfrm>
            <a:off x="7459663" y="4937125"/>
            <a:ext cx="1120775" cy="1079500"/>
          </a:xfrm>
          <a:prstGeom prst="rect">
            <a:avLst/>
          </a:prstGeom>
          <a:solidFill>
            <a:srgbClr val="FFFFFF">
              <a:alpha val="30000"/>
            </a:srgbClr>
          </a:solidFill>
          <a:ln w="9525">
            <a:noFill/>
            <a:miter lim="800000"/>
            <a:headEnd/>
            <a:tailEnd/>
          </a:ln>
          <a:effectLst/>
        </p:spPr>
        <p:txBody>
          <a:bodyPr wrap="none" anchor="ctr"/>
          <a:lstStyle/>
          <a:p>
            <a:endParaRPr lang="en-US"/>
          </a:p>
        </p:txBody>
      </p:sp>
      <p:sp>
        <p:nvSpPr>
          <p:cNvPr id="1054" name="Rectangle 30"/>
          <p:cNvSpPr>
            <a:spLocks noChangeArrowheads="1"/>
          </p:cNvSpPr>
          <p:nvPr/>
        </p:nvSpPr>
        <p:spPr bwMode="gray">
          <a:xfrm>
            <a:off x="549275" y="3808413"/>
            <a:ext cx="1128713" cy="1079500"/>
          </a:xfrm>
          <a:prstGeom prst="rect">
            <a:avLst/>
          </a:prstGeom>
          <a:solidFill>
            <a:srgbClr val="FFFFFF">
              <a:alpha val="20000"/>
            </a:srgbClr>
          </a:solidFill>
          <a:ln w="9525">
            <a:noFill/>
            <a:miter lim="800000"/>
            <a:headEnd/>
            <a:tailEnd/>
          </a:ln>
          <a:effectLst/>
        </p:spPr>
        <p:txBody>
          <a:bodyPr wrap="none" anchor="ctr"/>
          <a:lstStyle/>
          <a:p>
            <a:endParaRPr lang="en-US"/>
          </a:p>
        </p:txBody>
      </p:sp>
      <p:sp>
        <p:nvSpPr>
          <p:cNvPr id="1055" name="Rectangle 31"/>
          <p:cNvSpPr>
            <a:spLocks noChangeArrowheads="1"/>
          </p:cNvSpPr>
          <p:nvPr/>
        </p:nvSpPr>
        <p:spPr bwMode="gray">
          <a:xfrm>
            <a:off x="6307138" y="6064250"/>
            <a:ext cx="1128712" cy="796925"/>
          </a:xfrm>
          <a:prstGeom prst="rect">
            <a:avLst/>
          </a:prstGeom>
          <a:solidFill>
            <a:srgbClr val="FFFFFF">
              <a:alpha val="20000"/>
            </a:srgbClr>
          </a:solidFill>
          <a:ln w="9525">
            <a:noFill/>
            <a:miter lim="800000"/>
            <a:headEnd/>
            <a:tailEnd/>
          </a:ln>
          <a:effectLst/>
        </p:spPr>
        <p:txBody>
          <a:bodyPr wrap="none" anchor="ctr"/>
          <a:lstStyle/>
          <a:p>
            <a:endParaRPr lang="en-US"/>
          </a:p>
        </p:txBody>
      </p:sp>
      <p:sp>
        <p:nvSpPr>
          <p:cNvPr id="1056" name="Rectangle 32"/>
          <p:cNvSpPr>
            <a:spLocks noChangeArrowheads="1"/>
          </p:cNvSpPr>
          <p:nvPr/>
        </p:nvSpPr>
        <p:spPr bwMode="gray">
          <a:xfrm>
            <a:off x="2846388" y="0"/>
            <a:ext cx="1128712" cy="404813"/>
          </a:xfrm>
          <a:prstGeom prst="rect">
            <a:avLst/>
          </a:prstGeom>
          <a:solidFill>
            <a:srgbClr val="FFFFFF">
              <a:alpha val="39999"/>
            </a:srgbClr>
          </a:solidFill>
          <a:ln w="9525">
            <a:noFill/>
            <a:miter lim="800000"/>
            <a:headEnd/>
            <a:tailEnd/>
          </a:ln>
          <a:effectLst/>
        </p:spPr>
        <p:txBody>
          <a:bodyPr wrap="none" anchor="ctr"/>
          <a:lstStyle/>
          <a:p>
            <a:endParaRPr lang="en-US"/>
          </a:p>
        </p:txBody>
      </p:sp>
      <p:sp>
        <p:nvSpPr>
          <p:cNvPr id="1057" name="Rectangle 33"/>
          <p:cNvSpPr>
            <a:spLocks noChangeArrowheads="1"/>
          </p:cNvSpPr>
          <p:nvPr/>
        </p:nvSpPr>
        <p:spPr bwMode="gray">
          <a:xfrm>
            <a:off x="2852738" y="4938713"/>
            <a:ext cx="1120775" cy="1079500"/>
          </a:xfrm>
          <a:prstGeom prst="rect">
            <a:avLst/>
          </a:prstGeom>
          <a:solidFill>
            <a:srgbClr val="FFFFFF">
              <a:alpha val="30000"/>
            </a:srgbClr>
          </a:solidFill>
          <a:ln w="9525">
            <a:noFill/>
            <a:miter lim="800000"/>
            <a:headEnd/>
            <a:tailEnd/>
          </a:ln>
          <a:effectLst/>
        </p:spPr>
        <p:txBody>
          <a:bodyPr wrap="none" anchor="ctr"/>
          <a:lstStyle/>
          <a:p>
            <a:endParaRPr lang="en-US"/>
          </a:p>
        </p:txBody>
      </p:sp>
      <p:sp>
        <p:nvSpPr>
          <p:cNvPr id="1058" name="Rectangle 34"/>
          <p:cNvSpPr>
            <a:spLocks noChangeArrowheads="1"/>
          </p:cNvSpPr>
          <p:nvPr/>
        </p:nvSpPr>
        <p:spPr bwMode="gray">
          <a:xfrm>
            <a:off x="6300788" y="1566863"/>
            <a:ext cx="1120775" cy="1079500"/>
          </a:xfrm>
          <a:prstGeom prst="rect">
            <a:avLst/>
          </a:prstGeom>
          <a:solidFill>
            <a:srgbClr val="FFFFFF">
              <a:alpha val="30000"/>
            </a:srgbClr>
          </a:solidFill>
          <a:ln w="9525">
            <a:noFill/>
            <a:miter lim="800000"/>
            <a:headEnd/>
            <a:tailEnd/>
          </a:ln>
          <a:effectLst/>
        </p:spPr>
        <p:txBody>
          <a:bodyPr wrap="none" anchor="ctr"/>
          <a:lstStyle/>
          <a:p>
            <a:endParaRPr lang="en-US"/>
          </a:p>
        </p:txBody>
      </p:sp>
      <p:sp>
        <p:nvSpPr>
          <p:cNvPr id="1027" name="Rectangle 3"/>
          <p:cNvSpPr>
            <a:spLocks noGrp="1" noChangeArrowheads="1"/>
          </p:cNvSpPr>
          <p:nvPr>
            <p:ph type="body" idx="1"/>
          </p:nvPr>
        </p:nvSpPr>
        <p:spPr bwMode="gray">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gray">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endParaRPr lang="en-US"/>
          </a:p>
        </p:txBody>
      </p:sp>
      <p:sp>
        <p:nvSpPr>
          <p:cNvPr id="1029" name="Rectangle 5"/>
          <p:cNvSpPr>
            <a:spLocks noGrp="1" noChangeArrowheads="1"/>
          </p:cNvSpPr>
          <p:nvPr>
            <p:ph type="ftr" sz="quarter" idx="3"/>
          </p:nvPr>
        </p:nvSpPr>
        <p:spPr bwMode="gray">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30" name="Rectangle 6"/>
          <p:cNvSpPr>
            <a:spLocks noGrp="1" noChangeArrowheads="1"/>
          </p:cNvSpPr>
          <p:nvPr>
            <p:ph type="sldNum" sz="quarter" idx="4"/>
          </p:nvPr>
        </p:nvSpPr>
        <p:spPr bwMode="gray">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BF5EFDFF-03B4-4015-8D28-4E9385D8A021}" type="slidenum">
              <a:rPr lang="en-US"/>
              <a:pPr/>
              <a:t>‹#›</a:t>
            </a:fld>
            <a:endParaRPr lang="en-US"/>
          </a:p>
        </p:txBody>
      </p:sp>
      <p:sp>
        <p:nvSpPr>
          <p:cNvPr id="1060" name="Freeform 36"/>
          <p:cNvSpPr>
            <a:spLocks/>
          </p:cNvSpPr>
          <p:nvPr/>
        </p:nvSpPr>
        <p:spPr bwMode="gray">
          <a:xfrm>
            <a:off x="4041775" y="0"/>
            <a:ext cx="5105400" cy="739775"/>
          </a:xfrm>
          <a:custGeom>
            <a:avLst/>
            <a:gdLst/>
            <a:ahLst/>
            <a:cxnLst>
              <a:cxn ang="0">
                <a:pos x="3130" y="453"/>
              </a:cxn>
              <a:cxn ang="0">
                <a:pos x="3130" y="0"/>
              </a:cxn>
              <a:cxn ang="0">
                <a:pos x="0" y="0"/>
              </a:cxn>
              <a:cxn ang="0">
                <a:pos x="3130" y="453"/>
              </a:cxn>
            </a:cxnLst>
            <a:rect l="0" t="0" r="r" b="b"/>
            <a:pathLst>
              <a:path w="3130" h="453">
                <a:moveTo>
                  <a:pt x="3130" y="453"/>
                </a:moveTo>
                <a:cubicBezTo>
                  <a:pt x="3130" y="226"/>
                  <a:pt x="3130" y="0"/>
                  <a:pt x="3130" y="0"/>
                </a:cubicBezTo>
                <a:lnTo>
                  <a:pt x="0" y="0"/>
                </a:lnTo>
                <a:cubicBezTo>
                  <a:pt x="0" y="0"/>
                  <a:pt x="1298" y="389"/>
                  <a:pt x="3130" y="453"/>
                </a:cubicBezTo>
                <a:close/>
              </a:path>
            </a:pathLst>
          </a:custGeom>
          <a:solidFill>
            <a:schemeClr val="hlink"/>
          </a:solidFill>
          <a:ln w="9525">
            <a:noFill/>
            <a:round/>
            <a:headEnd/>
            <a:tailEnd/>
          </a:ln>
          <a:effectLst/>
        </p:spPr>
        <p:txBody>
          <a:bodyPr/>
          <a:lstStyle/>
          <a:p>
            <a:endParaRPr lang="en-US"/>
          </a:p>
        </p:txBody>
      </p:sp>
      <p:sp>
        <p:nvSpPr>
          <p:cNvPr id="1026" name="Rectangle 2"/>
          <p:cNvSpPr>
            <a:spLocks noGrp="1" noChangeArrowheads="1"/>
          </p:cNvSpPr>
          <p:nvPr>
            <p:ph type="title"/>
          </p:nvPr>
        </p:nvSpPr>
        <p:spPr bwMode="black">
          <a:xfrm>
            <a:off x="457200" y="325438"/>
            <a:ext cx="8229600" cy="927100"/>
          </a:xfrm>
          <a:prstGeom prst="rect">
            <a:avLst/>
          </a:prstGeom>
          <a:noFill/>
          <a:ln w="9525">
            <a:noFill/>
            <a:miter lim="800000"/>
            <a:headEnd/>
            <a:tailEnd/>
          </a:ln>
          <a:effectLst>
            <a:outerShdw dist="35921" dir="2700000" algn="ctr" rotWithShape="0">
              <a:srgbClr val="FFFFFF"/>
            </a:outerShdw>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pic>
        <p:nvPicPr>
          <p:cNvPr id="1061" name="Picture 37" descr="water"/>
          <p:cNvPicPr>
            <a:picLocks noChangeAspect="1" noChangeArrowheads="1"/>
          </p:cNvPicPr>
          <p:nvPr/>
        </p:nvPicPr>
        <p:blipFill>
          <a:blip r:embed="rId18"/>
          <a:srcRect l="22409" t="16374" b="27486"/>
          <a:stretch>
            <a:fillRect/>
          </a:stretch>
        </p:blipFill>
        <p:spPr bwMode="gray">
          <a:xfrm rot="786797">
            <a:off x="6629400" y="-381000"/>
            <a:ext cx="2417763" cy="1995488"/>
          </a:xfrm>
          <a:prstGeom prst="rect">
            <a:avLst/>
          </a:prstGeom>
          <a:noFill/>
        </p:spPr>
      </p:pic>
      <p:pic>
        <p:nvPicPr>
          <p:cNvPr id="1062" name="Picture 38" descr="3"/>
          <p:cNvPicPr>
            <a:picLocks noChangeAspect="1" noChangeArrowheads="1"/>
          </p:cNvPicPr>
          <p:nvPr/>
        </p:nvPicPr>
        <p:blipFill>
          <a:blip r:embed="rId19"/>
          <a:srcRect/>
          <a:stretch>
            <a:fillRect/>
          </a:stretch>
        </p:blipFill>
        <p:spPr bwMode="gray">
          <a:xfrm rot="20740733" flipH="1">
            <a:off x="49213" y="5726113"/>
            <a:ext cx="1223962" cy="1371600"/>
          </a:xfrm>
          <a:prstGeom prst="rect">
            <a:avLst/>
          </a:prstGeom>
          <a:noFill/>
        </p:spPr>
      </p:pic>
      <p:sp>
        <p:nvSpPr>
          <p:cNvPr id="33" name="TextBox 32"/>
          <p:cNvSpPr txBox="1"/>
          <p:nvPr/>
        </p:nvSpPr>
        <p:spPr>
          <a:xfrm>
            <a:off x="7535867" y="6627168"/>
            <a:ext cx="1608133" cy="230832"/>
          </a:xfrm>
          <a:prstGeom prst="rect">
            <a:avLst/>
          </a:prstGeom>
          <a:noFill/>
        </p:spPr>
        <p:txBody>
          <a:bodyPr wrap="none" rtlCol="0">
            <a:spAutoFit/>
          </a:bodyPr>
          <a:lstStyle/>
          <a:p>
            <a:r>
              <a:rPr lang="en-US" sz="900" smtClean="0">
                <a:latin typeface="+mn-lt"/>
              </a:rPr>
              <a:t>www.trungtamtinhoc.edu.vn</a:t>
            </a:r>
            <a:endParaRPr lang="en-US" sz="900">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500" fill="hold"/>
                                        <p:tgtEl>
                                          <p:spTgt spid="1026"/>
                                        </p:tgtEl>
                                        <p:attrNameLst>
                                          <p:attrName>ppt_x</p:attrName>
                                        </p:attrNameLst>
                                      </p:cBhvr>
                                      <p:tavLst>
                                        <p:tav tm="0">
                                          <p:val>
                                            <p:strVal val="#ppt_x-.2"/>
                                          </p:val>
                                        </p:tav>
                                        <p:tav tm="100000">
                                          <p:val>
                                            <p:strVal val="#ppt_x"/>
                                          </p:val>
                                        </p:tav>
                                      </p:tavLst>
                                    </p:anim>
                                    <p:anim calcmode="lin" valueType="num">
                                      <p:cBhvr>
                                        <p:cTn id="8" dur="5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9" dur="500"/>
                                        <p:tgtEl>
                                          <p:spTgt spid="1026"/>
                                        </p:tgtEl>
                                      </p:cBhvr>
                                    </p:animEffect>
                                  </p:childTnLst>
                                </p:cTn>
                              </p:par>
                            </p:childTnLst>
                          </p:cTn>
                        </p:par>
                        <p:par>
                          <p:cTn id="10" fill="hold">
                            <p:stCondLst>
                              <p:cond delay="500"/>
                            </p:stCondLst>
                            <p:childTnLst>
                              <p:par>
                                <p:cTn id="11" presetID="10" presetClass="entr" presetSubtype="0" fill="hold" grpId="0" nodeType="afterEffect">
                                  <p:stCondLst>
                                    <p:cond delay="0"/>
                                  </p:stCondLst>
                                  <p:childTnLst>
                                    <p:set>
                                      <p:cBhvr>
                                        <p:cTn id="12" dur="1" fill="hold">
                                          <p:stCondLst>
                                            <p:cond delay="0"/>
                                          </p:stCondLst>
                                        </p:cTn>
                                        <p:tgtEl>
                                          <p:spTgt spid="1060"/>
                                        </p:tgtEl>
                                        <p:attrNameLst>
                                          <p:attrName>style.visibility</p:attrName>
                                        </p:attrNameLst>
                                      </p:cBhvr>
                                      <p:to>
                                        <p:strVal val="visible"/>
                                      </p:to>
                                    </p:set>
                                    <p:animEffect transition="in" filter="fade">
                                      <p:cBhvr>
                                        <p:cTn id="13" dur="1000"/>
                                        <p:tgtEl>
                                          <p:spTgt spid="1060"/>
                                        </p:tgtEl>
                                      </p:cBhvr>
                                    </p:animEffect>
                                  </p:childTnLst>
                                </p:cTn>
                              </p:par>
                              <p:par>
                                <p:cTn id="14" presetID="10" presetClass="entr" presetSubtype="0" fill="hold" grpId="0" nodeType="withEffect">
                                  <p:stCondLst>
                                    <p:cond delay="500"/>
                                  </p:stCondLst>
                                  <p:childTnLst>
                                    <p:set>
                                      <p:cBhvr>
                                        <p:cTn id="15" dur="1" fill="hold">
                                          <p:stCondLst>
                                            <p:cond delay="0"/>
                                          </p:stCondLst>
                                        </p:cTn>
                                        <p:tgtEl>
                                          <p:spTgt spid="1033"/>
                                        </p:tgtEl>
                                        <p:attrNameLst>
                                          <p:attrName>style.visibility</p:attrName>
                                        </p:attrNameLst>
                                      </p:cBhvr>
                                      <p:to>
                                        <p:strVal val="visible"/>
                                      </p:to>
                                    </p:set>
                                    <p:animEffect transition="in" filter="fade">
                                      <p:cBhvr>
                                        <p:cTn id="16" dur="1000"/>
                                        <p:tgtEl>
                                          <p:spTgt spid="1033"/>
                                        </p:tgtEl>
                                      </p:cBhvr>
                                    </p:animEffect>
                                  </p:childTnLst>
                                </p:cTn>
                              </p:par>
                            </p:childTnLst>
                          </p:cTn>
                        </p:par>
                        <p:par>
                          <p:cTn id="17" fill="hold">
                            <p:stCondLst>
                              <p:cond delay="2000"/>
                            </p:stCondLst>
                            <p:childTnLst>
                              <p:par>
                                <p:cTn id="18" presetID="1" presetClass="emph" presetSubtype="2" fill="hold" nodeType="afterEffect">
                                  <p:stCondLst>
                                    <p:cond delay="0"/>
                                  </p:stCondLst>
                                  <p:childTnLst>
                                    <p:animClr clrSpc="rgb" dir="cw">
                                      <p:cBhvr>
                                        <p:cTn id="19" dur="1000" fill="hold"/>
                                        <p:tgtEl>
                                          <p:spTgt spid="1060"/>
                                        </p:tgtEl>
                                        <p:attrNameLst>
                                          <p:attrName>fillcolor</p:attrName>
                                        </p:attrNameLst>
                                      </p:cBhvr>
                                      <p:to>
                                        <a:schemeClr val="folHlink"/>
                                      </p:to>
                                    </p:animClr>
                                    <p:set>
                                      <p:cBhvr>
                                        <p:cTn id="20" dur="1000" fill="hold"/>
                                        <p:tgtEl>
                                          <p:spTgt spid="1060"/>
                                        </p:tgtEl>
                                        <p:attrNameLst>
                                          <p:attrName>fill.type</p:attrName>
                                        </p:attrNameLst>
                                      </p:cBhvr>
                                      <p:to>
                                        <p:strVal val="solid"/>
                                      </p:to>
                                    </p:set>
                                    <p:set>
                                      <p:cBhvr>
                                        <p:cTn id="21" dur="1000" fill="hold"/>
                                        <p:tgtEl>
                                          <p:spTgt spid="1060"/>
                                        </p:tgtEl>
                                        <p:attrNameLst>
                                          <p:attrName>fill.on</p:attrName>
                                        </p:attrNameLst>
                                      </p:cBhvr>
                                      <p:to>
                                        <p:strVal val="true"/>
                                      </p:to>
                                    </p:set>
                                  </p:childTnLst>
                                </p:cTn>
                              </p:par>
                              <p:par>
                                <p:cTn id="22" presetID="1" presetClass="emph" presetSubtype="2" fill="hold" nodeType="withEffect">
                                  <p:stCondLst>
                                    <p:cond delay="700"/>
                                  </p:stCondLst>
                                  <p:childTnLst>
                                    <p:animClr clrSpc="rgb" dir="cw">
                                      <p:cBhvr>
                                        <p:cTn id="23" dur="1000" fill="hold"/>
                                        <p:tgtEl>
                                          <p:spTgt spid="1033"/>
                                        </p:tgtEl>
                                        <p:attrNameLst>
                                          <p:attrName>fillcolor</p:attrName>
                                        </p:attrNameLst>
                                      </p:cBhvr>
                                      <p:to>
                                        <a:schemeClr val="accent1"/>
                                      </p:to>
                                    </p:animClr>
                                    <p:set>
                                      <p:cBhvr>
                                        <p:cTn id="24" dur="1000" fill="hold"/>
                                        <p:tgtEl>
                                          <p:spTgt spid="1033"/>
                                        </p:tgtEl>
                                        <p:attrNameLst>
                                          <p:attrName>fill.type</p:attrName>
                                        </p:attrNameLst>
                                      </p:cBhvr>
                                      <p:to>
                                        <p:strVal val="solid"/>
                                      </p:to>
                                    </p:set>
                                    <p:set>
                                      <p:cBhvr>
                                        <p:cTn id="25" dur="1000" fill="hold"/>
                                        <p:tgtEl>
                                          <p:spTgt spid="1033"/>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3" grpId="0" animBg="1"/>
      <p:bldP spid="1060" grpId="0" animBg="1"/>
      <p:bldP spid="1026" grpId="0"/>
    </p:bldLst>
  </p:timing>
  <p:txStyles>
    <p:titleStyle>
      <a:lvl1pPr algn="l" rtl="0" eaLnBrk="1" fontAlgn="base" hangingPunct="1">
        <a:spcBef>
          <a:spcPct val="0"/>
        </a:spcBef>
        <a:spcAft>
          <a:spcPct val="0"/>
        </a:spcAft>
        <a:defRPr sz="4400" b="1">
          <a:solidFill>
            <a:schemeClr val="tx2"/>
          </a:solidFill>
          <a:latin typeface="+mj-lt"/>
          <a:ea typeface="+mj-ea"/>
          <a:cs typeface="+mj-cs"/>
        </a:defRPr>
      </a:lvl1pPr>
      <a:lvl2pPr algn="l" rtl="0" eaLnBrk="1" fontAlgn="base" hangingPunct="1">
        <a:spcBef>
          <a:spcPct val="0"/>
        </a:spcBef>
        <a:spcAft>
          <a:spcPct val="0"/>
        </a:spcAft>
        <a:defRPr sz="4400" b="1">
          <a:solidFill>
            <a:schemeClr val="tx2"/>
          </a:solidFill>
          <a:latin typeface="Arial" charset="0"/>
        </a:defRPr>
      </a:lvl2pPr>
      <a:lvl3pPr algn="l" rtl="0" eaLnBrk="1" fontAlgn="base" hangingPunct="1">
        <a:spcBef>
          <a:spcPct val="0"/>
        </a:spcBef>
        <a:spcAft>
          <a:spcPct val="0"/>
        </a:spcAft>
        <a:defRPr sz="4400" b="1">
          <a:solidFill>
            <a:schemeClr val="tx2"/>
          </a:solidFill>
          <a:latin typeface="Arial" charset="0"/>
        </a:defRPr>
      </a:lvl3pPr>
      <a:lvl4pPr algn="l" rtl="0" eaLnBrk="1" fontAlgn="base" hangingPunct="1">
        <a:spcBef>
          <a:spcPct val="0"/>
        </a:spcBef>
        <a:spcAft>
          <a:spcPct val="0"/>
        </a:spcAft>
        <a:defRPr sz="4400" b="1">
          <a:solidFill>
            <a:schemeClr val="tx2"/>
          </a:solidFill>
          <a:latin typeface="Arial" charset="0"/>
        </a:defRPr>
      </a:lvl4pPr>
      <a:lvl5pPr algn="l" rtl="0" eaLnBrk="1" fontAlgn="base" hangingPunct="1">
        <a:spcBef>
          <a:spcPct val="0"/>
        </a:spcBef>
        <a:spcAft>
          <a:spcPct val="0"/>
        </a:spcAft>
        <a:defRPr sz="4400" b="1">
          <a:solidFill>
            <a:schemeClr val="tx2"/>
          </a:solidFill>
          <a:latin typeface="Arial" charset="0"/>
        </a:defRPr>
      </a:lvl5pPr>
      <a:lvl6pPr marL="457200" algn="l" rtl="0" eaLnBrk="1" fontAlgn="base" hangingPunct="1">
        <a:spcBef>
          <a:spcPct val="0"/>
        </a:spcBef>
        <a:spcAft>
          <a:spcPct val="0"/>
        </a:spcAft>
        <a:defRPr sz="4400" b="1">
          <a:solidFill>
            <a:schemeClr val="tx2"/>
          </a:solidFill>
          <a:latin typeface="Arial" charset="0"/>
        </a:defRPr>
      </a:lvl6pPr>
      <a:lvl7pPr marL="914400" algn="l" rtl="0" eaLnBrk="1" fontAlgn="base" hangingPunct="1">
        <a:spcBef>
          <a:spcPct val="0"/>
        </a:spcBef>
        <a:spcAft>
          <a:spcPct val="0"/>
        </a:spcAft>
        <a:defRPr sz="4400" b="1">
          <a:solidFill>
            <a:schemeClr val="tx2"/>
          </a:solidFill>
          <a:latin typeface="Arial" charset="0"/>
        </a:defRPr>
      </a:lvl7pPr>
      <a:lvl8pPr marL="1371600" algn="l" rtl="0" eaLnBrk="1" fontAlgn="base" hangingPunct="1">
        <a:spcBef>
          <a:spcPct val="0"/>
        </a:spcBef>
        <a:spcAft>
          <a:spcPct val="0"/>
        </a:spcAft>
        <a:defRPr sz="4400" b="1">
          <a:solidFill>
            <a:schemeClr val="tx2"/>
          </a:solidFill>
          <a:latin typeface="Arial" charset="0"/>
        </a:defRPr>
      </a:lvl8pPr>
      <a:lvl9pPr marL="1828800" algn="l" rtl="0" eaLnBrk="1" fontAlgn="base" hangingPunct="1">
        <a:spcBef>
          <a:spcPct val="0"/>
        </a:spcBef>
        <a:spcAft>
          <a:spcPct val="0"/>
        </a:spcAft>
        <a:defRPr sz="4400" b="1">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bwMode="black">
          <a:xfrm>
            <a:off x="685800" y="2133600"/>
            <a:ext cx="7924800" cy="1470025"/>
          </a:xfrm>
        </p:spPr>
        <p:txBody>
          <a:bodyPr/>
          <a:lstStyle/>
          <a:p>
            <a:pPr lvl="1"/>
            <a:r>
              <a:rPr lang="en-US" dirty="0" smtClean="0"/>
              <a:t>VĂN HÓA TRONG GIAO TIẾP</a:t>
            </a:r>
            <a:endParaRPr lang="en-US" sz="4000" dirty="0"/>
          </a:p>
        </p:txBody>
      </p:sp>
      <p:sp>
        <p:nvSpPr>
          <p:cNvPr id="2" name="Subtitle 1"/>
          <p:cNvSpPr>
            <a:spLocks noGrp="1"/>
          </p:cNvSpPr>
          <p:nvPr>
            <p:ph type="subTitle" idx="1"/>
          </p:nvPr>
        </p:nvSpPr>
        <p:spPr>
          <a:xfrm>
            <a:off x="2971800" y="4114800"/>
            <a:ext cx="5486400" cy="685800"/>
          </a:xfrm>
        </p:spPr>
        <p:txBody>
          <a:bodyPr/>
          <a:lstStyle/>
          <a:p>
            <a:pPr algn="r"/>
            <a:endParaRPr lang="en-US" sz="2000" dirty="0">
              <a:solidFill>
                <a:srgbClr val="7030A0"/>
              </a:solidFill>
            </a:endParaRPr>
          </a:p>
          <a:p>
            <a:pPr algn="r"/>
            <a:r>
              <a:rPr lang="en-US" sz="2000" dirty="0" err="1">
                <a:solidFill>
                  <a:srgbClr val="7030A0"/>
                </a:solidFill>
              </a:rPr>
              <a:t>Giảng</a:t>
            </a:r>
            <a:r>
              <a:rPr lang="en-US" sz="2000" dirty="0">
                <a:solidFill>
                  <a:srgbClr val="7030A0"/>
                </a:solidFill>
              </a:rPr>
              <a:t> </a:t>
            </a:r>
            <a:r>
              <a:rPr lang="en-US" sz="2000" dirty="0" err="1">
                <a:solidFill>
                  <a:srgbClr val="7030A0"/>
                </a:solidFill>
              </a:rPr>
              <a:t>viên</a:t>
            </a:r>
            <a:r>
              <a:rPr lang="en-US" sz="2000" dirty="0">
                <a:solidFill>
                  <a:srgbClr val="7030A0"/>
                </a:solidFill>
              </a:rPr>
              <a:t> </a:t>
            </a:r>
            <a:r>
              <a:rPr lang="en-US" sz="2000" dirty="0" err="1">
                <a:solidFill>
                  <a:srgbClr val="7030A0"/>
                </a:solidFill>
              </a:rPr>
              <a:t>Trường</a:t>
            </a:r>
            <a:r>
              <a:rPr lang="en-US" sz="2000" dirty="0">
                <a:solidFill>
                  <a:srgbClr val="7030A0"/>
                </a:solidFill>
              </a:rPr>
              <a:t> Cao </a:t>
            </a:r>
            <a:r>
              <a:rPr lang="en-US" sz="2000" dirty="0" err="1">
                <a:solidFill>
                  <a:srgbClr val="7030A0"/>
                </a:solidFill>
              </a:rPr>
              <a:t>đẳng</a:t>
            </a:r>
            <a:r>
              <a:rPr lang="en-US" sz="2000" dirty="0">
                <a:solidFill>
                  <a:srgbClr val="7030A0"/>
                </a:solidFill>
              </a:rPr>
              <a:t> Y </a:t>
            </a:r>
            <a:r>
              <a:rPr lang="en-US" sz="2000" dirty="0" err="1">
                <a:solidFill>
                  <a:srgbClr val="7030A0"/>
                </a:solidFill>
              </a:rPr>
              <a:t>tế</a:t>
            </a:r>
            <a:r>
              <a:rPr lang="en-US" sz="2000" dirty="0">
                <a:solidFill>
                  <a:srgbClr val="7030A0"/>
                </a:solidFill>
              </a:rPr>
              <a:t> </a:t>
            </a:r>
            <a:r>
              <a:rPr lang="en-US" sz="2000" dirty="0" err="1">
                <a:solidFill>
                  <a:srgbClr val="7030A0"/>
                </a:solidFill>
              </a:rPr>
              <a:t>Hà</a:t>
            </a:r>
            <a:r>
              <a:rPr lang="en-US" sz="2000" dirty="0">
                <a:solidFill>
                  <a:srgbClr val="7030A0"/>
                </a:solidFill>
              </a:rPr>
              <a:t> </a:t>
            </a:r>
            <a:r>
              <a:rPr lang="en-US" sz="2000" dirty="0" err="1" smtClean="0">
                <a:solidFill>
                  <a:srgbClr val="7030A0"/>
                </a:solidFill>
              </a:rPr>
              <a:t>Nội</a:t>
            </a:r>
            <a:endParaRPr lang="en-US" sz="2000" dirty="0">
              <a:solidFill>
                <a:srgbClr val="7030A0"/>
              </a:solidFill>
            </a:endParaRPr>
          </a:p>
        </p:txBody>
      </p:sp>
      <p:pic>
        <p:nvPicPr>
          <p:cNvPr id="5" name="Picture 4" descr="Top 5 Trường Cao đẳng Y - Dược tốt nhất tại Hà Nội - Toplist.vn">
            <a:extLst>
              <a:ext uri="{FF2B5EF4-FFF2-40B4-BE49-F238E27FC236}">
                <a16:creationId xmlns="" xmlns:a16="http://schemas.microsoft.com/office/drawing/2014/main" id="{4E2BAC29-055B-4AB9-A7A1-2E44058CE509}"/>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52400" y="152400"/>
            <a:ext cx="2667000" cy="20574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7040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Người</a:t>
            </a:r>
            <a:r>
              <a:rPr lang="en-US" dirty="0" smtClean="0"/>
              <a:t> </a:t>
            </a:r>
            <a:r>
              <a:rPr lang="en-US" dirty="0" err="1" smtClean="0"/>
              <a:t>châu</a:t>
            </a:r>
            <a:r>
              <a:rPr lang="en-US" dirty="0" smtClean="0"/>
              <a:t> </a:t>
            </a:r>
            <a:r>
              <a:rPr lang="en-US" dirty="0" smtClean="0"/>
              <a:t>Á</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Người</a:t>
            </a:r>
            <a:r>
              <a:rPr lang="en-US" dirty="0" smtClean="0"/>
              <a:t> </a:t>
            </a:r>
            <a:r>
              <a:rPr lang="en-US" dirty="0" err="1" smtClean="0"/>
              <a:t>Nhật</a:t>
            </a:r>
            <a:endParaRPr lang="en-US" dirty="0"/>
          </a:p>
        </p:txBody>
      </p:sp>
      <p:sp>
        <p:nvSpPr>
          <p:cNvPr id="3" name="Content Placeholder 2"/>
          <p:cNvSpPr>
            <a:spLocks noGrp="1"/>
          </p:cNvSpPr>
          <p:nvPr>
            <p:ph idx="1"/>
          </p:nvPr>
        </p:nvSpPr>
        <p:spPr/>
        <p:txBody>
          <a:bodyPr/>
          <a:lstStyle/>
          <a:p>
            <a:r>
              <a:rPr lang="en-US" sz="2400" dirty="0" err="1" smtClean="0"/>
              <a:t>Người</a:t>
            </a:r>
            <a:r>
              <a:rPr lang="en-US" sz="2400" dirty="0" smtClean="0"/>
              <a:t> </a:t>
            </a:r>
            <a:r>
              <a:rPr lang="en-US" sz="2400" dirty="0" err="1" smtClean="0"/>
              <a:t>Nhật</a:t>
            </a:r>
            <a:r>
              <a:rPr lang="en-US" sz="2400" dirty="0" smtClean="0"/>
              <a:t> </a:t>
            </a:r>
            <a:r>
              <a:rPr lang="en-US" sz="2400" dirty="0" err="1" smtClean="0"/>
              <a:t>dành</a:t>
            </a:r>
            <a:r>
              <a:rPr lang="en-US" sz="2400" dirty="0" smtClean="0"/>
              <a:t> </a:t>
            </a:r>
            <a:r>
              <a:rPr lang="en-US" sz="2400" dirty="0" err="1" smtClean="0"/>
              <a:t>phần</a:t>
            </a:r>
            <a:r>
              <a:rPr lang="en-US" sz="2400" dirty="0" smtClean="0"/>
              <a:t> </a:t>
            </a:r>
            <a:r>
              <a:rPr lang="en-US" sz="2400" dirty="0" err="1" smtClean="0"/>
              <a:t>lớn</a:t>
            </a:r>
            <a:r>
              <a:rPr lang="en-US" sz="2400" dirty="0" smtClean="0"/>
              <a:t> </a:t>
            </a:r>
            <a:r>
              <a:rPr lang="en-US" sz="2400" dirty="0" err="1" smtClean="0"/>
              <a:t>thời</a:t>
            </a:r>
            <a:r>
              <a:rPr lang="en-US" sz="2400" dirty="0" smtClean="0"/>
              <a:t> </a:t>
            </a:r>
            <a:r>
              <a:rPr lang="en-US" sz="2400" dirty="0" err="1" smtClean="0"/>
              <a:t>gian</a:t>
            </a:r>
            <a:r>
              <a:rPr lang="en-US" sz="2400" dirty="0" smtClean="0"/>
              <a:t> </a:t>
            </a:r>
            <a:r>
              <a:rPr lang="en-US" sz="2400" dirty="0" err="1" smtClean="0"/>
              <a:t>cho</a:t>
            </a:r>
            <a:r>
              <a:rPr lang="en-US" sz="2400" dirty="0" smtClean="0"/>
              <a:t> </a:t>
            </a:r>
            <a:r>
              <a:rPr lang="en-US" sz="2400" dirty="0" err="1" smtClean="0"/>
              <a:t>công</a:t>
            </a:r>
            <a:r>
              <a:rPr lang="en-US" sz="2400" dirty="0" smtClean="0"/>
              <a:t> </a:t>
            </a:r>
            <a:r>
              <a:rPr lang="en-US" sz="2400" dirty="0" err="1" smtClean="0"/>
              <a:t>việc</a:t>
            </a:r>
            <a:r>
              <a:rPr lang="en-US" sz="2400" dirty="0" smtClean="0"/>
              <a:t> </a:t>
            </a:r>
            <a:r>
              <a:rPr lang="en-US" sz="2400" dirty="0" err="1" smtClean="0"/>
              <a:t>nghề</a:t>
            </a:r>
            <a:r>
              <a:rPr lang="en-US" sz="2400" dirty="0" smtClean="0"/>
              <a:t> </a:t>
            </a:r>
            <a:r>
              <a:rPr lang="en-US" sz="2400" dirty="0" err="1" smtClean="0"/>
              <a:t>nghiệp</a:t>
            </a:r>
            <a:r>
              <a:rPr lang="en-US" sz="2400" dirty="0" smtClean="0"/>
              <a:t>, </a:t>
            </a:r>
            <a:r>
              <a:rPr lang="en-US" sz="2400" dirty="0" err="1" smtClean="0"/>
              <a:t>nên</a:t>
            </a:r>
            <a:r>
              <a:rPr lang="en-US" sz="2400" dirty="0" smtClean="0"/>
              <a:t> </a:t>
            </a:r>
            <a:r>
              <a:rPr lang="en-US" sz="2400" dirty="0" err="1" smtClean="0"/>
              <a:t>họ</a:t>
            </a:r>
            <a:r>
              <a:rPr lang="en-US" sz="2400" dirty="0" smtClean="0"/>
              <a:t> </a:t>
            </a:r>
            <a:r>
              <a:rPr lang="en-US" sz="2400" dirty="0" err="1" smtClean="0"/>
              <a:t>chẳng</a:t>
            </a:r>
            <a:r>
              <a:rPr lang="en-US" sz="2400" dirty="0" smtClean="0"/>
              <a:t> </a:t>
            </a:r>
            <a:r>
              <a:rPr lang="en-US" sz="2400" dirty="0" err="1" smtClean="0"/>
              <a:t>còn</a:t>
            </a:r>
            <a:r>
              <a:rPr lang="en-US" sz="2400" dirty="0" smtClean="0"/>
              <a:t> </a:t>
            </a:r>
            <a:r>
              <a:rPr lang="en-US" sz="2400" dirty="0" err="1" smtClean="0"/>
              <a:t>được</a:t>
            </a:r>
            <a:r>
              <a:rPr lang="en-US" sz="2400" dirty="0" smtClean="0"/>
              <a:t> </a:t>
            </a:r>
            <a:r>
              <a:rPr lang="en-US" sz="2400" dirty="0" err="1" smtClean="0"/>
              <a:t>rảnh</a:t>
            </a:r>
            <a:r>
              <a:rPr lang="en-US" sz="2400" dirty="0" smtClean="0"/>
              <a:t> </a:t>
            </a:r>
            <a:r>
              <a:rPr lang="en-US" sz="2400" dirty="0" err="1" smtClean="0"/>
              <a:t>rỗi</a:t>
            </a:r>
            <a:r>
              <a:rPr lang="en-US" sz="2400" dirty="0" smtClean="0"/>
              <a:t> </a:t>
            </a:r>
            <a:r>
              <a:rPr lang="en-US" sz="2400" dirty="0" err="1" smtClean="0"/>
              <a:t>bao</a:t>
            </a:r>
            <a:r>
              <a:rPr lang="en-US" sz="2400" dirty="0" smtClean="0"/>
              <a:t> </a:t>
            </a:r>
            <a:r>
              <a:rPr lang="en-US" sz="2400" dirty="0" err="1" smtClean="0"/>
              <a:t>nhiêu</a:t>
            </a:r>
            <a:r>
              <a:rPr lang="en-US" sz="2400" dirty="0" smtClean="0"/>
              <a:t> ở </a:t>
            </a:r>
            <a:r>
              <a:rPr lang="en-US" sz="2400" dirty="0" err="1" smtClean="0"/>
              <a:t>gia</a:t>
            </a:r>
            <a:r>
              <a:rPr lang="en-US" sz="2400" dirty="0" smtClean="0"/>
              <a:t> </a:t>
            </a:r>
            <a:r>
              <a:rPr lang="en-US" sz="2400" dirty="0" err="1" smtClean="0"/>
              <a:t>đình</a:t>
            </a:r>
            <a:endParaRPr lang="en-US" sz="2400" dirty="0" smtClean="0"/>
          </a:p>
          <a:p>
            <a:r>
              <a:rPr lang="en-US" sz="2400" dirty="0" smtClean="0"/>
              <a:t>	</a:t>
            </a:r>
            <a:r>
              <a:rPr lang="en-US" sz="2400" dirty="0" err="1" smtClean="0"/>
              <a:t>Người</a:t>
            </a:r>
            <a:r>
              <a:rPr lang="en-US" sz="2400" dirty="0" smtClean="0"/>
              <a:t> </a:t>
            </a:r>
            <a:r>
              <a:rPr lang="en-US" sz="2400" dirty="0" err="1" smtClean="0"/>
              <a:t>Nhật</a:t>
            </a:r>
            <a:r>
              <a:rPr lang="en-US" sz="2400" dirty="0" smtClean="0"/>
              <a:t> </a:t>
            </a:r>
            <a:r>
              <a:rPr lang="en-US" sz="2400" dirty="0" err="1" smtClean="0"/>
              <a:t>rất</a:t>
            </a:r>
            <a:r>
              <a:rPr lang="en-US" sz="2400" dirty="0" smtClean="0"/>
              <a:t> </a:t>
            </a:r>
            <a:r>
              <a:rPr lang="en-US" sz="2400" dirty="0" err="1" smtClean="0"/>
              <a:t>kín</a:t>
            </a:r>
            <a:r>
              <a:rPr lang="en-US" sz="2400" dirty="0" smtClean="0"/>
              <a:t> </a:t>
            </a:r>
            <a:r>
              <a:rPr lang="en-US" sz="2400" dirty="0" err="1" smtClean="0"/>
              <a:t>đáo</a:t>
            </a:r>
            <a:r>
              <a:rPr lang="en-US" sz="2400" dirty="0" smtClean="0"/>
              <a:t>, </a:t>
            </a:r>
            <a:r>
              <a:rPr lang="en-US" sz="2400" dirty="0" err="1" smtClean="0"/>
              <a:t>điềm</a:t>
            </a:r>
            <a:r>
              <a:rPr lang="en-US" sz="2400" dirty="0" smtClean="0"/>
              <a:t> </a:t>
            </a:r>
            <a:r>
              <a:rPr lang="en-US" sz="2400" dirty="0" err="1" smtClean="0"/>
              <a:t>tĩnh</a:t>
            </a:r>
            <a:r>
              <a:rPr lang="en-US" sz="2400" dirty="0" smtClean="0"/>
              <a:t>, </a:t>
            </a:r>
            <a:r>
              <a:rPr lang="en-US" sz="2400" dirty="0" err="1" smtClean="0"/>
              <a:t>tôn</a:t>
            </a:r>
            <a:r>
              <a:rPr lang="en-US" sz="2400" dirty="0" smtClean="0"/>
              <a:t> </a:t>
            </a:r>
            <a:r>
              <a:rPr lang="en-US" sz="2400" dirty="0" err="1" smtClean="0"/>
              <a:t>trọng</a:t>
            </a:r>
            <a:r>
              <a:rPr lang="en-US" sz="2400" dirty="0" smtClean="0"/>
              <a:t> </a:t>
            </a:r>
            <a:r>
              <a:rPr lang="en-US" sz="2400" dirty="0" err="1" smtClean="0"/>
              <a:t>thứ</a:t>
            </a:r>
            <a:r>
              <a:rPr lang="en-US" sz="2400" dirty="0" smtClean="0"/>
              <a:t> </a:t>
            </a:r>
            <a:r>
              <a:rPr lang="en-US" sz="2400" dirty="0" err="1" smtClean="0"/>
              <a:t>bậc</a:t>
            </a:r>
            <a:r>
              <a:rPr lang="en-US" sz="2400" dirty="0" smtClean="0"/>
              <a:t> </a:t>
            </a:r>
            <a:r>
              <a:rPr lang="en-US" sz="2400" dirty="0" err="1" smtClean="0"/>
              <a:t>và</a:t>
            </a:r>
            <a:r>
              <a:rPr lang="en-US" sz="2400" dirty="0" smtClean="0"/>
              <a:t> </a:t>
            </a:r>
            <a:r>
              <a:rPr lang="en-US" sz="2400" dirty="0" err="1" smtClean="0"/>
              <a:t>đề</a:t>
            </a:r>
            <a:r>
              <a:rPr lang="en-US" sz="2400" dirty="0" smtClean="0"/>
              <a:t> </a:t>
            </a:r>
            <a:r>
              <a:rPr lang="en-US" sz="2400" dirty="0" err="1" smtClean="0"/>
              <a:t>cao</a:t>
            </a:r>
            <a:r>
              <a:rPr lang="en-US" sz="2400" dirty="0" smtClean="0"/>
              <a:t> ý </a:t>
            </a:r>
            <a:r>
              <a:rPr lang="en-US" sz="2400" dirty="0" err="1" smtClean="0"/>
              <a:t>thức</a:t>
            </a:r>
            <a:r>
              <a:rPr lang="en-US" sz="2400" dirty="0" smtClean="0"/>
              <a:t> </a:t>
            </a:r>
            <a:r>
              <a:rPr lang="en-US" sz="2400" dirty="0" err="1" smtClean="0"/>
              <a:t>tập</a:t>
            </a:r>
            <a:r>
              <a:rPr lang="en-US" sz="2400" dirty="0" smtClean="0"/>
              <a:t> </a:t>
            </a:r>
            <a:r>
              <a:rPr lang="en-US" sz="2400" dirty="0" err="1" smtClean="0"/>
              <a:t>thể</a:t>
            </a:r>
            <a:r>
              <a:rPr lang="en-US" sz="2400" dirty="0" smtClean="0"/>
              <a:t>.</a:t>
            </a:r>
          </a:p>
          <a:p>
            <a:r>
              <a:rPr lang="en-US" sz="2400" dirty="0" err="1" smtClean="0"/>
              <a:t>Người</a:t>
            </a:r>
            <a:r>
              <a:rPr lang="en-US" sz="2400" dirty="0" smtClean="0"/>
              <a:t> </a:t>
            </a:r>
            <a:r>
              <a:rPr lang="en-US" sz="2400" dirty="0" err="1" smtClean="0"/>
              <a:t>Nhật</a:t>
            </a:r>
            <a:r>
              <a:rPr lang="en-US" sz="2400" dirty="0" smtClean="0"/>
              <a:t> </a:t>
            </a:r>
            <a:r>
              <a:rPr lang="en-US" sz="2400" dirty="0" err="1" smtClean="0"/>
              <a:t>đánh</a:t>
            </a:r>
            <a:r>
              <a:rPr lang="en-US" sz="2400" dirty="0" smtClean="0"/>
              <a:t> </a:t>
            </a:r>
            <a:r>
              <a:rPr lang="en-US" sz="2400" dirty="0" err="1" smtClean="0"/>
              <a:t>giá</a:t>
            </a:r>
            <a:r>
              <a:rPr lang="en-US" sz="2400" dirty="0" smtClean="0"/>
              <a:t> </a:t>
            </a:r>
            <a:r>
              <a:rPr lang="en-US" sz="2400" dirty="0" err="1" smtClean="0"/>
              <a:t>cao</a:t>
            </a:r>
            <a:r>
              <a:rPr lang="en-US" sz="2400" dirty="0" smtClean="0"/>
              <a:t> </a:t>
            </a:r>
            <a:r>
              <a:rPr lang="en-US" sz="2400" dirty="0" err="1" smtClean="0"/>
              <a:t>sự</a:t>
            </a:r>
            <a:r>
              <a:rPr lang="en-US" sz="2400" dirty="0" smtClean="0"/>
              <a:t> </a:t>
            </a:r>
            <a:r>
              <a:rPr lang="en-US" sz="2400" dirty="0" err="1" smtClean="0"/>
              <a:t>lễ</a:t>
            </a:r>
            <a:r>
              <a:rPr lang="en-US" sz="2400" dirty="0" smtClean="0"/>
              <a:t> </a:t>
            </a:r>
            <a:r>
              <a:rPr lang="en-US" sz="2400" dirty="0" err="1" smtClean="0"/>
              <a:t>phép</a:t>
            </a:r>
            <a:r>
              <a:rPr lang="en-US" sz="2400" dirty="0" smtClean="0"/>
              <a:t>, </a:t>
            </a:r>
            <a:r>
              <a:rPr lang="en-US" sz="2400" dirty="0" err="1" smtClean="0"/>
              <a:t>nó</a:t>
            </a:r>
            <a:r>
              <a:rPr lang="en-US" sz="2400" dirty="0" smtClean="0"/>
              <a:t> </a:t>
            </a:r>
            <a:r>
              <a:rPr lang="en-US" sz="2400" dirty="0" err="1" smtClean="0"/>
              <a:t>dường</a:t>
            </a:r>
            <a:r>
              <a:rPr lang="en-US" sz="2400" dirty="0" smtClean="0"/>
              <a:t> </a:t>
            </a:r>
            <a:r>
              <a:rPr lang="en-US" sz="2400" dirty="0" err="1" smtClean="0"/>
              <a:t>như</a:t>
            </a:r>
            <a:r>
              <a:rPr lang="en-US" sz="2400" dirty="0" smtClean="0"/>
              <a:t> </a:t>
            </a:r>
            <a:r>
              <a:rPr lang="en-US" sz="2400" dirty="0" err="1" smtClean="0"/>
              <a:t>trở</a:t>
            </a:r>
            <a:r>
              <a:rPr lang="en-US" sz="2400" dirty="0" smtClean="0"/>
              <a:t> </a:t>
            </a:r>
            <a:r>
              <a:rPr lang="en-US" sz="2400" dirty="0" err="1" smtClean="0"/>
              <a:t>thành</a:t>
            </a:r>
            <a:r>
              <a:rPr lang="en-US" sz="2400" dirty="0" smtClean="0"/>
              <a:t> </a:t>
            </a:r>
            <a:r>
              <a:rPr lang="en-US" sz="2400" dirty="0" err="1" smtClean="0"/>
              <a:t>một</a:t>
            </a:r>
            <a:r>
              <a:rPr lang="en-US" sz="2400" dirty="0" smtClean="0"/>
              <a:t> </a:t>
            </a:r>
            <a:r>
              <a:rPr lang="en-US" sz="2400" dirty="0" err="1" smtClean="0"/>
              <a:t>nghi</a:t>
            </a:r>
            <a:r>
              <a:rPr lang="en-US" sz="2400" dirty="0" smtClean="0"/>
              <a:t> </a:t>
            </a:r>
            <a:r>
              <a:rPr lang="en-US" sz="2400" dirty="0" err="1" smtClean="0"/>
              <a:t>lễ</a:t>
            </a:r>
            <a:r>
              <a:rPr lang="en-US" sz="2400" dirty="0" smtClean="0"/>
              <a:t> </a:t>
            </a:r>
            <a:r>
              <a:rPr lang="en-US" sz="2400" dirty="0" err="1" smtClean="0"/>
              <a:t>trong</a:t>
            </a:r>
            <a:r>
              <a:rPr lang="en-US" sz="2400" dirty="0" smtClean="0"/>
              <a:t> </a:t>
            </a:r>
            <a:r>
              <a:rPr lang="en-US" sz="2400" dirty="0" err="1" smtClean="0"/>
              <a:t>cuộc</a:t>
            </a:r>
            <a:r>
              <a:rPr lang="en-US" sz="2400" dirty="0" smtClean="0"/>
              <a:t> </a:t>
            </a:r>
            <a:r>
              <a:rPr lang="en-US" sz="2400" dirty="0" err="1" smtClean="0"/>
              <a:t>sống</a:t>
            </a:r>
            <a:r>
              <a:rPr lang="en-US" sz="2400" dirty="0" smtClean="0"/>
              <a:t> </a:t>
            </a:r>
            <a:r>
              <a:rPr lang="en-US" sz="2400" dirty="0" err="1" smtClean="0"/>
              <a:t>của</a:t>
            </a:r>
            <a:r>
              <a:rPr lang="en-US" sz="2400" dirty="0" smtClean="0"/>
              <a:t> </a:t>
            </a:r>
            <a:r>
              <a:rPr lang="en-US" sz="2400" dirty="0" err="1" smtClean="0"/>
              <a:t>họ</a:t>
            </a:r>
            <a:r>
              <a:rPr lang="en-US" sz="2400" dirty="0" smtClean="0"/>
              <a:t>.</a:t>
            </a:r>
            <a:endParaRPr lang="en-US" sz="2400" dirty="0" smtClean="0"/>
          </a:p>
          <a:p>
            <a:r>
              <a:rPr lang="en-US" sz="2400" dirty="0" smtClean="0"/>
              <a:t>Ở </a:t>
            </a:r>
            <a:r>
              <a:rPr lang="en-US" sz="2400" dirty="0" err="1" smtClean="0"/>
              <a:t>Nhật</a:t>
            </a:r>
            <a:r>
              <a:rPr lang="en-US" sz="2400" dirty="0" smtClean="0"/>
              <a:t>, </a:t>
            </a:r>
            <a:r>
              <a:rPr lang="en-US" sz="2400" dirty="0" err="1" smtClean="0"/>
              <a:t>người</a:t>
            </a:r>
            <a:r>
              <a:rPr lang="en-US" sz="2400" dirty="0" smtClean="0"/>
              <a:t> </a:t>
            </a:r>
            <a:r>
              <a:rPr lang="en-US" sz="2400" dirty="0" err="1" smtClean="0"/>
              <a:t>già</a:t>
            </a:r>
            <a:r>
              <a:rPr lang="en-US" sz="2400" dirty="0" smtClean="0"/>
              <a:t> </a:t>
            </a:r>
            <a:r>
              <a:rPr lang="en-US" sz="2400" dirty="0" err="1" smtClean="0"/>
              <a:t>rất</a:t>
            </a:r>
            <a:r>
              <a:rPr lang="en-US" sz="2400" dirty="0" smtClean="0"/>
              <a:t> </a:t>
            </a:r>
            <a:r>
              <a:rPr lang="en-US" sz="2400" dirty="0" err="1" smtClean="0"/>
              <a:t>được</a:t>
            </a:r>
            <a:r>
              <a:rPr lang="en-US" sz="2400" dirty="0" smtClean="0"/>
              <a:t> </a:t>
            </a:r>
            <a:r>
              <a:rPr lang="en-US" sz="2400" dirty="0" err="1" smtClean="0"/>
              <a:t>kính</a:t>
            </a:r>
            <a:r>
              <a:rPr lang="en-US" sz="2400" dirty="0" smtClean="0"/>
              <a:t> </a:t>
            </a:r>
            <a:r>
              <a:rPr lang="en-US" sz="2400" dirty="0" err="1" smtClean="0"/>
              <a:t>trọng</a:t>
            </a:r>
            <a:r>
              <a:rPr lang="en-US" sz="2400" dirty="0" smtClean="0"/>
              <a:t>, </a:t>
            </a:r>
            <a:r>
              <a:rPr lang="en-US" sz="2400" dirty="0" err="1" smtClean="0"/>
              <a:t>nên</a:t>
            </a:r>
            <a:r>
              <a:rPr lang="en-US" sz="2400" dirty="0" smtClean="0"/>
              <a:t> </a:t>
            </a:r>
            <a:r>
              <a:rPr lang="en-US" sz="2400" dirty="0" err="1" smtClean="0"/>
              <a:t>khi</a:t>
            </a:r>
            <a:r>
              <a:rPr lang="en-US" sz="2400" dirty="0" smtClean="0"/>
              <a:t> </a:t>
            </a:r>
            <a:r>
              <a:rPr lang="en-US" sz="2400" dirty="0" err="1" smtClean="0"/>
              <a:t>chào</a:t>
            </a:r>
            <a:r>
              <a:rPr lang="en-US" sz="2400" dirty="0" smtClean="0"/>
              <a:t> </a:t>
            </a:r>
            <a:r>
              <a:rPr lang="en-US" sz="2400" dirty="0" err="1" smtClean="0"/>
              <a:t>nhiều</a:t>
            </a:r>
            <a:r>
              <a:rPr lang="en-US" sz="2400" dirty="0" smtClean="0"/>
              <a:t> </a:t>
            </a:r>
            <a:r>
              <a:rPr lang="en-US" sz="2400" dirty="0" err="1" smtClean="0"/>
              <a:t>người</a:t>
            </a:r>
            <a:r>
              <a:rPr lang="en-US" sz="2400" dirty="0" smtClean="0"/>
              <a:t>, </a:t>
            </a:r>
            <a:r>
              <a:rPr lang="en-US" sz="2400" dirty="0" err="1" smtClean="0"/>
              <a:t>người</a:t>
            </a:r>
            <a:r>
              <a:rPr lang="en-US" sz="2400" dirty="0" smtClean="0"/>
              <a:t> </a:t>
            </a:r>
            <a:r>
              <a:rPr lang="en-US" sz="2400" dirty="0" err="1" smtClean="0"/>
              <a:t>ta</a:t>
            </a:r>
            <a:r>
              <a:rPr lang="en-US" sz="2400" dirty="0" smtClean="0"/>
              <a:t> </a:t>
            </a:r>
            <a:r>
              <a:rPr lang="en-US" sz="2400" dirty="0" err="1" smtClean="0"/>
              <a:t>chào</a:t>
            </a:r>
            <a:r>
              <a:rPr lang="en-US" sz="2400" dirty="0" smtClean="0"/>
              <a:t> </a:t>
            </a:r>
            <a:r>
              <a:rPr lang="en-US" sz="2400" dirty="0" err="1" smtClean="0"/>
              <a:t>người</a:t>
            </a:r>
            <a:r>
              <a:rPr lang="en-US" sz="2400" dirty="0" smtClean="0"/>
              <a:t> </a:t>
            </a:r>
            <a:r>
              <a:rPr lang="en-US" sz="2400" dirty="0" err="1" smtClean="0"/>
              <a:t>cao</a:t>
            </a:r>
            <a:r>
              <a:rPr lang="en-US" sz="2400" dirty="0" smtClean="0"/>
              <a:t> </a:t>
            </a:r>
            <a:r>
              <a:rPr lang="en-US" sz="2400" dirty="0" err="1" smtClean="0"/>
              <a:t>tuổi</a:t>
            </a:r>
            <a:r>
              <a:rPr lang="en-US" sz="2400" dirty="0" smtClean="0"/>
              <a:t> </a:t>
            </a:r>
            <a:r>
              <a:rPr lang="en-US" sz="2400" dirty="0" err="1" smtClean="0"/>
              <a:t>trước</a:t>
            </a:r>
            <a:r>
              <a:rPr lang="en-US" sz="2400" dirty="0" smtClean="0"/>
              <a:t>.</a:t>
            </a:r>
          </a:p>
          <a:p>
            <a:r>
              <a:rPr lang="en-US" sz="2400" dirty="0" err="1" smtClean="0"/>
              <a:t>Phụ</a:t>
            </a:r>
            <a:r>
              <a:rPr lang="en-US" sz="2400" dirty="0" smtClean="0"/>
              <a:t> </a:t>
            </a:r>
            <a:r>
              <a:rPr lang="en-US" sz="2400" dirty="0" err="1" smtClean="0"/>
              <a:t>nữ</a:t>
            </a:r>
            <a:r>
              <a:rPr lang="en-US" sz="2400" dirty="0" smtClean="0"/>
              <a:t> </a:t>
            </a:r>
            <a:r>
              <a:rPr lang="en-US" sz="2400" dirty="0" err="1" smtClean="0"/>
              <a:t>Nhật</a:t>
            </a:r>
            <a:r>
              <a:rPr lang="en-US" sz="2400" dirty="0" smtClean="0"/>
              <a:t> </a:t>
            </a:r>
            <a:r>
              <a:rPr lang="en-US" sz="2400" dirty="0" err="1" smtClean="0"/>
              <a:t>thường</a:t>
            </a:r>
            <a:r>
              <a:rPr lang="en-US" sz="2400" dirty="0" smtClean="0"/>
              <a:t> </a:t>
            </a:r>
            <a:r>
              <a:rPr lang="en-US" sz="2400" dirty="0" err="1" smtClean="0"/>
              <a:t>chỉ</a:t>
            </a:r>
            <a:r>
              <a:rPr lang="en-US" sz="2400" dirty="0" smtClean="0"/>
              <a:t> </a:t>
            </a:r>
            <a:r>
              <a:rPr lang="en-US" sz="2400" dirty="0" err="1" smtClean="0"/>
              <a:t>làm</a:t>
            </a:r>
            <a:r>
              <a:rPr lang="en-US" sz="2400" dirty="0" smtClean="0"/>
              <a:t> </a:t>
            </a:r>
            <a:r>
              <a:rPr lang="en-US" sz="2400" dirty="0" err="1" smtClean="0"/>
              <a:t>công</a:t>
            </a:r>
            <a:r>
              <a:rPr lang="en-US" sz="2400" dirty="0" smtClean="0"/>
              <a:t> </a:t>
            </a:r>
            <a:r>
              <a:rPr lang="en-US" sz="2400" dirty="0" err="1" smtClean="0"/>
              <a:t>việc</a:t>
            </a:r>
            <a:r>
              <a:rPr lang="en-US" sz="2400" dirty="0" smtClean="0"/>
              <a:t> </a:t>
            </a:r>
            <a:r>
              <a:rPr lang="en-US" sz="2400" dirty="0" err="1" smtClean="0"/>
              <a:t>hành</a:t>
            </a:r>
            <a:r>
              <a:rPr lang="en-US" sz="2400" dirty="0" smtClean="0"/>
              <a:t> </a:t>
            </a:r>
            <a:r>
              <a:rPr lang="en-US" sz="2400" dirty="0" err="1" smtClean="0"/>
              <a:t>chính</a:t>
            </a:r>
            <a:r>
              <a:rPr lang="en-US" sz="2400" dirty="0" smtClean="0"/>
              <a:t>, </a:t>
            </a:r>
            <a:r>
              <a:rPr lang="en-US" sz="2400" dirty="0" err="1" smtClean="0"/>
              <a:t>ít</a:t>
            </a:r>
            <a:r>
              <a:rPr lang="en-US" sz="2400" dirty="0" smtClean="0"/>
              <a:t> </a:t>
            </a:r>
            <a:r>
              <a:rPr lang="en-US" sz="2400" dirty="0" err="1" smtClean="0"/>
              <a:t>người</a:t>
            </a:r>
            <a:r>
              <a:rPr lang="en-US" sz="2400" dirty="0" smtClean="0"/>
              <a:t> </a:t>
            </a:r>
            <a:r>
              <a:rPr lang="en-US" sz="2400" dirty="0" err="1" smtClean="0"/>
              <a:t>có</a:t>
            </a:r>
            <a:r>
              <a:rPr lang="en-US" sz="2400" dirty="0" smtClean="0"/>
              <a:t> </a:t>
            </a:r>
            <a:r>
              <a:rPr lang="en-US" sz="2400" dirty="0" err="1" smtClean="0"/>
              <a:t>mặt</a:t>
            </a:r>
            <a:r>
              <a:rPr lang="en-US" sz="2400" dirty="0" smtClean="0"/>
              <a:t> </a:t>
            </a:r>
            <a:r>
              <a:rPr lang="en-US" sz="2400" dirty="0" err="1" smtClean="0"/>
              <a:t>trong</a:t>
            </a:r>
            <a:r>
              <a:rPr lang="en-US" sz="2400" dirty="0" smtClean="0"/>
              <a:t> </a:t>
            </a:r>
            <a:r>
              <a:rPr lang="en-US" sz="2400" dirty="0" err="1" smtClean="0"/>
              <a:t>các</a:t>
            </a:r>
            <a:r>
              <a:rPr lang="en-US" sz="2400" dirty="0" smtClean="0"/>
              <a:t> </a:t>
            </a:r>
            <a:r>
              <a:rPr lang="en-US" sz="2400" dirty="0" err="1" smtClean="0"/>
              <a:t>ngành</a:t>
            </a:r>
            <a:r>
              <a:rPr lang="en-US" sz="2400" dirty="0" smtClean="0"/>
              <a:t> </a:t>
            </a:r>
            <a:r>
              <a:rPr lang="en-US" sz="2400" dirty="0" err="1" smtClean="0"/>
              <a:t>chuyên</a:t>
            </a:r>
            <a:r>
              <a:rPr lang="en-US" sz="2400" dirty="0" smtClean="0"/>
              <a:t> </a:t>
            </a:r>
            <a:r>
              <a:rPr lang="en-US" sz="2400" dirty="0" err="1" smtClean="0"/>
              <a:t>môn</a:t>
            </a:r>
            <a:r>
              <a:rPr lang="en-US" sz="2400" dirty="0" smtClean="0"/>
              <a:t>.</a:t>
            </a:r>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Người</a:t>
            </a:r>
            <a:r>
              <a:rPr lang="en-US" dirty="0" smtClean="0"/>
              <a:t> </a:t>
            </a:r>
            <a:r>
              <a:rPr lang="en-US" dirty="0" err="1" smtClean="0"/>
              <a:t>Trung</a:t>
            </a:r>
            <a:r>
              <a:rPr lang="en-US" dirty="0" smtClean="0"/>
              <a:t> </a:t>
            </a:r>
            <a:r>
              <a:rPr lang="en-US" dirty="0" err="1" smtClean="0"/>
              <a:t>Quốc</a:t>
            </a:r>
            <a:endParaRPr lang="en-US" dirty="0"/>
          </a:p>
        </p:txBody>
      </p:sp>
      <p:sp>
        <p:nvSpPr>
          <p:cNvPr id="3" name="Content Placeholder 2"/>
          <p:cNvSpPr>
            <a:spLocks noGrp="1"/>
          </p:cNvSpPr>
          <p:nvPr>
            <p:ph idx="1"/>
          </p:nvPr>
        </p:nvSpPr>
        <p:spPr/>
        <p:txBody>
          <a:bodyPr/>
          <a:lstStyle/>
          <a:p>
            <a:pPr>
              <a:buNone/>
            </a:pPr>
            <a:r>
              <a:rPr lang="en-US" sz="2400" dirty="0" err="1" smtClean="0"/>
              <a:t>Trung</a:t>
            </a:r>
            <a:r>
              <a:rPr lang="en-US" sz="2400" dirty="0" smtClean="0"/>
              <a:t> </a:t>
            </a:r>
            <a:r>
              <a:rPr lang="en-US" sz="2400" dirty="0" err="1" smtClean="0"/>
              <a:t>Quốc</a:t>
            </a:r>
            <a:r>
              <a:rPr lang="en-US" sz="2400" dirty="0" smtClean="0"/>
              <a:t> </a:t>
            </a:r>
            <a:r>
              <a:rPr lang="en-US" sz="2400" dirty="0" err="1" smtClean="0"/>
              <a:t>là</a:t>
            </a:r>
            <a:r>
              <a:rPr lang="en-US" sz="2400" dirty="0" smtClean="0"/>
              <a:t> </a:t>
            </a:r>
            <a:r>
              <a:rPr lang="en-US" sz="2400" dirty="0" err="1" smtClean="0"/>
              <a:t>một</a:t>
            </a:r>
            <a:r>
              <a:rPr lang="en-US" sz="2400" dirty="0" smtClean="0"/>
              <a:t> </a:t>
            </a:r>
            <a:r>
              <a:rPr lang="en-US" sz="2400" dirty="0" err="1" smtClean="0"/>
              <a:t>đất</a:t>
            </a:r>
            <a:r>
              <a:rPr lang="en-US" sz="2400" dirty="0" smtClean="0"/>
              <a:t> </a:t>
            </a:r>
            <a:r>
              <a:rPr lang="en-US" sz="2400" dirty="0" err="1" smtClean="0"/>
              <a:t>nước</a:t>
            </a:r>
            <a:r>
              <a:rPr lang="en-US" sz="2400" dirty="0" smtClean="0"/>
              <a:t> </a:t>
            </a:r>
            <a:r>
              <a:rPr lang="en-US" sz="2400" dirty="0" err="1" smtClean="0"/>
              <a:t>rộng</a:t>
            </a:r>
            <a:r>
              <a:rPr lang="en-US" sz="2400" dirty="0" smtClean="0"/>
              <a:t> </a:t>
            </a:r>
            <a:r>
              <a:rPr lang="en-US" sz="2400" dirty="0" err="1" smtClean="0"/>
              <a:t>lớn</a:t>
            </a:r>
            <a:r>
              <a:rPr lang="en-US" sz="2400" dirty="0" smtClean="0"/>
              <a:t>, </a:t>
            </a:r>
            <a:r>
              <a:rPr lang="en-US" sz="2400" dirty="0" err="1" smtClean="0"/>
              <a:t>dân</a:t>
            </a:r>
            <a:r>
              <a:rPr lang="en-US" sz="2400" dirty="0" smtClean="0"/>
              <a:t> </a:t>
            </a:r>
            <a:r>
              <a:rPr lang="en-US" sz="2400" dirty="0" err="1" smtClean="0"/>
              <a:t>số</a:t>
            </a:r>
            <a:r>
              <a:rPr lang="en-US" sz="2400" dirty="0" smtClean="0"/>
              <a:t> </a:t>
            </a:r>
            <a:r>
              <a:rPr lang="en-US" sz="2400" dirty="0" err="1" smtClean="0"/>
              <a:t>đông</a:t>
            </a:r>
            <a:r>
              <a:rPr lang="en-US" sz="2400" dirty="0" smtClean="0"/>
              <a:t> </a:t>
            </a:r>
            <a:r>
              <a:rPr lang="en-US" sz="2400" dirty="0" err="1" smtClean="0"/>
              <a:t>nhất</a:t>
            </a:r>
            <a:r>
              <a:rPr lang="en-US" sz="2400" dirty="0" smtClean="0"/>
              <a:t> </a:t>
            </a:r>
            <a:r>
              <a:rPr lang="en-US" sz="2400" dirty="0" err="1" smtClean="0"/>
              <a:t>thế</a:t>
            </a:r>
            <a:r>
              <a:rPr lang="en-US" sz="2400" dirty="0" smtClean="0"/>
              <a:t> </a:t>
            </a:r>
            <a:r>
              <a:rPr lang="en-US" sz="2400" dirty="0" err="1" smtClean="0"/>
              <a:t>giới</a:t>
            </a:r>
            <a:r>
              <a:rPr lang="en-US" sz="2400" dirty="0" smtClean="0"/>
              <a:t>, </a:t>
            </a:r>
            <a:r>
              <a:rPr lang="en-US" sz="2400" dirty="0" err="1" smtClean="0"/>
              <a:t>lại</a:t>
            </a:r>
            <a:r>
              <a:rPr lang="en-US" sz="2400" dirty="0" smtClean="0"/>
              <a:t> </a:t>
            </a:r>
            <a:r>
              <a:rPr lang="en-US" sz="2400" dirty="0" err="1" smtClean="0"/>
              <a:t>giáp</a:t>
            </a:r>
            <a:r>
              <a:rPr lang="en-US" sz="2400" dirty="0" smtClean="0"/>
              <a:t> </a:t>
            </a:r>
            <a:r>
              <a:rPr lang="en-US" sz="2400" dirty="0" err="1" smtClean="0"/>
              <a:t>liền</a:t>
            </a:r>
            <a:r>
              <a:rPr lang="en-US" sz="2400" dirty="0" smtClean="0"/>
              <a:t> </a:t>
            </a:r>
            <a:r>
              <a:rPr lang="en-US" sz="2400" dirty="0" err="1" smtClean="0"/>
              <a:t>với</a:t>
            </a:r>
            <a:r>
              <a:rPr lang="en-US" sz="2400" dirty="0" smtClean="0"/>
              <a:t> </a:t>
            </a:r>
            <a:r>
              <a:rPr lang="en-US" sz="2400" dirty="0" err="1" smtClean="0"/>
              <a:t>nước</a:t>
            </a:r>
            <a:r>
              <a:rPr lang="en-US" sz="2400" dirty="0" smtClean="0"/>
              <a:t> </a:t>
            </a:r>
            <a:r>
              <a:rPr lang="en-US" sz="2400" dirty="0" err="1" smtClean="0"/>
              <a:t>ta</a:t>
            </a:r>
            <a:r>
              <a:rPr lang="en-US" sz="2400" dirty="0" smtClean="0"/>
              <a:t> </a:t>
            </a:r>
            <a:r>
              <a:rPr lang="en-US" sz="2400" dirty="0" smtClean="0">
                <a:sym typeface="Wingdings" pitchFamily="2" charset="2"/>
              </a:rPr>
              <a:t></a:t>
            </a:r>
            <a:r>
              <a:rPr lang="en-US" sz="2400" dirty="0" smtClean="0"/>
              <a:t> </a:t>
            </a:r>
            <a:r>
              <a:rPr lang="en-US" sz="2400" dirty="0" err="1" smtClean="0"/>
              <a:t>Có</a:t>
            </a:r>
            <a:r>
              <a:rPr lang="en-US" sz="2400" dirty="0" smtClean="0"/>
              <a:t> </a:t>
            </a:r>
            <a:r>
              <a:rPr lang="en-US" sz="2400" dirty="0" err="1" smtClean="0"/>
              <a:t>nhiều</a:t>
            </a:r>
            <a:r>
              <a:rPr lang="en-US" sz="2400" dirty="0" smtClean="0"/>
              <a:t> </a:t>
            </a:r>
            <a:r>
              <a:rPr lang="en-US" sz="2400" dirty="0" err="1" smtClean="0"/>
              <a:t>nét</a:t>
            </a:r>
            <a:r>
              <a:rPr lang="en-US" sz="2400" dirty="0" smtClean="0"/>
              <a:t> </a:t>
            </a:r>
            <a:r>
              <a:rPr lang="en-US" sz="2400" dirty="0" err="1" smtClean="0"/>
              <a:t>văn</a:t>
            </a:r>
            <a:r>
              <a:rPr lang="en-US" sz="2400" dirty="0" smtClean="0"/>
              <a:t> </a:t>
            </a:r>
            <a:r>
              <a:rPr lang="en-US" sz="2400" dirty="0" err="1" smtClean="0"/>
              <a:t>hóa</a:t>
            </a:r>
            <a:r>
              <a:rPr lang="en-US" sz="2400" dirty="0" smtClean="0"/>
              <a:t> </a:t>
            </a:r>
            <a:r>
              <a:rPr lang="en-US" sz="2400" dirty="0" err="1" smtClean="0"/>
              <a:t>giống</a:t>
            </a:r>
            <a:r>
              <a:rPr lang="en-US" sz="2400" dirty="0" smtClean="0"/>
              <a:t> VN</a:t>
            </a:r>
          </a:p>
          <a:p>
            <a:r>
              <a:rPr lang="en-US" sz="2400" dirty="0" err="1" smtClean="0"/>
              <a:t>Cũng</a:t>
            </a:r>
            <a:r>
              <a:rPr lang="en-US" sz="2400" dirty="0" smtClean="0"/>
              <a:t> </a:t>
            </a:r>
            <a:r>
              <a:rPr lang="en-US" sz="2400" dirty="0" err="1" smtClean="0"/>
              <a:t>giống</a:t>
            </a:r>
            <a:r>
              <a:rPr lang="en-US" sz="2400" dirty="0" smtClean="0"/>
              <a:t> </a:t>
            </a:r>
            <a:r>
              <a:rPr lang="en-US" sz="2400" dirty="0" err="1" smtClean="0"/>
              <a:t>như</a:t>
            </a:r>
            <a:r>
              <a:rPr lang="en-US" sz="2400" dirty="0" smtClean="0"/>
              <a:t> </a:t>
            </a:r>
            <a:r>
              <a:rPr lang="en-US" sz="2400" dirty="0" err="1" smtClean="0"/>
              <a:t>người</a:t>
            </a:r>
            <a:r>
              <a:rPr lang="en-US" sz="2400" dirty="0" smtClean="0"/>
              <a:t> </a:t>
            </a:r>
            <a:r>
              <a:rPr lang="en-US" sz="2400" dirty="0" err="1" smtClean="0"/>
              <a:t>Việt</a:t>
            </a:r>
            <a:r>
              <a:rPr lang="en-US" sz="2400" dirty="0" smtClean="0"/>
              <a:t>, </a:t>
            </a:r>
            <a:r>
              <a:rPr lang="en-US" sz="2400" dirty="0" err="1" smtClean="0"/>
              <a:t>người</a:t>
            </a:r>
            <a:r>
              <a:rPr lang="en-US" sz="2400" dirty="0" smtClean="0"/>
              <a:t> </a:t>
            </a:r>
            <a:r>
              <a:rPr lang="en-US" sz="2400" dirty="0" err="1" smtClean="0"/>
              <a:t>Trung</a:t>
            </a:r>
            <a:r>
              <a:rPr lang="en-US" sz="2400" dirty="0" smtClean="0"/>
              <a:t> </a:t>
            </a:r>
            <a:r>
              <a:rPr lang="en-US" sz="2400" dirty="0" err="1" smtClean="0"/>
              <a:t>Quốc</a:t>
            </a:r>
            <a:r>
              <a:rPr lang="en-US" sz="2400" dirty="0" smtClean="0"/>
              <a:t> </a:t>
            </a:r>
            <a:r>
              <a:rPr lang="en-US" sz="2400" dirty="0" err="1" smtClean="0"/>
              <a:t>thích</a:t>
            </a:r>
            <a:r>
              <a:rPr lang="en-US" sz="2400" dirty="0" smtClean="0"/>
              <a:t> </a:t>
            </a:r>
            <a:r>
              <a:rPr lang="en-US" sz="2400" dirty="0" err="1" smtClean="0"/>
              <a:t>giao</a:t>
            </a:r>
            <a:r>
              <a:rPr lang="en-US" sz="2400" dirty="0" smtClean="0"/>
              <a:t> </a:t>
            </a:r>
            <a:r>
              <a:rPr lang="en-US" sz="2400" dirty="0" err="1" smtClean="0"/>
              <a:t>tiếp</a:t>
            </a:r>
            <a:r>
              <a:rPr lang="en-US" sz="2400" dirty="0" smtClean="0"/>
              <a:t>, </a:t>
            </a:r>
            <a:r>
              <a:rPr lang="en-US" sz="2400" dirty="0" err="1" smtClean="0"/>
              <a:t>thích</a:t>
            </a:r>
            <a:r>
              <a:rPr lang="en-US" sz="2400" dirty="0" smtClean="0"/>
              <a:t> </a:t>
            </a:r>
            <a:r>
              <a:rPr lang="en-US" sz="2400" dirty="0" err="1" smtClean="0"/>
              <a:t>gặp</a:t>
            </a:r>
            <a:r>
              <a:rPr lang="en-US" sz="2400" dirty="0" smtClean="0"/>
              <a:t> </a:t>
            </a:r>
            <a:r>
              <a:rPr lang="en-US" sz="2400" dirty="0" err="1" smtClean="0"/>
              <a:t>gỡ</a:t>
            </a:r>
            <a:r>
              <a:rPr lang="en-US" sz="2400" dirty="0" smtClean="0"/>
              <a:t>. </a:t>
            </a:r>
          </a:p>
          <a:p>
            <a:r>
              <a:rPr lang="en-US" sz="2400" dirty="0" err="1" smtClean="0"/>
              <a:t>Người</a:t>
            </a:r>
            <a:r>
              <a:rPr lang="en-US" sz="2400" dirty="0" smtClean="0"/>
              <a:t> </a:t>
            </a:r>
            <a:r>
              <a:rPr lang="en-US" sz="2400" dirty="0" err="1" smtClean="0"/>
              <a:t>Trung</a:t>
            </a:r>
            <a:r>
              <a:rPr lang="en-US" sz="2400" dirty="0" smtClean="0"/>
              <a:t> </a:t>
            </a:r>
            <a:r>
              <a:rPr lang="en-US" sz="2400" dirty="0" err="1" smtClean="0"/>
              <a:t>Quốc</a:t>
            </a:r>
            <a:r>
              <a:rPr lang="en-US" sz="2400" dirty="0" smtClean="0"/>
              <a:t> </a:t>
            </a:r>
            <a:r>
              <a:rPr lang="en-US" sz="2400" dirty="0" err="1" smtClean="0"/>
              <a:t>coi</a:t>
            </a:r>
            <a:r>
              <a:rPr lang="en-US" sz="2400" dirty="0" smtClean="0"/>
              <a:t> </a:t>
            </a:r>
            <a:r>
              <a:rPr lang="en-US" sz="2400" dirty="0" err="1" smtClean="0"/>
              <a:t>trọng</a:t>
            </a:r>
            <a:r>
              <a:rPr lang="en-US" sz="2400" dirty="0" smtClean="0"/>
              <a:t> </a:t>
            </a:r>
            <a:r>
              <a:rPr lang="en-US" sz="2400" dirty="0" err="1" smtClean="0"/>
              <a:t>chức</a:t>
            </a:r>
            <a:r>
              <a:rPr lang="en-US" sz="2400" dirty="0" smtClean="0"/>
              <a:t> </a:t>
            </a:r>
            <a:r>
              <a:rPr lang="en-US" sz="2400" dirty="0" err="1" smtClean="0"/>
              <a:t>vụ</a:t>
            </a:r>
            <a:r>
              <a:rPr lang="en-US" sz="2400" dirty="0" smtClean="0"/>
              <a:t> </a:t>
            </a:r>
            <a:r>
              <a:rPr lang="en-US" sz="2400" dirty="0" err="1" smtClean="0"/>
              <a:t>và</a:t>
            </a:r>
            <a:r>
              <a:rPr lang="en-US" sz="2400" dirty="0" smtClean="0"/>
              <a:t> </a:t>
            </a:r>
            <a:r>
              <a:rPr lang="en-US" sz="2400" dirty="0" err="1" smtClean="0"/>
              <a:t>bằng</a:t>
            </a:r>
            <a:r>
              <a:rPr lang="en-US" sz="2400" dirty="0" smtClean="0"/>
              <a:t> </a:t>
            </a:r>
            <a:r>
              <a:rPr lang="en-US" sz="2400" dirty="0" err="1" smtClean="0"/>
              <a:t>cấp</a:t>
            </a:r>
            <a:endParaRPr lang="en-US" sz="2400" dirty="0" smtClean="0"/>
          </a:p>
          <a:p>
            <a:r>
              <a:rPr lang="en-US" sz="2400" dirty="0" err="1" smtClean="0"/>
              <a:t>Cũng</a:t>
            </a:r>
            <a:r>
              <a:rPr lang="en-US" sz="2400" dirty="0" smtClean="0"/>
              <a:t> </a:t>
            </a:r>
            <a:r>
              <a:rPr lang="en-US" sz="2400" dirty="0" err="1" smtClean="0"/>
              <a:t>giống</a:t>
            </a:r>
            <a:r>
              <a:rPr lang="en-US" sz="2400" dirty="0" smtClean="0"/>
              <a:t> </a:t>
            </a:r>
            <a:r>
              <a:rPr lang="en-US" sz="2400" dirty="0" err="1" smtClean="0"/>
              <a:t>như</a:t>
            </a:r>
            <a:r>
              <a:rPr lang="en-US" sz="2400" dirty="0" smtClean="0"/>
              <a:t> </a:t>
            </a:r>
            <a:r>
              <a:rPr lang="en-US" sz="2400" dirty="0" err="1" smtClean="0"/>
              <a:t>người</a:t>
            </a:r>
            <a:r>
              <a:rPr lang="en-US" sz="2400" dirty="0" smtClean="0"/>
              <a:t> </a:t>
            </a:r>
            <a:r>
              <a:rPr lang="en-US" sz="2400" dirty="0" err="1" smtClean="0"/>
              <a:t>Việt</a:t>
            </a:r>
            <a:r>
              <a:rPr lang="en-US" sz="2400" dirty="0" smtClean="0"/>
              <a:t>, </a:t>
            </a:r>
            <a:r>
              <a:rPr lang="en-US" sz="2400" dirty="0" err="1" smtClean="0"/>
              <a:t>họ</a:t>
            </a:r>
            <a:r>
              <a:rPr lang="en-US" sz="2400" dirty="0" smtClean="0"/>
              <a:t> </a:t>
            </a:r>
            <a:r>
              <a:rPr lang="en-US" sz="2400" dirty="0" err="1" smtClean="0"/>
              <a:t>tên</a:t>
            </a:r>
            <a:r>
              <a:rPr lang="en-US" sz="2400" dirty="0" smtClean="0"/>
              <a:t> </a:t>
            </a:r>
            <a:r>
              <a:rPr lang="en-US" sz="2400" dirty="0" err="1" smtClean="0"/>
              <a:t>của</a:t>
            </a:r>
            <a:r>
              <a:rPr lang="en-US" sz="2400" dirty="0" smtClean="0"/>
              <a:t> </a:t>
            </a:r>
            <a:r>
              <a:rPr lang="en-US" sz="2400" dirty="0" err="1" smtClean="0"/>
              <a:t>người</a:t>
            </a:r>
            <a:r>
              <a:rPr lang="en-US" sz="2400" dirty="0" smtClean="0"/>
              <a:t> </a:t>
            </a:r>
            <a:r>
              <a:rPr lang="en-US" sz="2400" dirty="0" err="1" smtClean="0"/>
              <a:t>Trung</a:t>
            </a:r>
            <a:r>
              <a:rPr lang="en-US" sz="2400" dirty="0" smtClean="0"/>
              <a:t> </a:t>
            </a:r>
            <a:r>
              <a:rPr lang="en-US" sz="2400" dirty="0" err="1" smtClean="0"/>
              <a:t>Quốc</a:t>
            </a:r>
            <a:r>
              <a:rPr lang="en-US" sz="2400" dirty="0" smtClean="0"/>
              <a:t> </a:t>
            </a:r>
            <a:r>
              <a:rPr lang="en-US" sz="2400" dirty="0" err="1" smtClean="0"/>
              <a:t>thường</a:t>
            </a:r>
            <a:r>
              <a:rPr lang="en-US" sz="2400" dirty="0" smtClean="0"/>
              <a:t> </a:t>
            </a:r>
            <a:r>
              <a:rPr lang="en-US" sz="2400" dirty="0" err="1" smtClean="0"/>
              <a:t>có</a:t>
            </a:r>
            <a:r>
              <a:rPr lang="en-US" sz="2400" dirty="0" smtClean="0"/>
              <a:t> </a:t>
            </a:r>
            <a:r>
              <a:rPr lang="en-US" sz="2400" dirty="0" err="1" smtClean="0"/>
              <a:t>ba</a:t>
            </a:r>
            <a:r>
              <a:rPr lang="en-US" sz="2400" dirty="0" smtClean="0"/>
              <a:t> </a:t>
            </a:r>
            <a:r>
              <a:rPr lang="en-US" sz="2400" dirty="0" err="1" smtClean="0"/>
              <a:t>từ</a:t>
            </a:r>
            <a:r>
              <a:rPr lang="en-US" sz="2400" dirty="0" smtClean="0"/>
              <a:t> </a:t>
            </a:r>
            <a:r>
              <a:rPr lang="en-US" sz="2400" dirty="0" err="1" smtClean="0"/>
              <a:t>tố</a:t>
            </a:r>
            <a:r>
              <a:rPr lang="en-US" sz="2400" dirty="0" smtClean="0"/>
              <a:t>: </a:t>
            </a:r>
            <a:r>
              <a:rPr lang="en-US" sz="2400" dirty="0" err="1" smtClean="0"/>
              <a:t>họ</a:t>
            </a:r>
            <a:r>
              <a:rPr lang="en-US" sz="2400" dirty="0" smtClean="0"/>
              <a:t>, </a:t>
            </a:r>
            <a:r>
              <a:rPr lang="en-US" sz="2400" dirty="0" err="1" smtClean="0"/>
              <a:t>họ</a:t>
            </a:r>
            <a:r>
              <a:rPr lang="en-US" sz="2400" dirty="0" smtClean="0"/>
              <a:t> </a:t>
            </a:r>
            <a:r>
              <a:rPr lang="en-US" sz="2400" dirty="0" err="1" smtClean="0"/>
              <a:t>đệm</a:t>
            </a:r>
            <a:r>
              <a:rPr lang="en-US" sz="2400" dirty="0" smtClean="0"/>
              <a:t> </a:t>
            </a:r>
            <a:r>
              <a:rPr lang="en-US" sz="2400" dirty="0" err="1" smtClean="0"/>
              <a:t>và</a:t>
            </a:r>
            <a:r>
              <a:rPr lang="en-US" sz="2400" dirty="0" smtClean="0"/>
              <a:t> </a:t>
            </a:r>
            <a:r>
              <a:rPr lang="en-US" sz="2400" dirty="0" err="1" smtClean="0"/>
              <a:t>tên</a:t>
            </a:r>
            <a:r>
              <a:rPr lang="en-US" sz="2400" dirty="0" smtClean="0"/>
              <a:t>. </a:t>
            </a:r>
            <a:r>
              <a:rPr lang="en-US" sz="2400" dirty="0" err="1" smtClean="0"/>
              <a:t>Nhưng</a:t>
            </a:r>
            <a:r>
              <a:rPr lang="en-US" sz="2400" dirty="0" smtClean="0"/>
              <a:t> </a:t>
            </a:r>
            <a:r>
              <a:rPr lang="en-US" sz="2400" dirty="0" err="1" smtClean="0"/>
              <a:t>khác</a:t>
            </a:r>
            <a:r>
              <a:rPr lang="en-US" sz="2400" dirty="0" smtClean="0"/>
              <a:t> </a:t>
            </a:r>
            <a:r>
              <a:rPr lang="en-US" sz="2400" dirty="0" err="1" smtClean="0"/>
              <a:t>với</a:t>
            </a:r>
            <a:r>
              <a:rPr lang="en-US" sz="2400" dirty="0" smtClean="0"/>
              <a:t> </a:t>
            </a:r>
            <a:r>
              <a:rPr lang="en-US" sz="2400" dirty="0" err="1" smtClean="0"/>
              <a:t>người</a:t>
            </a:r>
            <a:r>
              <a:rPr lang="en-US" sz="2400" dirty="0" smtClean="0"/>
              <a:t> </a:t>
            </a:r>
            <a:r>
              <a:rPr lang="en-US" sz="2400" dirty="0" err="1" smtClean="0"/>
              <a:t>Việt</a:t>
            </a:r>
            <a:r>
              <a:rPr lang="en-US" sz="2400" dirty="0" smtClean="0"/>
              <a:t> </a:t>
            </a:r>
            <a:r>
              <a:rPr lang="en-US" sz="2400" dirty="0" err="1" smtClean="0"/>
              <a:t>người</a:t>
            </a:r>
            <a:r>
              <a:rPr lang="en-US" sz="2400" dirty="0" smtClean="0"/>
              <a:t> </a:t>
            </a:r>
            <a:r>
              <a:rPr lang="en-US" sz="2400" dirty="0" err="1" smtClean="0"/>
              <a:t>Trung</a:t>
            </a:r>
            <a:r>
              <a:rPr lang="en-US" sz="2400" dirty="0" smtClean="0"/>
              <a:t> </a:t>
            </a:r>
            <a:r>
              <a:rPr lang="en-US" sz="2400" dirty="0" err="1" smtClean="0"/>
              <a:t>Quốc</a:t>
            </a:r>
            <a:r>
              <a:rPr lang="en-US" sz="2400" dirty="0" smtClean="0"/>
              <a:t> </a:t>
            </a:r>
            <a:r>
              <a:rPr lang="en-US" sz="2400" dirty="0" err="1" smtClean="0"/>
              <a:t>thường</a:t>
            </a:r>
            <a:r>
              <a:rPr lang="en-US" sz="2400" dirty="0" smtClean="0"/>
              <a:t> </a:t>
            </a:r>
            <a:r>
              <a:rPr lang="en-US" sz="2400" dirty="0" err="1" smtClean="0"/>
              <a:t>gọi</a:t>
            </a:r>
            <a:r>
              <a:rPr lang="en-US" sz="2400" dirty="0" smtClean="0"/>
              <a:t> </a:t>
            </a:r>
            <a:r>
              <a:rPr lang="en-US" sz="2400" dirty="0" err="1" smtClean="0"/>
              <a:t>nhau</a:t>
            </a:r>
            <a:r>
              <a:rPr lang="en-US" sz="2400" dirty="0" smtClean="0"/>
              <a:t> </a:t>
            </a:r>
            <a:r>
              <a:rPr lang="en-US" sz="2400" dirty="0" err="1" smtClean="0"/>
              <a:t>bằng</a:t>
            </a:r>
            <a:r>
              <a:rPr lang="en-US" sz="2400" dirty="0" smtClean="0"/>
              <a:t> </a:t>
            </a:r>
            <a:r>
              <a:rPr lang="en-US" sz="2400" dirty="0" err="1" smtClean="0"/>
              <a:t>họ</a:t>
            </a:r>
            <a:r>
              <a:rPr lang="en-US" sz="2400" dirty="0" smtClean="0"/>
              <a:t> </a:t>
            </a:r>
            <a:r>
              <a:rPr lang="en-US" sz="2400" dirty="0" err="1" smtClean="0"/>
              <a:t>kèm</a:t>
            </a:r>
            <a:r>
              <a:rPr lang="en-US" sz="2400" dirty="0" smtClean="0"/>
              <a:t> </a:t>
            </a:r>
            <a:r>
              <a:rPr lang="en-US" sz="2400" dirty="0" err="1" smtClean="0"/>
              <a:t>theo</a:t>
            </a:r>
            <a:r>
              <a:rPr lang="en-US" sz="2400" dirty="0" smtClean="0"/>
              <a:t> </a:t>
            </a:r>
            <a:r>
              <a:rPr lang="en-US" sz="2400" dirty="0" err="1" smtClean="0"/>
              <a:t>chức</a:t>
            </a:r>
            <a:r>
              <a:rPr lang="en-US" sz="2400" dirty="0" smtClean="0"/>
              <a:t> </a:t>
            </a:r>
            <a:r>
              <a:rPr lang="en-US" sz="2400" dirty="0" err="1" smtClean="0"/>
              <a:t>vụ</a:t>
            </a:r>
            <a:r>
              <a:rPr lang="en-US" sz="2400" dirty="0" smtClean="0"/>
              <a:t>. </a:t>
            </a:r>
            <a:r>
              <a:rPr lang="en-US" sz="2400" dirty="0" err="1" smtClean="0"/>
              <a:t>Ví</a:t>
            </a:r>
            <a:r>
              <a:rPr lang="en-US" sz="2400" dirty="0" smtClean="0"/>
              <a:t> </a:t>
            </a:r>
            <a:r>
              <a:rPr lang="en-US" sz="2400" dirty="0" err="1" smtClean="0"/>
              <a:t>dụ</a:t>
            </a:r>
            <a:r>
              <a:rPr lang="en-US" sz="2400" dirty="0" smtClean="0"/>
              <a:t>: </a:t>
            </a:r>
            <a:r>
              <a:rPr lang="en-US" sz="2400" dirty="0" err="1" smtClean="0"/>
              <a:t>Bí</a:t>
            </a:r>
            <a:r>
              <a:rPr lang="en-US" sz="2400" dirty="0" smtClean="0"/>
              <a:t> </a:t>
            </a:r>
            <a:r>
              <a:rPr lang="en-US" sz="2400" dirty="0" err="1" smtClean="0"/>
              <a:t>Thư</a:t>
            </a:r>
            <a:r>
              <a:rPr lang="en-US" sz="2400" dirty="0" smtClean="0"/>
              <a:t> Chu, </a:t>
            </a:r>
            <a:r>
              <a:rPr lang="en-US" sz="2400" dirty="0" err="1" smtClean="0"/>
              <a:t>Đội</a:t>
            </a:r>
            <a:r>
              <a:rPr lang="en-US" sz="2400" dirty="0" smtClean="0"/>
              <a:t> </a:t>
            </a:r>
            <a:r>
              <a:rPr lang="en-US" sz="2400" dirty="0" err="1" smtClean="0"/>
              <a:t>Trưởng</a:t>
            </a:r>
            <a:r>
              <a:rPr lang="en-US" sz="2400" dirty="0" smtClean="0"/>
              <a:t> </a:t>
            </a:r>
            <a:r>
              <a:rPr lang="en-US" sz="2400" dirty="0" err="1" smtClean="0"/>
              <a:t>Mã</a:t>
            </a:r>
            <a:r>
              <a:rPr lang="en-US" sz="2400" dirty="0" smtClean="0"/>
              <a:t> (Chu </a:t>
            </a:r>
            <a:r>
              <a:rPr lang="en-US" sz="2400" dirty="0" err="1" smtClean="0"/>
              <a:t>và</a:t>
            </a:r>
            <a:r>
              <a:rPr lang="en-US" sz="2400" dirty="0" smtClean="0"/>
              <a:t> </a:t>
            </a:r>
            <a:r>
              <a:rPr lang="en-US" sz="2400" dirty="0" err="1" smtClean="0"/>
              <a:t>Mã</a:t>
            </a:r>
            <a:r>
              <a:rPr lang="en-US" sz="2400" dirty="0" smtClean="0"/>
              <a:t> </a:t>
            </a:r>
            <a:r>
              <a:rPr lang="en-US" sz="2400" dirty="0" err="1" smtClean="0"/>
              <a:t>là</a:t>
            </a:r>
            <a:r>
              <a:rPr lang="en-US" sz="2400" dirty="0" smtClean="0"/>
              <a:t> </a:t>
            </a:r>
            <a:r>
              <a:rPr lang="en-US" sz="2400" dirty="0" err="1" smtClean="0"/>
              <a:t>họ</a:t>
            </a:r>
            <a:r>
              <a:rPr lang="en-US" sz="2400" dirty="0" smtClean="0"/>
              <a:t>).</a:t>
            </a:r>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r>
              <a:rPr lang="en-US" sz="2800" dirty="0" err="1" smtClean="0"/>
              <a:t>Khi</a:t>
            </a:r>
            <a:r>
              <a:rPr lang="en-US" sz="2800" dirty="0" smtClean="0"/>
              <a:t> </a:t>
            </a:r>
            <a:r>
              <a:rPr lang="en-US" sz="2800" dirty="0" err="1" smtClean="0"/>
              <a:t>tiếp</a:t>
            </a:r>
            <a:r>
              <a:rPr lang="en-US" sz="2800" dirty="0" smtClean="0"/>
              <a:t> </a:t>
            </a:r>
            <a:r>
              <a:rPr lang="en-US" sz="2800" dirty="0" err="1" smtClean="0"/>
              <a:t>xúc</a:t>
            </a:r>
            <a:r>
              <a:rPr lang="en-US" sz="2800" dirty="0" smtClean="0"/>
              <a:t> </a:t>
            </a:r>
            <a:r>
              <a:rPr lang="en-US" sz="2800" dirty="0" err="1" smtClean="0"/>
              <a:t>với</a:t>
            </a:r>
            <a:r>
              <a:rPr lang="en-US" sz="2800" dirty="0" smtClean="0"/>
              <a:t> </a:t>
            </a:r>
            <a:r>
              <a:rPr lang="en-US" sz="2800" dirty="0" err="1" smtClean="0"/>
              <a:t>người</a:t>
            </a:r>
            <a:r>
              <a:rPr lang="en-US" sz="2800" dirty="0" smtClean="0"/>
              <a:t> </a:t>
            </a:r>
            <a:r>
              <a:rPr lang="en-US" sz="2800" dirty="0" err="1" smtClean="0"/>
              <a:t>Trung</a:t>
            </a:r>
            <a:r>
              <a:rPr lang="en-US" sz="2800" dirty="0" smtClean="0"/>
              <a:t> </a:t>
            </a:r>
            <a:r>
              <a:rPr lang="en-US" sz="2800" dirty="0" err="1" smtClean="0"/>
              <a:t>Quốc</a:t>
            </a:r>
            <a:r>
              <a:rPr lang="en-US" sz="2800" dirty="0" smtClean="0"/>
              <a:t>, </a:t>
            </a:r>
            <a:r>
              <a:rPr lang="en-US" sz="2800" dirty="0" err="1" smtClean="0"/>
              <a:t>có</a:t>
            </a:r>
            <a:r>
              <a:rPr lang="en-US" sz="2800" dirty="0" smtClean="0"/>
              <a:t> </a:t>
            </a:r>
            <a:r>
              <a:rPr lang="en-US" sz="2800" dirty="0" err="1" smtClean="0"/>
              <a:t>thể</a:t>
            </a:r>
            <a:r>
              <a:rPr lang="en-US" sz="2800" dirty="0" smtClean="0"/>
              <a:t> </a:t>
            </a:r>
            <a:r>
              <a:rPr lang="en-US" sz="2800" dirty="0" err="1" smtClean="0"/>
              <a:t>đề</a:t>
            </a:r>
            <a:r>
              <a:rPr lang="en-US" sz="2800" dirty="0" smtClean="0"/>
              <a:t> </a:t>
            </a:r>
            <a:r>
              <a:rPr lang="en-US" sz="2800" dirty="0" err="1" smtClean="0"/>
              <a:t>cập</a:t>
            </a:r>
            <a:r>
              <a:rPr lang="en-US" sz="2800" dirty="0" smtClean="0"/>
              <a:t> </a:t>
            </a:r>
            <a:r>
              <a:rPr lang="en-US" sz="2800" dirty="0" err="1" smtClean="0"/>
              <a:t>những</a:t>
            </a:r>
            <a:r>
              <a:rPr lang="en-US" sz="2800" dirty="0" smtClean="0"/>
              <a:t> </a:t>
            </a:r>
            <a:r>
              <a:rPr lang="en-US" sz="2800" dirty="0" err="1" smtClean="0"/>
              <a:t>vấn</a:t>
            </a:r>
            <a:r>
              <a:rPr lang="en-US" sz="2800" dirty="0" smtClean="0"/>
              <a:t> </a:t>
            </a:r>
            <a:r>
              <a:rPr lang="en-US" sz="2800" dirty="0" err="1" smtClean="0"/>
              <a:t>đề</a:t>
            </a:r>
            <a:r>
              <a:rPr lang="en-US" sz="2800" dirty="0" smtClean="0"/>
              <a:t> </a:t>
            </a:r>
            <a:r>
              <a:rPr lang="en-US" sz="2800" dirty="0" err="1" smtClean="0"/>
              <a:t>rất</a:t>
            </a:r>
            <a:r>
              <a:rPr lang="en-US" sz="2800" dirty="0" smtClean="0"/>
              <a:t> </a:t>
            </a:r>
            <a:r>
              <a:rPr lang="en-US" sz="2800" dirty="0" err="1" smtClean="0"/>
              <a:t>riêng</a:t>
            </a:r>
            <a:r>
              <a:rPr lang="en-US" sz="2800" dirty="0" smtClean="0"/>
              <a:t> </a:t>
            </a:r>
            <a:r>
              <a:rPr lang="en-US" sz="2800" dirty="0" err="1" smtClean="0"/>
              <a:t>tư</a:t>
            </a:r>
            <a:endParaRPr lang="en-US" sz="2800" dirty="0" smtClean="0"/>
          </a:p>
          <a:p>
            <a:r>
              <a:rPr lang="en-US" sz="2800" dirty="0" err="1" smtClean="0"/>
              <a:t>Trong</a:t>
            </a:r>
            <a:r>
              <a:rPr lang="en-US" sz="2800" dirty="0" smtClean="0"/>
              <a:t> </a:t>
            </a:r>
            <a:r>
              <a:rPr lang="en-US" sz="2800" dirty="0" err="1" smtClean="0"/>
              <a:t>giao</a:t>
            </a:r>
            <a:r>
              <a:rPr lang="en-US" sz="2800" dirty="0" smtClean="0"/>
              <a:t> </a:t>
            </a:r>
            <a:r>
              <a:rPr lang="en-US" sz="2800" dirty="0" err="1" smtClean="0"/>
              <a:t>tiếp</a:t>
            </a:r>
            <a:r>
              <a:rPr lang="en-US" sz="2800" dirty="0" smtClean="0"/>
              <a:t>, </a:t>
            </a:r>
            <a:r>
              <a:rPr lang="en-US" sz="2800" dirty="0" err="1" smtClean="0"/>
              <a:t>người</a:t>
            </a:r>
            <a:r>
              <a:rPr lang="en-US" sz="2800" dirty="0" smtClean="0"/>
              <a:t> </a:t>
            </a:r>
            <a:r>
              <a:rPr lang="en-US" sz="2800" dirty="0" err="1" smtClean="0"/>
              <a:t>Trung</a:t>
            </a:r>
            <a:r>
              <a:rPr lang="en-US" sz="2800" dirty="0" smtClean="0"/>
              <a:t> </a:t>
            </a:r>
            <a:r>
              <a:rPr lang="en-US" sz="2800" dirty="0" err="1" smtClean="0"/>
              <a:t>Quốc</a:t>
            </a:r>
            <a:r>
              <a:rPr lang="en-US" sz="2800" dirty="0" smtClean="0"/>
              <a:t> </a:t>
            </a:r>
            <a:r>
              <a:rPr lang="en-US" sz="2800" dirty="0" err="1" smtClean="0"/>
              <a:t>không</a:t>
            </a:r>
            <a:r>
              <a:rPr lang="en-US" sz="2800" dirty="0" smtClean="0"/>
              <a:t> </a:t>
            </a:r>
            <a:r>
              <a:rPr lang="en-US" sz="2800" dirty="0" err="1" smtClean="0"/>
              <a:t>quen</a:t>
            </a:r>
            <a:r>
              <a:rPr lang="en-US" sz="2800" dirty="0" smtClean="0"/>
              <a:t> </a:t>
            </a:r>
            <a:r>
              <a:rPr lang="en-US" sz="2800" dirty="0" err="1" smtClean="0"/>
              <a:t>đụng</a:t>
            </a:r>
            <a:r>
              <a:rPr lang="en-US" sz="2800" dirty="0" smtClean="0"/>
              <a:t> </a:t>
            </a:r>
            <a:r>
              <a:rPr lang="en-US" sz="2800" dirty="0" err="1" smtClean="0"/>
              <a:t>chạm</a:t>
            </a:r>
            <a:r>
              <a:rPr lang="en-US" sz="2800" dirty="0" smtClean="0"/>
              <a:t>, </a:t>
            </a:r>
            <a:r>
              <a:rPr lang="en-US" sz="2800" dirty="0" err="1" smtClean="0"/>
              <a:t>như</a:t>
            </a:r>
            <a:r>
              <a:rPr lang="en-US" sz="2800" dirty="0" smtClean="0"/>
              <a:t> </a:t>
            </a:r>
            <a:r>
              <a:rPr lang="en-US" sz="2800" dirty="0" err="1" smtClean="0"/>
              <a:t>ôm</a:t>
            </a:r>
            <a:r>
              <a:rPr lang="en-US" sz="2800" dirty="0" smtClean="0"/>
              <a:t> </a:t>
            </a:r>
            <a:r>
              <a:rPr lang="en-US" sz="2800" dirty="0" err="1" smtClean="0"/>
              <a:t>hôn</a:t>
            </a:r>
            <a:r>
              <a:rPr lang="en-US" sz="2800" dirty="0" smtClean="0"/>
              <a:t>, </a:t>
            </a:r>
            <a:r>
              <a:rPr lang="en-US" sz="2800" dirty="0" err="1" smtClean="0"/>
              <a:t>cầm</a:t>
            </a:r>
            <a:r>
              <a:rPr lang="en-US" sz="2800" dirty="0" smtClean="0"/>
              <a:t> </a:t>
            </a:r>
            <a:r>
              <a:rPr lang="en-US" sz="2800" dirty="0" err="1" smtClean="0"/>
              <a:t>tay</a:t>
            </a:r>
            <a:r>
              <a:rPr lang="en-US" sz="2800" dirty="0" smtClean="0"/>
              <a:t>, </a:t>
            </a:r>
            <a:r>
              <a:rPr lang="en-US" sz="2800" dirty="0" err="1" smtClean="0"/>
              <a:t>khoác</a:t>
            </a:r>
            <a:r>
              <a:rPr lang="en-US" sz="2800" dirty="0" smtClean="0"/>
              <a:t> </a:t>
            </a:r>
            <a:r>
              <a:rPr lang="en-US" sz="2800" dirty="0" err="1" smtClean="0"/>
              <a:t>tay</a:t>
            </a:r>
            <a:r>
              <a:rPr lang="en-US" sz="2800" dirty="0" smtClean="0"/>
              <a:t> </a:t>
            </a:r>
            <a:r>
              <a:rPr lang="en-US" sz="2800" dirty="0" err="1" smtClean="0"/>
              <a:t>v.v</a:t>
            </a:r>
            <a:r>
              <a:rPr lang="en-US" sz="2800" dirty="0" smtClean="0"/>
              <a:t>…</a:t>
            </a:r>
            <a:endParaRPr lang="en-US" sz="2800" dirty="0" smtClean="0"/>
          </a:p>
          <a:p>
            <a:r>
              <a:rPr lang="en-US" sz="2800" dirty="0" err="1" smtClean="0"/>
              <a:t>Người</a:t>
            </a:r>
            <a:r>
              <a:rPr lang="en-US" sz="2800" dirty="0" smtClean="0"/>
              <a:t> </a:t>
            </a:r>
            <a:r>
              <a:rPr lang="en-US" sz="2800" dirty="0" err="1" smtClean="0"/>
              <a:t>Trung</a:t>
            </a:r>
            <a:r>
              <a:rPr lang="en-US" sz="2800" dirty="0" smtClean="0"/>
              <a:t> </a:t>
            </a:r>
            <a:r>
              <a:rPr lang="en-US" sz="2800" dirty="0" err="1" smtClean="0"/>
              <a:t>Quốc</a:t>
            </a:r>
            <a:r>
              <a:rPr lang="en-US" sz="2800" dirty="0" smtClean="0"/>
              <a:t> </a:t>
            </a:r>
            <a:r>
              <a:rPr lang="en-US" sz="2800" dirty="0" err="1" smtClean="0"/>
              <a:t>thâm</a:t>
            </a:r>
            <a:r>
              <a:rPr lang="en-US" sz="2800" dirty="0" smtClean="0"/>
              <a:t> </a:t>
            </a:r>
            <a:r>
              <a:rPr lang="en-US" sz="2800" dirty="0" err="1" smtClean="0"/>
              <a:t>thúy</a:t>
            </a:r>
            <a:r>
              <a:rPr lang="en-US" sz="2800" dirty="0" smtClean="0"/>
              <a:t>, </a:t>
            </a:r>
            <a:r>
              <a:rPr lang="en-US" sz="2800" dirty="0" err="1" smtClean="0"/>
              <a:t>tư</a:t>
            </a:r>
            <a:r>
              <a:rPr lang="en-US" sz="2800" dirty="0" smtClean="0"/>
              <a:t> </a:t>
            </a:r>
            <a:r>
              <a:rPr lang="en-US" sz="2800" dirty="0" err="1" smtClean="0"/>
              <a:t>duy</a:t>
            </a:r>
            <a:r>
              <a:rPr lang="en-US" sz="2800" dirty="0" smtClean="0"/>
              <a:t> </a:t>
            </a:r>
            <a:r>
              <a:rPr lang="en-US" sz="2800" dirty="0" err="1" smtClean="0"/>
              <a:t>phân</a:t>
            </a:r>
            <a:r>
              <a:rPr lang="en-US" sz="2800" dirty="0" smtClean="0"/>
              <a:t> </a:t>
            </a:r>
            <a:r>
              <a:rPr lang="en-US" sz="2800" dirty="0" err="1" smtClean="0"/>
              <a:t>tích</a:t>
            </a:r>
            <a:r>
              <a:rPr lang="en-US" sz="2800" dirty="0" smtClean="0"/>
              <a:t> </a:t>
            </a:r>
            <a:r>
              <a:rPr lang="en-US" sz="2800" dirty="0" err="1" smtClean="0"/>
              <a:t>tốt</a:t>
            </a:r>
            <a:r>
              <a:rPr lang="en-US" sz="2800" dirty="0" smtClean="0"/>
              <a:t>, </a:t>
            </a:r>
            <a:r>
              <a:rPr lang="en-US" sz="2800" dirty="0" err="1" smtClean="0"/>
              <a:t>thích</a:t>
            </a:r>
            <a:r>
              <a:rPr lang="en-US" sz="2800" dirty="0" smtClean="0"/>
              <a:t> </a:t>
            </a:r>
            <a:r>
              <a:rPr lang="en-US" sz="2800" dirty="0" err="1" smtClean="0"/>
              <a:t>kinh</a:t>
            </a:r>
            <a:r>
              <a:rPr lang="en-US" sz="2800" dirty="0" smtClean="0"/>
              <a:t> </a:t>
            </a:r>
            <a:r>
              <a:rPr lang="en-US" sz="2800" dirty="0" err="1" smtClean="0"/>
              <a:t>doanh</a:t>
            </a:r>
            <a:r>
              <a:rPr lang="en-US" sz="2800" dirty="0" smtClean="0"/>
              <a:t> </a:t>
            </a:r>
            <a:r>
              <a:rPr lang="en-US" sz="2800" dirty="0" err="1" smtClean="0"/>
              <a:t>và</a:t>
            </a:r>
            <a:r>
              <a:rPr lang="en-US" sz="2800" dirty="0" smtClean="0"/>
              <a:t> </a:t>
            </a:r>
            <a:r>
              <a:rPr lang="en-US" sz="2800" dirty="0" err="1" smtClean="0"/>
              <a:t>kinh</a:t>
            </a:r>
            <a:r>
              <a:rPr lang="en-US" sz="2800" dirty="0" smtClean="0"/>
              <a:t> </a:t>
            </a:r>
            <a:r>
              <a:rPr lang="en-US" sz="2800" dirty="0" err="1" smtClean="0"/>
              <a:t>doanh</a:t>
            </a:r>
            <a:r>
              <a:rPr lang="en-US" sz="2800" dirty="0" smtClean="0"/>
              <a:t> </a:t>
            </a:r>
            <a:r>
              <a:rPr lang="en-US" sz="2800" dirty="0" err="1" smtClean="0"/>
              <a:t>giỏi</a:t>
            </a:r>
            <a:r>
              <a:rPr lang="en-US" sz="2800" dirty="0" smtClean="0"/>
              <a:t>. </a:t>
            </a:r>
          </a:p>
          <a:p>
            <a:r>
              <a:rPr lang="en-US" sz="2800" dirty="0" err="1" smtClean="0"/>
              <a:t>Người</a:t>
            </a:r>
            <a:r>
              <a:rPr lang="en-US" sz="2800" dirty="0" smtClean="0"/>
              <a:t> </a:t>
            </a:r>
            <a:r>
              <a:rPr lang="en-US" sz="2800" dirty="0" err="1" smtClean="0"/>
              <a:t>Trung</a:t>
            </a:r>
            <a:r>
              <a:rPr lang="en-US" sz="2800" dirty="0" smtClean="0"/>
              <a:t> </a:t>
            </a:r>
            <a:r>
              <a:rPr lang="en-US" sz="2800" dirty="0" err="1" smtClean="0"/>
              <a:t>Quốc</a:t>
            </a:r>
            <a:r>
              <a:rPr lang="en-US" sz="2800" dirty="0" smtClean="0"/>
              <a:t> </a:t>
            </a:r>
            <a:r>
              <a:rPr lang="en-US" sz="2800" dirty="0" err="1" smtClean="0"/>
              <a:t>có</a:t>
            </a:r>
            <a:r>
              <a:rPr lang="en-US" sz="2800" dirty="0" smtClean="0"/>
              <a:t> </a:t>
            </a:r>
            <a:r>
              <a:rPr lang="en-US" sz="2800" dirty="0" err="1" smtClean="0"/>
              <a:t>tính</a:t>
            </a:r>
            <a:r>
              <a:rPr lang="en-US" sz="2800" dirty="0" smtClean="0"/>
              <a:t> </a:t>
            </a:r>
            <a:r>
              <a:rPr lang="en-US" sz="2800" dirty="0" err="1" smtClean="0"/>
              <a:t>cộng</a:t>
            </a:r>
            <a:r>
              <a:rPr lang="en-US" sz="2800" dirty="0" smtClean="0"/>
              <a:t> </a:t>
            </a:r>
            <a:r>
              <a:rPr lang="en-US" sz="2800" dirty="0" err="1" smtClean="0"/>
              <a:t>đồng</a:t>
            </a:r>
            <a:r>
              <a:rPr lang="en-US" sz="2800" dirty="0" smtClean="0"/>
              <a:t> </a:t>
            </a:r>
            <a:r>
              <a:rPr lang="en-US" sz="2800" dirty="0" err="1" smtClean="0"/>
              <a:t>cao</a:t>
            </a:r>
            <a:r>
              <a:rPr lang="en-US" sz="2800" dirty="0" smtClean="0"/>
              <a:t>. </a:t>
            </a:r>
          </a:p>
          <a:p>
            <a:r>
              <a:rPr lang="en-US" sz="2800" dirty="0" err="1" smtClean="0"/>
              <a:t>Văn</a:t>
            </a:r>
            <a:r>
              <a:rPr lang="en-US" sz="2800" dirty="0" smtClean="0"/>
              <a:t> </a:t>
            </a:r>
            <a:r>
              <a:rPr lang="en-US" sz="2800" dirty="0" err="1" smtClean="0"/>
              <a:t>hóa</a:t>
            </a:r>
            <a:r>
              <a:rPr lang="en-US" sz="2800" dirty="0" smtClean="0"/>
              <a:t> </a:t>
            </a:r>
            <a:r>
              <a:rPr lang="en-US" sz="2800" dirty="0" err="1" smtClean="0"/>
              <a:t>ẩm</a:t>
            </a:r>
            <a:r>
              <a:rPr lang="en-US" sz="2800" dirty="0" smtClean="0"/>
              <a:t> </a:t>
            </a:r>
            <a:r>
              <a:rPr lang="en-US" sz="2800" dirty="0" err="1" smtClean="0"/>
              <a:t>thực</a:t>
            </a:r>
            <a:r>
              <a:rPr lang="en-US" sz="2800" dirty="0" smtClean="0"/>
              <a:t> </a:t>
            </a:r>
            <a:r>
              <a:rPr lang="en-US" sz="2800" dirty="0" err="1" smtClean="0"/>
              <a:t>của</a:t>
            </a:r>
            <a:r>
              <a:rPr lang="en-US" sz="2800" dirty="0" smtClean="0"/>
              <a:t> </a:t>
            </a:r>
            <a:r>
              <a:rPr lang="en-US" sz="2800" dirty="0" err="1" smtClean="0"/>
              <a:t>người</a:t>
            </a:r>
            <a:r>
              <a:rPr lang="en-US" sz="2800" dirty="0" smtClean="0"/>
              <a:t> </a:t>
            </a:r>
            <a:r>
              <a:rPr lang="en-US" sz="2800" dirty="0" err="1" smtClean="0"/>
              <a:t>Trung</a:t>
            </a:r>
            <a:r>
              <a:rPr lang="en-US" sz="2800" dirty="0" smtClean="0"/>
              <a:t> </a:t>
            </a:r>
            <a:r>
              <a:rPr lang="en-US" sz="2800" dirty="0" err="1" smtClean="0"/>
              <a:t>Quốc</a:t>
            </a:r>
            <a:r>
              <a:rPr lang="en-US" sz="2800" dirty="0" smtClean="0"/>
              <a:t> </a:t>
            </a:r>
            <a:r>
              <a:rPr lang="en-US" sz="2800" dirty="0" err="1" smtClean="0"/>
              <a:t>nổi</a:t>
            </a:r>
            <a:r>
              <a:rPr lang="en-US" sz="2800" dirty="0" smtClean="0"/>
              <a:t> </a:t>
            </a:r>
            <a:r>
              <a:rPr lang="en-US" sz="2800" dirty="0" err="1" smtClean="0"/>
              <a:t>tiếng</a:t>
            </a:r>
            <a:r>
              <a:rPr lang="en-US" sz="2800" dirty="0" smtClean="0"/>
              <a:t> </a:t>
            </a:r>
            <a:r>
              <a:rPr lang="en-US" sz="2800" dirty="0" err="1" smtClean="0"/>
              <a:t>thế</a:t>
            </a:r>
            <a:r>
              <a:rPr lang="en-US" sz="2800" dirty="0" smtClean="0"/>
              <a:t> </a:t>
            </a:r>
            <a:r>
              <a:rPr lang="en-US" sz="2800" dirty="0" err="1" smtClean="0"/>
              <a:t>giới</a:t>
            </a:r>
            <a:r>
              <a:rPr lang="en-US" sz="2800" dirty="0" smtClean="0"/>
              <a:t>. </a:t>
            </a:r>
            <a:endParaRPr lang="en-US"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Người</a:t>
            </a:r>
            <a:r>
              <a:rPr lang="en-US" dirty="0" smtClean="0"/>
              <a:t> </a:t>
            </a:r>
            <a:r>
              <a:rPr lang="en-US" dirty="0" err="1" smtClean="0"/>
              <a:t>Ấn</a:t>
            </a:r>
            <a:r>
              <a:rPr lang="en-US" dirty="0" smtClean="0"/>
              <a:t> </a:t>
            </a:r>
            <a:r>
              <a:rPr lang="en-US" dirty="0" err="1" smtClean="0"/>
              <a:t>Độ</a:t>
            </a:r>
            <a:endParaRPr lang="en-US" dirty="0"/>
          </a:p>
        </p:txBody>
      </p:sp>
      <p:sp>
        <p:nvSpPr>
          <p:cNvPr id="3" name="Content Placeholder 2"/>
          <p:cNvSpPr>
            <a:spLocks noGrp="1"/>
          </p:cNvSpPr>
          <p:nvPr>
            <p:ph idx="1"/>
          </p:nvPr>
        </p:nvSpPr>
        <p:spPr>
          <a:xfrm>
            <a:off x="381000" y="1066800"/>
            <a:ext cx="8229600" cy="5257800"/>
          </a:xfrm>
        </p:spPr>
        <p:txBody>
          <a:bodyPr/>
          <a:lstStyle/>
          <a:p>
            <a:r>
              <a:rPr lang="en-US" dirty="0" err="1" smtClean="0"/>
              <a:t>Ấn</a:t>
            </a:r>
            <a:r>
              <a:rPr lang="en-US" dirty="0" smtClean="0"/>
              <a:t> </a:t>
            </a:r>
            <a:r>
              <a:rPr lang="en-US" dirty="0" err="1" smtClean="0"/>
              <a:t>Độ</a:t>
            </a:r>
            <a:r>
              <a:rPr lang="en-US" dirty="0" smtClean="0"/>
              <a:t> </a:t>
            </a:r>
            <a:r>
              <a:rPr lang="en-US" dirty="0" err="1" smtClean="0"/>
              <a:t>là</a:t>
            </a:r>
            <a:r>
              <a:rPr lang="en-US" dirty="0" smtClean="0"/>
              <a:t> </a:t>
            </a:r>
            <a:r>
              <a:rPr lang="en-US" dirty="0" err="1" smtClean="0"/>
              <a:t>một</a:t>
            </a:r>
            <a:r>
              <a:rPr lang="en-US" dirty="0" smtClean="0"/>
              <a:t> </a:t>
            </a:r>
            <a:r>
              <a:rPr lang="en-US" dirty="0" err="1" smtClean="0"/>
              <a:t>đất</a:t>
            </a:r>
            <a:r>
              <a:rPr lang="en-US" dirty="0" smtClean="0"/>
              <a:t> </a:t>
            </a:r>
            <a:r>
              <a:rPr lang="en-US" dirty="0" err="1" smtClean="0"/>
              <a:t>nước</a:t>
            </a:r>
            <a:r>
              <a:rPr lang="en-US" dirty="0" smtClean="0"/>
              <a:t> </a:t>
            </a:r>
            <a:r>
              <a:rPr lang="en-US" dirty="0" err="1" smtClean="0"/>
              <a:t>rộng</a:t>
            </a:r>
            <a:r>
              <a:rPr lang="en-US" dirty="0" smtClean="0"/>
              <a:t> </a:t>
            </a:r>
            <a:r>
              <a:rPr lang="en-US" dirty="0" err="1" smtClean="0"/>
              <a:t>lớn</a:t>
            </a:r>
            <a:r>
              <a:rPr lang="en-US" dirty="0" smtClean="0"/>
              <a:t>, </a:t>
            </a:r>
            <a:r>
              <a:rPr lang="en-US" dirty="0" err="1" smtClean="0"/>
              <a:t>dân</a:t>
            </a:r>
            <a:r>
              <a:rPr lang="en-US" dirty="0" smtClean="0"/>
              <a:t> </a:t>
            </a:r>
            <a:r>
              <a:rPr lang="en-US" dirty="0" err="1" smtClean="0"/>
              <a:t>số</a:t>
            </a:r>
            <a:r>
              <a:rPr lang="en-US" dirty="0" smtClean="0"/>
              <a:t> </a:t>
            </a:r>
            <a:r>
              <a:rPr lang="en-US" dirty="0" err="1" smtClean="0"/>
              <a:t>đông</a:t>
            </a:r>
            <a:r>
              <a:rPr lang="en-US" dirty="0" smtClean="0"/>
              <a:t> </a:t>
            </a:r>
            <a:r>
              <a:rPr lang="en-US" dirty="0" err="1" smtClean="0"/>
              <a:t>nhì</a:t>
            </a:r>
            <a:r>
              <a:rPr lang="en-US" dirty="0" smtClean="0"/>
              <a:t> </a:t>
            </a:r>
            <a:r>
              <a:rPr lang="en-US" dirty="0" err="1" smtClean="0"/>
              <a:t>thế</a:t>
            </a:r>
            <a:r>
              <a:rPr lang="en-US" dirty="0" smtClean="0"/>
              <a:t> </a:t>
            </a:r>
            <a:r>
              <a:rPr lang="en-US" dirty="0" err="1" smtClean="0"/>
              <a:t>giới</a:t>
            </a:r>
            <a:r>
              <a:rPr lang="en-US" dirty="0" smtClean="0"/>
              <a:t> (</a:t>
            </a:r>
            <a:r>
              <a:rPr lang="en-US" dirty="0" err="1" smtClean="0"/>
              <a:t>sau</a:t>
            </a:r>
            <a:r>
              <a:rPr lang="en-US" dirty="0" smtClean="0"/>
              <a:t> </a:t>
            </a:r>
            <a:r>
              <a:rPr lang="en-US" dirty="0" err="1" smtClean="0"/>
              <a:t>Trung</a:t>
            </a:r>
            <a:r>
              <a:rPr lang="en-US" dirty="0" smtClean="0"/>
              <a:t> </a:t>
            </a:r>
            <a:r>
              <a:rPr lang="en-US" dirty="0" err="1" smtClean="0"/>
              <a:t>Quốc</a:t>
            </a:r>
            <a:r>
              <a:rPr lang="en-US" dirty="0" smtClean="0"/>
              <a:t>). </a:t>
            </a:r>
          </a:p>
          <a:p>
            <a:r>
              <a:rPr lang="en-US" dirty="0" err="1" smtClean="0"/>
              <a:t>Phong</a:t>
            </a:r>
            <a:r>
              <a:rPr lang="en-US" dirty="0" smtClean="0"/>
              <a:t> </a:t>
            </a:r>
            <a:r>
              <a:rPr lang="en-US" dirty="0" err="1" smtClean="0"/>
              <a:t>tục</a:t>
            </a:r>
            <a:r>
              <a:rPr lang="en-US" dirty="0" smtClean="0"/>
              <a:t>, </a:t>
            </a:r>
            <a:r>
              <a:rPr lang="en-US" dirty="0" err="1" smtClean="0"/>
              <a:t>tập</a:t>
            </a:r>
            <a:r>
              <a:rPr lang="en-US" dirty="0" smtClean="0"/>
              <a:t> </a:t>
            </a:r>
            <a:r>
              <a:rPr lang="en-US" dirty="0" err="1" smtClean="0"/>
              <a:t>quán</a:t>
            </a:r>
            <a:r>
              <a:rPr lang="en-US" dirty="0" smtClean="0"/>
              <a:t> </a:t>
            </a:r>
            <a:r>
              <a:rPr lang="en-US" dirty="0" err="1" smtClean="0"/>
              <a:t>Ấn</a:t>
            </a:r>
            <a:r>
              <a:rPr lang="en-US" dirty="0" smtClean="0"/>
              <a:t> </a:t>
            </a:r>
            <a:r>
              <a:rPr lang="en-US" dirty="0" err="1" smtClean="0"/>
              <a:t>Độ</a:t>
            </a:r>
            <a:r>
              <a:rPr lang="en-US" dirty="0" smtClean="0"/>
              <a:t> </a:t>
            </a:r>
            <a:r>
              <a:rPr lang="en-US" dirty="0" err="1" smtClean="0"/>
              <a:t>gắn</a:t>
            </a:r>
            <a:r>
              <a:rPr lang="en-US" dirty="0" smtClean="0"/>
              <a:t> </a:t>
            </a:r>
            <a:r>
              <a:rPr lang="en-US" dirty="0" err="1" smtClean="0"/>
              <a:t>liền</a:t>
            </a:r>
            <a:r>
              <a:rPr lang="en-US" dirty="0" smtClean="0"/>
              <a:t> </a:t>
            </a:r>
            <a:r>
              <a:rPr lang="en-US" dirty="0" err="1" smtClean="0"/>
              <a:t>với</a:t>
            </a:r>
            <a:r>
              <a:rPr lang="en-US" dirty="0" smtClean="0"/>
              <a:t> </a:t>
            </a:r>
            <a:r>
              <a:rPr lang="en-US" dirty="0" err="1" smtClean="0"/>
              <a:t>sự</a:t>
            </a:r>
            <a:r>
              <a:rPr lang="en-US" dirty="0" smtClean="0"/>
              <a:t> </a:t>
            </a:r>
            <a:r>
              <a:rPr lang="en-US" dirty="0" err="1" smtClean="0"/>
              <a:t>phân</a:t>
            </a:r>
            <a:r>
              <a:rPr lang="en-US" dirty="0" smtClean="0"/>
              <a:t> </a:t>
            </a:r>
            <a:r>
              <a:rPr lang="en-US" dirty="0" err="1" smtClean="0"/>
              <a:t>chia</a:t>
            </a:r>
            <a:r>
              <a:rPr lang="en-US" dirty="0" smtClean="0"/>
              <a:t> </a:t>
            </a:r>
            <a:r>
              <a:rPr lang="en-US" dirty="0" err="1" smtClean="0"/>
              <a:t>đẳng</a:t>
            </a:r>
            <a:r>
              <a:rPr lang="en-US" dirty="0" smtClean="0"/>
              <a:t> </a:t>
            </a:r>
            <a:r>
              <a:rPr lang="en-US" dirty="0" err="1" smtClean="0"/>
              <a:t>cấp</a:t>
            </a:r>
            <a:r>
              <a:rPr lang="en-US" dirty="0" smtClean="0"/>
              <a:t> </a:t>
            </a:r>
            <a:r>
              <a:rPr lang="en-US" dirty="0" err="1" smtClean="0"/>
              <a:t>và</a:t>
            </a:r>
            <a:r>
              <a:rPr lang="en-US" dirty="0" smtClean="0"/>
              <a:t> </a:t>
            </a:r>
            <a:r>
              <a:rPr lang="en-US" dirty="0" err="1" smtClean="0"/>
              <a:t>lễ</a:t>
            </a:r>
            <a:r>
              <a:rPr lang="en-US" dirty="0" smtClean="0"/>
              <a:t> </a:t>
            </a:r>
            <a:r>
              <a:rPr lang="en-US" dirty="0" err="1" smtClean="0"/>
              <a:t>nghi</a:t>
            </a:r>
            <a:r>
              <a:rPr lang="en-US" dirty="0" smtClean="0"/>
              <a:t> </a:t>
            </a:r>
            <a:r>
              <a:rPr lang="en-US" dirty="0" err="1" smtClean="0"/>
              <a:t>tôn</a:t>
            </a:r>
            <a:r>
              <a:rPr lang="en-US" dirty="0" smtClean="0"/>
              <a:t> </a:t>
            </a:r>
            <a:r>
              <a:rPr lang="en-US" dirty="0" err="1" smtClean="0"/>
              <a:t>giáo</a:t>
            </a:r>
            <a:r>
              <a:rPr lang="en-US" dirty="0" smtClean="0"/>
              <a:t>. </a:t>
            </a:r>
          </a:p>
          <a:p>
            <a:r>
              <a:rPr lang="en-US" dirty="0" smtClean="0"/>
              <a:t>    </a:t>
            </a:r>
            <a:r>
              <a:rPr lang="en-US" dirty="0" err="1" smtClean="0"/>
              <a:t>Người</a:t>
            </a:r>
            <a:r>
              <a:rPr lang="en-US" dirty="0" smtClean="0"/>
              <a:t> </a:t>
            </a:r>
            <a:r>
              <a:rPr lang="en-US" dirty="0" err="1" smtClean="0"/>
              <a:t>Ấn</a:t>
            </a:r>
            <a:r>
              <a:rPr lang="en-US" dirty="0" smtClean="0"/>
              <a:t> </a:t>
            </a:r>
            <a:r>
              <a:rPr lang="en-US" dirty="0" err="1" smtClean="0"/>
              <a:t>Độ</a:t>
            </a:r>
            <a:r>
              <a:rPr lang="en-US" dirty="0" smtClean="0"/>
              <a:t> </a:t>
            </a:r>
            <a:r>
              <a:rPr lang="en-US" dirty="0" err="1" smtClean="0"/>
              <a:t>thường</a:t>
            </a:r>
            <a:r>
              <a:rPr lang="en-US" dirty="0" smtClean="0"/>
              <a:t> </a:t>
            </a:r>
            <a:r>
              <a:rPr lang="en-US" dirty="0" err="1" smtClean="0"/>
              <a:t>chào</a:t>
            </a:r>
            <a:r>
              <a:rPr lang="en-US" dirty="0" smtClean="0"/>
              <a:t> </a:t>
            </a:r>
            <a:r>
              <a:rPr lang="en-US" dirty="0" err="1" smtClean="0"/>
              <a:t>nhau</a:t>
            </a:r>
            <a:r>
              <a:rPr lang="en-US" dirty="0" smtClean="0"/>
              <a:t> </a:t>
            </a:r>
            <a:r>
              <a:rPr lang="en-US" dirty="0" err="1" smtClean="0"/>
              <a:t>bằng</a:t>
            </a:r>
            <a:r>
              <a:rPr lang="en-US" dirty="0" smtClean="0"/>
              <a:t> </a:t>
            </a:r>
            <a:r>
              <a:rPr lang="en-US" dirty="0" err="1" smtClean="0"/>
              <a:t>cách</a:t>
            </a:r>
            <a:r>
              <a:rPr lang="en-US" dirty="0" smtClean="0"/>
              <a:t> </a:t>
            </a:r>
            <a:r>
              <a:rPr lang="en-US" dirty="0" err="1" smtClean="0"/>
              <a:t>chấp</a:t>
            </a:r>
            <a:r>
              <a:rPr lang="en-US" dirty="0" smtClean="0"/>
              <a:t> </a:t>
            </a:r>
            <a:r>
              <a:rPr lang="en-US" dirty="0" err="1" smtClean="0"/>
              <a:t>hai</a:t>
            </a:r>
            <a:r>
              <a:rPr lang="en-US" dirty="0" smtClean="0"/>
              <a:t> </a:t>
            </a:r>
            <a:r>
              <a:rPr lang="en-US" dirty="0" err="1" smtClean="0"/>
              <a:t>tay</a:t>
            </a:r>
            <a:r>
              <a:rPr lang="en-US" dirty="0" smtClean="0"/>
              <a:t> ở </a:t>
            </a:r>
            <a:r>
              <a:rPr lang="en-US" dirty="0" err="1" smtClean="0"/>
              <a:t>trước</a:t>
            </a:r>
            <a:r>
              <a:rPr lang="en-US" dirty="0" smtClean="0"/>
              <a:t> </a:t>
            </a:r>
            <a:r>
              <a:rPr lang="en-US" dirty="0" err="1" smtClean="0"/>
              <a:t>ngực</a:t>
            </a:r>
            <a:r>
              <a:rPr lang="en-US" dirty="0" smtClean="0"/>
              <a:t> hay </a:t>
            </a:r>
            <a:r>
              <a:rPr lang="en-US" dirty="0" err="1" smtClean="0"/>
              <a:t>ngang</a:t>
            </a:r>
            <a:r>
              <a:rPr lang="en-US" dirty="0" smtClean="0"/>
              <a:t> </a:t>
            </a:r>
            <a:r>
              <a:rPr lang="en-US" dirty="0" err="1" smtClean="0"/>
              <a:t>trán</a:t>
            </a:r>
            <a:r>
              <a:rPr lang="en-US" dirty="0" smtClean="0"/>
              <a:t> </a:t>
            </a:r>
            <a:r>
              <a:rPr lang="en-US" dirty="0" err="1" smtClean="0"/>
              <a:t>để</a:t>
            </a:r>
            <a:r>
              <a:rPr lang="en-US" dirty="0" smtClean="0"/>
              <a:t> </a:t>
            </a:r>
            <a:r>
              <a:rPr lang="en-US" dirty="0" err="1" smtClean="0"/>
              <a:t>thể</a:t>
            </a:r>
            <a:r>
              <a:rPr lang="en-US" dirty="0" smtClean="0"/>
              <a:t> </a:t>
            </a:r>
            <a:r>
              <a:rPr lang="en-US" dirty="0" err="1" smtClean="0"/>
              <a:t>hiện</a:t>
            </a:r>
            <a:r>
              <a:rPr lang="en-US" dirty="0" smtClean="0"/>
              <a:t> </a:t>
            </a:r>
            <a:r>
              <a:rPr lang="en-US" dirty="0" err="1" smtClean="0"/>
              <a:t>sự</a:t>
            </a:r>
            <a:r>
              <a:rPr lang="en-US" dirty="0" smtClean="0"/>
              <a:t> </a:t>
            </a:r>
            <a:r>
              <a:rPr lang="en-US" dirty="0" err="1" smtClean="0"/>
              <a:t>kính</a:t>
            </a:r>
            <a:r>
              <a:rPr lang="en-US" dirty="0" smtClean="0"/>
              <a:t> </a:t>
            </a:r>
            <a:r>
              <a:rPr lang="en-US" dirty="0" err="1" smtClean="0"/>
              <a:t>trọng</a:t>
            </a:r>
            <a:r>
              <a:rPr lang="en-US" dirty="0" smtClean="0"/>
              <a:t> </a:t>
            </a:r>
            <a:r>
              <a:rPr lang="en-US" dirty="0" err="1" smtClean="0"/>
              <a:t>đối</a:t>
            </a:r>
            <a:r>
              <a:rPr lang="en-US" dirty="0" smtClean="0"/>
              <a:t> </a:t>
            </a:r>
            <a:r>
              <a:rPr lang="en-US" dirty="0" err="1" smtClean="0"/>
              <a:t>với</a:t>
            </a:r>
            <a:r>
              <a:rPr lang="en-US" dirty="0" smtClean="0"/>
              <a:t> </a:t>
            </a:r>
            <a:r>
              <a:rPr lang="en-US" dirty="0" err="1" smtClean="0"/>
              <a:t>bề</a:t>
            </a:r>
            <a:r>
              <a:rPr lang="en-US" dirty="0" smtClean="0"/>
              <a:t> </a:t>
            </a:r>
            <a:r>
              <a:rPr lang="en-US" dirty="0" err="1" smtClean="0"/>
              <a:t>trên</a:t>
            </a:r>
            <a:r>
              <a:rPr lang="en-US" dirty="0" smtClean="0"/>
              <a:t>. </a:t>
            </a:r>
          </a:p>
          <a:p>
            <a:r>
              <a:rPr lang="en-US" dirty="0" smtClean="0"/>
              <a:t>     </a:t>
            </a:r>
            <a:r>
              <a:rPr lang="en-US" dirty="0" err="1" smtClean="0"/>
              <a:t>Người</a:t>
            </a:r>
            <a:r>
              <a:rPr lang="en-US" dirty="0" smtClean="0"/>
              <a:t> </a:t>
            </a:r>
            <a:r>
              <a:rPr lang="en-US" dirty="0" err="1" smtClean="0"/>
              <a:t>Ấn</a:t>
            </a:r>
            <a:r>
              <a:rPr lang="en-US" dirty="0" smtClean="0"/>
              <a:t> </a:t>
            </a:r>
            <a:r>
              <a:rPr lang="en-US" dirty="0" err="1" smtClean="0"/>
              <a:t>Độ</a:t>
            </a:r>
            <a:r>
              <a:rPr lang="en-US" dirty="0" smtClean="0"/>
              <a:t> </a:t>
            </a:r>
            <a:r>
              <a:rPr lang="en-US" dirty="0" err="1" smtClean="0"/>
              <a:t>rất</a:t>
            </a:r>
            <a:r>
              <a:rPr lang="en-US" dirty="0" smtClean="0"/>
              <a:t> </a:t>
            </a:r>
            <a:r>
              <a:rPr lang="en-US" dirty="0" err="1" smtClean="0"/>
              <a:t>mến</a:t>
            </a:r>
            <a:r>
              <a:rPr lang="en-US" dirty="0" smtClean="0"/>
              <a:t> </a:t>
            </a:r>
            <a:r>
              <a:rPr lang="en-US" dirty="0" err="1" smtClean="0"/>
              <a:t>khách</a:t>
            </a:r>
            <a:r>
              <a:rPr lang="en-US" dirty="0" smtClean="0"/>
              <a:t>.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Người</a:t>
            </a:r>
            <a:r>
              <a:rPr lang="en-US" dirty="0" smtClean="0"/>
              <a:t> Singapore</a:t>
            </a:r>
            <a:endParaRPr lang="en-US" dirty="0"/>
          </a:p>
        </p:txBody>
      </p:sp>
      <p:sp>
        <p:nvSpPr>
          <p:cNvPr id="3" name="Content Placeholder 2"/>
          <p:cNvSpPr>
            <a:spLocks noGrp="1"/>
          </p:cNvSpPr>
          <p:nvPr>
            <p:ph idx="1"/>
          </p:nvPr>
        </p:nvSpPr>
        <p:spPr>
          <a:xfrm>
            <a:off x="457200" y="1219200"/>
            <a:ext cx="8229600" cy="4906963"/>
          </a:xfrm>
        </p:spPr>
        <p:txBody>
          <a:bodyPr/>
          <a:lstStyle/>
          <a:p>
            <a:r>
              <a:rPr lang="en-US" sz="2000" dirty="0" smtClean="0"/>
              <a:t>Singapore </a:t>
            </a:r>
            <a:r>
              <a:rPr lang="en-US" sz="2000" dirty="0" err="1" smtClean="0"/>
              <a:t>là</a:t>
            </a:r>
            <a:r>
              <a:rPr lang="en-US" sz="2000" dirty="0" smtClean="0"/>
              <a:t> </a:t>
            </a:r>
            <a:r>
              <a:rPr lang="en-US" sz="2000" dirty="0" err="1" smtClean="0"/>
              <a:t>một</a:t>
            </a:r>
            <a:r>
              <a:rPr lang="en-US" sz="2000" dirty="0" smtClean="0"/>
              <a:t> </a:t>
            </a:r>
            <a:r>
              <a:rPr lang="en-US" sz="2000" dirty="0" err="1" smtClean="0"/>
              <a:t>đất</a:t>
            </a:r>
            <a:r>
              <a:rPr lang="en-US" sz="2000" dirty="0" smtClean="0"/>
              <a:t> </a:t>
            </a:r>
            <a:r>
              <a:rPr lang="en-US" sz="2000" dirty="0" err="1" smtClean="0"/>
              <a:t>nước</a:t>
            </a:r>
            <a:r>
              <a:rPr lang="en-US" sz="2000" dirty="0" smtClean="0"/>
              <a:t> </a:t>
            </a:r>
            <a:r>
              <a:rPr lang="en-US" sz="2000" dirty="0" err="1" smtClean="0"/>
              <a:t>nhỏ</a:t>
            </a:r>
            <a:r>
              <a:rPr lang="en-US" sz="2000" dirty="0" smtClean="0"/>
              <a:t> </a:t>
            </a:r>
            <a:r>
              <a:rPr lang="en-US" sz="2000" dirty="0" err="1" smtClean="0"/>
              <a:t>bé</a:t>
            </a:r>
            <a:r>
              <a:rPr lang="en-US" sz="2000" dirty="0" smtClean="0"/>
              <a:t>, </a:t>
            </a:r>
            <a:r>
              <a:rPr lang="en-US" sz="2000" dirty="0" err="1" smtClean="0"/>
              <a:t>diện</a:t>
            </a:r>
            <a:r>
              <a:rPr lang="en-US" sz="2000" dirty="0" smtClean="0"/>
              <a:t> </a:t>
            </a:r>
            <a:r>
              <a:rPr lang="en-US" sz="2000" dirty="0" err="1" smtClean="0"/>
              <a:t>tích</a:t>
            </a:r>
            <a:r>
              <a:rPr lang="en-US" sz="2000" dirty="0" smtClean="0"/>
              <a:t> </a:t>
            </a:r>
            <a:r>
              <a:rPr lang="en-US" sz="2000" dirty="0" err="1" smtClean="0"/>
              <a:t>chỉ</a:t>
            </a:r>
            <a:r>
              <a:rPr lang="en-US" sz="2000" dirty="0" smtClean="0"/>
              <a:t> </a:t>
            </a:r>
            <a:r>
              <a:rPr lang="en-US" sz="2000" dirty="0" err="1" smtClean="0"/>
              <a:t>lớn</a:t>
            </a:r>
            <a:r>
              <a:rPr lang="en-US" sz="2000" dirty="0" smtClean="0"/>
              <a:t> </a:t>
            </a:r>
            <a:r>
              <a:rPr lang="en-US" sz="2000" dirty="0" err="1" smtClean="0"/>
              <a:t>hơn</a:t>
            </a:r>
            <a:r>
              <a:rPr lang="en-US" sz="2000" dirty="0" smtClean="0"/>
              <a:t> </a:t>
            </a:r>
            <a:r>
              <a:rPr lang="en-US" sz="2000" dirty="0" err="1" smtClean="0"/>
              <a:t>đảo</a:t>
            </a:r>
            <a:r>
              <a:rPr lang="en-US" sz="2000" dirty="0" smtClean="0"/>
              <a:t> </a:t>
            </a:r>
            <a:r>
              <a:rPr lang="en-US" sz="2000" dirty="0" err="1" smtClean="0"/>
              <a:t>Phú</a:t>
            </a:r>
            <a:r>
              <a:rPr lang="en-US" sz="2000" dirty="0" smtClean="0"/>
              <a:t> </a:t>
            </a:r>
            <a:r>
              <a:rPr lang="en-US" sz="2000" dirty="0" err="1" smtClean="0"/>
              <a:t>Quốc</a:t>
            </a:r>
            <a:r>
              <a:rPr lang="en-US" sz="2000" dirty="0" smtClean="0"/>
              <a:t> </a:t>
            </a:r>
            <a:r>
              <a:rPr lang="en-US" sz="2000" dirty="0" err="1" smtClean="0"/>
              <a:t>của</a:t>
            </a:r>
            <a:r>
              <a:rPr lang="en-US" sz="2000" dirty="0" smtClean="0"/>
              <a:t> </a:t>
            </a:r>
            <a:r>
              <a:rPr lang="en-US" sz="2000" dirty="0" err="1" smtClean="0"/>
              <a:t>nước</a:t>
            </a:r>
            <a:r>
              <a:rPr lang="en-US" sz="2000" dirty="0" smtClean="0"/>
              <a:t> </a:t>
            </a:r>
            <a:r>
              <a:rPr lang="en-US" sz="2000" dirty="0" err="1" smtClean="0"/>
              <a:t>là</a:t>
            </a:r>
            <a:r>
              <a:rPr lang="en-US" sz="2000" dirty="0" smtClean="0"/>
              <a:t> </a:t>
            </a:r>
            <a:r>
              <a:rPr lang="en-US" sz="2000" dirty="0" err="1" smtClean="0"/>
              <a:t>một</a:t>
            </a:r>
            <a:r>
              <a:rPr lang="en-US" sz="2000" dirty="0" smtClean="0"/>
              <a:t> </a:t>
            </a:r>
            <a:r>
              <a:rPr lang="en-US" sz="2000" dirty="0" err="1" smtClean="0"/>
              <a:t>chút</a:t>
            </a:r>
            <a:r>
              <a:rPr lang="en-US" sz="2000" dirty="0" smtClean="0"/>
              <a:t>. </a:t>
            </a:r>
            <a:r>
              <a:rPr lang="en-US" sz="2000" dirty="0" err="1" smtClean="0"/>
              <a:t>Tuy</a:t>
            </a:r>
            <a:r>
              <a:rPr lang="en-US" sz="2000" dirty="0" smtClean="0"/>
              <a:t> </a:t>
            </a:r>
            <a:r>
              <a:rPr lang="en-US" sz="2000" dirty="0" err="1" smtClean="0"/>
              <a:t>nhiên</a:t>
            </a:r>
            <a:r>
              <a:rPr lang="en-US" sz="2000" dirty="0" smtClean="0"/>
              <a:t>, </a:t>
            </a:r>
            <a:r>
              <a:rPr lang="en-US" sz="2000" dirty="0" err="1" smtClean="0"/>
              <a:t>nền</a:t>
            </a:r>
            <a:r>
              <a:rPr lang="en-US" sz="2000" dirty="0" smtClean="0"/>
              <a:t> </a:t>
            </a:r>
            <a:r>
              <a:rPr lang="en-US" sz="2000" dirty="0" err="1" smtClean="0"/>
              <a:t>kinh</a:t>
            </a:r>
            <a:r>
              <a:rPr lang="en-US" sz="2000" dirty="0" smtClean="0"/>
              <a:t> </a:t>
            </a:r>
            <a:r>
              <a:rPr lang="en-US" sz="2000" dirty="0" err="1" smtClean="0"/>
              <a:t>tế</a:t>
            </a:r>
            <a:r>
              <a:rPr lang="en-US" sz="2000" dirty="0" smtClean="0"/>
              <a:t> Singapore </a:t>
            </a:r>
            <a:r>
              <a:rPr lang="en-US" sz="2000" dirty="0" err="1" smtClean="0"/>
              <a:t>là</a:t>
            </a:r>
            <a:r>
              <a:rPr lang="en-US" sz="2000" dirty="0" smtClean="0"/>
              <a:t> </a:t>
            </a:r>
            <a:r>
              <a:rPr lang="en-US" sz="2000" dirty="0" err="1" smtClean="0"/>
              <a:t>một</a:t>
            </a:r>
            <a:r>
              <a:rPr lang="en-US" sz="2000" dirty="0" smtClean="0"/>
              <a:t> </a:t>
            </a:r>
            <a:r>
              <a:rPr lang="en-US" sz="2000" dirty="0" err="1" smtClean="0"/>
              <a:t>trong</a:t>
            </a:r>
            <a:r>
              <a:rPr lang="en-US" sz="2000" dirty="0" smtClean="0"/>
              <a:t> </a:t>
            </a:r>
            <a:r>
              <a:rPr lang="en-US" sz="2000" dirty="0" err="1" smtClean="0"/>
              <a:t>những</a:t>
            </a:r>
            <a:r>
              <a:rPr lang="en-US" sz="2000" dirty="0" smtClean="0"/>
              <a:t> </a:t>
            </a:r>
            <a:r>
              <a:rPr lang="en-US" sz="2000" dirty="0" err="1" smtClean="0"/>
              <a:t>nền</a:t>
            </a:r>
            <a:r>
              <a:rPr lang="en-US" sz="2000" dirty="0" smtClean="0"/>
              <a:t> </a:t>
            </a:r>
            <a:r>
              <a:rPr lang="en-US" sz="2000" dirty="0" err="1" smtClean="0"/>
              <a:t>kinh</a:t>
            </a:r>
            <a:r>
              <a:rPr lang="en-US" sz="2000" dirty="0" smtClean="0"/>
              <a:t> </a:t>
            </a:r>
            <a:r>
              <a:rPr lang="en-US" sz="2000" dirty="0" err="1" smtClean="0"/>
              <a:t>tế</a:t>
            </a:r>
            <a:r>
              <a:rPr lang="en-US" sz="2000" dirty="0" smtClean="0"/>
              <a:t> </a:t>
            </a:r>
            <a:r>
              <a:rPr lang="en-US" sz="2000" dirty="0" err="1" smtClean="0"/>
              <a:t>phát</a:t>
            </a:r>
            <a:r>
              <a:rPr lang="en-US" sz="2000" dirty="0" smtClean="0"/>
              <a:t> </a:t>
            </a:r>
            <a:r>
              <a:rPr lang="en-US" sz="2000" dirty="0" err="1" smtClean="0"/>
              <a:t>triển</a:t>
            </a:r>
            <a:r>
              <a:rPr lang="en-US" sz="2000" dirty="0" smtClean="0"/>
              <a:t> </a:t>
            </a:r>
            <a:r>
              <a:rPr lang="en-US" sz="2000" dirty="0" err="1" smtClean="0"/>
              <a:t>nhất</a:t>
            </a:r>
            <a:r>
              <a:rPr lang="en-US" sz="2000" dirty="0" smtClean="0"/>
              <a:t> </a:t>
            </a:r>
            <a:r>
              <a:rPr lang="en-US" sz="2000" dirty="0" err="1" smtClean="0"/>
              <a:t>thế</a:t>
            </a:r>
            <a:r>
              <a:rPr lang="en-US" sz="2000" dirty="0" smtClean="0"/>
              <a:t> </a:t>
            </a:r>
            <a:r>
              <a:rPr lang="en-US" sz="2000" dirty="0" err="1" smtClean="0"/>
              <a:t>giới</a:t>
            </a:r>
            <a:r>
              <a:rPr lang="en-US" sz="2000" dirty="0" smtClean="0"/>
              <a:t>. </a:t>
            </a:r>
          </a:p>
          <a:p>
            <a:r>
              <a:rPr lang="en-US" sz="2000" dirty="0" smtClean="0"/>
              <a:t> </a:t>
            </a:r>
            <a:r>
              <a:rPr lang="en-US" sz="2000" dirty="0" err="1" smtClean="0"/>
              <a:t>Khi</a:t>
            </a:r>
            <a:r>
              <a:rPr lang="en-US" sz="2000" dirty="0" smtClean="0"/>
              <a:t> </a:t>
            </a:r>
            <a:r>
              <a:rPr lang="en-US" sz="2000" dirty="0" err="1" smtClean="0"/>
              <a:t>gặp</a:t>
            </a:r>
            <a:r>
              <a:rPr lang="en-US" sz="2000" dirty="0" smtClean="0"/>
              <a:t> </a:t>
            </a:r>
            <a:r>
              <a:rPr lang="en-US" sz="2000" dirty="0" err="1" smtClean="0"/>
              <a:t>gỡ</a:t>
            </a:r>
            <a:r>
              <a:rPr lang="en-US" sz="2000" dirty="0" smtClean="0"/>
              <a:t> </a:t>
            </a:r>
            <a:r>
              <a:rPr lang="en-US" sz="2000" dirty="0" err="1" smtClean="0"/>
              <a:t>và</a:t>
            </a:r>
            <a:r>
              <a:rPr lang="en-US" sz="2000" dirty="0" smtClean="0"/>
              <a:t> </a:t>
            </a:r>
            <a:r>
              <a:rPr lang="en-US" sz="2000" dirty="0" err="1" smtClean="0"/>
              <a:t>khi</a:t>
            </a:r>
            <a:r>
              <a:rPr lang="en-US" sz="2000" dirty="0" smtClean="0"/>
              <a:t> </a:t>
            </a:r>
            <a:r>
              <a:rPr lang="en-US" sz="2000" dirty="0" err="1" smtClean="0"/>
              <a:t>tạm</a:t>
            </a:r>
            <a:r>
              <a:rPr lang="en-US" sz="2000" dirty="0" smtClean="0"/>
              <a:t> </a:t>
            </a:r>
            <a:r>
              <a:rPr lang="en-US" sz="2000" dirty="0" err="1" smtClean="0"/>
              <a:t>biệt</a:t>
            </a:r>
            <a:r>
              <a:rPr lang="en-US" sz="2000" dirty="0" smtClean="0"/>
              <a:t>, </a:t>
            </a:r>
            <a:r>
              <a:rPr lang="en-US" sz="2000" dirty="0" err="1" smtClean="0"/>
              <a:t>người</a:t>
            </a:r>
            <a:r>
              <a:rPr lang="en-US" sz="2000" dirty="0" smtClean="0"/>
              <a:t> Singapore </a:t>
            </a:r>
            <a:r>
              <a:rPr lang="en-US" sz="2000" dirty="0" err="1" smtClean="0"/>
              <a:t>thường</a:t>
            </a:r>
            <a:r>
              <a:rPr lang="en-US" sz="2000" dirty="0" smtClean="0"/>
              <a:t> </a:t>
            </a:r>
            <a:r>
              <a:rPr lang="en-US" sz="2000" dirty="0" err="1" smtClean="0"/>
              <a:t>bắt</a:t>
            </a:r>
            <a:r>
              <a:rPr lang="en-US" sz="2000" dirty="0" smtClean="0"/>
              <a:t> </a:t>
            </a:r>
            <a:r>
              <a:rPr lang="en-US" sz="2000" dirty="0" err="1" smtClean="0"/>
              <a:t>tay</a:t>
            </a:r>
            <a:r>
              <a:rPr lang="en-US" sz="2000" dirty="0" smtClean="0"/>
              <a:t> </a:t>
            </a:r>
            <a:r>
              <a:rPr lang="en-US" sz="2000" dirty="0" err="1" smtClean="0"/>
              <a:t>theo</a:t>
            </a:r>
            <a:r>
              <a:rPr lang="en-US" sz="2000" dirty="0" smtClean="0"/>
              <a:t> </a:t>
            </a:r>
            <a:r>
              <a:rPr lang="en-US" sz="2000" dirty="0" err="1" smtClean="0"/>
              <a:t>kiểu</a:t>
            </a:r>
            <a:r>
              <a:rPr lang="en-US" sz="2000" dirty="0" smtClean="0"/>
              <a:t> </a:t>
            </a:r>
            <a:r>
              <a:rPr lang="en-US" sz="2000" dirty="0" err="1" smtClean="0"/>
              <a:t>phương</a:t>
            </a:r>
            <a:r>
              <a:rPr lang="en-US" sz="2000" dirty="0" smtClean="0"/>
              <a:t> </a:t>
            </a:r>
            <a:r>
              <a:rPr lang="en-US" sz="2000" dirty="0" err="1" smtClean="0"/>
              <a:t>Tây</a:t>
            </a:r>
            <a:endParaRPr lang="en-US" sz="2000" dirty="0" smtClean="0"/>
          </a:p>
          <a:p>
            <a:r>
              <a:rPr lang="en-US" sz="2000" dirty="0" smtClean="0"/>
              <a:t> </a:t>
            </a:r>
            <a:r>
              <a:rPr lang="en-US" sz="2000" dirty="0" err="1" smtClean="0"/>
              <a:t>Người</a:t>
            </a:r>
            <a:r>
              <a:rPr lang="en-US" sz="2000" dirty="0" smtClean="0"/>
              <a:t> </a:t>
            </a:r>
            <a:r>
              <a:rPr lang="en-US" sz="2000" dirty="0" smtClean="0"/>
              <a:t>Singapore </a:t>
            </a:r>
            <a:r>
              <a:rPr lang="en-US" sz="2000" dirty="0" err="1" smtClean="0"/>
              <a:t>ưa</a:t>
            </a:r>
            <a:r>
              <a:rPr lang="en-US" sz="2000" dirty="0" smtClean="0"/>
              <a:t> </a:t>
            </a:r>
            <a:r>
              <a:rPr lang="en-US" sz="2000" dirty="0" err="1" smtClean="0"/>
              <a:t>dùng</a:t>
            </a:r>
            <a:r>
              <a:rPr lang="en-US" sz="2000" dirty="0" smtClean="0"/>
              <a:t> </a:t>
            </a:r>
            <a:r>
              <a:rPr lang="en-US" sz="2000" dirty="0" err="1" smtClean="0"/>
              <a:t>danh</a:t>
            </a:r>
            <a:r>
              <a:rPr lang="en-US" sz="2000" dirty="0" smtClean="0"/>
              <a:t> </a:t>
            </a:r>
            <a:r>
              <a:rPr lang="en-US" sz="2000" dirty="0" err="1" smtClean="0"/>
              <a:t>thiếp</a:t>
            </a:r>
            <a:r>
              <a:rPr lang="en-US" sz="2000" dirty="0" smtClean="0"/>
              <a:t> </a:t>
            </a:r>
            <a:r>
              <a:rPr lang="en-US" sz="2000" dirty="0" err="1" smtClean="0"/>
              <a:t>và</a:t>
            </a:r>
            <a:r>
              <a:rPr lang="en-US" sz="2000" dirty="0" smtClean="0"/>
              <a:t> </a:t>
            </a:r>
            <a:r>
              <a:rPr lang="en-US" sz="2000" dirty="0" err="1" smtClean="0"/>
              <a:t>danh</a:t>
            </a:r>
            <a:r>
              <a:rPr lang="en-US" sz="2000" dirty="0" smtClean="0"/>
              <a:t> </a:t>
            </a:r>
            <a:r>
              <a:rPr lang="en-US" sz="2000" dirty="0" err="1" smtClean="0"/>
              <a:t>thiếp</a:t>
            </a:r>
            <a:r>
              <a:rPr lang="en-US" sz="2000" dirty="0" smtClean="0"/>
              <a:t> </a:t>
            </a:r>
            <a:r>
              <a:rPr lang="en-US" sz="2000" dirty="0" err="1" smtClean="0"/>
              <a:t>được</a:t>
            </a:r>
            <a:r>
              <a:rPr lang="en-US" sz="2000" dirty="0" smtClean="0"/>
              <a:t> </a:t>
            </a:r>
            <a:r>
              <a:rPr lang="en-US" sz="2000" dirty="0" err="1" smtClean="0"/>
              <a:t>được</a:t>
            </a:r>
            <a:r>
              <a:rPr lang="en-US" sz="2000" dirty="0" smtClean="0"/>
              <a:t> </a:t>
            </a:r>
            <a:r>
              <a:rPr lang="en-US" sz="2000" dirty="0" err="1" smtClean="0"/>
              <a:t>trao</a:t>
            </a:r>
            <a:r>
              <a:rPr lang="en-US" sz="2000" dirty="0" smtClean="0"/>
              <a:t> </a:t>
            </a:r>
            <a:r>
              <a:rPr lang="en-US" sz="2000" dirty="0" err="1" smtClean="0"/>
              <a:t>bằng</a:t>
            </a:r>
            <a:r>
              <a:rPr lang="en-US" sz="2000" dirty="0" smtClean="0"/>
              <a:t> </a:t>
            </a:r>
            <a:r>
              <a:rPr lang="en-US" sz="2000" dirty="0" err="1" smtClean="0"/>
              <a:t>cả</a:t>
            </a:r>
            <a:r>
              <a:rPr lang="en-US" sz="2000" dirty="0" smtClean="0"/>
              <a:t> </a:t>
            </a:r>
            <a:r>
              <a:rPr lang="en-US" sz="2000" dirty="0" err="1" smtClean="0"/>
              <a:t>hai</a:t>
            </a:r>
            <a:r>
              <a:rPr lang="en-US" sz="2000" dirty="0" smtClean="0"/>
              <a:t> </a:t>
            </a:r>
            <a:r>
              <a:rPr lang="en-US" sz="2000" dirty="0" err="1" smtClean="0"/>
              <a:t>tay</a:t>
            </a:r>
            <a:r>
              <a:rPr lang="en-US" sz="2000" dirty="0" smtClean="0"/>
              <a:t> </a:t>
            </a:r>
            <a:r>
              <a:rPr lang="en-US" sz="2000" dirty="0" err="1" smtClean="0"/>
              <a:t>một</a:t>
            </a:r>
            <a:r>
              <a:rPr lang="en-US" sz="2000" dirty="0" smtClean="0"/>
              <a:t> </a:t>
            </a:r>
            <a:r>
              <a:rPr lang="en-US" sz="2000" dirty="0" err="1" smtClean="0"/>
              <a:t>cách</a:t>
            </a:r>
            <a:r>
              <a:rPr lang="en-US" sz="2000" dirty="0" smtClean="0"/>
              <a:t> </a:t>
            </a:r>
            <a:r>
              <a:rPr lang="en-US" sz="2000" dirty="0" err="1" smtClean="0"/>
              <a:t>trịnh</a:t>
            </a:r>
            <a:r>
              <a:rPr lang="en-US" sz="2000" dirty="0" smtClean="0"/>
              <a:t> </a:t>
            </a:r>
            <a:r>
              <a:rPr lang="en-US" sz="2000" dirty="0" err="1" smtClean="0"/>
              <a:t>trọng</a:t>
            </a:r>
            <a:r>
              <a:rPr lang="en-US" sz="2000" dirty="0" smtClean="0"/>
              <a:t>:</a:t>
            </a:r>
          </a:p>
          <a:p>
            <a:r>
              <a:rPr lang="en-US" sz="2000" dirty="0" smtClean="0"/>
              <a:t> </a:t>
            </a:r>
            <a:r>
              <a:rPr lang="en-US" sz="2000" dirty="0" err="1" smtClean="0"/>
              <a:t>Người</a:t>
            </a:r>
            <a:r>
              <a:rPr lang="en-US" sz="2000" dirty="0" smtClean="0"/>
              <a:t> </a:t>
            </a:r>
            <a:r>
              <a:rPr lang="en-US" sz="2000" dirty="0" smtClean="0"/>
              <a:t>Singapore </a:t>
            </a:r>
            <a:r>
              <a:rPr lang="en-US" sz="2000" dirty="0" err="1" smtClean="0"/>
              <a:t>ưa</a:t>
            </a:r>
            <a:r>
              <a:rPr lang="en-US" sz="2000" dirty="0" smtClean="0"/>
              <a:t> </a:t>
            </a:r>
            <a:r>
              <a:rPr lang="en-US" sz="2000" dirty="0" err="1" smtClean="0"/>
              <a:t>tác</a:t>
            </a:r>
            <a:r>
              <a:rPr lang="en-US" sz="2000" dirty="0" smtClean="0"/>
              <a:t> </a:t>
            </a:r>
            <a:r>
              <a:rPr lang="en-US" sz="2000" dirty="0" err="1" smtClean="0"/>
              <a:t>phong</a:t>
            </a:r>
            <a:r>
              <a:rPr lang="en-US" sz="2000" dirty="0" smtClean="0"/>
              <a:t> </a:t>
            </a:r>
            <a:r>
              <a:rPr lang="en-US" sz="2000" dirty="0" err="1" smtClean="0"/>
              <a:t>công</a:t>
            </a:r>
            <a:r>
              <a:rPr lang="en-US" sz="2000" dirty="0" smtClean="0"/>
              <a:t> </a:t>
            </a:r>
            <a:r>
              <a:rPr lang="en-US" sz="2000" dirty="0" err="1" smtClean="0"/>
              <a:t>nghiệp</a:t>
            </a:r>
            <a:r>
              <a:rPr lang="en-US" sz="2000" dirty="0" smtClean="0"/>
              <a:t>: </a:t>
            </a:r>
            <a:r>
              <a:rPr lang="en-US" sz="2000" dirty="0" err="1" smtClean="0"/>
              <a:t>đi</a:t>
            </a:r>
            <a:r>
              <a:rPr lang="en-US" sz="2000" dirty="0" smtClean="0"/>
              <a:t> </a:t>
            </a:r>
            <a:r>
              <a:rPr lang="en-US" sz="2000" dirty="0" err="1" smtClean="0"/>
              <a:t>nhanh</a:t>
            </a:r>
            <a:r>
              <a:rPr lang="en-US" sz="2000" dirty="0" smtClean="0"/>
              <a:t>, </a:t>
            </a:r>
            <a:r>
              <a:rPr lang="en-US" sz="2000" dirty="0" err="1" smtClean="0"/>
              <a:t>nói</a:t>
            </a:r>
            <a:r>
              <a:rPr lang="en-US" sz="2000" dirty="0" smtClean="0"/>
              <a:t> </a:t>
            </a:r>
            <a:r>
              <a:rPr lang="en-US" sz="2000" dirty="0" err="1" smtClean="0"/>
              <a:t>khẽ</a:t>
            </a:r>
            <a:r>
              <a:rPr lang="en-US" sz="2000" dirty="0" smtClean="0"/>
              <a:t>, </a:t>
            </a:r>
            <a:r>
              <a:rPr lang="en-US" sz="2000" dirty="0" err="1" smtClean="0"/>
              <a:t>đúng</a:t>
            </a:r>
            <a:r>
              <a:rPr lang="en-US" sz="2000" dirty="0" smtClean="0"/>
              <a:t> </a:t>
            </a:r>
            <a:r>
              <a:rPr lang="en-US" sz="2000" dirty="0" err="1" smtClean="0"/>
              <a:t>giờ</a:t>
            </a:r>
            <a:r>
              <a:rPr lang="en-US" sz="2000" dirty="0" smtClean="0"/>
              <a:t>; - </a:t>
            </a:r>
            <a:r>
              <a:rPr lang="en-US" sz="2000" dirty="0" err="1" smtClean="0"/>
              <a:t>Trong</a:t>
            </a:r>
            <a:r>
              <a:rPr lang="en-US" sz="2000" dirty="0" smtClean="0"/>
              <a:t> </a:t>
            </a:r>
            <a:r>
              <a:rPr lang="en-US" sz="2000" dirty="0" err="1" smtClean="0"/>
              <a:t>quan</a:t>
            </a:r>
            <a:r>
              <a:rPr lang="en-US" sz="2000" dirty="0" smtClean="0"/>
              <a:t> </a:t>
            </a:r>
            <a:r>
              <a:rPr lang="en-US" sz="2000" dirty="0" err="1" smtClean="0"/>
              <a:t>hệ</a:t>
            </a:r>
            <a:r>
              <a:rPr lang="en-US" sz="2000" dirty="0" smtClean="0"/>
              <a:t>, </a:t>
            </a:r>
            <a:r>
              <a:rPr lang="en-US" sz="2000" dirty="0" err="1" smtClean="0"/>
              <a:t>người</a:t>
            </a:r>
            <a:r>
              <a:rPr lang="en-US" sz="2000" dirty="0" smtClean="0"/>
              <a:t> Singapore </a:t>
            </a:r>
            <a:r>
              <a:rPr lang="en-US" sz="2000" dirty="0" err="1" smtClean="0"/>
              <a:t>hiếm</a:t>
            </a:r>
            <a:r>
              <a:rPr lang="en-US" sz="2000" dirty="0" smtClean="0"/>
              <a:t> </a:t>
            </a:r>
            <a:r>
              <a:rPr lang="en-US" sz="2000" dirty="0" err="1" smtClean="0"/>
              <a:t>khi</a:t>
            </a:r>
            <a:r>
              <a:rPr lang="en-US" sz="2000" dirty="0" smtClean="0"/>
              <a:t> </a:t>
            </a:r>
            <a:r>
              <a:rPr lang="en-US" sz="2000" dirty="0" err="1" smtClean="0"/>
              <a:t>tặng</a:t>
            </a:r>
            <a:r>
              <a:rPr lang="en-US" sz="2000" dirty="0" smtClean="0"/>
              <a:t> </a:t>
            </a:r>
            <a:r>
              <a:rPr lang="en-US" sz="2000" dirty="0" err="1" smtClean="0"/>
              <a:t>quà</a:t>
            </a:r>
            <a:endParaRPr lang="en-US" sz="2000" dirty="0" smtClean="0"/>
          </a:p>
          <a:p>
            <a:r>
              <a:rPr lang="en-US" sz="2000" dirty="0" smtClean="0"/>
              <a:t> </a:t>
            </a:r>
            <a:r>
              <a:rPr lang="en-US" sz="2000" dirty="0" err="1" smtClean="0"/>
              <a:t>Người</a:t>
            </a:r>
            <a:r>
              <a:rPr lang="en-US" sz="2000" dirty="0" smtClean="0"/>
              <a:t> </a:t>
            </a:r>
            <a:r>
              <a:rPr lang="en-US" sz="2000" dirty="0" smtClean="0"/>
              <a:t>Singapore </a:t>
            </a:r>
            <a:r>
              <a:rPr lang="en-US" sz="2000" dirty="0" err="1" smtClean="0"/>
              <a:t>ưa</a:t>
            </a:r>
            <a:r>
              <a:rPr lang="en-US" sz="2000" dirty="0" smtClean="0"/>
              <a:t> </a:t>
            </a:r>
            <a:r>
              <a:rPr lang="en-US" sz="2000" dirty="0" err="1" smtClean="0"/>
              <a:t>sự</a:t>
            </a:r>
            <a:r>
              <a:rPr lang="en-US" sz="2000" dirty="0" smtClean="0"/>
              <a:t> </a:t>
            </a:r>
            <a:r>
              <a:rPr lang="en-US" sz="2000" dirty="0" err="1" smtClean="0"/>
              <a:t>sạch</a:t>
            </a:r>
            <a:r>
              <a:rPr lang="en-US" sz="2000" dirty="0" smtClean="0"/>
              <a:t> </a:t>
            </a:r>
            <a:r>
              <a:rPr lang="en-US" sz="2000" dirty="0" err="1" smtClean="0"/>
              <a:t>sẽ</a:t>
            </a:r>
            <a:r>
              <a:rPr lang="en-US" sz="2000" dirty="0" smtClean="0"/>
              <a:t>, </a:t>
            </a:r>
            <a:r>
              <a:rPr lang="en-US" sz="2000" dirty="0" err="1" smtClean="0"/>
              <a:t>chú</a:t>
            </a:r>
            <a:r>
              <a:rPr lang="en-US" sz="2000" dirty="0" smtClean="0"/>
              <a:t> ý </a:t>
            </a:r>
            <a:r>
              <a:rPr lang="en-US" sz="2000" dirty="0" err="1" smtClean="0"/>
              <a:t>đến</a:t>
            </a:r>
            <a:r>
              <a:rPr lang="en-US" sz="2000" dirty="0" smtClean="0"/>
              <a:t> </a:t>
            </a:r>
            <a:r>
              <a:rPr lang="en-US" sz="2000" dirty="0" err="1" smtClean="0"/>
              <a:t>việc</a:t>
            </a:r>
            <a:r>
              <a:rPr lang="en-US" sz="2000" dirty="0" smtClean="0"/>
              <a:t> </a:t>
            </a:r>
            <a:r>
              <a:rPr lang="en-US" sz="2000" dirty="0" err="1" smtClean="0"/>
              <a:t>bảo</a:t>
            </a:r>
            <a:r>
              <a:rPr lang="en-US" sz="2000" dirty="0" smtClean="0"/>
              <a:t> </a:t>
            </a:r>
            <a:r>
              <a:rPr lang="en-US" sz="2000" dirty="0" err="1" smtClean="0"/>
              <a:t>vệ</a:t>
            </a:r>
            <a:r>
              <a:rPr lang="en-US" sz="2000" dirty="0" smtClean="0"/>
              <a:t> </a:t>
            </a:r>
            <a:r>
              <a:rPr lang="en-US" sz="2000" dirty="0" err="1" smtClean="0"/>
              <a:t>môi</a:t>
            </a:r>
            <a:r>
              <a:rPr lang="en-US" sz="2000" dirty="0" smtClean="0"/>
              <a:t> </a:t>
            </a:r>
            <a:r>
              <a:rPr lang="en-US" sz="2000" dirty="0" err="1" smtClean="0"/>
              <a:t>trường</a:t>
            </a:r>
            <a:r>
              <a:rPr lang="en-US" sz="2000" dirty="0" smtClean="0"/>
              <a:t>. </a:t>
            </a:r>
          </a:p>
          <a:p>
            <a:r>
              <a:rPr lang="en-US" sz="2000" dirty="0" smtClean="0"/>
              <a:t> </a:t>
            </a:r>
            <a:r>
              <a:rPr lang="en-US" sz="2000" dirty="0" err="1" smtClean="0"/>
              <a:t>Phụ</a:t>
            </a:r>
            <a:r>
              <a:rPr lang="en-US" sz="2000" dirty="0" smtClean="0"/>
              <a:t> </a:t>
            </a:r>
            <a:r>
              <a:rPr lang="en-US" sz="2000" dirty="0" err="1" smtClean="0"/>
              <a:t>nữ</a:t>
            </a:r>
            <a:r>
              <a:rPr lang="en-US" sz="2000" dirty="0" smtClean="0"/>
              <a:t> </a:t>
            </a:r>
            <a:r>
              <a:rPr lang="en-US" sz="2000" dirty="0" err="1" smtClean="0"/>
              <a:t>được</a:t>
            </a:r>
            <a:r>
              <a:rPr lang="en-US" sz="2000" dirty="0" smtClean="0"/>
              <a:t> </a:t>
            </a:r>
            <a:r>
              <a:rPr lang="en-US" sz="2000" dirty="0" err="1" smtClean="0"/>
              <a:t>tôn</a:t>
            </a:r>
            <a:r>
              <a:rPr lang="en-US" sz="2000" dirty="0" smtClean="0"/>
              <a:t> </a:t>
            </a:r>
            <a:r>
              <a:rPr lang="en-US" sz="2000" dirty="0" err="1" smtClean="0"/>
              <a:t>trọng</a:t>
            </a:r>
            <a:r>
              <a:rPr lang="en-US" sz="2000" dirty="0" smtClean="0"/>
              <a:t>, </a:t>
            </a:r>
            <a:r>
              <a:rPr lang="en-US" sz="2000" dirty="0" err="1" smtClean="0"/>
              <a:t>được</a:t>
            </a:r>
            <a:r>
              <a:rPr lang="en-US" sz="2000" dirty="0" smtClean="0"/>
              <a:t> </a:t>
            </a:r>
            <a:r>
              <a:rPr lang="en-US" sz="2000" dirty="0" err="1" smtClean="0"/>
              <a:t>đối</a:t>
            </a:r>
            <a:r>
              <a:rPr lang="en-US" sz="2000" dirty="0" smtClean="0"/>
              <a:t> </a:t>
            </a:r>
            <a:r>
              <a:rPr lang="en-US" sz="2000" dirty="0" err="1" smtClean="0"/>
              <a:t>xử</a:t>
            </a:r>
            <a:r>
              <a:rPr lang="en-US" sz="2000" dirty="0" smtClean="0"/>
              <a:t> </a:t>
            </a:r>
            <a:r>
              <a:rPr lang="en-US" sz="2000" dirty="0" err="1" smtClean="0"/>
              <a:t>ngang</a:t>
            </a:r>
            <a:r>
              <a:rPr lang="en-US" sz="2000" dirty="0" smtClean="0"/>
              <a:t> </a:t>
            </a:r>
            <a:r>
              <a:rPr lang="en-US" sz="2000" dirty="0" err="1" smtClean="0"/>
              <a:t>với</a:t>
            </a:r>
            <a:r>
              <a:rPr lang="en-US" sz="2000" dirty="0" smtClean="0"/>
              <a:t> </a:t>
            </a:r>
            <a:r>
              <a:rPr lang="en-US" sz="2000" dirty="0" err="1" smtClean="0"/>
              <a:t>nam</a:t>
            </a:r>
            <a:r>
              <a:rPr lang="en-US" sz="2000" dirty="0" smtClean="0"/>
              <a:t> </a:t>
            </a:r>
            <a:r>
              <a:rPr lang="en-US" sz="2000" dirty="0" err="1" smtClean="0"/>
              <a:t>giới</a:t>
            </a:r>
            <a:r>
              <a:rPr lang="en-US" sz="2000" dirty="0" smtClean="0"/>
              <a:t> </a:t>
            </a:r>
            <a:r>
              <a:rPr lang="en-US" sz="2000" dirty="0" err="1" smtClean="0"/>
              <a:t>trên</a:t>
            </a:r>
            <a:r>
              <a:rPr lang="en-US" sz="2000" dirty="0" smtClean="0"/>
              <a:t> </a:t>
            </a:r>
            <a:r>
              <a:rPr lang="en-US" sz="2000" dirty="0" err="1" smtClean="0"/>
              <a:t>thương</a:t>
            </a:r>
            <a:r>
              <a:rPr lang="en-US" sz="2000" dirty="0" smtClean="0"/>
              <a:t> </a:t>
            </a:r>
            <a:r>
              <a:rPr lang="en-US" sz="2000" dirty="0" err="1" smtClean="0"/>
              <a:t>trường</a:t>
            </a:r>
            <a:endParaRPr lang="en-US" sz="2000" dirty="0" smtClean="0"/>
          </a:p>
          <a:p>
            <a:r>
              <a:rPr lang="en-US" sz="2000" dirty="0" smtClean="0"/>
              <a:t> </a:t>
            </a:r>
            <a:r>
              <a:rPr lang="en-US" sz="2000" dirty="0" err="1" smtClean="0"/>
              <a:t>Chủ</a:t>
            </a:r>
            <a:r>
              <a:rPr lang="en-US" sz="2000" dirty="0" smtClean="0"/>
              <a:t> </a:t>
            </a:r>
            <a:r>
              <a:rPr lang="en-US" sz="2000" dirty="0" err="1" smtClean="0"/>
              <a:t>đề</a:t>
            </a:r>
            <a:r>
              <a:rPr lang="en-US" sz="2000" dirty="0" smtClean="0"/>
              <a:t> </a:t>
            </a:r>
            <a:r>
              <a:rPr lang="en-US" sz="2000" dirty="0" err="1" smtClean="0"/>
              <a:t>ưa</a:t>
            </a:r>
            <a:r>
              <a:rPr lang="en-US" sz="2000" dirty="0" smtClean="0"/>
              <a:t> </a:t>
            </a:r>
            <a:r>
              <a:rPr lang="en-US" sz="2000" dirty="0" err="1" smtClean="0"/>
              <a:t>thích</a:t>
            </a:r>
            <a:r>
              <a:rPr lang="en-US" sz="2000" dirty="0" smtClean="0"/>
              <a:t> </a:t>
            </a:r>
            <a:r>
              <a:rPr lang="en-US" sz="2000" dirty="0" err="1" smtClean="0"/>
              <a:t>của</a:t>
            </a:r>
            <a:r>
              <a:rPr lang="en-US" sz="2000" dirty="0" smtClean="0"/>
              <a:t> </a:t>
            </a:r>
            <a:r>
              <a:rPr lang="en-US" sz="2000" dirty="0" err="1" smtClean="0"/>
              <a:t>người</a:t>
            </a:r>
            <a:r>
              <a:rPr lang="en-US" sz="2000" dirty="0" smtClean="0"/>
              <a:t> Singapore </a:t>
            </a:r>
            <a:r>
              <a:rPr lang="en-US" sz="2000" dirty="0" err="1" smtClean="0"/>
              <a:t>là</a:t>
            </a:r>
            <a:r>
              <a:rPr lang="en-US" sz="2000" dirty="0" smtClean="0"/>
              <a:t> </a:t>
            </a:r>
            <a:r>
              <a:rPr lang="en-US" sz="2000" dirty="0" err="1" smtClean="0"/>
              <a:t>sự</a:t>
            </a:r>
            <a:r>
              <a:rPr lang="en-US" sz="2000" dirty="0" smtClean="0"/>
              <a:t> </a:t>
            </a:r>
            <a:r>
              <a:rPr lang="en-US" sz="2000" dirty="0" err="1" smtClean="0"/>
              <a:t>sạch</a:t>
            </a:r>
            <a:r>
              <a:rPr lang="en-US" sz="2000" dirty="0" smtClean="0"/>
              <a:t> </a:t>
            </a:r>
            <a:r>
              <a:rPr lang="en-US" sz="2000" dirty="0" err="1" smtClean="0"/>
              <a:t>sẽ</a:t>
            </a:r>
            <a:r>
              <a:rPr lang="en-US" sz="2000" dirty="0" smtClean="0"/>
              <a:t>, </a:t>
            </a:r>
            <a:r>
              <a:rPr lang="en-US" sz="2000" dirty="0" err="1" smtClean="0"/>
              <a:t>trong</a:t>
            </a:r>
            <a:r>
              <a:rPr lang="en-US" sz="2000" dirty="0" smtClean="0"/>
              <a:t> </a:t>
            </a:r>
            <a:r>
              <a:rPr lang="en-US" sz="2000" dirty="0" err="1" smtClean="0"/>
              <a:t>lành</a:t>
            </a:r>
            <a:r>
              <a:rPr lang="en-US" sz="2000" dirty="0" smtClean="0"/>
              <a:t> , </a:t>
            </a:r>
            <a:r>
              <a:rPr lang="en-US" sz="2000" dirty="0" err="1" smtClean="0"/>
              <a:t>sự</a:t>
            </a:r>
            <a:r>
              <a:rPr lang="en-US" sz="2000" dirty="0" smtClean="0"/>
              <a:t> </a:t>
            </a:r>
            <a:r>
              <a:rPr lang="en-US" sz="2000" dirty="0" err="1" smtClean="0"/>
              <a:t>phồn</a:t>
            </a:r>
            <a:r>
              <a:rPr lang="en-US" sz="2000" dirty="0" smtClean="0"/>
              <a:t> </a:t>
            </a:r>
            <a:r>
              <a:rPr lang="en-US" sz="2000" dirty="0" err="1" smtClean="0"/>
              <a:t>thịnh</a:t>
            </a:r>
            <a:r>
              <a:rPr lang="en-US" sz="2000" dirty="0" smtClean="0"/>
              <a:t> </a:t>
            </a:r>
            <a:r>
              <a:rPr lang="en-US" sz="2000" dirty="0" err="1" smtClean="0"/>
              <a:t>của</a:t>
            </a:r>
            <a:r>
              <a:rPr lang="en-US" sz="2000" dirty="0" smtClean="0"/>
              <a:t> </a:t>
            </a:r>
            <a:r>
              <a:rPr lang="en-US" sz="2000" dirty="0" err="1" smtClean="0"/>
              <a:t>đất</a:t>
            </a:r>
            <a:r>
              <a:rPr lang="en-US" sz="2000" dirty="0" smtClean="0"/>
              <a:t> </a:t>
            </a:r>
            <a:r>
              <a:rPr lang="en-US" sz="2000" dirty="0" err="1" smtClean="0"/>
              <a:t>nước</a:t>
            </a:r>
            <a:r>
              <a:rPr lang="en-US" sz="2000" dirty="0" smtClean="0"/>
              <a:t> </a:t>
            </a:r>
            <a:r>
              <a:rPr lang="en-US" sz="2000" dirty="0" smtClean="0"/>
              <a:t>Singapore</a:t>
            </a:r>
            <a:endParaRPr lang="en-US"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4" name="Rectangle 4"/>
          <p:cNvSpPr>
            <a:spLocks noGrp="1" noChangeArrowheads="1"/>
          </p:cNvSpPr>
          <p:nvPr>
            <p:ph type="ctrTitle"/>
          </p:nvPr>
        </p:nvSpPr>
        <p:spPr/>
        <p:txBody>
          <a:bodyPr/>
          <a:lstStyle/>
          <a:p>
            <a:r>
              <a:rPr lang="en-US" sz="6000" dirty="0"/>
              <a:t>Thank You!</a:t>
            </a:r>
          </a:p>
        </p:txBody>
      </p:sp>
      <p:pic>
        <p:nvPicPr>
          <p:cNvPr id="3" name="Picture 4" descr="Top 5 Trường Cao đẳng Y - Dược tốt nhất tại Hà Nội - Toplist.vn">
            <a:extLst>
              <a:ext uri="{FF2B5EF4-FFF2-40B4-BE49-F238E27FC236}">
                <a16:creationId xmlns="" xmlns:a16="http://schemas.microsoft.com/office/drawing/2014/main" id="{4E2BAC29-055B-4AB9-A7A1-2E44058CE509}"/>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52400" y="152400"/>
            <a:ext cx="1484784" cy="1484784"/>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MỤC </a:t>
            </a:r>
            <a:r>
              <a:rPr lang="en-US" dirty="0" smtClean="0"/>
              <a:t>TIÊU</a:t>
            </a:r>
            <a:endParaRPr lang="en-US" dirty="0"/>
          </a:p>
        </p:txBody>
      </p:sp>
      <p:sp>
        <p:nvSpPr>
          <p:cNvPr id="3" name="Content Placeholder 2"/>
          <p:cNvSpPr>
            <a:spLocks noGrp="1"/>
          </p:cNvSpPr>
          <p:nvPr>
            <p:ph idx="1"/>
          </p:nvPr>
        </p:nvSpPr>
        <p:spPr>
          <a:xfrm>
            <a:off x="457200" y="1600200"/>
            <a:ext cx="8229600" cy="5105400"/>
          </a:xfrm>
        </p:spPr>
        <p:txBody>
          <a:bodyPr/>
          <a:lstStyle/>
          <a:p>
            <a:pPr marL="457200" indent="-457200">
              <a:buFont typeface="+mj-lt"/>
              <a:buAutoNum type="arabicPeriod"/>
            </a:pPr>
            <a:r>
              <a:rPr lang="en-US" sz="2400" dirty="0" err="1" smtClean="0"/>
              <a:t>Trình</a:t>
            </a:r>
            <a:r>
              <a:rPr lang="en-US" sz="2400" dirty="0" smtClean="0"/>
              <a:t> </a:t>
            </a:r>
            <a:r>
              <a:rPr lang="en-US" sz="2400" dirty="0" err="1" smtClean="0"/>
              <a:t>bày</a:t>
            </a:r>
            <a:r>
              <a:rPr lang="en-US" sz="2400" dirty="0" smtClean="0"/>
              <a:t> </a:t>
            </a:r>
            <a:r>
              <a:rPr lang="en-US" sz="2400" dirty="0" err="1" smtClean="0"/>
              <a:t>được</a:t>
            </a:r>
            <a:r>
              <a:rPr lang="en-US" sz="2400" dirty="0" smtClean="0"/>
              <a:t> </a:t>
            </a:r>
            <a:r>
              <a:rPr lang="en-US" sz="2400" dirty="0" err="1" smtClean="0"/>
              <a:t>đặc</a:t>
            </a:r>
            <a:r>
              <a:rPr lang="en-US" sz="2400" dirty="0" smtClean="0"/>
              <a:t> </a:t>
            </a:r>
            <a:r>
              <a:rPr lang="en-US" sz="2400" dirty="0" err="1" smtClean="0"/>
              <a:t>điểm</a:t>
            </a:r>
            <a:r>
              <a:rPr lang="en-US" sz="2400" dirty="0" smtClean="0"/>
              <a:t> </a:t>
            </a:r>
            <a:r>
              <a:rPr lang="en-US" sz="2400" dirty="0" err="1" smtClean="0"/>
              <a:t>văn</a:t>
            </a:r>
            <a:r>
              <a:rPr lang="en-US" sz="2400" dirty="0" smtClean="0"/>
              <a:t> </a:t>
            </a:r>
            <a:r>
              <a:rPr lang="en-US" sz="2400" dirty="0" err="1" smtClean="0"/>
              <a:t>hóa</a:t>
            </a:r>
            <a:r>
              <a:rPr lang="en-US" sz="2400" dirty="0" smtClean="0"/>
              <a:t> </a:t>
            </a:r>
            <a:r>
              <a:rPr lang="en-US" sz="2400" dirty="0" err="1" smtClean="0"/>
              <a:t>giao</a:t>
            </a:r>
            <a:r>
              <a:rPr lang="en-US" sz="2400" dirty="0" smtClean="0"/>
              <a:t> </a:t>
            </a:r>
            <a:r>
              <a:rPr lang="en-US" sz="2400" dirty="0" err="1" smtClean="0"/>
              <a:t>tiếp</a:t>
            </a:r>
            <a:r>
              <a:rPr lang="en-US" sz="2400" dirty="0" smtClean="0"/>
              <a:t> </a:t>
            </a:r>
            <a:r>
              <a:rPr lang="en-US" sz="2400" dirty="0" err="1" smtClean="0"/>
              <a:t>của</a:t>
            </a:r>
            <a:r>
              <a:rPr lang="en-US" sz="2400" dirty="0" smtClean="0"/>
              <a:t> </a:t>
            </a:r>
            <a:r>
              <a:rPr lang="en-US" sz="2400" dirty="0" err="1" smtClean="0"/>
              <a:t>người</a:t>
            </a:r>
            <a:r>
              <a:rPr lang="en-US" sz="2400" dirty="0" smtClean="0"/>
              <a:t> </a:t>
            </a:r>
            <a:r>
              <a:rPr lang="en-US" sz="2400" dirty="0" err="1" smtClean="0"/>
              <a:t>Việt</a:t>
            </a:r>
            <a:r>
              <a:rPr lang="en-US" sz="2400" dirty="0" smtClean="0"/>
              <a:t> </a:t>
            </a:r>
          </a:p>
          <a:p>
            <a:pPr marL="457200" lvl="0" indent="-457200">
              <a:buFont typeface="+mj-lt"/>
              <a:buAutoNum type="arabicPeriod"/>
            </a:pPr>
            <a:r>
              <a:rPr lang="en-US" sz="2400" dirty="0" err="1" smtClean="0"/>
              <a:t>Trình</a:t>
            </a:r>
            <a:r>
              <a:rPr lang="en-US" sz="2400" dirty="0" smtClean="0"/>
              <a:t> </a:t>
            </a:r>
            <a:r>
              <a:rPr lang="en-US" sz="2400" dirty="0" err="1" smtClean="0"/>
              <a:t>bày</a:t>
            </a:r>
            <a:r>
              <a:rPr lang="en-US" sz="2400" dirty="0" smtClean="0"/>
              <a:t> </a:t>
            </a:r>
            <a:r>
              <a:rPr lang="en-US" sz="2400" dirty="0" err="1" smtClean="0"/>
              <a:t>được</a:t>
            </a:r>
            <a:r>
              <a:rPr lang="en-US" sz="2400" dirty="0" smtClean="0"/>
              <a:t> </a:t>
            </a:r>
            <a:r>
              <a:rPr lang="en-US" sz="2400" dirty="0" err="1" smtClean="0"/>
              <a:t>đặc</a:t>
            </a:r>
            <a:r>
              <a:rPr lang="en-US" sz="2400" dirty="0" smtClean="0"/>
              <a:t> </a:t>
            </a:r>
            <a:r>
              <a:rPr lang="en-US" sz="2400" dirty="0" err="1" smtClean="0"/>
              <a:t>điểm</a:t>
            </a:r>
            <a:r>
              <a:rPr lang="en-US" sz="2400" dirty="0" smtClean="0"/>
              <a:t> </a:t>
            </a:r>
            <a:r>
              <a:rPr lang="en-US" sz="2400" dirty="0" err="1" smtClean="0"/>
              <a:t>văn</a:t>
            </a:r>
            <a:r>
              <a:rPr lang="en-US" sz="2400" dirty="0" smtClean="0"/>
              <a:t> </a:t>
            </a:r>
            <a:r>
              <a:rPr lang="en-US" sz="2400" dirty="0" err="1" smtClean="0"/>
              <a:t>hóa</a:t>
            </a:r>
            <a:r>
              <a:rPr lang="en-US" sz="2400" dirty="0" smtClean="0"/>
              <a:t> </a:t>
            </a:r>
            <a:r>
              <a:rPr lang="en-US" sz="2400" dirty="0" err="1" smtClean="0"/>
              <a:t>giao</a:t>
            </a:r>
            <a:r>
              <a:rPr lang="en-US" sz="2400" dirty="0" smtClean="0"/>
              <a:t> </a:t>
            </a:r>
            <a:r>
              <a:rPr lang="en-US" sz="2400" dirty="0" err="1" smtClean="0"/>
              <a:t>tiếp</a:t>
            </a:r>
            <a:r>
              <a:rPr lang="en-US" sz="2400" dirty="0" smtClean="0"/>
              <a:t> </a:t>
            </a:r>
            <a:r>
              <a:rPr lang="en-US" sz="2400" dirty="0" err="1" smtClean="0"/>
              <a:t>của</a:t>
            </a:r>
            <a:r>
              <a:rPr lang="en-US" sz="2400" dirty="0" smtClean="0"/>
              <a:t> </a:t>
            </a:r>
            <a:r>
              <a:rPr lang="en-US" sz="2400" dirty="0" err="1" smtClean="0"/>
              <a:t>người</a:t>
            </a:r>
            <a:r>
              <a:rPr lang="en-US" sz="2400" dirty="0" smtClean="0"/>
              <a:t> </a:t>
            </a:r>
            <a:r>
              <a:rPr lang="en-US" sz="2400" dirty="0" err="1" smtClean="0"/>
              <a:t>nước</a:t>
            </a:r>
            <a:r>
              <a:rPr lang="en-US" sz="2400" dirty="0" smtClean="0"/>
              <a:t> </a:t>
            </a:r>
            <a:r>
              <a:rPr lang="en-US" sz="2400" dirty="0" err="1" smtClean="0"/>
              <a:t>ngoài</a:t>
            </a:r>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Văn</a:t>
            </a:r>
            <a:r>
              <a:rPr lang="en-US" dirty="0" smtClean="0"/>
              <a:t> </a:t>
            </a:r>
            <a:r>
              <a:rPr lang="en-US" dirty="0" err="1" smtClean="0"/>
              <a:t>hóa</a:t>
            </a:r>
            <a:r>
              <a:rPr lang="en-US" dirty="0" smtClean="0"/>
              <a:t> </a:t>
            </a:r>
            <a:r>
              <a:rPr lang="en-US" dirty="0" err="1" smtClean="0"/>
              <a:t>giao</a:t>
            </a:r>
            <a:r>
              <a:rPr lang="en-US" dirty="0" smtClean="0"/>
              <a:t> </a:t>
            </a:r>
            <a:r>
              <a:rPr lang="en-US" dirty="0" err="1" smtClean="0"/>
              <a:t>tiếp</a:t>
            </a:r>
            <a:r>
              <a:rPr lang="en-US" dirty="0" smtClean="0"/>
              <a:t> </a:t>
            </a:r>
            <a:r>
              <a:rPr lang="en-US" dirty="0" err="1" smtClean="0"/>
              <a:t>của</a:t>
            </a:r>
            <a:r>
              <a:rPr lang="en-US" dirty="0" smtClean="0"/>
              <a:t> </a:t>
            </a:r>
            <a:r>
              <a:rPr lang="en-US" dirty="0" err="1" smtClean="0"/>
              <a:t>người</a:t>
            </a:r>
            <a:r>
              <a:rPr lang="en-US" dirty="0" smtClean="0"/>
              <a:t> </a:t>
            </a:r>
            <a:r>
              <a:rPr lang="en-US" dirty="0" err="1" smtClean="0"/>
              <a:t>Việt</a:t>
            </a:r>
            <a:endParaRPr lang="en-US" dirty="0"/>
          </a:p>
        </p:txBody>
      </p:sp>
      <p:sp>
        <p:nvSpPr>
          <p:cNvPr id="3" name="Content Placeholder 2"/>
          <p:cNvSpPr>
            <a:spLocks noGrp="1"/>
          </p:cNvSpPr>
          <p:nvPr>
            <p:ph idx="1"/>
          </p:nvPr>
        </p:nvSpPr>
        <p:spPr/>
        <p:txBody>
          <a:bodyPr/>
          <a:lstStyle/>
          <a:p>
            <a:r>
              <a:rPr lang="en-US" dirty="0" err="1" smtClean="0"/>
              <a:t>Thảo</a:t>
            </a:r>
            <a:r>
              <a:rPr lang="en-US" dirty="0" smtClean="0"/>
              <a:t> </a:t>
            </a:r>
            <a:r>
              <a:rPr lang="en-US" dirty="0" err="1" smtClean="0"/>
              <a:t>luận</a:t>
            </a:r>
            <a:r>
              <a:rPr lang="en-US" dirty="0" smtClean="0"/>
              <a:t> </a:t>
            </a:r>
            <a:r>
              <a:rPr lang="en-US" dirty="0" err="1" smtClean="0"/>
              <a:t>nhóm</a:t>
            </a:r>
            <a:r>
              <a:rPr lang="en-US" dirty="0" smtClean="0"/>
              <a:t>: </a:t>
            </a:r>
            <a:r>
              <a:rPr lang="en-US" dirty="0" err="1" smtClean="0"/>
              <a:t>Chia</a:t>
            </a:r>
            <a:r>
              <a:rPr lang="en-US" dirty="0" smtClean="0"/>
              <a:t> 4 </a:t>
            </a:r>
            <a:r>
              <a:rPr lang="en-US" dirty="0" err="1" smtClean="0"/>
              <a:t>nhóm</a:t>
            </a:r>
            <a:endParaRPr lang="en-US" dirty="0" smtClean="0"/>
          </a:p>
          <a:p>
            <a:pPr>
              <a:buNone/>
            </a:pPr>
            <a:r>
              <a:rPr lang="en-US" dirty="0" err="1" smtClean="0"/>
              <a:t>Nhiệm</a:t>
            </a:r>
            <a:r>
              <a:rPr lang="en-US" dirty="0" smtClean="0"/>
              <a:t> </a:t>
            </a:r>
            <a:r>
              <a:rPr lang="en-US" dirty="0" err="1" smtClean="0"/>
              <a:t>vụ</a:t>
            </a:r>
            <a:r>
              <a:rPr lang="en-US" dirty="0" smtClean="0"/>
              <a:t>: </a:t>
            </a:r>
            <a:r>
              <a:rPr lang="en-US" dirty="0" err="1" smtClean="0"/>
              <a:t>Các</a:t>
            </a:r>
            <a:r>
              <a:rPr lang="en-US" dirty="0" smtClean="0"/>
              <a:t> </a:t>
            </a:r>
            <a:r>
              <a:rPr lang="en-US" dirty="0" err="1" smtClean="0"/>
              <a:t>nhóm</a:t>
            </a:r>
            <a:r>
              <a:rPr lang="en-US" dirty="0" smtClean="0"/>
              <a:t> </a:t>
            </a:r>
            <a:r>
              <a:rPr lang="en-US" dirty="0" err="1" smtClean="0"/>
              <a:t>thảo</a:t>
            </a:r>
            <a:r>
              <a:rPr lang="en-US" dirty="0" smtClean="0"/>
              <a:t> </a:t>
            </a:r>
            <a:r>
              <a:rPr lang="en-US" dirty="0" err="1" smtClean="0"/>
              <a:t>luận</a:t>
            </a:r>
            <a:r>
              <a:rPr lang="en-US" dirty="0" smtClean="0"/>
              <a:t> </a:t>
            </a:r>
            <a:r>
              <a:rPr lang="en-US" dirty="0" err="1" smtClean="0"/>
              <a:t>trong</a:t>
            </a:r>
            <a:r>
              <a:rPr lang="en-US" dirty="0" smtClean="0"/>
              <a:t> 10 </a:t>
            </a:r>
            <a:r>
              <a:rPr lang="en-US" dirty="0" err="1" smtClean="0"/>
              <a:t>phút</a:t>
            </a:r>
            <a:r>
              <a:rPr lang="en-US" dirty="0" smtClean="0"/>
              <a:t> </a:t>
            </a:r>
            <a:r>
              <a:rPr lang="en-US" dirty="0" err="1" smtClean="0"/>
              <a:t>và</a:t>
            </a:r>
            <a:r>
              <a:rPr lang="en-US" dirty="0" smtClean="0"/>
              <a:t> </a:t>
            </a:r>
            <a:r>
              <a:rPr lang="en-US" dirty="0" err="1" smtClean="0"/>
              <a:t>đưa</a:t>
            </a:r>
            <a:r>
              <a:rPr lang="en-US" dirty="0" smtClean="0"/>
              <a:t> </a:t>
            </a:r>
            <a:r>
              <a:rPr lang="en-US" dirty="0" err="1" smtClean="0"/>
              <a:t>ra</a:t>
            </a:r>
            <a:r>
              <a:rPr lang="en-US" dirty="0" smtClean="0"/>
              <a:t> </a:t>
            </a:r>
            <a:r>
              <a:rPr lang="en-US" dirty="0" err="1" smtClean="0"/>
              <a:t>các</a:t>
            </a:r>
            <a:r>
              <a:rPr lang="en-US" dirty="0" smtClean="0"/>
              <a:t> </a:t>
            </a:r>
            <a:r>
              <a:rPr lang="en-US" dirty="0" err="1" smtClean="0"/>
              <a:t>đặc</a:t>
            </a:r>
            <a:r>
              <a:rPr lang="en-US" dirty="0" smtClean="0"/>
              <a:t> </a:t>
            </a:r>
            <a:r>
              <a:rPr lang="en-US" dirty="0" err="1" smtClean="0"/>
              <a:t>trưng</a:t>
            </a:r>
            <a:r>
              <a:rPr lang="en-US" dirty="0" smtClean="0"/>
              <a:t> </a:t>
            </a:r>
            <a:r>
              <a:rPr lang="en-US" dirty="0" err="1" smtClean="0"/>
              <a:t>trong</a:t>
            </a:r>
            <a:r>
              <a:rPr lang="en-US" dirty="0" smtClean="0"/>
              <a:t> </a:t>
            </a:r>
            <a:r>
              <a:rPr lang="en-US" dirty="0" err="1" smtClean="0"/>
              <a:t>nét</a:t>
            </a:r>
            <a:r>
              <a:rPr lang="en-US" dirty="0" smtClean="0"/>
              <a:t> </a:t>
            </a:r>
            <a:r>
              <a:rPr lang="en-US" dirty="0" err="1" smtClean="0"/>
              <a:t>văn</a:t>
            </a:r>
            <a:r>
              <a:rPr lang="en-US" dirty="0" smtClean="0"/>
              <a:t> </a:t>
            </a:r>
            <a:r>
              <a:rPr lang="en-US" dirty="0" err="1" smtClean="0"/>
              <a:t>hóa</a:t>
            </a:r>
            <a:r>
              <a:rPr lang="en-US" dirty="0" smtClean="0"/>
              <a:t> </a:t>
            </a:r>
            <a:r>
              <a:rPr lang="en-US" dirty="0" err="1" smtClean="0"/>
              <a:t>người</a:t>
            </a:r>
            <a:r>
              <a:rPr lang="en-US" dirty="0" smtClean="0"/>
              <a:t> </a:t>
            </a:r>
            <a:r>
              <a:rPr lang="en-US" dirty="0" err="1" smtClean="0"/>
              <a:t>Việt</a:t>
            </a:r>
            <a:r>
              <a:rPr lang="en-US" dirty="0" smtClean="0"/>
              <a:t> Nam</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5438"/>
            <a:ext cx="8458200" cy="2036762"/>
          </a:xfrm>
        </p:spPr>
        <p:txBody>
          <a:bodyPr/>
          <a:lstStyle/>
          <a:p>
            <a:r>
              <a:rPr lang="en-US" dirty="0" err="1" smtClean="0"/>
              <a:t>Văn</a:t>
            </a:r>
            <a:r>
              <a:rPr lang="en-US" dirty="0" smtClean="0"/>
              <a:t> </a:t>
            </a:r>
            <a:r>
              <a:rPr lang="en-US" dirty="0" err="1" smtClean="0"/>
              <a:t>hoá</a:t>
            </a:r>
            <a:r>
              <a:rPr lang="en-US" dirty="0" smtClean="0"/>
              <a:t> </a:t>
            </a:r>
            <a:r>
              <a:rPr lang="en-US" dirty="0" err="1" smtClean="0"/>
              <a:t>giao</a:t>
            </a:r>
            <a:r>
              <a:rPr lang="en-US" dirty="0" smtClean="0"/>
              <a:t> </a:t>
            </a:r>
            <a:r>
              <a:rPr lang="en-US" dirty="0" err="1" smtClean="0"/>
              <a:t>tiếp</a:t>
            </a:r>
            <a:r>
              <a:rPr lang="en-US" dirty="0" smtClean="0"/>
              <a:t> </a:t>
            </a:r>
            <a:r>
              <a:rPr lang="en-US" dirty="0" err="1" smtClean="0"/>
              <a:t>của</a:t>
            </a:r>
            <a:r>
              <a:rPr lang="en-US" dirty="0" smtClean="0"/>
              <a:t> </a:t>
            </a:r>
            <a:r>
              <a:rPr lang="en-US" dirty="0" err="1" smtClean="0"/>
              <a:t>người</a:t>
            </a:r>
            <a:r>
              <a:rPr lang="en-US" dirty="0" smtClean="0"/>
              <a:t> </a:t>
            </a:r>
            <a:r>
              <a:rPr lang="en-US" dirty="0" err="1" smtClean="0"/>
              <a:t>châu</a:t>
            </a:r>
            <a:r>
              <a:rPr lang="en-US" dirty="0" smtClean="0"/>
              <a:t> </a:t>
            </a:r>
            <a:r>
              <a:rPr lang="en-US" dirty="0" err="1" smtClean="0"/>
              <a:t>Âu</a:t>
            </a:r>
            <a:r>
              <a:rPr lang="en-US" dirty="0" smtClean="0"/>
              <a:t> </a:t>
            </a:r>
            <a:r>
              <a:rPr lang="en-US" dirty="0" err="1" smtClean="0"/>
              <a:t>và</a:t>
            </a:r>
            <a:r>
              <a:rPr lang="en-US" dirty="0" smtClean="0"/>
              <a:t> </a:t>
            </a:r>
            <a:r>
              <a:rPr lang="en-US" dirty="0" err="1" smtClean="0"/>
              <a:t>người</a:t>
            </a:r>
            <a:r>
              <a:rPr lang="en-US" dirty="0" smtClean="0"/>
              <a:t> </a:t>
            </a:r>
            <a:r>
              <a:rPr lang="en-US" dirty="0" err="1" smtClean="0"/>
              <a:t>Mỹ</a:t>
            </a:r>
            <a:endParaRPr lang="en-US" dirty="0"/>
          </a:p>
        </p:txBody>
      </p:sp>
      <p:sp>
        <p:nvSpPr>
          <p:cNvPr id="4" name="Content Placeholder 3"/>
          <p:cNvSpPr>
            <a:spLocks noGrp="1"/>
          </p:cNvSpPr>
          <p:nvPr>
            <p:ph idx="1"/>
          </p:nvPr>
        </p:nvSpPr>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Người</a:t>
            </a:r>
            <a:r>
              <a:rPr lang="en-US" dirty="0" smtClean="0"/>
              <a:t> </a:t>
            </a:r>
            <a:r>
              <a:rPr lang="en-US" dirty="0" err="1" smtClean="0"/>
              <a:t>Anh</a:t>
            </a:r>
            <a:endParaRPr lang="en-US" dirty="0"/>
          </a:p>
        </p:txBody>
      </p:sp>
      <p:sp>
        <p:nvSpPr>
          <p:cNvPr id="3" name="Content Placeholder 2"/>
          <p:cNvSpPr>
            <a:spLocks noGrp="1"/>
          </p:cNvSpPr>
          <p:nvPr>
            <p:ph idx="1"/>
          </p:nvPr>
        </p:nvSpPr>
        <p:spPr>
          <a:xfrm>
            <a:off x="457200" y="1143000"/>
            <a:ext cx="8229600" cy="4983163"/>
          </a:xfrm>
        </p:spPr>
        <p:txBody>
          <a:bodyPr/>
          <a:lstStyle/>
          <a:p>
            <a:r>
              <a:rPr lang="en-US" sz="2000" dirty="0" err="1" smtClean="0"/>
              <a:t>Cuộc</a:t>
            </a:r>
            <a:r>
              <a:rPr lang="en-US" sz="2000" dirty="0" smtClean="0"/>
              <a:t> </a:t>
            </a:r>
            <a:r>
              <a:rPr lang="en-US" sz="2000" dirty="0" err="1" smtClean="0"/>
              <a:t>cách</a:t>
            </a:r>
            <a:r>
              <a:rPr lang="en-US" sz="2000" dirty="0" smtClean="0"/>
              <a:t> </a:t>
            </a:r>
            <a:r>
              <a:rPr lang="en-US" sz="2000" dirty="0" err="1" smtClean="0"/>
              <a:t>mạng</a:t>
            </a:r>
            <a:r>
              <a:rPr lang="en-US" sz="2000" dirty="0" smtClean="0"/>
              <a:t> </a:t>
            </a:r>
            <a:r>
              <a:rPr lang="en-US" sz="2000" dirty="0" err="1" smtClean="0"/>
              <a:t>tư</a:t>
            </a:r>
            <a:r>
              <a:rPr lang="en-US" sz="2000" dirty="0" smtClean="0"/>
              <a:t> </a:t>
            </a:r>
            <a:r>
              <a:rPr lang="en-US" sz="2000" dirty="0" err="1" smtClean="0"/>
              <a:t>sản</a:t>
            </a:r>
            <a:r>
              <a:rPr lang="en-US" sz="2000" dirty="0" smtClean="0"/>
              <a:t> ở </a:t>
            </a:r>
            <a:r>
              <a:rPr lang="en-US" sz="2000" dirty="0" err="1" smtClean="0"/>
              <a:t>Anh</a:t>
            </a:r>
            <a:r>
              <a:rPr lang="en-US" sz="2000" dirty="0" smtClean="0"/>
              <a:t> </a:t>
            </a:r>
            <a:r>
              <a:rPr lang="en-US" sz="2000" dirty="0" err="1" smtClean="0"/>
              <a:t>không</a:t>
            </a:r>
            <a:r>
              <a:rPr lang="en-US" sz="2000" dirty="0" smtClean="0"/>
              <a:t> </a:t>
            </a:r>
            <a:r>
              <a:rPr lang="en-US" sz="2000" dirty="0" err="1" smtClean="0"/>
              <a:t>triệt</a:t>
            </a:r>
            <a:r>
              <a:rPr lang="en-US" sz="2000" dirty="0" smtClean="0"/>
              <a:t> </a:t>
            </a:r>
            <a:r>
              <a:rPr lang="en-US" sz="2000" dirty="0" err="1" smtClean="0"/>
              <a:t>để</a:t>
            </a:r>
            <a:r>
              <a:rPr lang="en-US" sz="2000" dirty="0" smtClean="0"/>
              <a:t>, </a:t>
            </a:r>
            <a:r>
              <a:rPr lang="en-US" sz="2000" dirty="0" err="1" smtClean="0"/>
              <a:t>chế</a:t>
            </a:r>
            <a:r>
              <a:rPr lang="en-US" sz="2000" dirty="0" smtClean="0"/>
              <a:t> </a:t>
            </a:r>
            <a:r>
              <a:rPr lang="en-US" sz="2000" dirty="0" err="1" smtClean="0"/>
              <a:t>độ</a:t>
            </a:r>
            <a:r>
              <a:rPr lang="en-US" sz="2000" dirty="0" smtClean="0"/>
              <a:t> </a:t>
            </a:r>
            <a:r>
              <a:rPr lang="en-US" sz="2000" dirty="0" err="1" smtClean="0"/>
              <a:t>phong</a:t>
            </a:r>
            <a:r>
              <a:rPr lang="en-US" sz="2000" dirty="0" smtClean="0"/>
              <a:t> </a:t>
            </a:r>
            <a:r>
              <a:rPr lang="en-US" sz="2000" dirty="0" err="1" smtClean="0"/>
              <a:t>kiến</a:t>
            </a:r>
            <a:r>
              <a:rPr lang="en-US" sz="2000" dirty="0" smtClean="0"/>
              <a:t> </a:t>
            </a:r>
            <a:r>
              <a:rPr lang="en-US" sz="2000" dirty="0" err="1" smtClean="0"/>
              <a:t>vẫn</a:t>
            </a:r>
            <a:r>
              <a:rPr lang="en-US" sz="2000" dirty="0" smtClean="0"/>
              <a:t> </a:t>
            </a:r>
            <a:r>
              <a:rPr lang="en-US" sz="2000" dirty="0" err="1" smtClean="0"/>
              <a:t>còn</a:t>
            </a:r>
            <a:r>
              <a:rPr lang="en-US" sz="2000" dirty="0" smtClean="0"/>
              <a:t> </a:t>
            </a:r>
            <a:r>
              <a:rPr lang="en-US" sz="2000" dirty="0" err="1" smtClean="0"/>
              <a:t>được</a:t>
            </a:r>
            <a:r>
              <a:rPr lang="en-US" sz="2000" dirty="0" smtClean="0"/>
              <a:t> </a:t>
            </a:r>
            <a:r>
              <a:rPr lang="en-US" sz="2000" dirty="0" err="1" smtClean="0"/>
              <a:t>giữ</a:t>
            </a:r>
            <a:r>
              <a:rPr lang="en-US" sz="2000" dirty="0" smtClean="0"/>
              <a:t> </a:t>
            </a:r>
            <a:r>
              <a:rPr lang="en-US" sz="2000" dirty="0" err="1" smtClean="0"/>
              <a:t>một</a:t>
            </a:r>
            <a:r>
              <a:rPr lang="en-US" sz="2000" dirty="0" smtClean="0"/>
              <a:t> </a:t>
            </a:r>
            <a:r>
              <a:rPr lang="en-US" sz="2000" dirty="0" err="1" smtClean="0"/>
              <a:t>phần</a:t>
            </a:r>
            <a:r>
              <a:rPr lang="en-US" sz="2000" dirty="0" smtClean="0"/>
              <a:t> </a:t>
            </a:r>
            <a:r>
              <a:rPr lang="en-US" sz="2000" dirty="0" err="1" smtClean="0"/>
              <a:t>nên</a:t>
            </a:r>
            <a:r>
              <a:rPr lang="en-US" sz="2000" dirty="0" smtClean="0"/>
              <a:t> </a:t>
            </a:r>
            <a:r>
              <a:rPr lang="en-US" sz="2000" dirty="0" err="1" smtClean="0"/>
              <a:t>phong</a:t>
            </a:r>
            <a:r>
              <a:rPr lang="en-US" sz="2000" dirty="0" smtClean="0"/>
              <a:t> </a:t>
            </a:r>
            <a:r>
              <a:rPr lang="en-US" sz="2000" dirty="0" err="1" smtClean="0"/>
              <a:t>cách</a:t>
            </a:r>
            <a:r>
              <a:rPr lang="en-US" sz="2000" dirty="0" smtClean="0"/>
              <a:t> </a:t>
            </a:r>
            <a:r>
              <a:rPr lang="en-US" sz="2000" dirty="0" err="1" smtClean="0"/>
              <a:t>giao</a:t>
            </a:r>
            <a:r>
              <a:rPr lang="en-US" sz="2000" dirty="0" smtClean="0"/>
              <a:t> </a:t>
            </a:r>
            <a:r>
              <a:rPr lang="en-US" sz="2000" dirty="0" err="1" smtClean="0"/>
              <a:t>tiếp</a:t>
            </a:r>
            <a:r>
              <a:rPr lang="en-US" sz="2000" dirty="0" smtClean="0"/>
              <a:t> </a:t>
            </a:r>
            <a:r>
              <a:rPr lang="en-US" sz="2000" dirty="0" err="1" smtClean="0"/>
              <a:t>của</a:t>
            </a:r>
            <a:r>
              <a:rPr lang="en-US" sz="2000" dirty="0" smtClean="0"/>
              <a:t> </a:t>
            </a:r>
            <a:r>
              <a:rPr lang="en-US" sz="2000" dirty="0" err="1" smtClean="0"/>
              <a:t>người</a:t>
            </a:r>
            <a:r>
              <a:rPr lang="en-US" sz="2000" dirty="0" smtClean="0"/>
              <a:t> </a:t>
            </a:r>
            <a:r>
              <a:rPr lang="en-US" sz="2000" dirty="0" err="1" smtClean="0"/>
              <a:t>Anh</a:t>
            </a:r>
            <a:r>
              <a:rPr lang="en-US" sz="2000" dirty="0" smtClean="0"/>
              <a:t> </a:t>
            </a:r>
            <a:r>
              <a:rPr lang="en-US" sz="2000" dirty="0" err="1" smtClean="0"/>
              <a:t>chịu</a:t>
            </a:r>
            <a:r>
              <a:rPr lang="en-US" sz="2000" dirty="0" smtClean="0"/>
              <a:t> </a:t>
            </a:r>
            <a:r>
              <a:rPr lang="en-US" sz="2000" dirty="0" err="1" smtClean="0"/>
              <a:t>ảnh</a:t>
            </a:r>
            <a:r>
              <a:rPr lang="en-US" sz="2000" dirty="0" smtClean="0"/>
              <a:t> </a:t>
            </a:r>
            <a:r>
              <a:rPr lang="en-US" sz="2000" dirty="0" err="1" smtClean="0"/>
              <a:t>hưởng</a:t>
            </a:r>
            <a:r>
              <a:rPr lang="en-US" sz="2000" dirty="0" smtClean="0"/>
              <a:t> </a:t>
            </a:r>
            <a:r>
              <a:rPr lang="en-US" sz="2000" dirty="0" err="1" smtClean="0"/>
              <a:t>nặng</a:t>
            </a:r>
            <a:r>
              <a:rPr lang="en-US" sz="2000" dirty="0" smtClean="0"/>
              <a:t> </a:t>
            </a:r>
            <a:r>
              <a:rPr lang="en-US" sz="2000" dirty="0" err="1" smtClean="0"/>
              <a:t>nề</a:t>
            </a:r>
            <a:r>
              <a:rPr lang="en-US" sz="2000" dirty="0" smtClean="0"/>
              <a:t> </a:t>
            </a:r>
            <a:r>
              <a:rPr lang="en-US" sz="2000" dirty="0" err="1" smtClean="0"/>
              <a:t>bởi</a:t>
            </a:r>
            <a:r>
              <a:rPr lang="en-US" sz="2000" dirty="0" smtClean="0"/>
              <a:t> </a:t>
            </a:r>
            <a:r>
              <a:rPr lang="en-US" sz="2000" dirty="0" err="1" smtClean="0"/>
              <a:t>các</a:t>
            </a:r>
            <a:r>
              <a:rPr lang="en-US" sz="2000" dirty="0" smtClean="0"/>
              <a:t> </a:t>
            </a:r>
            <a:r>
              <a:rPr lang="en-US" sz="2000" dirty="0" err="1" smtClean="0"/>
              <a:t>tập</a:t>
            </a:r>
            <a:r>
              <a:rPr lang="en-US" sz="2000" dirty="0" smtClean="0"/>
              <a:t> </a:t>
            </a:r>
            <a:r>
              <a:rPr lang="en-US" sz="2000" dirty="0" err="1" smtClean="0"/>
              <a:t>quán</a:t>
            </a:r>
            <a:r>
              <a:rPr lang="en-US" sz="2000" dirty="0" smtClean="0"/>
              <a:t>, </a:t>
            </a:r>
            <a:r>
              <a:rPr lang="en-US" sz="2000" dirty="0" err="1" smtClean="0"/>
              <a:t>tục</a:t>
            </a:r>
            <a:r>
              <a:rPr lang="en-US" sz="2000" dirty="0" smtClean="0"/>
              <a:t> </a:t>
            </a:r>
            <a:r>
              <a:rPr lang="en-US" sz="2000" dirty="0" err="1" smtClean="0"/>
              <a:t>lệ</a:t>
            </a:r>
            <a:r>
              <a:rPr lang="en-US" sz="2000" dirty="0" smtClean="0"/>
              <a:t> </a:t>
            </a:r>
            <a:r>
              <a:rPr lang="en-US" sz="2000" dirty="0" err="1" smtClean="0"/>
              <a:t>cổ</a:t>
            </a:r>
            <a:r>
              <a:rPr lang="en-US" sz="2000" dirty="0" smtClean="0"/>
              <a:t> </a:t>
            </a:r>
            <a:r>
              <a:rPr lang="en-US" sz="2000" dirty="0" err="1" smtClean="0"/>
              <a:t>xưa</a:t>
            </a:r>
            <a:r>
              <a:rPr lang="en-US" sz="2000" dirty="0" smtClean="0"/>
              <a:t> </a:t>
            </a:r>
            <a:r>
              <a:rPr lang="en-US" sz="2000" dirty="0" err="1" smtClean="0"/>
              <a:t>xuất</a:t>
            </a:r>
            <a:r>
              <a:rPr lang="en-US" sz="2000" dirty="0" smtClean="0"/>
              <a:t> </a:t>
            </a:r>
            <a:r>
              <a:rPr lang="en-US" sz="2000" dirty="0" err="1" smtClean="0"/>
              <a:t>phát</a:t>
            </a:r>
            <a:r>
              <a:rPr lang="en-US" sz="2000" dirty="0" smtClean="0"/>
              <a:t> </a:t>
            </a:r>
            <a:r>
              <a:rPr lang="en-US" sz="2000" dirty="0" err="1" smtClean="0"/>
              <a:t>từ</a:t>
            </a:r>
            <a:r>
              <a:rPr lang="en-US" sz="2000" dirty="0" smtClean="0"/>
              <a:t> </a:t>
            </a:r>
            <a:r>
              <a:rPr lang="en-US" sz="2000" dirty="0" err="1" smtClean="0"/>
              <a:t>tầng</a:t>
            </a:r>
            <a:r>
              <a:rPr lang="en-US" sz="2000" dirty="0" smtClean="0"/>
              <a:t> </a:t>
            </a:r>
            <a:r>
              <a:rPr lang="en-US" sz="2000" dirty="0" err="1" smtClean="0"/>
              <a:t>lớp</a:t>
            </a:r>
            <a:r>
              <a:rPr lang="en-US" sz="2000" dirty="0" smtClean="0"/>
              <a:t> </a:t>
            </a:r>
            <a:r>
              <a:rPr lang="en-US" sz="2000" dirty="0" err="1" smtClean="0"/>
              <a:t>quý</a:t>
            </a:r>
            <a:r>
              <a:rPr lang="en-US" sz="2000" dirty="0" smtClean="0"/>
              <a:t> </a:t>
            </a:r>
            <a:r>
              <a:rPr lang="en-US" sz="2000" dirty="0" err="1" smtClean="0"/>
              <a:t>tộc</a:t>
            </a:r>
            <a:r>
              <a:rPr lang="en-US" sz="2000" dirty="0" smtClean="0"/>
              <a:t>. </a:t>
            </a:r>
          </a:p>
          <a:p>
            <a:r>
              <a:rPr lang="en-US" sz="2000" dirty="0" err="1" smtClean="0"/>
              <a:t>Người</a:t>
            </a:r>
            <a:r>
              <a:rPr lang="en-US" sz="2000" dirty="0" smtClean="0"/>
              <a:t> </a:t>
            </a:r>
            <a:r>
              <a:rPr lang="en-US" sz="2000" dirty="0" err="1" smtClean="0"/>
              <a:t>Anh</a:t>
            </a:r>
            <a:r>
              <a:rPr lang="en-US" sz="2000" dirty="0" smtClean="0"/>
              <a:t> </a:t>
            </a:r>
            <a:r>
              <a:rPr lang="en-US" sz="2000" dirty="0" err="1" smtClean="0"/>
              <a:t>chú</a:t>
            </a:r>
            <a:r>
              <a:rPr lang="en-US" sz="2000" dirty="0" smtClean="0"/>
              <a:t> ý </a:t>
            </a:r>
            <a:r>
              <a:rPr lang="en-US" sz="2000" dirty="0" err="1" smtClean="0"/>
              <a:t>nhiều</a:t>
            </a:r>
            <a:r>
              <a:rPr lang="en-US" sz="2000" dirty="0" smtClean="0"/>
              <a:t> </a:t>
            </a:r>
            <a:r>
              <a:rPr lang="en-US" sz="2000" dirty="0" err="1" smtClean="0"/>
              <a:t>đến</a:t>
            </a:r>
            <a:r>
              <a:rPr lang="en-US" sz="2000" dirty="0" smtClean="0"/>
              <a:t> </a:t>
            </a:r>
            <a:r>
              <a:rPr lang="en-US" sz="2000" dirty="0" err="1" smtClean="0"/>
              <a:t>phát</a:t>
            </a:r>
            <a:r>
              <a:rPr lang="en-US" sz="2000" dirty="0" smtClean="0"/>
              <a:t> </a:t>
            </a:r>
            <a:r>
              <a:rPr lang="en-US" sz="2000" dirty="0" err="1" smtClean="0"/>
              <a:t>âm</a:t>
            </a:r>
            <a:r>
              <a:rPr lang="en-US" sz="2000" dirty="0" smtClean="0"/>
              <a:t>, </a:t>
            </a:r>
            <a:r>
              <a:rPr lang="en-US" sz="2000" dirty="0" err="1" smtClean="0"/>
              <a:t>phát</a:t>
            </a:r>
            <a:r>
              <a:rPr lang="en-US" sz="2000" dirty="0" smtClean="0"/>
              <a:t> </a:t>
            </a:r>
            <a:r>
              <a:rPr lang="en-US" sz="2000" dirty="0" err="1" smtClean="0"/>
              <a:t>âm</a:t>
            </a:r>
            <a:r>
              <a:rPr lang="en-US" sz="2000" dirty="0" smtClean="0"/>
              <a:t> </a:t>
            </a:r>
            <a:r>
              <a:rPr lang="en-US" sz="2000" dirty="0" err="1" smtClean="0"/>
              <a:t>phải</a:t>
            </a:r>
            <a:r>
              <a:rPr lang="en-US" sz="2000" dirty="0" smtClean="0"/>
              <a:t> </a:t>
            </a:r>
            <a:r>
              <a:rPr lang="en-US" sz="2000" dirty="0" err="1" smtClean="0"/>
              <a:t>chuẩn</a:t>
            </a:r>
            <a:r>
              <a:rPr lang="en-US" sz="2000" dirty="0" smtClean="0"/>
              <a:t> </a:t>
            </a:r>
            <a:r>
              <a:rPr lang="en-US" sz="2000" dirty="0" err="1" smtClean="0"/>
              <a:t>xác</a:t>
            </a:r>
            <a:r>
              <a:rPr lang="en-US" sz="2000" dirty="0" smtClean="0"/>
              <a:t>, </a:t>
            </a:r>
            <a:r>
              <a:rPr lang="en-US" sz="2000" dirty="0" err="1" smtClean="0"/>
              <a:t>âm</a:t>
            </a:r>
            <a:r>
              <a:rPr lang="en-US" sz="2000" dirty="0" smtClean="0"/>
              <a:t> </a:t>
            </a:r>
            <a:r>
              <a:rPr lang="en-US" sz="2000" dirty="0" err="1" smtClean="0"/>
              <a:t>điệu</a:t>
            </a:r>
            <a:r>
              <a:rPr lang="en-US" sz="2000" dirty="0" smtClean="0"/>
              <a:t> </a:t>
            </a:r>
            <a:r>
              <a:rPr lang="en-US" sz="2000" dirty="0" err="1" smtClean="0"/>
              <a:t>thích</a:t>
            </a:r>
            <a:r>
              <a:rPr lang="en-US" sz="2000" dirty="0" smtClean="0"/>
              <a:t> </a:t>
            </a:r>
            <a:r>
              <a:rPr lang="en-US" sz="2000" dirty="0" err="1" smtClean="0"/>
              <a:t>hợp</a:t>
            </a:r>
            <a:r>
              <a:rPr lang="en-US" sz="2000" dirty="0" smtClean="0"/>
              <a:t> </a:t>
            </a:r>
            <a:r>
              <a:rPr lang="en-US" sz="2000" dirty="0" err="1" smtClean="0"/>
              <a:t>với</a:t>
            </a:r>
            <a:r>
              <a:rPr lang="en-US" sz="2000" dirty="0" smtClean="0"/>
              <a:t> </a:t>
            </a:r>
            <a:r>
              <a:rPr lang="en-US" sz="2000" dirty="0" err="1" smtClean="0"/>
              <a:t>từng</a:t>
            </a:r>
            <a:r>
              <a:rPr lang="en-US" sz="2000" dirty="0" smtClean="0"/>
              <a:t> </a:t>
            </a:r>
            <a:r>
              <a:rPr lang="en-US" sz="2000" dirty="0" err="1" smtClean="0"/>
              <a:t>câu</a:t>
            </a:r>
            <a:r>
              <a:rPr lang="en-US" sz="2000" dirty="0" smtClean="0"/>
              <a:t>, </a:t>
            </a:r>
            <a:r>
              <a:rPr lang="en-US" sz="2000" dirty="0" err="1" smtClean="0"/>
              <a:t>không</a:t>
            </a:r>
            <a:r>
              <a:rPr lang="en-US" sz="2000" dirty="0" smtClean="0"/>
              <a:t> </a:t>
            </a:r>
            <a:r>
              <a:rPr lang="en-US" sz="2000" dirty="0" err="1" smtClean="0"/>
              <a:t>vung</a:t>
            </a:r>
            <a:r>
              <a:rPr lang="en-US" sz="2000" dirty="0" smtClean="0"/>
              <a:t> </a:t>
            </a:r>
            <a:r>
              <a:rPr lang="en-US" sz="2000" dirty="0" err="1" smtClean="0"/>
              <a:t>tay</a:t>
            </a:r>
            <a:r>
              <a:rPr lang="en-US" sz="2000" dirty="0" smtClean="0"/>
              <a:t> </a:t>
            </a:r>
            <a:r>
              <a:rPr lang="en-US" sz="2000" dirty="0" err="1" smtClean="0"/>
              <a:t>làm</a:t>
            </a:r>
            <a:r>
              <a:rPr lang="en-US" sz="2000" dirty="0" smtClean="0"/>
              <a:t> </a:t>
            </a:r>
            <a:r>
              <a:rPr lang="en-US" sz="2000" dirty="0" err="1" smtClean="0"/>
              <a:t>hiệu</a:t>
            </a:r>
            <a:r>
              <a:rPr lang="en-US" sz="2000" dirty="0" smtClean="0"/>
              <a:t> </a:t>
            </a:r>
            <a:r>
              <a:rPr lang="en-US" sz="2000" dirty="0" err="1" smtClean="0"/>
              <a:t>để</a:t>
            </a:r>
            <a:r>
              <a:rPr lang="en-US" sz="2000" dirty="0" smtClean="0"/>
              <a:t> </a:t>
            </a:r>
            <a:r>
              <a:rPr lang="en-US" sz="2000" dirty="0" err="1" smtClean="0"/>
              <a:t>phụ</a:t>
            </a:r>
            <a:r>
              <a:rPr lang="en-US" sz="2000" dirty="0" smtClean="0"/>
              <a:t> </a:t>
            </a:r>
            <a:r>
              <a:rPr lang="en-US" sz="2000" dirty="0" err="1" smtClean="0"/>
              <a:t>hoạ</a:t>
            </a:r>
            <a:r>
              <a:rPr lang="en-US" sz="2000" dirty="0" smtClean="0"/>
              <a:t> </a:t>
            </a:r>
            <a:r>
              <a:rPr lang="en-US" sz="2000" dirty="0" err="1" smtClean="0"/>
              <a:t>câu</a:t>
            </a:r>
            <a:r>
              <a:rPr lang="en-US" sz="2000" dirty="0" smtClean="0"/>
              <a:t> </a:t>
            </a:r>
            <a:r>
              <a:rPr lang="en-US" sz="2000" dirty="0" err="1" smtClean="0"/>
              <a:t>nói</a:t>
            </a:r>
            <a:r>
              <a:rPr lang="en-US" sz="2000" dirty="0" smtClean="0"/>
              <a:t> </a:t>
            </a:r>
            <a:r>
              <a:rPr lang="en-US" sz="2000" dirty="0" err="1" smtClean="0"/>
              <a:t>hoặc</a:t>
            </a:r>
            <a:r>
              <a:rPr lang="en-US" sz="2000" dirty="0" smtClean="0"/>
              <a:t> </a:t>
            </a:r>
            <a:r>
              <a:rPr lang="en-US" sz="2000" dirty="0" err="1" smtClean="0"/>
              <a:t>có</a:t>
            </a:r>
            <a:r>
              <a:rPr lang="en-US" sz="2000" dirty="0" smtClean="0"/>
              <a:t> </a:t>
            </a:r>
            <a:r>
              <a:rPr lang="en-US" sz="2000" dirty="0" err="1" smtClean="0"/>
              <a:t>làm</a:t>
            </a:r>
            <a:r>
              <a:rPr lang="en-US" sz="2000" dirty="0" smtClean="0"/>
              <a:t> </a:t>
            </a:r>
            <a:r>
              <a:rPr lang="en-US" sz="2000" dirty="0" err="1" smtClean="0"/>
              <a:t>vậy</a:t>
            </a:r>
            <a:r>
              <a:rPr lang="en-US" sz="2000" dirty="0" smtClean="0"/>
              <a:t> </a:t>
            </a:r>
            <a:r>
              <a:rPr lang="en-US" sz="2000" dirty="0" err="1" smtClean="0"/>
              <a:t>thì</a:t>
            </a:r>
            <a:r>
              <a:rPr lang="en-US" sz="2000" dirty="0" smtClean="0"/>
              <a:t> </a:t>
            </a:r>
            <a:r>
              <a:rPr lang="en-US" sz="2000" dirty="0" err="1" smtClean="0"/>
              <a:t>cũng</a:t>
            </a:r>
            <a:r>
              <a:rPr lang="en-US" sz="2000" dirty="0" smtClean="0"/>
              <a:t> </a:t>
            </a:r>
            <a:r>
              <a:rPr lang="en-US" sz="2000" dirty="0" err="1" smtClean="0"/>
              <a:t>rất</a:t>
            </a:r>
            <a:r>
              <a:rPr lang="en-US" sz="2000" dirty="0" smtClean="0"/>
              <a:t> </a:t>
            </a:r>
            <a:r>
              <a:rPr lang="en-US" sz="2000" dirty="0" err="1" smtClean="0"/>
              <a:t>hạn</a:t>
            </a:r>
            <a:r>
              <a:rPr lang="en-US" sz="2000" dirty="0" smtClean="0"/>
              <a:t> </a:t>
            </a:r>
            <a:r>
              <a:rPr lang="en-US" sz="2000" dirty="0" err="1" smtClean="0"/>
              <a:t>chế</a:t>
            </a:r>
            <a:r>
              <a:rPr lang="en-US" sz="2000" dirty="0" smtClean="0"/>
              <a:t>, </a:t>
            </a:r>
            <a:r>
              <a:rPr lang="en-US" sz="2000" dirty="0" err="1" smtClean="0"/>
              <a:t>tránh</a:t>
            </a:r>
            <a:r>
              <a:rPr lang="en-US" sz="2000" dirty="0" smtClean="0"/>
              <a:t> </a:t>
            </a:r>
            <a:r>
              <a:rPr lang="en-US" sz="2000" dirty="0" err="1" smtClean="0"/>
              <a:t>mặc</a:t>
            </a:r>
            <a:r>
              <a:rPr lang="en-US" sz="2000" dirty="0" smtClean="0"/>
              <a:t> </a:t>
            </a:r>
            <a:r>
              <a:rPr lang="en-US" sz="2000" dirty="0" err="1" smtClean="0"/>
              <a:t>những</a:t>
            </a:r>
            <a:r>
              <a:rPr lang="en-US" sz="2000" dirty="0" smtClean="0"/>
              <a:t> y </a:t>
            </a:r>
            <a:r>
              <a:rPr lang="en-US" sz="2000" dirty="0" err="1" smtClean="0"/>
              <a:t>phục</a:t>
            </a:r>
            <a:r>
              <a:rPr lang="en-US" sz="2000" dirty="0" smtClean="0"/>
              <a:t> </a:t>
            </a:r>
            <a:r>
              <a:rPr lang="en-US" sz="2000" dirty="0" err="1" smtClean="0"/>
              <a:t>có</a:t>
            </a:r>
            <a:r>
              <a:rPr lang="en-US" sz="2000" dirty="0" smtClean="0"/>
              <a:t> </a:t>
            </a:r>
            <a:r>
              <a:rPr lang="en-US" sz="2000" dirty="0" err="1" smtClean="0"/>
              <a:t>màu</a:t>
            </a:r>
            <a:r>
              <a:rPr lang="en-US" sz="2000" dirty="0" smtClean="0"/>
              <a:t> </a:t>
            </a:r>
            <a:r>
              <a:rPr lang="en-US" sz="2000" dirty="0" err="1" smtClean="0"/>
              <a:t>sặc</a:t>
            </a:r>
            <a:r>
              <a:rPr lang="en-US" sz="2000" dirty="0" smtClean="0"/>
              <a:t> </a:t>
            </a:r>
            <a:r>
              <a:rPr lang="en-US" sz="2000" dirty="0" err="1" smtClean="0"/>
              <a:t>sỡ</a:t>
            </a:r>
            <a:r>
              <a:rPr lang="en-US" sz="2000" dirty="0" smtClean="0"/>
              <a:t>, </a:t>
            </a:r>
            <a:r>
              <a:rPr lang="en-US" sz="2000" dirty="0" err="1" smtClean="0"/>
              <a:t>không</a:t>
            </a:r>
            <a:r>
              <a:rPr lang="en-US" sz="2000" dirty="0" smtClean="0"/>
              <a:t> </a:t>
            </a:r>
            <a:r>
              <a:rPr lang="en-US" sz="2000" dirty="0" err="1" smtClean="0"/>
              <a:t>dùng</a:t>
            </a:r>
            <a:r>
              <a:rPr lang="en-US" sz="2000" dirty="0" smtClean="0"/>
              <a:t> </a:t>
            </a:r>
            <a:r>
              <a:rPr lang="en-US" sz="2000" dirty="0" err="1" smtClean="0"/>
              <a:t>nước</a:t>
            </a:r>
            <a:r>
              <a:rPr lang="en-US" sz="2000" dirty="0" smtClean="0"/>
              <a:t> </a:t>
            </a:r>
            <a:r>
              <a:rPr lang="en-US" sz="2000" dirty="0" err="1" smtClean="0"/>
              <a:t>hoa</a:t>
            </a:r>
            <a:r>
              <a:rPr lang="en-US" sz="2000" dirty="0" smtClean="0"/>
              <a:t> </a:t>
            </a:r>
            <a:r>
              <a:rPr lang="en-US" sz="2000" dirty="0" err="1" smtClean="0"/>
              <a:t>có</a:t>
            </a:r>
            <a:r>
              <a:rPr lang="en-US" sz="2000" dirty="0" smtClean="0"/>
              <a:t> </a:t>
            </a:r>
            <a:r>
              <a:rPr lang="en-US" sz="2000" dirty="0" err="1" smtClean="0"/>
              <a:t>mùi</a:t>
            </a:r>
            <a:r>
              <a:rPr lang="en-US" sz="2000" dirty="0" smtClean="0"/>
              <a:t> </a:t>
            </a:r>
            <a:r>
              <a:rPr lang="en-US" sz="2000" dirty="0" err="1" smtClean="0"/>
              <a:t>thơm</a:t>
            </a:r>
            <a:r>
              <a:rPr lang="en-US" sz="2000" dirty="0" smtClean="0"/>
              <a:t> </a:t>
            </a:r>
            <a:r>
              <a:rPr lang="en-US" sz="2000" dirty="0" err="1" smtClean="0"/>
              <a:t>ngát</a:t>
            </a:r>
            <a:r>
              <a:rPr lang="en-US" sz="2000" dirty="0" smtClean="0"/>
              <a:t>, </a:t>
            </a:r>
            <a:r>
              <a:rPr lang="en-US" sz="2000" dirty="0" err="1" smtClean="0"/>
              <a:t>mạnh</a:t>
            </a:r>
            <a:r>
              <a:rPr lang="en-US" sz="2000" dirty="0" smtClean="0"/>
              <a:t>.</a:t>
            </a:r>
          </a:p>
          <a:p>
            <a:r>
              <a:rPr lang="en-US" sz="2000" dirty="0" err="1" smtClean="0"/>
              <a:t>Người</a:t>
            </a:r>
            <a:r>
              <a:rPr lang="en-US" sz="2000" dirty="0" smtClean="0"/>
              <a:t> </a:t>
            </a:r>
            <a:r>
              <a:rPr lang="en-US" sz="2000" dirty="0" err="1" smtClean="0"/>
              <a:t>Anh</a:t>
            </a:r>
            <a:r>
              <a:rPr lang="en-US" sz="2000" dirty="0" smtClean="0"/>
              <a:t> </a:t>
            </a:r>
            <a:r>
              <a:rPr lang="en-US" sz="2000" dirty="0" err="1" smtClean="0"/>
              <a:t>ít</a:t>
            </a:r>
            <a:r>
              <a:rPr lang="en-US" sz="2000" dirty="0" smtClean="0"/>
              <a:t> </a:t>
            </a:r>
            <a:r>
              <a:rPr lang="en-US" sz="2000" dirty="0" err="1" smtClean="0"/>
              <a:t>nói</a:t>
            </a:r>
            <a:r>
              <a:rPr lang="en-US" sz="2000" dirty="0" smtClean="0"/>
              <a:t> </a:t>
            </a:r>
            <a:r>
              <a:rPr lang="en-US" sz="2000" dirty="0" err="1" smtClean="0"/>
              <a:t>về</a:t>
            </a:r>
            <a:r>
              <a:rPr lang="en-US" sz="2000" dirty="0" smtClean="0"/>
              <a:t> </a:t>
            </a:r>
            <a:r>
              <a:rPr lang="en-US" sz="2000" dirty="0" err="1" smtClean="0"/>
              <a:t>bản</a:t>
            </a:r>
            <a:r>
              <a:rPr lang="en-US" sz="2000" dirty="0" smtClean="0"/>
              <a:t> </a:t>
            </a:r>
            <a:r>
              <a:rPr lang="en-US" sz="2000" dirty="0" err="1" smtClean="0"/>
              <a:t>thân</a:t>
            </a:r>
            <a:r>
              <a:rPr lang="en-US" sz="2000" dirty="0" smtClean="0"/>
              <a:t> </a:t>
            </a:r>
            <a:r>
              <a:rPr lang="en-US" sz="2000" dirty="0" err="1" smtClean="0"/>
              <a:t>mình</a:t>
            </a:r>
            <a:endParaRPr lang="en-US" sz="2000" dirty="0" smtClean="0"/>
          </a:p>
          <a:p>
            <a:r>
              <a:rPr lang="en-US" sz="2000" dirty="0" err="1" smtClean="0"/>
              <a:t>Người</a:t>
            </a:r>
            <a:r>
              <a:rPr lang="en-US" sz="2000" dirty="0" smtClean="0"/>
              <a:t> </a:t>
            </a:r>
            <a:r>
              <a:rPr lang="en-US" sz="2000" dirty="0" err="1" smtClean="0"/>
              <a:t>Anh</a:t>
            </a:r>
            <a:r>
              <a:rPr lang="en-US" sz="2000" dirty="0" smtClean="0"/>
              <a:t> </a:t>
            </a:r>
            <a:r>
              <a:rPr lang="en-US" sz="2000" dirty="0" err="1" smtClean="0"/>
              <a:t>thích</a:t>
            </a:r>
            <a:r>
              <a:rPr lang="en-US" sz="2000" dirty="0" smtClean="0"/>
              <a:t> </a:t>
            </a:r>
            <a:r>
              <a:rPr lang="en-US" sz="2000" dirty="0" err="1" smtClean="0"/>
              <a:t>hài</a:t>
            </a:r>
            <a:r>
              <a:rPr lang="en-US" sz="2000" dirty="0" smtClean="0"/>
              <a:t> </a:t>
            </a:r>
            <a:r>
              <a:rPr lang="en-US" sz="2000" dirty="0" err="1" smtClean="0"/>
              <a:t>hước</a:t>
            </a:r>
            <a:endParaRPr lang="en-US" sz="2000" dirty="0" smtClean="0"/>
          </a:p>
          <a:p>
            <a:r>
              <a:rPr lang="en-US" sz="2000" dirty="0" err="1" smtClean="0"/>
              <a:t>Người</a:t>
            </a:r>
            <a:r>
              <a:rPr lang="en-US" sz="2000" dirty="0" smtClean="0"/>
              <a:t> </a:t>
            </a:r>
            <a:r>
              <a:rPr lang="en-US" sz="2000" dirty="0" err="1" smtClean="0"/>
              <a:t>Anh</a:t>
            </a:r>
            <a:r>
              <a:rPr lang="en-US" sz="2000" dirty="0" smtClean="0"/>
              <a:t> </a:t>
            </a:r>
            <a:r>
              <a:rPr lang="en-US" sz="2000" dirty="0" err="1" smtClean="0"/>
              <a:t>thích</a:t>
            </a:r>
            <a:r>
              <a:rPr lang="en-US" sz="2000" dirty="0" smtClean="0"/>
              <a:t> </a:t>
            </a:r>
            <a:r>
              <a:rPr lang="en-US" sz="2000" dirty="0" err="1" smtClean="0"/>
              <a:t>các</a:t>
            </a:r>
            <a:r>
              <a:rPr lang="en-US" sz="2000" dirty="0" smtClean="0"/>
              <a:t> </a:t>
            </a:r>
            <a:r>
              <a:rPr lang="en-US" sz="2000" dirty="0" err="1" smtClean="0"/>
              <a:t>món</a:t>
            </a:r>
            <a:r>
              <a:rPr lang="en-US" sz="2000" dirty="0" smtClean="0"/>
              <a:t> </a:t>
            </a:r>
            <a:r>
              <a:rPr lang="en-US" sz="2000" dirty="0" err="1" smtClean="0"/>
              <a:t>gà</a:t>
            </a:r>
            <a:r>
              <a:rPr lang="en-US" sz="2000" dirty="0" smtClean="0"/>
              <a:t> quay, </a:t>
            </a:r>
            <a:r>
              <a:rPr lang="en-US" sz="2000" dirty="0" err="1" smtClean="0"/>
              <a:t>cá</a:t>
            </a:r>
            <a:r>
              <a:rPr lang="en-US" sz="2000" dirty="0" smtClean="0"/>
              <a:t> </a:t>
            </a:r>
            <a:r>
              <a:rPr lang="en-US" sz="2000" dirty="0" err="1" smtClean="0"/>
              <a:t>rán</a:t>
            </a:r>
            <a:r>
              <a:rPr lang="en-US" sz="2000" dirty="0" smtClean="0"/>
              <a:t>, </a:t>
            </a:r>
            <a:r>
              <a:rPr lang="en-US" sz="2000" dirty="0" err="1" smtClean="0"/>
              <a:t>dê</a:t>
            </a:r>
            <a:r>
              <a:rPr lang="en-US" sz="2000" dirty="0" smtClean="0"/>
              <a:t> </a:t>
            </a:r>
            <a:r>
              <a:rPr lang="en-US" sz="2000" dirty="0" err="1" smtClean="0"/>
              <a:t>nướng</a:t>
            </a:r>
            <a:r>
              <a:rPr lang="en-US" sz="2000" dirty="0" smtClean="0"/>
              <a:t>, </a:t>
            </a:r>
            <a:r>
              <a:rPr lang="en-US" sz="2000" dirty="0" err="1" smtClean="0"/>
              <a:t>các</a:t>
            </a:r>
            <a:r>
              <a:rPr lang="en-US" sz="2000" dirty="0" smtClean="0"/>
              <a:t> </a:t>
            </a:r>
            <a:r>
              <a:rPr lang="en-US" sz="2000" dirty="0" err="1" smtClean="0"/>
              <a:t>món</a:t>
            </a:r>
            <a:r>
              <a:rPr lang="en-US" sz="2000" dirty="0" smtClean="0"/>
              <a:t> </a:t>
            </a:r>
            <a:r>
              <a:rPr lang="en-US" sz="2000" dirty="0" err="1" smtClean="0"/>
              <a:t>chế</a:t>
            </a:r>
            <a:r>
              <a:rPr lang="en-US" sz="2000" dirty="0" smtClean="0"/>
              <a:t> </a:t>
            </a:r>
            <a:r>
              <a:rPr lang="en-US" sz="2000" dirty="0" err="1" smtClean="0"/>
              <a:t>biến</a:t>
            </a:r>
            <a:r>
              <a:rPr lang="en-US" sz="2000" dirty="0" smtClean="0"/>
              <a:t> </a:t>
            </a:r>
            <a:r>
              <a:rPr lang="en-US" sz="2000" dirty="0" err="1" smtClean="0"/>
              <a:t>từ</a:t>
            </a:r>
            <a:r>
              <a:rPr lang="en-US" sz="2000" dirty="0" smtClean="0"/>
              <a:t> </a:t>
            </a:r>
            <a:r>
              <a:rPr lang="en-US" sz="2000" dirty="0" err="1" smtClean="0"/>
              <a:t>ốc</a:t>
            </a:r>
            <a:r>
              <a:rPr lang="en-US" sz="2000" dirty="0" smtClean="0"/>
              <a:t>, </a:t>
            </a:r>
            <a:r>
              <a:rPr lang="en-US" sz="2000" dirty="0" err="1" smtClean="0"/>
              <a:t>cua</a:t>
            </a:r>
            <a:r>
              <a:rPr lang="en-US" sz="2000" dirty="0" smtClean="0"/>
              <a:t>. </a:t>
            </a:r>
            <a:r>
              <a:rPr lang="en-US" sz="2000" dirty="0" err="1" smtClean="0"/>
              <a:t>Món</a:t>
            </a:r>
            <a:r>
              <a:rPr lang="en-US" sz="2000" dirty="0" smtClean="0"/>
              <a:t> </a:t>
            </a:r>
            <a:r>
              <a:rPr lang="en-US" sz="2000" dirty="0" err="1" smtClean="0"/>
              <a:t>điểm</a:t>
            </a:r>
            <a:r>
              <a:rPr lang="en-US" sz="2000" dirty="0" smtClean="0"/>
              <a:t> </a:t>
            </a:r>
            <a:r>
              <a:rPr lang="en-US" sz="2000" dirty="0" err="1" smtClean="0"/>
              <a:t>tâm</a:t>
            </a:r>
            <a:r>
              <a:rPr lang="en-US" sz="2000" dirty="0" smtClean="0"/>
              <a:t> </a:t>
            </a:r>
            <a:r>
              <a:rPr lang="en-US" sz="2000" dirty="0" err="1" smtClean="0"/>
              <a:t>của</a:t>
            </a:r>
            <a:r>
              <a:rPr lang="en-US" sz="2000" dirty="0" smtClean="0"/>
              <a:t> </a:t>
            </a:r>
            <a:r>
              <a:rPr lang="en-US" sz="2000" dirty="0" err="1" smtClean="0"/>
              <a:t>họ</a:t>
            </a:r>
            <a:r>
              <a:rPr lang="en-US" sz="2000" dirty="0" smtClean="0"/>
              <a:t> </a:t>
            </a:r>
            <a:r>
              <a:rPr lang="en-US" sz="2000" dirty="0" err="1" smtClean="0"/>
              <a:t>thường</a:t>
            </a:r>
            <a:r>
              <a:rPr lang="en-US" sz="2000" dirty="0" smtClean="0"/>
              <a:t> </a:t>
            </a:r>
            <a:r>
              <a:rPr lang="en-US" sz="2000" dirty="0" err="1" smtClean="0"/>
              <a:t>là</a:t>
            </a:r>
            <a:r>
              <a:rPr lang="en-US" sz="2000" dirty="0" smtClean="0"/>
              <a:t> </a:t>
            </a:r>
            <a:r>
              <a:rPr lang="en-US" sz="2000" dirty="0" err="1" smtClean="0"/>
              <a:t>cà</a:t>
            </a:r>
            <a:r>
              <a:rPr lang="en-US" sz="2000" dirty="0" smtClean="0"/>
              <a:t> </a:t>
            </a:r>
            <a:r>
              <a:rPr lang="en-US" sz="2000" dirty="0" err="1" smtClean="0"/>
              <a:t>phê</a:t>
            </a:r>
            <a:r>
              <a:rPr lang="en-US" sz="2000" dirty="0" smtClean="0"/>
              <a:t>, </a:t>
            </a:r>
            <a:r>
              <a:rPr lang="en-US" sz="2000" dirty="0" err="1" smtClean="0"/>
              <a:t>sữa</a:t>
            </a:r>
            <a:r>
              <a:rPr lang="en-US" sz="2000" dirty="0" smtClean="0"/>
              <a:t>, </a:t>
            </a:r>
            <a:r>
              <a:rPr lang="en-US" sz="2000" dirty="0" err="1" smtClean="0"/>
              <a:t>đặc</a:t>
            </a:r>
            <a:r>
              <a:rPr lang="en-US" sz="2000" dirty="0" smtClean="0"/>
              <a:t> </a:t>
            </a:r>
            <a:r>
              <a:rPr lang="en-US" sz="2000" dirty="0" err="1" smtClean="0"/>
              <a:t>biệt</a:t>
            </a:r>
            <a:r>
              <a:rPr lang="en-US" sz="2000" dirty="0" smtClean="0"/>
              <a:t> </a:t>
            </a:r>
            <a:r>
              <a:rPr lang="en-US" sz="2000" dirty="0" err="1" smtClean="0"/>
              <a:t>món</a:t>
            </a:r>
            <a:r>
              <a:rPr lang="en-US" sz="2000" dirty="0" smtClean="0"/>
              <a:t> </a:t>
            </a:r>
            <a:r>
              <a:rPr lang="en-US" sz="2000" dirty="0" err="1" smtClean="0"/>
              <a:t>trà</a:t>
            </a:r>
            <a:r>
              <a:rPr lang="en-US" sz="2000" dirty="0" smtClean="0"/>
              <a:t> </a:t>
            </a:r>
            <a:r>
              <a:rPr lang="en-US" sz="2000" dirty="0" err="1" smtClean="0"/>
              <a:t>rất</a:t>
            </a:r>
            <a:r>
              <a:rPr lang="en-US" sz="2000" dirty="0" smtClean="0"/>
              <a:t> </a:t>
            </a:r>
            <a:r>
              <a:rPr lang="en-US" sz="2000" dirty="0" err="1" smtClean="0"/>
              <a:t>được</a:t>
            </a:r>
            <a:r>
              <a:rPr lang="en-US" sz="2000" dirty="0" smtClean="0"/>
              <a:t> </a:t>
            </a:r>
            <a:r>
              <a:rPr lang="en-US" sz="2000" dirty="0" err="1" smtClean="0"/>
              <a:t>ưa</a:t>
            </a:r>
            <a:r>
              <a:rPr lang="en-US" sz="2000" dirty="0" smtClean="0"/>
              <a:t> </a:t>
            </a:r>
            <a:r>
              <a:rPr lang="en-US" sz="2000" dirty="0" err="1" smtClean="0"/>
              <a:t>chuộng</a:t>
            </a:r>
            <a:r>
              <a:rPr lang="en-US" sz="2000" dirty="0" smtClean="0"/>
              <a:t>.</a:t>
            </a:r>
          </a:p>
          <a:p>
            <a:endParaRPr 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Người</a:t>
            </a:r>
            <a:r>
              <a:rPr lang="en-US" dirty="0" smtClean="0"/>
              <a:t> </a:t>
            </a:r>
            <a:r>
              <a:rPr lang="en-US" dirty="0" err="1" smtClean="0"/>
              <a:t>Pháp</a:t>
            </a:r>
            <a:endParaRPr lang="en-US" dirty="0"/>
          </a:p>
        </p:txBody>
      </p:sp>
      <p:sp>
        <p:nvSpPr>
          <p:cNvPr id="3" name="Content Placeholder 2"/>
          <p:cNvSpPr>
            <a:spLocks noGrp="1"/>
          </p:cNvSpPr>
          <p:nvPr>
            <p:ph idx="1"/>
          </p:nvPr>
        </p:nvSpPr>
        <p:spPr/>
        <p:txBody>
          <a:bodyPr/>
          <a:lstStyle/>
          <a:p>
            <a:r>
              <a:rPr lang="en-US" sz="2400" dirty="0" err="1" smtClean="0"/>
              <a:t>Người</a:t>
            </a:r>
            <a:r>
              <a:rPr lang="en-US" sz="2400" dirty="0" smtClean="0"/>
              <a:t> </a:t>
            </a:r>
            <a:r>
              <a:rPr lang="en-US" sz="2400" dirty="0" err="1" smtClean="0"/>
              <a:t>Pháp</a:t>
            </a:r>
            <a:r>
              <a:rPr lang="en-US" sz="2400" dirty="0" smtClean="0"/>
              <a:t> </a:t>
            </a:r>
            <a:r>
              <a:rPr lang="en-US" sz="2400" dirty="0" err="1" smtClean="0"/>
              <a:t>thường</a:t>
            </a:r>
            <a:r>
              <a:rPr lang="en-US" sz="2400" dirty="0" smtClean="0"/>
              <a:t> </a:t>
            </a:r>
            <a:r>
              <a:rPr lang="en-US" sz="2400" dirty="0" err="1" smtClean="0"/>
              <a:t>rất</a:t>
            </a:r>
            <a:r>
              <a:rPr lang="en-US" sz="2400" dirty="0" smtClean="0"/>
              <a:t> </a:t>
            </a:r>
            <a:r>
              <a:rPr lang="en-US" sz="2400" dirty="0" err="1" smtClean="0"/>
              <a:t>vui</a:t>
            </a:r>
            <a:r>
              <a:rPr lang="en-US" sz="2400" dirty="0" smtClean="0"/>
              <a:t> </a:t>
            </a:r>
            <a:r>
              <a:rPr lang="en-US" sz="2400" dirty="0" err="1" smtClean="0"/>
              <a:t>vẻ</a:t>
            </a:r>
            <a:r>
              <a:rPr lang="en-US" sz="2400" dirty="0" smtClean="0"/>
              <a:t>, </a:t>
            </a:r>
            <a:r>
              <a:rPr lang="en-US" sz="2400" dirty="0" err="1" smtClean="0"/>
              <a:t>dí</a:t>
            </a:r>
            <a:r>
              <a:rPr lang="en-US" sz="2400" dirty="0" smtClean="0"/>
              <a:t> </a:t>
            </a:r>
            <a:r>
              <a:rPr lang="en-US" sz="2400" dirty="0" err="1" smtClean="0"/>
              <a:t>dỏm</a:t>
            </a:r>
            <a:r>
              <a:rPr lang="en-US" sz="2400" dirty="0" smtClean="0"/>
              <a:t>, </a:t>
            </a:r>
            <a:r>
              <a:rPr lang="en-US" sz="2400" dirty="0" err="1" smtClean="0"/>
              <a:t>lịch</a:t>
            </a:r>
            <a:r>
              <a:rPr lang="en-US" sz="2400" dirty="0" smtClean="0"/>
              <a:t> </a:t>
            </a:r>
            <a:r>
              <a:rPr lang="en-US" sz="2400" dirty="0" err="1" smtClean="0"/>
              <a:t>sự</a:t>
            </a:r>
            <a:r>
              <a:rPr lang="en-US" sz="2400" dirty="0" smtClean="0"/>
              <a:t>, </a:t>
            </a:r>
            <a:r>
              <a:rPr lang="en-US" sz="2400" dirty="0" err="1" smtClean="0"/>
              <a:t>khéo</a:t>
            </a:r>
            <a:r>
              <a:rPr lang="en-US" sz="2400" dirty="0" smtClean="0"/>
              <a:t> </a:t>
            </a:r>
            <a:r>
              <a:rPr lang="en-US" sz="2400" dirty="0" err="1" smtClean="0"/>
              <a:t>léo</a:t>
            </a:r>
            <a:r>
              <a:rPr lang="en-US" sz="2400" dirty="0" smtClean="0"/>
              <a:t> </a:t>
            </a:r>
            <a:r>
              <a:rPr lang="en-US" sz="2400" dirty="0" err="1" smtClean="0"/>
              <a:t>trong</a:t>
            </a:r>
            <a:r>
              <a:rPr lang="en-US" sz="2400" dirty="0" smtClean="0"/>
              <a:t> </a:t>
            </a:r>
            <a:r>
              <a:rPr lang="en-US" sz="2400" dirty="0" err="1" smtClean="0"/>
              <a:t>giao</a:t>
            </a:r>
            <a:r>
              <a:rPr lang="en-US" sz="2400" dirty="0" smtClean="0"/>
              <a:t> </a:t>
            </a:r>
            <a:r>
              <a:rPr lang="en-US" sz="2400" dirty="0" err="1" smtClean="0"/>
              <a:t>tiếp</a:t>
            </a:r>
            <a:r>
              <a:rPr lang="en-US" sz="2400" dirty="0" smtClean="0"/>
              <a:t>. </a:t>
            </a:r>
            <a:r>
              <a:rPr lang="en-US" sz="2400" dirty="0" err="1" smtClean="0"/>
              <a:t>Họ</a:t>
            </a:r>
            <a:r>
              <a:rPr lang="en-US" sz="2400" dirty="0" smtClean="0"/>
              <a:t> </a:t>
            </a:r>
            <a:r>
              <a:rPr lang="en-US" sz="2400" dirty="0" err="1" smtClean="0"/>
              <a:t>chú</a:t>
            </a:r>
            <a:r>
              <a:rPr lang="en-US" sz="2400" dirty="0" smtClean="0"/>
              <a:t> </a:t>
            </a:r>
            <a:r>
              <a:rPr lang="en-US" sz="2400" dirty="0" err="1" smtClean="0"/>
              <a:t>trọng</a:t>
            </a:r>
            <a:r>
              <a:rPr lang="en-US" sz="2400" dirty="0" smtClean="0"/>
              <a:t> </a:t>
            </a:r>
            <a:r>
              <a:rPr lang="en-US" sz="2400" dirty="0" err="1" smtClean="0"/>
              <a:t>nhiều</a:t>
            </a:r>
            <a:r>
              <a:rPr lang="en-US" sz="2400" dirty="0" smtClean="0"/>
              <a:t> </a:t>
            </a:r>
            <a:r>
              <a:rPr lang="en-US" sz="2400" dirty="0" err="1" smtClean="0"/>
              <a:t>đến</a:t>
            </a:r>
            <a:r>
              <a:rPr lang="en-US" sz="2400" dirty="0" smtClean="0"/>
              <a:t> </a:t>
            </a:r>
            <a:r>
              <a:rPr lang="en-US" sz="2400" dirty="0" err="1" smtClean="0"/>
              <a:t>hình</a:t>
            </a:r>
            <a:r>
              <a:rPr lang="en-US" sz="2400" dirty="0" smtClean="0"/>
              <a:t> </a:t>
            </a:r>
            <a:r>
              <a:rPr lang="en-US" sz="2400" dirty="0" err="1" smtClean="0"/>
              <a:t>thức</a:t>
            </a:r>
            <a:r>
              <a:rPr lang="en-US" sz="2400" dirty="0" smtClean="0"/>
              <a:t> </a:t>
            </a:r>
            <a:r>
              <a:rPr lang="en-US" sz="2400" dirty="0" err="1" smtClean="0"/>
              <a:t>bên</a:t>
            </a:r>
            <a:r>
              <a:rPr lang="en-US" sz="2400" dirty="0" smtClean="0"/>
              <a:t> </a:t>
            </a:r>
            <a:r>
              <a:rPr lang="en-US" sz="2400" dirty="0" err="1" smtClean="0"/>
              <a:t>ngoài</a:t>
            </a:r>
            <a:r>
              <a:rPr lang="en-US" sz="2400" dirty="0" smtClean="0"/>
              <a:t> </a:t>
            </a:r>
            <a:r>
              <a:rPr lang="en-US" sz="2400" dirty="0" err="1" smtClean="0"/>
              <a:t>và</a:t>
            </a:r>
            <a:r>
              <a:rPr lang="en-US" sz="2400" dirty="0" smtClean="0"/>
              <a:t> </a:t>
            </a:r>
            <a:r>
              <a:rPr lang="en-US" sz="2400" dirty="0" err="1" smtClean="0"/>
              <a:t>cho</a:t>
            </a:r>
            <a:r>
              <a:rPr lang="en-US" sz="2400" dirty="0" smtClean="0"/>
              <a:t> </a:t>
            </a:r>
            <a:r>
              <a:rPr lang="en-US" sz="2400" dirty="0" err="1" smtClean="0"/>
              <a:t>rằng</a:t>
            </a:r>
            <a:r>
              <a:rPr lang="en-US" sz="2400" dirty="0" smtClean="0"/>
              <a:t> </a:t>
            </a:r>
            <a:r>
              <a:rPr lang="en-US" sz="2400" dirty="0" err="1" smtClean="0"/>
              <a:t>cách</a:t>
            </a:r>
            <a:r>
              <a:rPr lang="en-US" sz="2400" dirty="0" smtClean="0"/>
              <a:t> </a:t>
            </a:r>
            <a:r>
              <a:rPr lang="en-US" sz="2400" dirty="0" err="1" smtClean="0"/>
              <a:t>ăn</a:t>
            </a:r>
            <a:r>
              <a:rPr lang="en-US" sz="2400" dirty="0" smtClean="0"/>
              <a:t> </a:t>
            </a:r>
            <a:r>
              <a:rPr lang="en-US" sz="2400" dirty="0" err="1" smtClean="0"/>
              <a:t>mặc</a:t>
            </a:r>
            <a:r>
              <a:rPr lang="en-US" sz="2400" dirty="0" smtClean="0"/>
              <a:t>, </a:t>
            </a:r>
            <a:r>
              <a:rPr lang="en-US" sz="2400" dirty="0" err="1" smtClean="0"/>
              <a:t>nói</a:t>
            </a:r>
            <a:r>
              <a:rPr lang="en-US" sz="2400" dirty="0" smtClean="0"/>
              <a:t> </a:t>
            </a:r>
            <a:r>
              <a:rPr lang="en-US" sz="2400" dirty="0" err="1" smtClean="0"/>
              <a:t>năng</a:t>
            </a:r>
            <a:r>
              <a:rPr lang="en-US" sz="2400" dirty="0" smtClean="0"/>
              <a:t>, </a:t>
            </a:r>
            <a:r>
              <a:rPr lang="en-US" sz="2400" dirty="0" err="1" smtClean="0"/>
              <a:t>điệu</a:t>
            </a:r>
            <a:r>
              <a:rPr lang="en-US" sz="2400" dirty="0" smtClean="0"/>
              <a:t> </a:t>
            </a:r>
            <a:r>
              <a:rPr lang="en-US" sz="2400" dirty="0" err="1" smtClean="0"/>
              <a:t>bộ</a:t>
            </a:r>
            <a:r>
              <a:rPr lang="en-US" sz="2400" dirty="0" smtClean="0"/>
              <a:t>, </a:t>
            </a:r>
            <a:r>
              <a:rPr lang="en-US" sz="2400" dirty="0" err="1" smtClean="0"/>
              <a:t>cử</a:t>
            </a:r>
            <a:r>
              <a:rPr lang="en-US" sz="2400" dirty="0" smtClean="0"/>
              <a:t> </a:t>
            </a:r>
            <a:r>
              <a:rPr lang="en-US" sz="2400" dirty="0" err="1" smtClean="0"/>
              <a:t>chỉ</a:t>
            </a:r>
            <a:r>
              <a:rPr lang="en-US" sz="2400" dirty="0" smtClean="0"/>
              <a:t> </a:t>
            </a:r>
            <a:r>
              <a:rPr lang="en-US" sz="2400" dirty="0" err="1" smtClean="0"/>
              <a:t>của</a:t>
            </a:r>
            <a:r>
              <a:rPr lang="en-US" sz="2400" dirty="0" smtClean="0"/>
              <a:t> </a:t>
            </a:r>
            <a:r>
              <a:rPr lang="en-US" sz="2400" dirty="0" err="1" smtClean="0"/>
              <a:t>một</a:t>
            </a:r>
            <a:r>
              <a:rPr lang="en-US" sz="2400" dirty="0" smtClean="0"/>
              <a:t> </a:t>
            </a:r>
            <a:r>
              <a:rPr lang="en-US" sz="2400" dirty="0" err="1" smtClean="0"/>
              <a:t>người</a:t>
            </a:r>
            <a:r>
              <a:rPr lang="en-US" sz="2400" dirty="0" smtClean="0"/>
              <a:t> </a:t>
            </a:r>
            <a:r>
              <a:rPr lang="en-US" sz="2400" dirty="0" err="1" smtClean="0"/>
              <a:t>phản</a:t>
            </a:r>
            <a:r>
              <a:rPr lang="en-US" sz="2400" dirty="0" smtClean="0"/>
              <a:t> </a:t>
            </a:r>
            <a:r>
              <a:rPr lang="en-US" sz="2400" dirty="0" err="1" smtClean="0"/>
              <a:t>ánh</a:t>
            </a:r>
            <a:r>
              <a:rPr lang="en-US" sz="2400" dirty="0" smtClean="0"/>
              <a:t> </a:t>
            </a:r>
            <a:r>
              <a:rPr lang="en-US" sz="2400" dirty="0" err="1" smtClean="0"/>
              <a:t>trình</a:t>
            </a:r>
            <a:r>
              <a:rPr lang="en-US" sz="2400" dirty="0" smtClean="0"/>
              <a:t> </a:t>
            </a:r>
            <a:r>
              <a:rPr lang="en-US" sz="2400" dirty="0" err="1" smtClean="0"/>
              <a:t>độ</a:t>
            </a:r>
            <a:r>
              <a:rPr lang="en-US" sz="2400" dirty="0" smtClean="0"/>
              <a:t> </a:t>
            </a:r>
            <a:r>
              <a:rPr lang="en-US" sz="2400" dirty="0" err="1" smtClean="0"/>
              <a:t>văn</a:t>
            </a:r>
            <a:r>
              <a:rPr lang="en-US" sz="2400" dirty="0" smtClean="0"/>
              <a:t> </a:t>
            </a:r>
            <a:r>
              <a:rPr lang="en-US" sz="2400" dirty="0" err="1" smtClean="0"/>
              <a:t>hóa</a:t>
            </a:r>
            <a:r>
              <a:rPr lang="en-US" sz="2400" dirty="0" smtClean="0"/>
              <a:t> </a:t>
            </a:r>
            <a:r>
              <a:rPr lang="en-US" sz="2400" dirty="0" err="1" smtClean="0"/>
              <a:t>và</a:t>
            </a:r>
            <a:r>
              <a:rPr lang="en-US" sz="2400" dirty="0" smtClean="0"/>
              <a:t> </a:t>
            </a:r>
            <a:r>
              <a:rPr lang="en-US" sz="2400" dirty="0" err="1" smtClean="0"/>
              <a:t>giáo</a:t>
            </a:r>
            <a:r>
              <a:rPr lang="en-US" sz="2400" dirty="0" smtClean="0"/>
              <a:t> </a:t>
            </a:r>
            <a:r>
              <a:rPr lang="en-US" sz="2400" dirty="0" err="1" smtClean="0"/>
              <a:t>dục</a:t>
            </a:r>
            <a:r>
              <a:rPr lang="en-US" sz="2400" dirty="0" smtClean="0"/>
              <a:t> </a:t>
            </a:r>
            <a:r>
              <a:rPr lang="en-US" sz="2400" dirty="0" err="1" smtClean="0"/>
              <a:t>của</a:t>
            </a:r>
            <a:r>
              <a:rPr lang="en-US" sz="2400" dirty="0" smtClean="0"/>
              <a:t> </a:t>
            </a:r>
            <a:r>
              <a:rPr lang="en-US" sz="2400" dirty="0" err="1" smtClean="0"/>
              <a:t>người</a:t>
            </a:r>
            <a:r>
              <a:rPr lang="en-US" sz="2400" dirty="0" smtClean="0"/>
              <a:t> </a:t>
            </a:r>
            <a:r>
              <a:rPr lang="en-US" sz="2400" dirty="0" err="1" smtClean="0"/>
              <a:t>đó</a:t>
            </a:r>
            <a:r>
              <a:rPr lang="en-US" sz="2400" dirty="0" smtClean="0"/>
              <a:t>. </a:t>
            </a:r>
            <a:r>
              <a:rPr lang="en-US" sz="2400" dirty="0" err="1" smtClean="0"/>
              <a:t>Tuy</a:t>
            </a:r>
            <a:r>
              <a:rPr lang="en-US" sz="2400" dirty="0" smtClean="0"/>
              <a:t> </a:t>
            </a:r>
            <a:r>
              <a:rPr lang="en-US" sz="2400" dirty="0" err="1" smtClean="0"/>
              <a:t>nhiên</a:t>
            </a:r>
            <a:r>
              <a:rPr lang="en-US" sz="2400" dirty="0" smtClean="0"/>
              <a:t>, </a:t>
            </a:r>
            <a:r>
              <a:rPr lang="en-US" sz="2400" dirty="0" err="1" smtClean="0"/>
              <a:t>trong</a:t>
            </a:r>
            <a:r>
              <a:rPr lang="en-US" sz="2400" dirty="0" smtClean="0"/>
              <a:t> </a:t>
            </a:r>
            <a:r>
              <a:rPr lang="en-US" sz="2400" dirty="0" err="1" smtClean="0"/>
              <a:t>bữa</a:t>
            </a:r>
            <a:r>
              <a:rPr lang="en-US" sz="2400" dirty="0" smtClean="0"/>
              <a:t> </a:t>
            </a:r>
            <a:r>
              <a:rPr lang="en-US" sz="2400" dirty="0" err="1" smtClean="0"/>
              <a:t>ăn</a:t>
            </a:r>
            <a:r>
              <a:rPr lang="en-US" sz="2400" dirty="0" smtClean="0"/>
              <a:t>, </a:t>
            </a:r>
            <a:r>
              <a:rPr lang="en-US" sz="2400" dirty="0" err="1" smtClean="0"/>
              <a:t>khác</a:t>
            </a:r>
            <a:r>
              <a:rPr lang="en-US" sz="2400" dirty="0" smtClean="0"/>
              <a:t> </a:t>
            </a:r>
            <a:r>
              <a:rPr lang="en-US" sz="2400" dirty="0" err="1" smtClean="0"/>
              <a:t>với</a:t>
            </a:r>
            <a:r>
              <a:rPr lang="en-US" sz="2400" dirty="0" smtClean="0"/>
              <a:t> </a:t>
            </a:r>
            <a:r>
              <a:rPr lang="en-US" sz="2400" dirty="0" err="1" smtClean="0"/>
              <a:t>phụ</a:t>
            </a:r>
            <a:r>
              <a:rPr lang="en-US" sz="2400" dirty="0" smtClean="0"/>
              <a:t> </a:t>
            </a:r>
            <a:r>
              <a:rPr lang="en-US" sz="2400" dirty="0" err="1" smtClean="0"/>
              <a:t>nữ</a:t>
            </a:r>
            <a:r>
              <a:rPr lang="en-US" sz="2400" dirty="0" smtClean="0"/>
              <a:t> </a:t>
            </a:r>
            <a:r>
              <a:rPr lang="en-US" sz="2400" dirty="0" err="1" smtClean="0"/>
              <a:t>Anh</a:t>
            </a:r>
            <a:r>
              <a:rPr lang="en-US" sz="2400" dirty="0" smtClean="0"/>
              <a:t>, </a:t>
            </a:r>
            <a:r>
              <a:rPr lang="en-US" sz="2400" dirty="0" err="1" smtClean="0"/>
              <a:t>nữ</a:t>
            </a:r>
            <a:r>
              <a:rPr lang="en-US" sz="2400" dirty="0" smtClean="0"/>
              <a:t> </a:t>
            </a:r>
            <a:r>
              <a:rPr lang="en-US" sz="2400" dirty="0" err="1" smtClean="0"/>
              <a:t>chủ</a:t>
            </a:r>
            <a:r>
              <a:rPr lang="en-US" sz="2400" dirty="0" smtClean="0"/>
              <a:t> </a:t>
            </a:r>
            <a:r>
              <a:rPr lang="en-US" sz="2400" dirty="0" err="1" smtClean="0"/>
              <a:t>nhân</a:t>
            </a:r>
            <a:r>
              <a:rPr lang="en-US" sz="2400" dirty="0" smtClean="0"/>
              <a:t> ở </a:t>
            </a:r>
            <a:r>
              <a:rPr lang="en-US" sz="2400" dirty="0" err="1" smtClean="0"/>
              <a:t>Pháp</a:t>
            </a:r>
            <a:r>
              <a:rPr lang="en-US" sz="2400" dirty="0" smtClean="0"/>
              <a:t> </a:t>
            </a:r>
            <a:r>
              <a:rPr lang="en-US" sz="2400" dirty="0" err="1" smtClean="0"/>
              <a:t>thường</a:t>
            </a:r>
            <a:r>
              <a:rPr lang="en-US" sz="2400" dirty="0" smtClean="0"/>
              <a:t> </a:t>
            </a:r>
            <a:r>
              <a:rPr lang="en-US" sz="2400" dirty="0" err="1" smtClean="0"/>
              <a:t>ăn</a:t>
            </a:r>
            <a:r>
              <a:rPr lang="en-US" sz="2400" dirty="0" smtClean="0"/>
              <a:t> </a:t>
            </a:r>
            <a:r>
              <a:rPr lang="en-US" sz="2400" dirty="0" err="1" smtClean="0"/>
              <a:t>mặc</a:t>
            </a:r>
            <a:r>
              <a:rPr lang="en-US" sz="2400" dirty="0" smtClean="0"/>
              <a:t> </a:t>
            </a:r>
            <a:r>
              <a:rPr lang="en-US" sz="2400" dirty="0" err="1" smtClean="0"/>
              <a:t>giản</a:t>
            </a:r>
            <a:r>
              <a:rPr lang="en-US" sz="2400" dirty="0" smtClean="0"/>
              <a:t> </a:t>
            </a:r>
            <a:r>
              <a:rPr lang="en-US" sz="2400" dirty="0" err="1" smtClean="0"/>
              <a:t>dị</a:t>
            </a:r>
            <a:r>
              <a:rPr lang="en-US" sz="2400" dirty="0" smtClean="0"/>
              <a:t>, </a:t>
            </a:r>
            <a:r>
              <a:rPr lang="en-US" sz="2400" dirty="0" err="1" smtClean="0"/>
              <a:t>nhã</a:t>
            </a:r>
            <a:r>
              <a:rPr lang="en-US" sz="2400" dirty="0" smtClean="0"/>
              <a:t> </a:t>
            </a:r>
            <a:r>
              <a:rPr lang="en-US" sz="2400" dirty="0" err="1" smtClean="0"/>
              <a:t>nhận</a:t>
            </a:r>
            <a:r>
              <a:rPr lang="en-US" sz="2400" dirty="0" smtClean="0"/>
              <a:t>, </a:t>
            </a:r>
            <a:r>
              <a:rPr lang="en-US" sz="2400" dirty="0" err="1" smtClean="0"/>
              <a:t>ít</a:t>
            </a:r>
            <a:r>
              <a:rPr lang="en-US" sz="2400" dirty="0" smtClean="0"/>
              <a:t> </a:t>
            </a:r>
            <a:r>
              <a:rPr lang="en-US" sz="2400" dirty="0" err="1" smtClean="0"/>
              <a:t>phô</a:t>
            </a:r>
            <a:r>
              <a:rPr lang="en-US" sz="2400" dirty="0" smtClean="0"/>
              <a:t> </a:t>
            </a:r>
            <a:r>
              <a:rPr lang="en-US" sz="2400" dirty="0" err="1" smtClean="0"/>
              <a:t>trương</a:t>
            </a:r>
            <a:r>
              <a:rPr lang="en-US" sz="2400" dirty="0" smtClean="0"/>
              <a:t> </a:t>
            </a:r>
            <a:r>
              <a:rPr lang="en-US" sz="2400" dirty="0" err="1" smtClean="0"/>
              <a:t>để</a:t>
            </a:r>
            <a:r>
              <a:rPr lang="en-US" sz="2400" dirty="0" smtClean="0"/>
              <a:t> </a:t>
            </a:r>
            <a:r>
              <a:rPr lang="en-US" sz="2400" dirty="0" err="1" smtClean="0"/>
              <a:t>trội</a:t>
            </a:r>
            <a:r>
              <a:rPr lang="en-US" sz="2400" dirty="0" smtClean="0"/>
              <a:t> </a:t>
            </a:r>
            <a:r>
              <a:rPr lang="en-US" sz="2400" dirty="0" err="1" smtClean="0"/>
              <a:t>hơn</a:t>
            </a:r>
            <a:r>
              <a:rPr lang="en-US" sz="2400" dirty="0" smtClean="0"/>
              <a:t> </a:t>
            </a:r>
            <a:r>
              <a:rPr lang="en-US" sz="2400" dirty="0" err="1" smtClean="0"/>
              <a:t>khách</a:t>
            </a:r>
            <a:r>
              <a:rPr lang="en-US" sz="2400" dirty="0" smtClean="0"/>
              <a:t> </a:t>
            </a:r>
            <a:r>
              <a:rPr lang="en-US" sz="2400" dirty="0" err="1" smtClean="0"/>
              <a:t>mời</a:t>
            </a:r>
            <a:endParaRPr lang="en-US" sz="2400" dirty="0" smtClean="0"/>
          </a:p>
          <a:p>
            <a:r>
              <a:rPr lang="en-US" sz="2400" dirty="0" smtClean="0"/>
              <a:t>Ở </a:t>
            </a:r>
            <a:r>
              <a:rPr lang="en-US" sz="2400" dirty="0" err="1" smtClean="0"/>
              <a:t>Pháp</a:t>
            </a:r>
            <a:r>
              <a:rPr lang="en-US" sz="2400" dirty="0" smtClean="0"/>
              <a:t>, </a:t>
            </a:r>
            <a:r>
              <a:rPr lang="en-US" sz="2400" dirty="0" err="1" smtClean="0"/>
              <a:t>những</a:t>
            </a:r>
            <a:r>
              <a:rPr lang="en-US" sz="2400" dirty="0" smtClean="0"/>
              <a:t> </a:t>
            </a:r>
            <a:r>
              <a:rPr lang="en-US" sz="2400" dirty="0" err="1" smtClean="0"/>
              <a:t>người</a:t>
            </a:r>
            <a:r>
              <a:rPr lang="en-US" sz="2400" dirty="0" smtClean="0"/>
              <a:t> </a:t>
            </a:r>
            <a:r>
              <a:rPr lang="en-US" sz="2400" dirty="0" err="1" smtClean="0"/>
              <a:t>không</a:t>
            </a:r>
            <a:r>
              <a:rPr lang="en-US" sz="2400" dirty="0" smtClean="0"/>
              <a:t> </a:t>
            </a:r>
            <a:r>
              <a:rPr lang="en-US" sz="2400" dirty="0" err="1" smtClean="0"/>
              <a:t>phân</a:t>
            </a:r>
            <a:r>
              <a:rPr lang="en-US" sz="2400" dirty="0" smtClean="0"/>
              <a:t> </a:t>
            </a:r>
            <a:r>
              <a:rPr lang="en-US" sz="2400" dirty="0" err="1" smtClean="0"/>
              <a:t>biệt</a:t>
            </a:r>
            <a:r>
              <a:rPr lang="en-US" sz="2400" dirty="0" smtClean="0"/>
              <a:t> </a:t>
            </a:r>
            <a:r>
              <a:rPr lang="en-US" sz="2400" dirty="0" err="1" smtClean="0"/>
              <a:t>các</a:t>
            </a:r>
            <a:r>
              <a:rPr lang="en-US" sz="2400" dirty="0" smtClean="0"/>
              <a:t> </a:t>
            </a:r>
            <a:r>
              <a:rPr lang="en-US" sz="2400" dirty="0" err="1" smtClean="0"/>
              <a:t>chức</a:t>
            </a:r>
            <a:r>
              <a:rPr lang="en-US" sz="2400" dirty="0" smtClean="0"/>
              <a:t> </a:t>
            </a:r>
            <a:r>
              <a:rPr lang="en-US" sz="2400" dirty="0" err="1" smtClean="0"/>
              <a:t>vị</a:t>
            </a:r>
            <a:r>
              <a:rPr lang="en-US" sz="2400" dirty="0" smtClean="0"/>
              <a:t> </a:t>
            </a:r>
            <a:r>
              <a:rPr lang="en-US" sz="2400" dirty="0" err="1" smtClean="0"/>
              <a:t>thường</a:t>
            </a:r>
            <a:r>
              <a:rPr lang="en-US" sz="2400" dirty="0" smtClean="0"/>
              <a:t> </a:t>
            </a:r>
            <a:r>
              <a:rPr lang="en-US" sz="2400" dirty="0" err="1" smtClean="0"/>
              <a:t>gọi</a:t>
            </a:r>
            <a:r>
              <a:rPr lang="en-US" sz="2400" dirty="0" smtClean="0"/>
              <a:t> </a:t>
            </a:r>
            <a:r>
              <a:rPr lang="en-US" sz="2400" dirty="0" err="1" smtClean="0"/>
              <a:t>nhau</a:t>
            </a:r>
            <a:r>
              <a:rPr lang="en-US" sz="2400" dirty="0" smtClean="0"/>
              <a:t> </a:t>
            </a:r>
            <a:r>
              <a:rPr lang="en-US" sz="2400" dirty="0" err="1" smtClean="0"/>
              <a:t>bằng</a:t>
            </a:r>
            <a:r>
              <a:rPr lang="en-US" sz="2400" dirty="0" smtClean="0"/>
              <a:t> </a:t>
            </a:r>
            <a:r>
              <a:rPr lang="en-US" sz="2400" dirty="0" err="1" smtClean="0"/>
              <a:t>anh</a:t>
            </a:r>
            <a:r>
              <a:rPr lang="en-US" sz="2400" dirty="0" smtClean="0"/>
              <a:t>, </a:t>
            </a:r>
            <a:r>
              <a:rPr lang="en-US" sz="2400" dirty="0" err="1" smtClean="0"/>
              <a:t>chị</a:t>
            </a:r>
            <a:r>
              <a:rPr lang="en-US" sz="2400" dirty="0" smtClean="0"/>
              <a:t> </a:t>
            </a:r>
            <a:r>
              <a:rPr lang="en-US" sz="2400" dirty="0" err="1" smtClean="0"/>
              <a:t>hoặc</a:t>
            </a:r>
            <a:r>
              <a:rPr lang="en-US" sz="2400" dirty="0" smtClean="0"/>
              <a:t> </a:t>
            </a:r>
            <a:r>
              <a:rPr lang="en-US" sz="2400" dirty="0" err="1" smtClean="0"/>
              <a:t>tên</a:t>
            </a:r>
            <a:r>
              <a:rPr lang="en-US" sz="2400" dirty="0" smtClean="0"/>
              <a:t> </a:t>
            </a:r>
            <a:r>
              <a:rPr lang="en-US" sz="2400" dirty="0" err="1" smtClean="0"/>
              <a:t>riêng</a:t>
            </a:r>
            <a:r>
              <a:rPr lang="en-US" sz="2400" dirty="0" smtClean="0"/>
              <a:t>. </a:t>
            </a:r>
            <a:r>
              <a:rPr lang="en-US" sz="2400" dirty="0" err="1" smtClean="0"/>
              <a:t>Trong</a:t>
            </a:r>
            <a:r>
              <a:rPr lang="en-US" sz="2400" dirty="0" smtClean="0"/>
              <a:t> </a:t>
            </a:r>
            <a:r>
              <a:rPr lang="en-US" sz="2400" dirty="0" err="1" smtClean="0"/>
              <a:t>công</a:t>
            </a:r>
            <a:r>
              <a:rPr lang="en-US" sz="2400" dirty="0" smtClean="0"/>
              <a:t> </a:t>
            </a:r>
            <a:r>
              <a:rPr lang="en-US" sz="2400" dirty="0" err="1" smtClean="0"/>
              <a:t>sở</a:t>
            </a:r>
            <a:r>
              <a:rPr lang="en-US" sz="2400" dirty="0" smtClean="0"/>
              <a:t>, </a:t>
            </a:r>
            <a:r>
              <a:rPr lang="en-US" sz="2400" dirty="0" err="1" smtClean="0"/>
              <a:t>một</a:t>
            </a:r>
            <a:r>
              <a:rPr lang="en-US" sz="2400" dirty="0" smtClean="0"/>
              <a:t> </a:t>
            </a:r>
            <a:r>
              <a:rPr lang="en-US" sz="2400" dirty="0" err="1" smtClean="0"/>
              <a:t>số</a:t>
            </a:r>
            <a:r>
              <a:rPr lang="en-US" sz="2400" dirty="0" smtClean="0"/>
              <a:t> </a:t>
            </a:r>
            <a:r>
              <a:rPr lang="en-US" sz="2400" dirty="0" err="1" smtClean="0"/>
              <a:t>người</a:t>
            </a:r>
            <a:r>
              <a:rPr lang="en-US" sz="2400" dirty="0" smtClean="0"/>
              <a:t> </a:t>
            </a:r>
            <a:r>
              <a:rPr lang="en-US" sz="2400" dirty="0" err="1" smtClean="0"/>
              <a:t>cũng</a:t>
            </a:r>
            <a:r>
              <a:rPr lang="en-US" sz="2400" dirty="0" smtClean="0"/>
              <a:t> </a:t>
            </a:r>
            <a:r>
              <a:rPr lang="en-US" sz="2400" dirty="0" err="1" smtClean="0"/>
              <a:t>gọi</a:t>
            </a:r>
            <a:r>
              <a:rPr lang="en-US" sz="2400" dirty="0" smtClean="0"/>
              <a:t> </a:t>
            </a:r>
            <a:r>
              <a:rPr lang="en-US" sz="2400" dirty="0" err="1" smtClean="0"/>
              <a:t>nhau</a:t>
            </a:r>
            <a:r>
              <a:rPr lang="en-US" sz="2400" dirty="0" smtClean="0"/>
              <a:t> </a:t>
            </a:r>
            <a:r>
              <a:rPr lang="en-US" sz="2400" dirty="0" err="1" smtClean="0"/>
              <a:t>như</a:t>
            </a:r>
            <a:r>
              <a:rPr lang="en-US" sz="2400" dirty="0" smtClean="0"/>
              <a:t> </a:t>
            </a:r>
            <a:r>
              <a:rPr lang="en-US" sz="2400" dirty="0" err="1" smtClean="0"/>
              <a:t>thế</a:t>
            </a:r>
            <a:r>
              <a:rPr lang="en-US" sz="2400" dirty="0" smtClean="0"/>
              <a:t>. </a:t>
            </a:r>
            <a:r>
              <a:rPr lang="en-US" sz="2400" dirty="0" err="1" smtClean="0"/>
              <a:t>Nhưng</a:t>
            </a:r>
            <a:r>
              <a:rPr lang="en-US" sz="2400" dirty="0" smtClean="0"/>
              <a:t> </a:t>
            </a:r>
            <a:r>
              <a:rPr lang="en-US" sz="2400" dirty="0" err="1" smtClean="0"/>
              <a:t>khi</a:t>
            </a:r>
            <a:r>
              <a:rPr lang="en-US" sz="2400" dirty="0" smtClean="0"/>
              <a:t> </a:t>
            </a:r>
            <a:r>
              <a:rPr lang="en-US" sz="2400" dirty="0" err="1" smtClean="0"/>
              <a:t>gọi</a:t>
            </a:r>
            <a:r>
              <a:rPr lang="en-US" sz="2400" dirty="0" smtClean="0"/>
              <a:t> </a:t>
            </a:r>
            <a:r>
              <a:rPr lang="en-US" sz="2400" dirty="0" err="1" smtClean="0"/>
              <a:t>ai</a:t>
            </a:r>
            <a:r>
              <a:rPr lang="en-US" sz="2400" dirty="0" smtClean="0"/>
              <a:t> </a:t>
            </a:r>
            <a:r>
              <a:rPr lang="en-US" sz="2400" dirty="0" err="1" smtClean="0"/>
              <a:t>một</a:t>
            </a:r>
            <a:r>
              <a:rPr lang="en-US" sz="2400" dirty="0" smtClean="0"/>
              <a:t> </a:t>
            </a:r>
            <a:r>
              <a:rPr lang="en-US" sz="2400" dirty="0" err="1" smtClean="0"/>
              <a:t>cách</a:t>
            </a:r>
            <a:r>
              <a:rPr lang="en-US" sz="2400" dirty="0" smtClean="0"/>
              <a:t> </a:t>
            </a:r>
            <a:r>
              <a:rPr lang="en-US" sz="2400" dirty="0" err="1" smtClean="0"/>
              <a:t>trịnh</a:t>
            </a:r>
            <a:r>
              <a:rPr lang="en-US" sz="2400" dirty="0" smtClean="0"/>
              <a:t> </a:t>
            </a:r>
            <a:r>
              <a:rPr lang="en-US" sz="2400" dirty="0" err="1" smtClean="0"/>
              <a:t>trọng</a:t>
            </a:r>
            <a:r>
              <a:rPr lang="en-US" sz="2400" dirty="0" smtClean="0"/>
              <a:t> </a:t>
            </a:r>
            <a:r>
              <a:rPr lang="en-US" sz="2400" dirty="0" err="1" smtClean="0"/>
              <a:t>bằng</a:t>
            </a:r>
            <a:r>
              <a:rPr lang="en-US" sz="2400" dirty="0" smtClean="0"/>
              <a:t> </a:t>
            </a:r>
            <a:r>
              <a:rPr lang="en-US" sz="2400" dirty="0" err="1" smtClean="0"/>
              <a:t>ông</a:t>
            </a:r>
            <a:r>
              <a:rPr lang="en-US" sz="2400" dirty="0" smtClean="0"/>
              <a:t>, </a:t>
            </a:r>
            <a:r>
              <a:rPr lang="en-US" sz="2400" dirty="0" err="1" smtClean="0"/>
              <a:t>bà</a:t>
            </a:r>
            <a:r>
              <a:rPr lang="en-US" sz="2400" dirty="0" smtClean="0"/>
              <a:t> </a:t>
            </a:r>
            <a:r>
              <a:rPr lang="en-US" sz="2400" dirty="0" err="1" smtClean="0"/>
              <a:t>thì</a:t>
            </a:r>
            <a:r>
              <a:rPr lang="en-US" sz="2400" dirty="0" smtClean="0"/>
              <a:t> </a:t>
            </a:r>
            <a:r>
              <a:rPr lang="en-US" sz="2400" dirty="0" err="1" smtClean="0"/>
              <a:t>phải</a:t>
            </a:r>
            <a:r>
              <a:rPr lang="en-US" sz="2400" dirty="0" smtClean="0"/>
              <a:t> </a:t>
            </a:r>
            <a:r>
              <a:rPr lang="en-US" sz="2400" dirty="0" err="1" smtClean="0"/>
              <a:t>kèm</a:t>
            </a:r>
            <a:r>
              <a:rPr lang="en-US" sz="2400" dirty="0" smtClean="0"/>
              <a:t> </a:t>
            </a:r>
            <a:r>
              <a:rPr lang="en-US" sz="2400" dirty="0" err="1" smtClean="0"/>
              <a:t>theo</a:t>
            </a:r>
            <a:r>
              <a:rPr lang="en-US" sz="2400" dirty="0" smtClean="0"/>
              <a:t> </a:t>
            </a:r>
            <a:r>
              <a:rPr lang="en-US" sz="2400" dirty="0" err="1" smtClean="0"/>
              <a:t>tên</a:t>
            </a:r>
            <a:r>
              <a:rPr lang="en-US" sz="2400" dirty="0" smtClean="0"/>
              <a:t> </a:t>
            </a:r>
            <a:r>
              <a:rPr lang="en-US" sz="2400" dirty="0" err="1" smtClean="0"/>
              <a:t>họ</a:t>
            </a: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Người</a:t>
            </a:r>
            <a:r>
              <a:rPr lang="en-US" dirty="0" smtClean="0"/>
              <a:t> </a:t>
            </a:r>
            <a:r>
              <a:rPr lang="en-US" dirty="0" err="1" smtClean="0"/>
              <a:t>Đức</a:t>
            </a:r>
            <a:endParaRPr lang="en-US" dirty="0"/>
          </a:p>
        </p:txBody>
      </p:sp>
      <p:sp>
        <p:nvSpPr>
          <p:cNvPr id="3" name="Content Placeholder 2"/>
          <p:cNvSpPr>
            <a:spLocks noGrp="1"/>
          </p:cNvSpPr>
          <p:nvPr>
            <p:ph idx="1"/>
          </p:nvPr>
        </p:nvSpPr>
        <p:spPr/>
        <p:txBody>
          <a:bodyPr/>
          <a:lstStyle/>
          <a:p>
            <a:r>
              <a:rPr lang="en-US" sz="2000" dirty="0" err="1" smtClean="0"/>
              <a:t>Nếu</a:t>
            </a:r>
            <a:r>
              <a:rPr lang="en-US" sz="2000" dirty="0" smtClean="0"/>
              <a:t> </a:t>
            </a:r>
            <a:r>
              <a:rPr lang="en-US" sz="2000" dirty="0" err="1" smtClean="0"/>
              <a:t>nói</a:t>
            </a:r>
            <a:r>
              <a:rPr lang="en-US" sz="2000" dirty="0" smtClean="0"/>
              <a:t> </a:t>
            </a:r>
            <a:r>
              <a:rPr lang="en-US" sz="2000" dirty="0" err="1" smtClean="0"/>
              <a:t>người</a:t>
            </a:r>
            <a:r>
              <a:rPr lang="en-US" sz="2000" dirty="0" smtClean="0"/>
              <a:t> </a:t>
            </a:r>
            <a:r>
              <a:rPr lang="en-US" sz="2000" dirty="0" err="1" smtClean="0"/>
              <a:t>Đức</a:t>
            </a:r>
            <a:r>
              <a:rPr lang="en-US" sz="2000" dirty="0" smtClean="0"/>
              <a:t> </a:t>
            </a:r>
            <a:r>
              <a:rPr lang="en-US" sz="2000" dirty="0" err="1" smtClean="0"/>
              <a:t>hư</a:t>
            </a:r>
            <a:r>
              <a:rPr lang="en-US" sz="2000" dirty="0" smtClean="0"/>
              <a:t> </a:t>
            </a:r>
            <a:r>
              <a:rPr lang="en-US" sz="2000" dirty="0" err="1" smtClean="0"/>
              <a:t>danh</a:t>
            </a:r>
            <a:r>
              <a:rPr lang="en-US" sz="2000" dirty="0" smtClean="0"/>
              <a:t> </a:t>
            </a:r>
            <a:r>
              <a:rPr lang="en-US" sz="2000" dirty="0" err="1" smtClean="0"/>
              <a:t>cũng</a:t>
            </a:r>
            <a:r>
              <a:rPr lang="en-US" sz="2000" dirty="0" smtClean="0"/>
              <a:t> </a:t>
            </a:r>
            <a:r>
              <a:rPr lang="en-US" sz="2000" dirty="0" err="1" smtClean="0"/>
              <a:t>không</a:t>
            </a:r>
            <a:r>
              <a:rPr lang="en-US" sz="2000" dirty="0" smtClean="0"/>
              <a:t> </a:t>
            </a:r>
            <a:r>
              <a:rPr lang="en-US" sz="2000" dirty="0" err="1" smtClean="0"/>
              <a:t>phải</a:t>
            </a:r>
            <a:r>
              <a:rPr lang="en-US" sz="2000" dirty="0" smtClean="0"/>
              <a:t> </a:t>
            </a:r>
            <a:r>
              <a:rPr lang="en-US" sz="2000" dirty="0" err="1" smtClean="0"/>
              <a:t>là</a:t>
            </a:r>
            <a:r>
              <a:rPr lang="en-US" sz="2000" dirty="0" smtClean="0"/>
              <a:t> </a:t>
            </a:r>
            <a:r>
              <a:rPr lang="en-US" sz="2000" dirty="0" err="1" smtClean="0"/>
              <a:t>sai</a:t>
            </a:r>
            <a:r>
              <a:rPr lang="en-US" sz="2000" dirty="0" smtClean="0"/>
              <a:t>, </a:t>
            </a:r>
            <a:r>
              <a:rPr lang="en-US" sz="2000" dirty="0" err="1" smtClean="0"/>
              <a:t>vì</a:t>
            </a:r>
            <a:r>
              <a:rPr lang="en-US" sz="2000" dirty="0" smtClean="0"/>
              <a:t> </a:t>
            </a:r>
            <a:r>
              <a:rPr lang="en-US" sz="2000" dirty="0" err="1" smtClean="0"/>
              <a:t>người</a:t>
            </a:r>
            <a:r>
              <a:rPr lang="en-US" sz="2000" dirty="0" smtClean="0"/>
              <a:t> </a:t>
            </a:r>
            <a:r>
              <a:rPr lang="en-US" sz="2000" dirty="0" err="1" smtClean="0"/>
              <a:t>nào</a:t>
            </a:r>
            <a:r>
              <a:rPr lang="en-US" sz="2000" dirty="0" smtClean="0"/>
              <a:t> </a:t>
            </a:r>
            <a:r>
              <a:rPr lang="en-US" sz="2000" dirty="0" err="1" smtClean="0"/>
              <a:t>cũng</a:t>
            </a:r>
            <a:r>
              <a:rPr lang="en-US" sz="2000" dirty="0" smtClean="0"/>
              <a:t> </a:t>
            </a:r>
            <a:r>
              <a:rPr lang="en-US" sz="2000" dirty="0" err="1" smtClean="0"/>
              <a:t>muốn</a:t>
            </a:r>
            <a:r>
              <a:rPr lang="en-US" sz="2000" dirty="0" smtClean="0"/>
              <a:t> </a:t>
            </a:r>
            <a:r>
              <a:rPr lang="en-US" sz="2000" dirty="0" err="1" smtClean="0"/>
              <a:t>được</a:t>
            </a:r>
            <a:r>
              <a:rPr lang="en-US" sz="2000" dirty="0" smtClean="0"/>
              <a:t> </a:t>
            </a:r>
            <a:r>
              <a:rPr lang="en-US" sz="2000" dirty="0" err="1" smtClean="0"/>
              <a:t>gọi</a:t>
            </a:r>
            <a:r>
              <a:rPr lang="en-US" sz="2000" dirty="0" smtClean="0"/>
              <a:t> </a:t>
            </a:r>
            <a:r>
              <a:rPr lang="en-US" sz="2000" dirty="0" err="1" smtClean="0"/>
              <a:t>là</a:t>
            </a:r>
            <a:r>
              <a:rPr lang="en-US" sz="2000" dirty="0" smtClean="0"/>
              <a:t> “</a:t>
            </a:r>
            <a:r>
              <a:rPr lang="en-US" sz="2000" dirty="0" err="1" smtClean="0"/>
              <a:t>bác</a:t>
            </a:r>
            <a:r>
              <a:rPr lang="en-US" sz="2000" dirty="0" smtClean="0"/>
              <a:t> </a:t>
            </a:r>
            <a:r>
              <a:rPr lang="en-US" sz="2000" dirty="0" err="1" smtClean="0"/>
              <a:t>sĩ</a:t>
            </a:r>
            <a:r>
              <a:rPr lang="en-US" sz="2000" dirty="0" smtClean="0"/>
              <a:t>” </a:t>
            </a:r>
            <a:r>
              <a:rPr lang="en-US" sz="2000" dirty="0" err="1" smtClean="0"/>
              <a:t>hoặc</a:t>
            </a:r>
            <a:r>
              <a:rPr lang="en-US" sz="2000" dirty="0" smtClean="0"/>
              <a:t> “</a:t>
            </a:r>
            <a:r>
              <a:rPr lang="en-US" sz="2000" dirty="0" err="1" smtClean="0"/>
              <a:t>tiến</a:t>
            </a:r>
            <a:r>
              <a:rPr lang="en-US" sz="2000" dirty="0" smtClean="0"/>
              <a:t> </a:t>
            </a:r>
            <a:r>
              <a:rPr lang="en-US" sz="2000" dirty="0" err="1" smtClean="0"/>
              <a:t>sĩ</a:t>
            </a:r>
            <a:r>
              <a:rPr lang="en-US" sz="2000" dirty="0" smtClean="0"/>
              <a:t>” (Doctor). </a:t>
            </a:r>
            <a:r>
              <a:rPr lang="en-US" sz="2000" dirty="0" err="1" smtClean="0"/>
              <a:t>Muốn</a:t>
            </a:r>
            <a:r>
              <a:rPr lang="en-US" sz="2000" dirty="0" smtClean="0"/>
              <a:t> </a:t>
            </a:r>
            <a:r>
              <a:rPr lang="en-US" sz="2000" dirty="0" err="1" smtClean="0"/>
              <a:t>nói</a:t>
            </a:r>
            <a:r>
              <a:rPr lang="en-US" sz="2000" dirty="0" smtClean="0"/>
              <a:t> </a:t>
            </a:r>
            <a:r>
              <a:rPr lang="en-US" sz="2000" dirty="0" err="1" smtClean="0"/>
              <a:t>với</a:t>
            </a:r>
            <a:r>
              <a:rPr lang="en-US" sz="2000" dirty="0" smtClean="0"/>
              <a:t> </a:t>
            </a:r>
            <a:r>
              <a:rPr lang="en-US" sz="2000" dirty="0" err="1" smtClean="0"/>
              <a:t>bất</a:t>
            </a:r>
            <a:r>
              <a:rPr lang="en-US" sz="2000" dirty="0" smtClean="0"/>
              <a:t> </a:t>
            </a:r>
            <a:r>
              <a:rPr lang="en-US" sz="2000" dirty="0" err="1" smtClean="0"/>
              <a:t>kỳ</a:t>
            </a:r>
            <a:r>
              <a:rPr lang="en-US" sz="2000" dirty="0" smtClean="0"/>
              <a:t> </a:t>
            </a:r>
            <a:r>
              <a:rPr lang="en-US" sz="2000" dirty="0" err="1" smtClean="0"/>
              <a:t>một</a:t>
            </a:r>
            <a:r>
              <a:rPr lang="en-US" sz="2000" dirty="0" smtClean="0"/>
              <a:t> </a:t>
            </a:r>
            <a:r>
              <a:rPr lang="en-US" sz="2000" dirty="0" err="1" smtClean="0"/>
              <a:t>viên</a:t>
            </a:r>
            <a:r>
              <a:rPr lang="en-US" sz="2000" dirty="0" smtClean="0"/>
              <a:t> </a:t>
            </a:r>
            <a:r>
              <a:rPr lang="en-US" sz="2000" dirty="0" err="1" smtClean="0"/>
              <a:t>chức</a:t>
            </a:r>
            <a:r>
              <a:rPr lang="en-US" sz="2000" dirty="0" smtClean="0"/>
              <a:t> </a:t>
            </a:r>
            <a:r>
              <a:rPr lang="en-US" sz="2000" dirty="0" err="1" smtClean="0"/>
              <a:t>nào</a:t>
            </a:r>
            <a:r>
              <a:rPr lang="en-US" sz="2000" dirty="0" smtClean="0"/>
              <a:t>, </a:t>
            </a:r>
            <a:r>
              <a:rPr lang="en-US" sz="2000" dirty="0" err="1" smtClean="0"/>
              <a:t>người</a:t>
            </a:r>
            <a:r>
              <a:rPr lang="en-US" sz="2000" dirty="0" smtClean="0"/>
              <a:t> </a:t>
            </a:r>
            <a:r>
              <a:rPr lang="en-US" sz="2000" dirty="0" err="1" smtClean="0"/>
              <a:t>ta</a:t>
            </a:r>
            <a:r>
              <a:rPr lang="en-US" sz="2000" dirty="0" smtClean="0"/>
              <a:t> </a:t>
            </a:r>
            <a:r>
              <a:rPr lang="en-US" sz="2000" dirty="0" err="1" smtClean="0"/>
              <a:t>bắt</a:t>
            </a:r>
            <a:r>
              <a:rPr lang="en-US" sz="2000" dirty="0" smtClean="0"/>
              <a:t> </a:t>
            </a:r>
            <a:r>
              <a:rPr lang="en-US" sz="2000" dirty="0" err="1" smtClean="0"/>
              <a:t>đầu</a:t>
            </a:r>
            <a:r>
              <a:rPr lang="en-US" sz="2000" dirty="0" smtClean="0"/>
              <a:t> </a:t>
            </a:r>
            <a:r>
              <a:rPr lang="en-US" sz="2000" dirty="0" err="1" smtClean="0"/>
              <a:t>bằng</a:t>
            </a:r>
            <a:r>
              <a:rPr lang="en-US" sz="2000" dirty="0" smtClean="0"/>
              <a:t> </a:t>
            </a:r>
            <a:r>
              <a:rPr lang="en-US" sz="2000" dirty="0" err="1" smtClean="0"/>
              <a:t>câu</a:t>
            </a:r>
            <a:r>
              <a:rPr lang="en-US" sz="2000" dirty="0" smtClean="0"/>
              <a:t> “</a:t>
            </a:r>
            <a:r>
              <a:rPr lang="en-US" sz="2000" dirty="0" err="1" smtClean="0"/>
              <a:t>Thưa</a:t>
            </a:r>
            <a:r>
              <a:rPr lang="en-US" sz="2000" dirty="0" smtClean="0"/>
              <a:t> </a:t>
            </a:r>
            <a:r>
              <a:rPr lang="en-US" sz="2000" dirty="0" err="1" smtClean="0"/>
              <a:t>bác</a:t>
            </a:r>
            <a:r>
              <a:rPr lang="en-US" sz="2000" dirty="0" smtClean="0"/>
              <a:t> </a:t>
            </a:r>
            <a:r>
              <a:rPr lang="en-US" sz="2000" dirty="0" err="1" smtClean="0"/>
              <a:t>sĩ</a:t>
            </a:r>
            <a:r>
              <a:rPr lang="en-US" sz="2000" dirty="0" smtClean="0"/>
              <a:t> ...”, </a:t>
            </a:r>
            <a:r>
              <a:rPr lang="en-US" sz="2000" dirty="0" err="1" smtClean="0"/>
              <a:t>dù</a:t>
            </a:r>
            <a:r>
              <a:rPr lang="en-US" sz="2000" dirty="0" smtClean="0"/>
              <a:t> </a:t>
            </a:r>
            <a:r>
              <a:rPr lang="en-US" sz="2000" dirty="0" err="1" smtClean="0"/>
              <a:t>biết</a:t>
            </a:r>
            <a:r>
              <a:rPr lang="en-US" sz="2000" dirty="0" smtClean="0"/>
              <a:t> </a:t>
            </a:r>
            <a:r>
              <a:rPr lang="en-US" sz="2000" dirty="0" err="1" smtClean="0"/>
              <a:t>người</a:t>
            </a:r>
            <a:r>
              <a:rPr lang="en-US" sz="2000" dirty="0" smtClean="0"/>
              <a:t> </a:t>
            </a:r>
            <a:r>
              <a:rPr lang="en-US" sz="2000" dirty="0" err="1" smtClean="0"/>
              <a:t>ta</a:t>
            </a:r>
            <a:r>
              <a:rPr lang="en-US" sz="2000" dirty="0" smtClean="0"/>
              <a:t> </a:t>
            </a:r>
            <a:r>
              <a:rPr lang="en-US" sz="2000" dirty="0" err="1" smtClean="0"/>
              <a:t>có</a:t>
            </a:r>
            <a:r>
              <a:rPr lang="en-US" sz="2000" dirty="0" smtClean="0"/>
              <a:t> </a:t>
            </a:r>
            <a:r>
              <a:rPr lang="en-US" sz="2000" dirty="0" err="1" smtClean="0"/>
              <a:t>quan</a:t>
            </a:r>
            <a:r>
              <a:rPr lang="en-US" sz="2000" dirty="0" smtClean="0"/>
              <a:t> </a:t>
            </a:r>
            <a:r>
              <a:rPr lang="en-US" sz="2000" dirty="0" err="1" smtClean="0"/>
              <a:t>hệ</a:t>
            </a:r>
            <a:r>
              <a:rPr lang="en-US" sz="2000" dirty="0" smtClean="0"/>
              <a:t> </a:t>
            </a:r>
            <a:r>
              <a:rPr lang="en-US" sz="2000" dirty="0" err="1" smtClean="0"/>
              <a:t>gì</a:t>
            </a:r>
            <a:r>
              <a:rPr lang="en-US" sz="2000" dirty="0" smtClean="0"/>
              <a:t> </a:t>
            </a:r>
            <a:r>
              <a:rPr lang="en-US" sz="2000" dirty="0" err="1" smtClean="0"/>
              <a:t>với</a:t>
            </a:r>
            <a:r>
              <a:rPr lang="en-US" sz="2000" dirty="0" smtClean="0"/>
              <a:t> </a:t>
            </a:r>
            <a:r>
              <a:rPr lang="en-US" sz="2000" dirty="0" err="1" smtClean="0"/>
              <a:t>ngành</a:t>
            </a:r>
            <a:r>
              <a:rPr lang="en-US" sz="2000" dirty="0" smtClean="0"/>
              <a:t> y</a:t>
            </a:r>
            <a:r>
              <a:rPr lang="en-US" sz="2000" dirty="0" smtClean="0"/>
              <a:t>.</a:t>
            </a:r>
          </a:p>
          <a:p>
            <a:r>
              <a:rPr lang="en-US" sz="2000" dirty="0" err="1" smtClean="0"/>
              <a:t>Khi</a:t>
            </a:r>
            <a:r>
              <a:rPr lang="en-US" sz="2000" dirty="0" smtClean="0"/>
              <a:t> </a:t>
            </a:r>
            <a:r>
              <a:rPr lang="en-US" sz="2000" dirty="0" err="1" smtClean="0"/>
              <a:t>chào</a:t>
            </a:r>
            <a:r>
              <a:rPr lang="en-US" sz="2000" dirty="0" smtClean="0"/>
              <a:t> </a:t>
            </a:r>
            <a:r>
              <a:rPr lang="en-US" sz="2000" dirty="0" err="1" smtClean="0"/>
              <a:t>nhau</a:t>
            </a:r>
            <a:r>
              <a:rPr lang="en-US" sz="2000" dirty="0" smtClean="0"/>
              <a:t>, </a:t>
            </a:r>
            <a:r>
              <a:rPr lang="en-US" sz="2000" dirty="0" err="1" smtClean="0"/>
              <a:t>nếu</a:t>
            </a:r>
            <a:r>
              <a:rPr lang="en-US" sz="2000" dirty="0" smtClean="0"/>
              <a:t> </a:t>
            </a:r>
            <a:r>
              <a:rPr lang="en-US" sz="2000" dirty="0" err="1" smtClean="0"/>
              <a:t>là</a:t>
            </a:r>
            <a:r>
              <a:rPr lang="en-US" sz="2000" dirty="0" smtClean="0"/>
              <a:t> </a:t>
            </a:r>
            <a:r>
              <a:rPr lang="en-US" sz="2000" dirty="0" err="1" smtClean="0"/>
              <a:t>người</a:t>
            </a:r>
            <a:r>
              <a:rPr lang="en-US" sz="2000" dirty="0" smtClean="0"/>
              <a:t> </a:t>
            </a:r>
            <a:r>
              <a:rPr lang="en-US" sz="2000" dirty="0" err="1" smtClean="0"/>
              <a:t>thân</a:t>
            </a:r>
            <a:r>
              <a:rPr lang="en-US" sz="2000" dirty="0" smtClean="0"/>
              <a:t>, </a:t>
            </a:r>
            <a:r>
              <a:rPr lang="en-US" sz="2000" dirty="0" err="1" smtClean="0"/>
              <a:t>mọi</a:t>
            </a:r>
            <a:r>
              <a:rPr lang="en-US" sz="2000" dirty="0" smtClean="0"/>
              <a:t> </a:t>
            </a:r>
            <a:r>
              <a:rPr lang="en-US" sz="2000" dirty="0" err="1" smtClean="0"/>
              <a:t>người</a:t>
            </a:r>
            <a:r>
              <a:rPr lang="en-US" sz="2000" dirty="0" smtClean="0"/>
              <a:t> </a:t>
            </a:r>
            <a:r>
              <a:rPr lang="en-US" sz="2000" dirty="0" err="1" smtClean="0"/>
              <a:t>hơi</a:t>
            </a:r>
            <a:r>
              <a:rPr lang="en-US" sz="2000" dirty="0" smtClean="0"/>
              <a:t> </a:t>
            </a:r>
            <a:r>
              <a:rPr lang="en-US" sz="2000" dirty="0" err="1" smtClean="0"/>
              <a:t>nghiêng</a:t>
            </a:r>
            <a:r>
              <a:rPr lang="en-US" sz="2000" dirty="0" smtClean="0"/>
              <a:t> </a:t>
            </a:r>
            <a:r>
              <a:rPr lang="en-US" sz="2000" dirty="0" err="1" smtClean="0"/>
              <a:t>về</a:t>
            </a:r>
            <a:r>
              <a:rPr lang="en-US" sz="2000" dirty="0" smtClean="0"/>
              <a:t> </a:t>
            </a:r>
            <a:r>
              <a:rPr lang="en-US" sz="2000" dirty="0" err="1" smtClean="0"/>
              <a:t>phía</a:t>
            </a:r>
            <a:r>
              <a:rPr lang="en-US" sz="2000" dirty="0" smtClean="0"/>
              <a:t> </a:t>
            </a:r>
            <a:r>
              <a:rPr lang="en-US" sz="2000" dirty="0" err="1" smtClean="0"/>
              <a:t>trước</a:t>
            </a:r>
            <a:r>
              <a:rPr lang="en-US" sz="2000" dirty="0" smtClean="0"/>
              <a:t> </a:t>
            </a:r>
            <a:r>
              <a:rPr lang="en-US" sz="2000" dirty="0" err="1" smtClean="0"/>
              <a:t>và</a:t>
            </a:r>
            <a:r>
              <a:rPr lang="en-US" sz="2000" dirty="0" smtClean="0"/>
              <a:t> </a:t>
            </a:r>
            <a:r>
              <a:rPr lang="en-US" sz="2000" dirty="0" err="1" smtClean="0"/>
              <a:t>bắt</a:t>
            </a:r>
            <a:r>
              <a:rPr lang="en-US" sz="2000" dirty="0" smtClean="0"/>
              <a:t> </a:t>
            </a:r>
            <a:r>
              <a:rPr lang="en-US" sz="2000" dirty="0" err="1" smtClean="0"/>
              <a:t>tay</a:t>
            </a:r>
            <a:r>
              <a:rPr lang="en-US" sz="2000" dirty="0" smtClean="0"/>
              <a:t> </a:t>
            </a:r>
            <a:r>
              <a:rPr lang="en-US" sz="2000" dirty="0" err="1" smtClean="0"/>
              <a:t>nhau</a:t>
            </a:r>
            <a:r>
              <a:rPr lang="en-US" sz="2000" dirty="0" smtClean="0"/>
              <a:t>. </a:t>
            </a:r>
            <a:r>
              <a:rPr lang="en-US" sz="2000" dirty="0" err="1" smtClean="0"/>
              <a:t>Người</a:t>
            </a:r>
            <a:r>
              <a:rPr lang="en-US" sz="2000" dirty="0" smtClean="0"/>
              <a:t> </a:t>
            </a:r>
            <a:r>
              <a:rPr lang="en-US" sz="2000" dirty="0" err="1" smtClean="0"/>
              <a:t>Đức</a:t>
            </a:r>
            <a:r>
              <a:rPr lang="en-US" sz="2000" dirty="0" smtClean="0"/>
              <a:t> </a:t>
            </a:r>
            <a:r>
              <a:rPr lang="en-US" sz="2000" dirty="0" err="1" smtClean="0"/>
              <a:t>không</a:t>
            </a:r>
            <a:r>
              <a:rPr lang="en-US" sz="2000" dirty="0" smtClean="0"/>
              <a:t> </a:t>
            </a:r>
            <a:r>
              <a:rPr lang="en-US" sz="2000" dirty="0" err="1" smtClean="0"/>
              <a:t>ôm</a:t>
            </a:r>
            <a:r>
              <a:rPr lang="en-US" sz="2000" dirty="0" smtClean="0"/>
              <a:t> </a:t>
            </a:r>
            <a:r>
              <a:rPr lang="en-US" sz="2000" dirty="0" err="1" smtClean="0"/>
              <a:t>hôn</a:t>
            </a:r>
            <a:r>
              <a:rPr lang="en-US" sz="2000" dirty="0" smtClean="0"/>
              <a:t> </a:t>
            </a:r>
            <a:r>
              <a:rPr lang="en-US" sz="2000" dirty="0" err="1" smtClean="0"/>
              <a:t>nhau</a:t>
            </a:r>
            <a:r>
              <a:rPr lang="en-US" sz="2000" dirty="0" smtClean="0"/>
              <a:t> </a:t>
            </a:r>
            <a:r>
              <a:rPr lang="en-US" sz="2000" dirty="0" err="1" smtClean="0"/>
              <a:t>để</a:t>
            </a:r>
            <a:r>
              <a:rPr lang="en-US" sz="2000" dirty="0" smtClean="0"/>
              <a:t> </a:t>
            </a:r>
            <a:r>
              <a:rPr lang="en-US" sz="2000" dirty="0" err="1" smtClean="0"/>
              <a:t>tỏ</a:t>
            </a:r>
            <a:r>
              <a:rPr lang="en-US" sz="2000" dirty="0" smtClean="0"/>
              <a:t> </a:t>
            </a:r>
            <a:r>
              <a:rPr lang="en-US" sz="2000" dirty="0" err="1" smtClean="0"/>
              <a:t>sự</a:t>
            </a:r>
            <a:r>
              <a:rPr lang="en-US" sz="2000" dirty="0" smtClean="0"/>
              <a:t> </a:t>
            </a:r>
            <a:r>
              <a:rPr lang="en-US" sz="2000" dirty="0" err="1" smtClean="0"/>
              <a:t>vui</a:t>
            </a:r>
            <a:r>
              <a:rPr lang="en-US" sz="2000" dirty="0" smtClean="0"/>
              <a:t> </a:t>
            </a:r>
            <a:r>
              <a:rPr lang="en-US" sz="2000" dirty="0" err="1" smtClean="0"/>
              <a:t>mừng</a:t>
            </a:r>
            <a:r>
              <a:rPr lang="en-US" sz="2000" dirty="0" smtClean="0"/>
              <a:t> </a:t>
            </a:r>
            <a:r>
              <a:rPr lang="en-US" sz="2000" dirty="0" err="1" smtClean="0"/>
              <a:t>khi</a:t>
            </a:r>
            <a:r>
              <a:rPr lang="en-US" sz="2000" dirty="0" smtClean="0"/>
              <a:t> </a:t>
            </a:r>
            <a:r>
              <a:rPr lang="en-US" sz="2000" dirty="0" err="1" smtClean="0"/>
              <a:t>gặp</a:t>
            </a:r>
            <a:r>
              <a:rPr lang="en-US" sz="2000" dirty="0" smtClean="0"/>
              <a:t> </a:t>
            </a:r>
            <a:r>
              <a:rPr lang="en-US" sz="2000" dirty="0" err="1" smtClean="0"/>
              <a:t>mặt</a:t>
            </a:r>
            <a:r>
              <a:rPr lang="en-US" sz="2000" dirty="0" smtClean="0"/>
              <a:t> </a:t>
            </a:r>
            <a:r>
              <a:rPr lang="en-US" sz="2000" dirty="0" err="1" smtClean="0"/>
              <a:t>như</a:t>
            </a:r>
            <a:r>
              <a:rPr lang="en-US" sz="2000" dirty="0" smtClean="0"/>
              <a:t> </a:t>
            </a:r>
            <a:r>
              <a:rPr lang="en-US" sz="2000" dirty="0" err="1" smtClean="0"/>
              <a:t>người</a:t>
            </a:r>
            <a:r>
              <a:rPr lang="en-US" sz="2000" dirty="0" smtClean="0"/>
              <a:t> </a:t>
            </a:r>
            <a:r>
              <a:rPr lang="en-US" sz="2000" dirty="0" err="1" smtClean="0"/>
              <a:t>Pháp</a:t>
            </a:r>
            <a:r>
              <a:rPr lang="en-US" sz="2000" dirty="0" smtClean="0"/>
              <a:t>. </a:t>
            </a:r>
          </a:p>
          <a:p>
            <a:r>
              <a:rPr lang="en-US" sz="2000" dirty="0" err="1" smtClean="0"/>
              <a:t>Người</a:t>
            </a:r>
            <a:r>
              <a:rPr lang="en-US" sz="2000" dirty="0" smtClean="0"/>
              <a:t> </a:t>
            </a:r>
            <a:r>
              <a:rPr lang="en-US" sz="2000" dirty="0" err="1" smtClean="0"/>
              <a:t>Đức</a:t>
            </a:r>
            <a:r>
              <a:rPr lang="en-US" sz="2000" dirty="0" smtClean="0"/>
              <a:t> </a:t>
            </a:r>
            <a:r>
              <a:rPr lang="en-US" sz="2000" dirty="0" err="1" smtClean="0"/>
              <a:t>mặc</a:t>
            </a:r>
            <a:r>
              <a:rPr lang="en-US" sz="2000" dirty="0" smtClean="0"/>
              <a:t> </a:t>
            </a:r>
            <a:r>
              <a:rPr lang="en-US" sz="2000" dirty="0" err="1" smtClean="0"/>
              <a:t>giản</a:t>
            </a:r>
            <a:r>
              <a:rPr lang="en-US" sz="2000" dirty="0" smtClean="0"/>
              <a:t> </a:t>
            </a:r>
            <a:r>
              <a:rPr lang="en-US" sz="2000" dirty="0" err="1" smtClean="0"/>
              <a:t>dị</a:t>
            </a:r>
            <a:r>
              <a:rPr lang="en-US" sz="2000" dirty="0" smtClean="0"/>
              <a:t> </a:t>
            </a:r>
            <a:r>
              <a:rPr lang="en-US" sz="2000" dirty="0" err="1" smtClean="0"/>
              <a:t>khi</a:t>
            </a:r>
            <a:r>
              <a:rPr lang="en-US" sz="2000" dirty="0" smtClean="0"/>
              <a:t> </a:t>
            </a:r>
            <a:r>
              <a:rPr lang="en-US" sz="2000" dirty="0" err="1" smtClean="0"/>
              <a:t>đi</a:t>
            </a:r>
            <a:r>
              <a:rPr lang="en-US" sz="2000" dirty="0" smtClean="0"/>
              <a:t> </a:t>
            </a:r>
            <a:r>
              <a:rPr lang="en-US" sz="2000" dirty="0" err="1" smtClean="0"/>
              <a:t>làm</a:t>
            </a:r>
            <a:r>
              <a:rPr lang="en-US" sz="2000" dirty="0" smtClean="0"/>
              <a:t>, </a:t>
            </a:r>
            <a:r>
              <a:rPr lang="en-US" sz="2000" dirty="0" err="1" smtClean="0"/>
              <a:t>nhưng</a:t>
            </a:r>
            <a:r>
              <a:rPr lang="en-US" sz="2000" dirty="0" smtClean="0"/>
              <a:t> </a:t>
            </a:r>
            <a:r>
              <a:rPr lang="en-US" sz="2000" dirty="0" err="1" smtClean="0"/>
              <a:t>khi</a:t>
            </a:r>
            <a:r>
              <a:rPr lang="en-US" sz="2000" dirty="0" smtClean="0"/>
              <a:t> </a:t>
            </a:r>
            <a:r>
              <a:rPr lang="en-US" sz="2000" dirty="0" err="1" smtClean="0"/>
              <a:t>đi</a:t>
            </a:r>
            <a:r>
              <a:rPr lang="en-US" sz="2000" dirty="0" smtClean="0"/>
              <a:t> </a:t>
            </a:r>
            <a:r>
              <a:rPr lang="en-US" sz="2000" dirty="0" err="1" smtClean="0"/>
              <a:t>dạo</a:t>
            </a:r>
            <a:r>
              <a:rPr lang="en-US" sz="2000" dirty="0" smtClean="0"/>
              <a:t>, </a:t>
            </a:r>
            <a:r>
              <a:rPr lang="en-US" sz="2000" dirty="0" err="1" smtClean="0"/>
              <a:t>xem</a:t>
            </a:r>
            <a:r>
              <a:rPr lang="en-US" sz="2000" dirty="0" smtClean="0"/>
              <a:t> </a:t>
            </a:r>
            <a:r>
              <a:rPr lang="en-US" sz="2000" dirty="0" err="1" smtClean="0"/>
              <a:t>hát</a:t>
            </a:r>
            <a:r>
              <a:rPr lang="en-US" sz="2000" dirty="0" smtClean="0"/>
              <a:t>, </a:t>
            </a:r>
            <a:r>
              <a:rPr lang="en-US" sz="2000" dirty="0" err="1" smtClean="0"/>
              <a:t>tới</a:t>
            </a:r>
            <a:r>
              <a:rPr lang="en-US" sz="2000" dirty="0" smtClean="0"/>
              <a:t> </a:t>
            </a:r>
            <a:r>
              <a:rPr lang="en-US" sz="2000" dirty="0" err="1" smtClean="0"/>
              <a:t>thăm</a:t>
            </a:r>
            <a:r>
              <a:rPr lang="en-US" sz="2000" dirty="0" smtClean="0"/>
              <a:t> </a:t>
            </a:r>
            <a:r>
              <a:rPr lang="en-US" sz="2000" dirty="0" err="1" smtClean="0"/>
              <a:t>bạn</a:t>
            </a:r>
            <a:r>
              <a:rPr lang="en-US" sz="2000" dirty="0" smtClean="0"/>
              <a:t> </a:t>
            </a:r>
            <a:r>
              <a:rPr lang="en-US" sz="2000" dirty="0" err="1" smtClean="0"/>
              <a:t>bè</a:t>
            </a:r>
            <a:r>
              <a:rPr lang="en-US" sz="2000" dirty="0" smtClean="0"/>
              <a:t> </a:t>
            </a:r>
            <a:r>
              <a:rPr lang="en-US" sz="2000" dirty="0" err="1" smtClean="0"/>
              <a:t>thì</a:t>
            </a:r>
            <a:r>
              <a:rPr lang="en-US" sz="2000" dirty="0" smtClean="0"/>
              <a:t> </a:t>
            </a:r>
            <a:r>
              <a:rPr lang="en-US" sz="2000" dirty="0" err="1" smtClean="0"/>
              <a:t>họ</a:t>
            </a:r>
            <a:r>
              <a:rPr lang="en-US" sz="2000" dirty="0" smtClean="0"/>
              <a:t> </a:t>
            </a:r>
            <a:r>
              <a:rPr lang="en-US" sz="2000" dirty="0" err="1" smtClean="0"/>
              <a:t>mặc</a:t>
            </a:r>
            <a:r>
              <a:rPr lang="en-US" sz="2000" dirty="0" smtClean="0"/>
              <a:t> </a:t>
            </a:r>
            <a:r>
              <a:rPr lang="en-US" sz="2000" dirty="0" err="1" smtClean="0"/>
              <a:t>đồ</a:t>
            </a:r>
            <a:r>
              <a:rPr lang="en-US" sz="2000" dirty="0" smtClean="0"/>
              <a:t> </a:t>
            </a:r>
            <a:r>
              <a:rPr lang="en-US" sz="2000" dirty="0" err="1" smtClean="0"/>
              <a:t>đẹp</a:t>
            </a:r>
            <a:r>
              <a:rPr lang="en-US" sz="2000" dirty="0" smtClean="0"/>
              <a:t> </a:t>
            </a:r>
            <a:r>
              <a:rPr lang="en-US" sz="2000" dirty="0" err="1" smtClean="0"/>
              <a:t>và</a:t>
            </a:r>
            <a:r>
              <a:rPr lang="en-US" sz="2000" dirty="0" smtClean="0"/>
              <a:t> </a:t>
            </a:r>
            <a:r>
              <a:rPr lang="en-US" sz="2000" dirty="0" err="1" smtClean="0"/>
              <a:t>trang</a:t>
            </a:r>
            <a:r>
              <a:rPr lang="en-US" sz="2000" dirty="0" smtClean="0"/>
              <a:t> </a:t>
            </a:r>
            <a:r>
              <a:rPr lang="en-US" sz="2000" dirty="0" err="1" smtClean="0"/>
              <a:t>trọng</a:t>
            </a:r>
            <a:r>
              <a:rPr lang="en-US" sz="2000" dirty="0" smtClean="0"/>
              <a:t> </a:t>
            </a:r>
            <a:r>
              <a:rPr lang="en-US" sz="2000" dirty="0" err="1" smtClean="0"/>
              <a:t>hơn</a:t>
            </a:r>
            <a:r>
              <a:rPr lang="en-US" sz="2000" dirty="0" smtClean="0"/>
              <a:t>. </a:t>
            </a:r>
          </a:p>
          <a:p>
            <a:r>
              <a:rPr lang="en-US" sz="2000" dirty="0" err="1" smtClean="0"/>
              <a:t>Người</a:t>
            </a:r>
            <a:r>
              <a:rPr lang="en-US" sz="2000" dirty="0" smtClean="0"/>
              <a:t> </a:t>
            </a:r>
            <a:r>
              <a:rPr lang="en-US" sz="2000" dirty="0" err="1" smtClean="0"/>
              <a:t>Đức</a:t>
            </a:r>
            <a:r>
              <a:rPr lang="en-US" sz="2000" dirty="0" smtClean="0"/>
              <a:t> </a:t>
            </a:r>
            <a:r>
              <a:rPr lang="en-US" sz="2000" dirty="0" err="1" smtClean="0"/>
              <a:t>rất</a:t>
            </a:r>
            <a:r>
              <a:rPr lang="en-US" sz="2000" dirty="0" smtClean="0"/>
              <a:t> </a:t>
            </a:r>
            <a:r>
              <a:rPr lang="en-US" sz="2000" dirty="0" err="1" smtClean="0"/>
              <a:t>nghiêm</a:t>
            </a:r>
            <a:r>
              <a:rPr lang="en-US" sz="2000" dirty="0" smtClean="0"/>
              <a:t> </a:t>
            </a:r>
            <a:r>
              <a:rPr lang="en-US" sz="2000" dirty="0" err="1" smtClean="0"/>
              <a:t>túc</a:t>
            </a:r>
            <a:r>
              <a:rPr lang="en-US" sz="2000" dirty="0" smtClean="0"/>
              <a:t> </a:t>
            </a:r>
            <a:r>
              <a:rPr lang="en-US" sz="2000" dirty="0" err="1" smtClean="0"/>
              <a:t>về</a:t>
            </a:r>
            <a:r>
              <a:rPr lang="en-US" sz="2000" dirty="0" smtClean="0"/>
              <a:t> </a:t>
            </a:r>
            <a:r>
              <a:rPr lang="en-US" sz="2000" dirty="0" err="1" smtClean="0"/>
              <a:t>giờ</a:t>
            </a:r>
            <a:r>
              <a:rPr lang="en-US" sz="2000" dirty="0" smtClean="0"/>
              <a:t> </a:t>
            </a:r>
            <a:r>
              <a:rPr lang="en-US" sz="2000" dirty="0" err="1" smtClean="0"/>
              <a:t>giấc</a:t>
            </a:r>
            <a:endParaRPr lang="en-US" sz="2000" dirty="0" smtClean="0"/>
          </a:p>
          <a:p>
            <a:r>
              <a:rPr lang="en-US" sz="2000" dirty="0" err="1" smtClean="0"/>
              <a:t>Người</a:t>
            </a:r>
            <a:r>
              <a:rPr lang="en-US" sz="2000" dirty="0" smtClean="0"/>
              <a:t> </a:t>
            </a:r>
            <a:r>
              <a:rPr lang="en-US" sz="2000" dirty="0" err="1" smtClean="0"/>
              <a:t>Đức</a:t>
            </a:r>
            <a:r>
              <a:rPr lang="en-US" sz="2000" dirty="0" smtClean="0"/>
              <a:t> </a:t>
            </a:r>
            <a:r>
              <a:rPr lang="en-US" sz="2000" dirty="0" err="1" smtClean="0"/>
              <a:t>thích</a:t>
            </a:r>
            <a:r>
              <a:rPr lang="en-US" sz="2000" dirty="0" smtClean="0"/>
              <a:t> </a:t>
            </a:r>
            <a:r>
              <a:rPr lang="en-US" sz="2000" dirty="0" err="1" smtClean="0"/>
              <a:t>tiệc</a:t>
            </a:r>
            <a:r>
              <a:rPr lang="en-US" sz="2000" dirty="0" smtClean="0"/>
              <a:t> </a:t>
            </a:r>
            <a:r>
              <a:rPr lang="en-US" sz="2000" dirty="0" err="1" smtClean="0"/>
              <a:t>tùng</a:t>
            </a:r>
            <a:endParaRPr lang="en-US" sz="2000" dirty="0" smtClean="0"/>
          </a:p>
          <a:p>
            <a:endParaRPr 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Người</a:t>
            </a:r>
            <a:r>
              <a:rPr lang="en-US" dirty="0" smtClean="0"/>
              <a:t> </a:t>
            </a:r>
            <a:r>
              <a:rPr lang="en-US" dirty="0" err="1" smtClean="0"/>
              <a:t>Mỹ</a:t>
            </a:r>
            <a:endParaRPr lang="en-US" dirty="0"/>
          </a:p>
        </p:txBody>
      </p:sp>
      <p:sp>
        <p:nvSpPr>
          <p:cNvPr id="3" name="Content Placeholder 2"/>
          <p:cNvSpPr>
            <a:spLocks noGrp="1"/>
          </p:cNvSpPr>
          <p:nvPr>
            <p:ph idx="1"/>
          </p:nvPr>
        </p:nvSpPr>
        <p:spPr/>
        <p:txBody>
          <a:bodyPr/>
          <a:lstStyle/>
          <a:p>
            <a:r>
              <a:rPr lang="en-US" sz="2400" dirty="0" err="1" smtClean="0"/>
              <a:t>Người</a:t>
            </a:r>
            <a:r>
              <a:rPr lang="en-US" sz="2400" dirty="0" smtClean="0"/>
              <a:t> </a:t>
            </a:r>
            <a:r>
              <a:rPr lang="en-US" sz="2400" dirty="0" err="1" smtClean="0"/>
              <a:t>Mỹ</a:t>
            </a:r>
            <a:r>
              <a:rPr lang="en-US" sz="2400" dirty="0" smtClean="0"/>
              <a:t> </a:t>
            </a:r>
            <a:r>
              <a:rPr lang="en-US" sz="2400" dirty="0" err="1" smtClean="0"/>
              <a:t>hầu</a:t>
            </a:r>
            <a:r>
              <a:rPr lang="en-US" sz="2400" dirty="0" smtClean="0"/>
              <a:t> </a:t>
            </a:r>
            <a:r>
              <a:rPr lang="en-US" sz="2400" dirty="0" err="1" smtClean="0"/>
              <a:t>như</a:t>
            </a:r>
            <a:r>
              <a:rPr lang="en-US" sz="2400" dirty="0" smtClean="0"/>
              <a:t> </a:t>
            </a:r>
            <a:r>
              <a:rPr lang="en-US" sz="2400" dirty="0" err="1" smtClean="0"/>
              <a:t>đã</a:t>
            </a:r>
            <a:r>
              <a:rPr lang="en-US" sz="2400" dirty="0" smtClean="0"/>
              <a:t> </a:t>
            </a:r>
            <a:r>
              <a:rPr lang="en-US" sz="2400" dirty="0" err="1" smtClean="0"/>
              <a:t>vứt</a:t>
            </a:r>
            <a:r>
              <a:rPr lang="en-US" sz="2400" dirty="0" smtClean="0"/>
              <a:t> </a:t>
            </a:r>
            <a:r>
              <a:rPr lang="en-US" sz="2400" dirty="0" err="1" smtClean="0"/>
              <a:t>bỏ</a:t>
            </a:r>
            <a:r>
              <a:rPr lang="en-US" sz="2400" dirty="0" smtClean="0"/>
              <a:t> </a:t>
            </a:r>
            <a:r>
              <a:rPr lang="en-US" sz="2400" dirty="0" err="1" smtClean="0"/>
              <a:t>được</a:t>
            </a:r>
            <a:r>
              <a:rPr lang="en-US" sz="2400" dirty="0" smtClean="0"/>
              <a:t> </a:t>
            </a:r>
            <a:r>
              <a:rPr lang="en-US" sz="2400" dirty="0" err="1" smtClean="0"/>
              <a:t>cái</a:t>
            </a:r>
            <a:r>
              <a:rPr lang="en-US" sz="2400" dirty="0" smtClean="0"/>
              <a:t> </a:t>
            </a:r>
            <a:r>
              <a:rPr lang="en-US" sz="2400" dirty="0" err="1" smtClean="0"/>
              <a:t>vỏ</a:t>
            </a:r>
            <a:r>
              <a:rPr lang="en-US" sz="2400" dirty="0" smtClean="0"/>
              <a:t> </a:t>
            </a:r>
            <a:r>
              <a:rPr lang="en-US" sz="2400" dirty="0" err="1" smtClean="0"/>
              <a:t>bọc</a:t>
            </a:r>
            <a:r>
              <a:rPr lang="en-US" sz="2400" dirty="0" smtClean="0"/>
              <a:t> </a:t>
            </a:r>
            <a:r>
              <a:rPr lang="en-US" sz="2400" dirty="0" err="1" smtClean="0"/>
              <a:t>dè</a:t>
            </a:r>
            <a:r>
              <a:rPr lang="en-US" sz="2400" dirty="0" smtClean="0"/>
              <a:t> </a:t>
            </a:r>
            <a:r>
              <a:rPr lang="en-US" sz="2400" dirty="0" err="1" smtClean="0"/>
              <a:t>dặt</a:t>
            </a:r>
            <a:r>
              <a:rPr lang="en-US" sz="2400" dirty="0" smtClean="0"/>
              <a:t>, </a:t>
            </a:r>
            <a:r>
              <a:rPr lang="en-US" sz="2400" dirty="0" err="1" smtClean="0"/>
              <a:t>kín</a:t>
            </a:r>
            <a:r>
              <a:rPr lang="en-US" sz="2400" dirty="0" smtClean="0"/>
              <a:t> </a:t>
            </a:r>
            <a:r>
              <a:rPr lang="en-US" sz="2400" dirty="0" err="1" smtClean="0"/>
              <a:t>đáo</a:t>
            </a:r>
            <a:r>
              <a:rPr lang="en-US" sz="2400" dirty="0" smtClean="0"/>
              <a:t> </a:t>
            </a:r>
            <a:r>
              <a:rPr lang="en-US" sz="2400" dirty="0" err="1" smtClean="0"/>
              <a:t>bên</a:t>
            </a:r>
            <a:r>
              <a:rPr lang="en-US" sz="2400" dirty="0" smtClean="0"/>
              <a:t> </a:t>
            </a:r>
            <a:r>
              <a:rPr lang="en-US" sz="2400" dirty="0" err="1" smtClean="0"/>
              <a:t>ngoài</a:t>
            </a:r>
            <a:r>
              <a:rPr lang="en-US" sz="2400" dirty="0" smtClean="0"/>
              <a:t>, </a:t>
            </a:r>
            <a:r>
              <a:rPr lang="en-US" sz="2400" dirty="0" err="1" smtClean="0"/>
              <a:t>họ</a:t>
            </a:r>
            <a:r>
              <a:rPr lang="en-US" sz="2400" dirty="0" smtClean="0"/>
              <a:t> </a:t>
            </a:r>
            <a:r>
              <a:rPr lang="en-US" sz="2400" dirty="0" err="1" smtClean="0"/>
              <a:t>luôn</a:t>
            </a:r>
            <a:r>
              <a:rPr lang="en-US" sz="2400" dirty="0" smtClean="0"/>
              <a:t> </a:t>
            </a:r>
            <a:r>
              <a:rPr lang="en-US" sz="2400" dirty="0" err="1" smtClean="0"/>
              <a:t>muốn</a:t>
            </a:r>
            <a:r>
              <a:rPr lang="en-US" sz="2400" dirty="0" smtClean="0"/>
              <a:t> </a:t>
            </a:r>
            <a:r>
              <a:rPr lang="en-US" sz="2400" dirty="0" err="1" smtClean="0"/>
              <a:t>chia</a:t>
            </a:r>
            <a:r>
              <a:rPr lang="en-US" sz="2400" dirty="0" smtClean="0"/>
              <a:t> </a:t>
            </a:r>
            <a:r>
              <a:rPr lang="en-US" sz="2400" dirty="0" err="1" smtClean="0"/>
              <a:t>sẻ</a:t>
            </a:r>
            <a:r>
              <a:rPr lang="en-US" sz="2400" dirty="0" smtClean="0"/>
              <a:t> </a:t>
            </a:r>
            <a:r>
              <a:rPr lang="en-US" sz="2400" dirty="0" err="1" smtClean="0"/>
              <a:t>cùng</a:t>
            </a:r>
            <a:r>
              <a:rPr lang="en-US" sz="2400" dirty="0" smtClean="0"/>
              <a:t> </a:t>
            </a:r>
            <a:r>
              <a:rPr lang="en-US" sz="2400" dirty="0" err="1" smtClean="0"/>
              <a:t>người</a:t>
            </a:r>
            <a:r>
              <a:rPr lang="en-US" sz="2400" dirty="0" smtClean="0"/>
              <a:t> </a:t>
            </a:r>
            <a:r>
              <a:rPr lang="en-US" sz="2400" dirty="0" err="1" smtClean="0"/>
              <a:t>khác</a:t>
            </a:r>
            <a:r>
              <a:rPr lang="en-US" sz="2400" dirty="0" smtClean="0"/>
              <a:t> </a:t>
            </a:r>
            <a:r>
              <a:rPr lang="en-US" sz="2400" dirty="0" err="1" smtClean="0"/>
              <a:t>mọi</a:t>
            </a:r>
            <a:r>
              <a:rPr lang="en-US" sz="2400" dirty="0" smtClean="0"/>
              <a:t> </a:t>
            </a:r>
            <a:r>
              <a:rPr lang="en-US" sz="2400" dirty="0" err="1" smtClean="0"/>
              <a:t>thú</a:t>
            </a:r>
            <a:r>
              <a:rPr lang="en-US" sz="2400" dirty="0" smtClean="0"/>
              <a:t> </a:t>
            </a:r>
            <a:r>
              <a:rPr lang="en-US" sz="2400" dirty="0" err="1" smtClean="0"/>
              <a:t>vui</a:t>
            </a:r>
            <a:r>
              <a:rPr lang="en-US" sz="2400" dirty="0" smtClean="0"/>
              <a:t> </a:t>
            </a:r>
            <a:r>
              <a:rPr lang="en-US" sz="2400" dirty="0" err="1" smtClean="0"/>
              <a:t>của</a:t>
            </a:r>
            <a:r>
              <a:rPr lang="en-US" sz="2400" dirty="0" smtClean="0"/>
              <a:t> </a:t>
            </a:r>
            <a:r>
              <a:rPr lang="en-US" sz="2400" dirty="0" err="1" smtClean="0"/>
              <a:t>cuộc</a:t>
            </a:r>
            <a:r>
              <a:rPr lang="en-US" sz="2400" dirty="0" smtClean="0"/>
              <a:t> </a:t>
            </a:r>
            <a:r>
              <a:rPr lang="en-US" sz="2400" dirty="0" err="1" smtClean="0"/>
              <a:t>sống</a:t>
            </a:r>
            <a:r>
              <a:rPr lang="en-US" sz="2400" dirty="0" smtClean="0"/>
              <a:t>. </a:t>
            </a:r>
            <a:r>
              <a:rPr lang="en-US" sz="2400" dirty="0" err="1" smtClean="0"/>
              <a:t>Bởi</a:t>
            </a:r>
            <a:r>
              <a:rPr lang="en-US" sz="2400" dirty="0" smtClean="0"/>
              <a:t> </a:t>
            </a:r>
            <a:r>
              <a:rPr lang="en-US" sz="2400" dirty="0" err="1" smtClean="0"/>
              <a:t>vậy</a:t>
            </a:r>
            <a:r>
              <a:rPr lang="en-US" sz="2400" dirty="0" smtClean="0"/>
              <a:t>, </a:t>
            </a:r>
            <a:r>
              <a:rPr lang="en-US" sz="2400" dirty="0" err="1" smtClean="0"/>
              <a:t>họ</a:t>
            </a:r>
            <a:r>
              <a:rPr lang="en-US" sz="2400" dirty="0" smtClean="0"/>
              <a:t> </a:t>
            </a:r>
            <a:r>
              <a:rPr lang="en-US" sz="2400" dirty="0" err="1" smtClean="0"/>
              <a:t>rất</a:t>
            </a:r>
            <a:r>
              <a:rPr lang="en-US" sz="2400" dirty="0" smtClean="0"/>
              <a:t> </a:t>
            </a:r>
            <a:r>
              <a:rPr lang="en-US" sz="2400" dirty="0" err="1" smtClean="0"/>
              <a:t>cởi</a:t>
            </a:r>
            <a:r>
              <a:rPr lang="en-US" sz="2400" dirty="0" smtClean="0"/>
              <a:t> </a:t>
            </a:r>
            <a:r>
              <a:rPr lang="en-US" sz="2400" dirty="0" err="1" smtClean="0"/>
              <a:t>mở</a:t>
            </a:r>
            <a:r>
              <a:rPr lang="en-US" sz="2400" dirty="0" smtClean="0"/>
              <a:t>, </a:t>
            </a:r>
            <a:r>
              <a:rPr lang="en-US" sz="2400" dirty="0" err="1" smtClean="0"/>
              <a:t>thành</a:t>
            </a:r>
            <a:r>
              <a:rPr lang="en-US" sz="2400" dirty="0" smtClean="0"/>
              <a:t> </a:t>
            </a:r>
            <a:r>
              <a:rPr lang="en-US" sz="2400" dirty="0" err="1" smtClean="0"/>
              <a:t>thật</a:t>
            </a:r>
            <a:r>
              <a:rPr lang="en-US" sz="2400" dirty="0" smtClean="0"/>
              <a:t>, </a:t>
            </a:r>
            <a:r>
              <a:rPr lang="en-US" sz="2400" dirty="0" err="1" smtClean="0"/>
              <a:t>vui</a:t>
            </a:r>
            <a:r>
              <a:rPr lang="en-US" sz="2400" dirty="0" smtClean="0"/>
              <a:t> </a:t>
            </a:r>
            <a:r>
              <a:rPr lang="en-US" sz="2400" dirty="0" err="1" smtClean="0"/>
              <a:t>vẻ</a:t>
            </a:r>
            <a:r>
              <a:rPr lang="en-US" sz="2400" dirty="0" smtClean="0"/>
              <a:t>, </a:t>
            </a:r>
            <a:r>
              <a:rPr lang="en-US" sz="2400" dirty="0" err="1" smtClean="0"/>
              <a:t>dễ</a:t>
            </a:r>
            <a:r>
              <a:rPr lang="en-US" sz="2400" dirty="0" smtClean="0"/>
              <a:t> </a:t>
            </a:r>
            <a:r>
              <a:rPr lang="en-US" sz="2400" dirty="0" err="1" smtClean="0"/>
              <a:t>chan</a:t>
            </a:r>
            <a:r>
              <a:rPr lang="en-US" sz="2400" dirty="0" smtClean="0"/>
              <a:t> </a:t>
            </a:r>
            <a:r>
              <a:rPr lang="en-US" sz="2400" dirty="0" err="1" smtClean="0"/>
              <a:t>hòa</a:t>
            </a:r>
            <a:r>
              <a:rPr lang="en-US" sz="2400" dirty="0" smtClean="0"/>
              <a:t> </a:t>
            </a:r>
            <a:r>
              <a:rPr lang="en-US" sz="2400" dirty="0" err="1" smtClean="0"/>
              <a:t>và</a:t>
            </a:r>
            <a:r>
              <a:rPr lang="en-US" sz="2400" dirty="0" smtClean="0"/>
              <a:t> </a:t>
            </a:r>
            <a:r>
              <a:rPr lang="en-US" sz="2400" dirty="0" err="1" smtClean="0"/>
              <a:t>cũng</a:t>
            </a:r>
            <a:r>
              <a:rPr lang="en-US" sz="2400" dirty="0" smtClean="0"/>
              <a:t> </a:t>
            </a:r>
            <a:r>
              <a:rPr lang="en-US" sz="2400" dirty="0" err="1" smtClean="0"/>
              <a:t>mong</a:t>
            </a:r>
            <a:r>
              <a:rPr lang="en-US" sz="2400" dirty="0" smtClean="0"/>
              <a:t> </a:t>
            </a:r>
            <a:r>
              <a:rPr lang="en-US" sz="2400" dirty="0" err="1" smtClean="0"/>
              <a:t>muốn</a:t>
            </a:r>
            <a:r>
              <a:rPr lang="en-US" sz="2400" dirty="0" smtClean="0"/>
              <a:t> </a:t>
            </a:r>
            <a:r>
              <a:rPr lang="en-US" sz="2400" dirty="0" err="1" smtClean="0"/>
              <a:t>mọi</a:t>
            </a:r>
            <a:r>
              <a:rPr lang="en-US" sz="2400" dirty="0" smtClean="0"/>
              <a:t> </a:t>
            </a:r>
            <a:r>
              <a:rPr lang="en-US" sz="2400" dirty="0" err="1" smtClean="0"/>
              <a:t>người</a:t>
            </a:r>
            <a:r>
              <a:rPr lang="en-US" sz="2400" dirty="0" smtClean="0"/>
              <a:t> </a:t>
            </a:r>
            <a:r>
              <a:rPr lang="en-US" sz="2400" dirty="0" err="1" smtClean="0"/>
              <a:t>đối</a:t>
            </a:r>
            <a:r>
              <a:rPr lang="en-US" sz="2400" dirty="0" smtClean="0"/>
              <a:t> </a:t>
            </a:r>
            <a:r>
              <a:rPr lang="en-US" sz="2400" dirty="0" err="1" smtClean="0"/>
              <a:t>xử</a:t>
            </a:r>
            <a:r>
              <a:rPr lang="en-US" sz="2400" dirty="0" smtClean="0"/>
              <a:t> </a:t>
            </a:r>
            <a:r>
              <a:rPr lang="en-US" sz="2400" dirty="0" err="1" smtClean="0"/>
              <a:t>với</a:t>
            </a:r>
            <a:r>
              <a:rPr lang="en-US" sz="2400" dirty="0" smtClean="0"/>
              <a:t> </a:t>
            </a:r>
            <a:r>
              <a:rPr lang="en-US" sz="2400" dirty="0" err="1" smtClean="0"/>
              <a:t>mình</a:t>
            </a:r>
            <a:r>
              <a:rPr lang="en-US" sz="2400" dirty="0" smtClean="0"/>
              <a:t> </a:t>
            </a:r>
            <a:r>
              <a:rPr lang="en-US" sz="2400" dirty="0" err="1" smtClean="0"/>
              <a:t>như</a:t>
            </a:r>
            <a:r>
              <a:rPr lang="en-US" sz="2400" dirty="0" smtClean="0"/>
              <a:t> </a:t>
            </a:r>
            <a:r>
              <a:rPr lang="en-US" sz="2400" dirty="0" err="1" smtClean="0"/>
              <a:t>thế</a:t>
            </a:r>
            <a:r>
              <a:rPr lang="en-US" sz="2400" dirty="0" smtClean="0"/>
              <a:t>.</a:t>
            </a:r>
          </a:p>
          <a:p>
            <a:r>
              <a:rPr lang="en-US" sz="2400" dirty="0" err="1" smtClean="0"/>
              <a:t>Người</a:t>
            </a:r>
            <a:r>
              <a:rPr lang="en-US" sz="2400" dirty="0" smtClean="0"/>
              <a:t> </a:t>
            </a:r>
            <a:r>
              <a:rPr lang="en-US" sz="2400" dirty="0" err="1" smtClean="0"/>
              <a:t>Mỹ</a:t>
            </a:r>
            <a:r>
              <a:rPr lang="en-US" sz="2400" dirty="0" smtClean="0"/>
              <a:t> </a:t>
            </a:r>
            <a:r>
              <a:rPr lang="en-US" sz="2400" dirty="0" err="1" smtClean="0"/>
              <a:t>rất</a:t>
            </a:r>
            <a:r>
              <a:rPr lang="en-US" sz="2400" dirty="0" smtClean="0"/>
              <a:t> </a:t>
            </a:r>
            <a:r>
              <a:rPr lang="en-US" sz="2400" dirty="0" err="1" smtClean="0"/>
              <a:t>năng</a:t>
            </a:r>
            <a:r>
              <a:rPr lang="en-US" sz="2400" dirty="0" smtClean="0"/>
              <a:t> </a:t>
            </a:r>
            <a:r>
              <a:rPr lang="en-US" sz="2400" dirty="0" err="1" smtClean="0"/>
              <a:t>động</a:t>
            </a:r>
            <a:r>
              <a:rPr lang="en-US" sz="2400" dirty="0" smtClean="0"/>
              <a:t> </a:t>
            </a:r>
            <a:r>
              <a:rPr lang="en-US" sz="2400" dirty="0" err="1" smtClean="0"/>
              <a:t>và</a:t>
            </a:r>
            <a:r>
              <a:rPr lang="en-US" sz="2400" dirty="0" smtClean="0"/>
              <a:t> </a:t>
            </a:r>
            <a:r>
              <a:rPr lang="en-US" sz="2400" dirty="0" err="1" smtClean="0"/>
              <a:t>cầu</a:t>
            </a:r>
            <a:r>
              <a:rPr lang="en-US" sz="2400" dirty="0" smtClean="0"/>
              <a:t> </a:t>
            </a:r>
            <a:r>
              <a:rPr lang="en-US" sz="2400" dirty="0" err="1" smtClean="0"/>
              <a:t>tiến</a:t>
            </a:r>
            <a:r>
              <a:rPr lang="en-US" sz="2400" dirty="0" smtClean="0"/>
              <a:t>.</a:t>
            </a:r>
          </a:p>
          <a:p>
            <a:r>
              <a:rPr lang="en-US" sz="2400" dirty="0" err="1" smtClean="0"/>
              <a:t>Người</a:t>
            </a:r>
            <a:r>
              <a:rPr lang="en-US" sz="2400" dirty="0" smtClean="0"/>
              <a:t> </a:t>
            </a:r>
            <a:r>
              <a:rPr lang="en-US" sz="2400" dirty="0" err="1" smtClean="0"/>
              <a:t>Mỹ</a:t>
            </a:r>
            <a:r>
              <a:rPr lang="en-US" sz="2400" dirty="0" smtClean="0"/>
              <a:t> </a:t>
            </a:r>
            <a:r>
              <a:rPr lang="en-US" sz="2400" dirty="0" err="1" smtClean="0"/>
              <a:t>đề</a:t>
            </a:r>
            <a:r>
              <a:rPr lang="en-US" sz="2400" dirty="0" smtClean="0"/>
              <a:t> </a:t>
            </a:r>
            <a:r>
              <a:rPr lang="en-US" sz="2400" dirty="0" err="1" smtClean="0"/>
              <a:t>cao</a:t>
            </a:r>
            <a:r>
              <a:rPr lang="en-US" sz="2400" dirty="0" smtClean="0"/>
              <a:t> </a:t>
            </a:r>
            <a:r>
              <a:rPr lang="en-US" sz="2400" dirty="0" err="1" smtClean="0"/>
              <a:t>các</a:t>
            </a:r>
            <a:r>
              <a:rPr lang="en-US" sz="2400" dirty="0" smtClean="0"/>
              <a:t> </a:t>
            </a:r>
            <a:r>
              <a:rPr lang="en-US" sz="2400" dirty="0" err="1" smtClean="0"/>
              <a:t>giá</a:t>
            </a:r>
            <a:r>
              <a:rPr lang="en-US" sz="2400" dirty="0" smtClean="0"/>
              <a:t> </a:t>
            </a:r>
            <a:r>
              <a:rPr lang="en-US" sz="2400" dirty="0" err="1" smtClean="0"/>
              <a:t>trị</a:t>
            </a:r>
            <a:r>
              <a:rPr lang="en-US" sz="2400" dirty="0" smtClean="0"/>
              <a:t> </a:t>
            </a:r>
            <a:r>
              <a:rPr lang="en-US" sz="2400" dirty="0" err="1" smtClean="0"/>
              <a:t>như</a:t>
            </a:r>
            <a:r>
              <a:rPr lang="en-US" sz="2400" dirty="0" smtClean="0"/>
              <a:t> </a:t>
            </a:r>
            <a:r>
              <a:rPr lang="en-US" sz="2400" dirty="0" err="1" smtClean="0"/>
              <a:t>tự</a:t>
            </a:r>
            <a:r>
              <a:rPr lang="en-US" sz="2400" dirty="0" smtClean="0"/>
              <a:t> do, </a:t>
            </a:r>
            <a:r>
              <a:rPr lang="en-US" sz="2400" dirty="0" err="1" smtClean="0"/>
              <a:t>thành</a:t>
            </a:r>
            <a:r>
              <a:rPr lang="en-US" sz="2400" dirty="0" smtClean="0"/>
              <a:t> </a:t>
            </a:r>
            <a:r>
              <a:rPr lang="en-US" sz="2400" dirty="0" err="1" smtClean="0"/>
              <a:t>tích</a:t>
            </a:r>
            <a:r>
              <a:rPr lang="en-US" sz="2400" dirty="0" smtClean="0"/>
              <a:t> </a:t>
            </a:r>
            <a:r>
              <a:rPr lang="en-US" sz="2400" dirty="0" err="1" smtClean="0"/>
              <a:t>cá</a:t>
            </a:r>
            <a:r>
              <a:rPr lang="en-US" sz="2400" dirty="0" smtClean="0"/>
              <a:t> </a:t>
            </a:r>
            <a:r>
              <a:rPr lang="en-US" sz="2400" dirty="0" err="1" smtClean="0"/>
              <a:t>nhân</a:t>
            </a:r>
            <a:r>
              <a:rPr lang="en-US" sz="2400" dirty="0" smtClean="0"/>
              <a:t>, </a:t>
            </a:r>
            <a:r>
              <a:rPr lang="en-US" sz="2400" dirty="0" err="1" smtClean="0"/>
              <a:t>tính</a:t>
            </a:r>
            <a:r>
              <a:rPr lang="en-US" sz="2400" dirty="0" smtClean="0"/>
              <a:t> </a:t>
            </a:r>
            <a:r>
              <a:rPr lang="en-US" sz="2400" dirty="0" err="1" smtClean="0"/>
              <a:t>độc</a:t>
            </a:r>
            <a:r>
              <a:rPr lang="en-US" sz="2400" dirty="0" smtClean="0"/>
              <a:t> </a:t>
            </a:r>
            <a:r>
              <a:rPr lang="en-US" sz="2400" dirty="0" err="1" smtClean="0"/>
              <a:t>lập</a:t>
            </a:r>
            <a:r>
              <a:rPr lang="en-US" sz="2400" dirty="0" smtClean="0"/>
              <a:t> </a:t>
            </a:r>
            <a:r>
              <a:rPr lang="en-US" sz="2400" dirty="0" err="1" smtClean="0"/>
              <a:t>và</a:t>
            </a:r>
            <a:r>
              <a:rPr lang="en-US" sz="2400" dirty="0" smtClean="0"/>
              <a:t> </a:t>
            </a:r>
            <a:r>
              <a:rPr lang="en-US" sz="2400" dirty="0" err="1" smtClean="0"/>
              <a:t>sáng</a:t>
            </a:r>
            <a:r>
              <a:rPr lang="en-US" sz="2400" dirty="0" smtClean="0"/>
              <a:t> </a:t>
            </a:r>
            <a:r>
              <a:rPr lang="en-US" sz="2400" dirty="0" err="1" smtClean="0"/>
              <a:t>tạo</a:t>
            </a:r>
            <a:r>
              <a:rPr lang="en-US" sz="2400" dirty="0" smtClean="0"/>
              <a:t>. </a:t>
            </a:r>
            <a:r>
              <a:rPr lang="en-US" sz="2400" dirty="0" err="1" smtClean="0"/>
              <a:t>Họ</a:t>
            </a:r>
            <a:r>
              <a:rPr lang="en-US" sz="2400" dirty="0" smtClean="0"/>
              <a:t> </a:t>
            </a:r>
            <a:r>
              <a:rPr lang="en-US" sz="2400" dirty="0" err="1" smtClean="0"/>
              <a:t>không</a:t>
            </a:r>
            <a:r>
              <a:rPr lang="en-US" sz="2400" dirty="0" smtClean="0"/>
              <a:t> </a:t>
            </a:r>
            <a:r>
              <a:rPr lang="en-US" sz="2400" dirty="0" err="1" smtClean="0"/>
              <a:t>muốn</a:t>
            </a:r>
            <a:r>
              <a:rPr lang="en-US" sz="2400" dirty="0" smtClean="0"/>
              <a:t> </a:t>
            </a:r>
            <a:r>
              <a:rPr lang="en-US" sz="2400" dirty="0" err="1" smtClean="0"/>
              <a:t>bị</a:t>
            </a:r>
            <a:r>
              <a:rPr lang="en-US" sz="2400" dirty="0" smtClean="0"/>
              <a:t> </a:t>
            </a:r>
            <a:r>
              <a:rPr lang="en-US" sz="2400" dirty="0" err="1" smtClean="0"/>
              <a:t>ràng</a:t>
            </a:r>
            <a:r>
              <a:rPr lang="en-US" sz="2400" dirty="0" smtClean="0"/>
              <a:t> </a:t>
            </a:r>
            <a:r>
              <a:rPr lang="en-US" sz="2400" dirty="0" err="1" smtClean="0"/>
              <a:t>buộc</a:t>
            </a:r>
            <a:r>
              <a:rPr lang="en-US" sz="2400" dirty="0" smtClean="0"/>
              <a:t>, </a:t>
            </a:r>
            <a:r>
              <a:rPr lang="en-US" sz="2400" dirty="0" err="1" smtClean="0"/>
              <a:t>bị</a:t>
            </a:r>
            <a:r>
              <a:rPr lang="en-US" sz="2400" dirty="0" smtClean="0"/>
              <a:t> </a:t>
            </a:r>
            <a:r>
              <a:rPr lang="en-US" sz="2400" dirty="0" err="1" smtClean="0"/>
              <a:t>chỉ</a:t>
            </a:r>
            <a:r>
              <a:rPr lang="en-US" sz="2400" dirty="0" smtClean="0"/>
              <a:t> </a:t>
            </a:r>
            <a:r>
              <a:rPr lang="en-US" sz="2400" dirty="0" err="1" smtClean="0"/>
              <a:t>huy</a:t>
            </a:r>
            <a:endParaRPr lang="en-US" sz="2400" dirty="0" smtClean="0"/>
          </a:p>
          <a:p>
            <a:r>
              <a:rPr lang="en-US" sz="2400" dirty="0" err="1" smtClean="0"/>
              <a:t>Người</a:t>
            </a:r>
            <a:r>
              <a:rPr lang="en-US" sz="2400" dirty="0" smtClean="0"/>
              <a:t> </a:t>
            </a:r>
            <a:r>
              <a:rPr lang="en-US" sz="2400" dirty="0" err="1" smtClean="0"/>
              <a:t>Mỹ</a:t>
            </a:r>
            <a:r>
              <a:rPr lang="en-US" sz="2400" dirty="0" smtClean="0"/>
              <a:t> </a:t>
            </a:r>
            <a:r>
              <a:rPr lang="en-US" sz="2400" dirty="0" err="1" smtClean="0"/>
              <a:t>để</a:t>
            </a:r>
            <a:r>
              <a:rPr lang="en-US" sz="2400" dirty="0" smtClean="0"/>
              <a:t> </a:t>
            </a:r>
            <a:r>
              <a:rPr lang="en-US" sz="2400" dirty="0" err="1" smtClean="0"/>
              <a:t>cao</a:t>
            </a:r>
            <a:r>
              <a:rPr lang="en-US" sz="2400" dirty="0" smtClean="0"/>
              <a:t> </a:t>
            </a:r>
            <a:r>
              <a:rPr lang="en-US" sz="2400" dirty="0" err="1" smtClean="0"/>
              <a:t>phụ</a:t>
            </a:r>
            <a:r>
              <a:rPr lang="en-US" sz="2400" dirty="0" smtClean="0"/>
              <a:t> </a:t>
            </a:r>
            <a:r>
              <a:rPr lang="en-US" sz="2400" dirty="0" err="1" smtClean="0"/>
              <a:t>nữ</a:t>
            </a:r>
            <a:r>
              <a:rPr lang="en-US" sz="2400" dirty="0" smtClean="0"/>
              <a:t>, </a:t>
            </a:r>
            <a:r>
              <a:rPr lang="en-US" sz="2400" dirty="0" err="1" smtClean="0"/>
              <a:t>phụ</a:t>
            </a:r>
            <a:r>
              <a:rPr lang="en-US" sz="2400" dirty="0" smtClean="0"/>
              <a:t> </a:t>
            </a:r>
            <a:r>
              <a:rPr lang="en-US" sz="2400" dirty="0" err="1" smtClean="0"/>
              <a:t>nữ</a:t>
            </a:r>
            <a:r>
              <a:rPr lang="en-US" sz="2400" dirty="0" smtClean="0"/>
              <a:t> </a:t>
            </a:r>
            <a:r>
              <a:rPr lang="en-US" sz="2400" dirty="0" err="1" smtClean="0"/>
              <a:t>hoàn</a:t>
            </a:r>
            <a:r>
              <a:rPr lang="en-US" sz="2400" dirty="0" smtClean="0"/>
              <a:t> </a:t>
            </a:r>
            <a:r>
              <a:rPr lang="en-US" sz="2400" dirty="0" err="1" smtClean="0"/>
              <a:t>toàn</a:t>
            </a:r>
            <a:r>
              <a:rPr lang="en-US" sz="2400" dirty="0" smtClean="0"/>
              <a:t> </a:t>
            </a:r>
            <a:r>
              <a:rPr lang="en-US" sz="2400" dirty="0" err="1" smtClean="0"/>
              <a:t>bình</a:t>
            </a:r>
            <a:r>
              <a:rPr lang="en-US" sz="2400" dirty="0" smtClean="0"/>
              <a:t> </a:t>
            </a:r>
            <a:r>
              <a:rPr lang="en-US" sz="2400" dirty="0" err="1" smtClean="0"/>
              <a:t>đẳng</a:t>
            </a:r>
            <a:r>
              <a:rPr lang="en-US" sz="2400" dirty="0" smtClean="0"/>
              <a:t> </a:t>
            </a:r>
            <a:r>
              <a:rPr lang="en-US" sz="2400" dirty="0" err="1" smtClean="0"/>
              <a:t>với</a:t>
            </a:r>
            <a:r>
              <a:rPr lang="en-US" sz="2400" dirty="0" smtClean="0"/>
              <a:t> </a:t>
            </a:r>
            <a:r>
              <a:rPr lang="en-US" sz="2400" dirty="0" err="1" smtClean="0"/>
              <a:t>nam</a:t>
            </a:r>
            <a:r>
              <a:rPr lang="en-US" sz="2400" dirty="0" smtClean="0"/>
              <a:t> </a:t>
            </a:r>
            <a:r>
              <a:rPr lang="en-US" sz="2400" dirty="0" err="1" smtClean="0"/>
              <a:t>giới</a:t>
            </a:r>
            <a:r>
              <a:rPr lang="en-US" sz="2400" dirty="0" smtClean="0"/>
              <a:t>, </a:t>
            </a:r>
            <a:r>
              <a:rPr lang="en-US" sz="2400" dirty="0" err="1" smtClean="0"/>
              <a:t>thậm</a:t>
            </a:r>
            <a:r>
              <a:rPr lang="en-US" sz="2400" dirty="0" smtClean="0"/>
              <a:t> </a:t>
            </a:r>
            <a:r>
              <a:rPr lang="en-US" sz="2400" dirty="0" err="1" smtClean="0"/>
              <a:t>chí</a:t>
            </a:r>
            <a:r>
              <a:rPr lang="en-US" sz="2400" dirty="0" smtClean="0"/>
              <a:t> </a:t>
            </a:r>
            <a:r>
              <a:rPr lang="en-US" sz="2400" dirty="0" err="1" smtClean="0"/>
              <a:t>pháp</a:t>
            </a:r>
            <a:r>
              <a:rPr lang="en-US" sz="2400" dirty="0" smtClean="0"/>
              <a:t> </a:t>
            </a:r>
            <a:r>
              <a:rPr lang="en-US" sz="2400" dirty="0" err="1" smtClean="0"/>
              <a:t>luật</a:t>
            </a:r>
            <a:r>
              <a:rPr lang="en-US" sz="2400" dirty="0" smtClean="0"/>
              <a:t> </a:t>
            </a:r>
            <a:r>
              <a:rPr lang="en-US" sz="2400" dirty="0" err="1" smtClean="0"/>
              <a:t>có</a:t>
            </a:r>
            <a:r>
              <a:rPr lang="en-US" sz="2400" dirty="0" smtClean="0"/>
              <a:t> </a:t>
            </a:r>
            <a:r>
              <a:rPr lang="en-US" sz="2400" dirty="0" err="1" smtClean="0"/>
              <a:t>phần</a:t>
            </a:r>
            <a:r>
              <a:rPr lang="en-US" sz="2400" dirty="0" smtClean="0"/>
              <a:t> </a:t>
            </a:r>
            <a:r>
              <a:rPr lang="en-US" sz="2400" dirty="0" err="1" smtClean="0"/>
              <a:t>ưu</a:t>
            </a:r>
            <a:r>
              <a:rPr lang="en-US" sz="2400" dirty="0" smtClean="0"/>
              <a:t> </a:t>
            </a:r>
            <a:r>
              <a:rPr lang="en-US" sz="2400" dirty="0" err="1" smtClean="0"/>
              <a:t>tiên</a:t>
            </a:r>
            <a:r>
              <a:rPr lang="en-US" sz="2400" dirty="0" smtClean="0"/>
              <a:t> </a:t>
            </a:r>
            <a:r>
              <a:rPr lang="en-US" sz="2400" dirty="0" err="1" smtClean="0"/>
              <a:t>phụ</a:t>
            </a:r>
            <a:r>
              <a:rPr lang="en-US" sz="2400" dirty="0" smtClean="0"/>
              <a:t> </a:t>
            </a:r>
            <a:r>
              <a:rPr lang="en-US" sz="2400" dirty="0" err="1" smtClean="0"/>
              <a:t>nữ</a:t>
            </a:r>
            <a:r>
              <a:rPr lang="en-US" sz="2400" dirty="0" smtClean="0"/>
              <a:t> </a:t>
            </a:r>
            <a:r>
              <a:rPr lang="en-US" sz="2400" dirty="0" err="1" smtClean="0"/>
              <a:t>hơn</a:t>
            </a: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Người</a:t>
            </a:r>
            <a:r>
              <a:rPr lang="en-US" dirty="0" smtClean="0"/>
              <a:t> </a:t>
            </a:r>
            <a:r>
              <a:rPr lang="en-US" dirty="0" err="1" smtClean="0"/>
              <a:t>Nga</a:t>
            </a:r>
            <a:endParaRPr lang="en-US" dirty="0"/>
          </a:p>
        </p:txBody>
      </p:sp>
      <p:sp>
        <p:nvSpPr>
          <p:cNvPr id="3" name="Content Placeholder 2"/>
          <p:cNvSpPr>
            <a:spLocks noGrp="1"/>
          </p:cNvSpPr>
          <p:nvPr>
            <p:ph idx="1"/>
          </p:nvPr>
        </p:nvSpPr>
        <p:spPr/>
        <p:txBody>
          <a:bodyPr/>
          <a:lstStyle/>
          <a:p>
            <a:r>
              <a:rPr lang="en-US" sz="2800" dirty="0" err="1" smtClean="0"/>
              <a:t>Người</a:t>
            </a:r>
            <a:r>
              <a:rPr lang="en-US" sz="2800" dirty="0" smtClean="0"/>
              <a:t> </a:t>
            </a:r>
            <a:r>
              <a:rPr lang="en-US" sz="2800" dirty="0" err="1" smtClean="0"/>
              <a:t>Nga</a:t>
            </a:r>
            <a:r>
              <a:rPr lang="en-US" sz="2800" dirty="0" smtClean="0"/>
              <a:t> </a:t>
            </a:r>
            <a:r>
              <a:rPr lang="en-US" sz="2800" dirty="0" err="1" smtClean="0"/>
              <a:t>thật</a:t>
            </a:r>
            <a:r>
              <a:rPr lang="en-US" sz="2800" dirty="0" smtClean="0"/>
              <a:t> </a:t>
            </a:r>
            <a:r>
              <a:rPr lang="en-US" sz="2800" dirty="0" err="1" smtClean="0"/>
              <a:t>thà</a:t>
            </a:r>
            <a:r>
              <a:rPr lang="en-US" sz="2800" dirty="0" smtClean="0"/>
              <a:t>, </a:t>
            </a:r>
            <a:r>
              <a:rPr lang="en-US" sz="2800" dirty="0" err="1" smtClean="0"/>
              <a:t>thẳng</a:t>
            </a:r>
            <a:r>
              <a:rPr lang="en-US" sz="2800" dirty="0" smtClean="0"/>
              <a:t> </a:t>
            </a:r>
            <a:r>
              <a:rPr lang="en-US" sz="2800" dirty="0" err="1" smtClean="0"/>
              <a:t>thắn</a:t>
            </a:r>
            <a:r>
              <a:rPr lang="en-US" sz="2800" dirty="0" smtClean="0"/>
              <a:t>, </a:t>
            </a:r>
            <a:r>
              <a:rPr lang="en-US" sz="2800" dirty="0" err="1" smtClean="0"/>
              <a:t>dễ</a:t>
            </a:r>
            <a:r>
              <a:rPr lang="en-US" sz="2800" dirty="0" smtClean="0"/>
              <a:t> </a:t>
            </a:r>
            <a:r>
              <a:rPr lang="en-US" sz="2800" dirty="0" err="1" smtClean="0"/>
              <a:t>gần</a:t>
            </a:r>
            <a:r>
              <a:rPr lang="en-US" sz="2800" dirty="0" smtClean="0"/>
              <a:t>, </a:t>
            </a:r>
            <a:r>
              <a:rPr lang="en-US" sz="2800" dirty="0" err="1" smtClean="0"/>
              <a:t>rộng</a:t>
            </a:r>
            <a:r>
              <a:rPr lang="en-US" sz="2800" dirty="0" smtClean="0"/>
              <a:t> </a:t>
            </a:r>
            <a:r>
              <a:rPr lang="en-US" sz="2800" dirty="0" err="1" smtClean="0"/>
              <a:t>lượng</a:t>
            </a:r>
            <a:r>
              <a:rPr lang="en-US" sz="2800" dirty="0" smtClean="0"/>
              <a:t> </a:t>
            </a:r>
            <a:r>
              <a:rPr lang="en-US" sz="2800" dirty="0" err="1" smtClean="0"/>
              <a:t>và</a:t>
            </a:r>
            <a:r>
              <a:rPr lang="en-US" sz="2800" dirty="0" smtClean="0"/>
              <a:t> </a:t>
            </a:r>
            <a:r>
              <a:rPr lang="en-US" sz="2800" dirty="0" err="1" smtClean="0"/>
              <a:t>chân</a:t>
            </a:r>
            <a:r>
              <a:rPr lang="en-US" sz="2800" dirty="0" smtClean="0"/>
              <a:t> </a:t>
            </a:r>
            <a:r>
              <a:rPr lang="en-US" sz="2800" dirty="0" err="1" smtClean="0"/>
              <a:t>thành</a:t>
            </a:r>
            <a:r>
              <a:rPr lang="en-US" sz="2800" dirty="0" smtClean="0"/>
              <a:t> </a:t>
            </a:r>
            <a:r>
              <a:rPr lang="en-US" sz="2800" dirty="0" err="1" smtClean="0"/>
              <a:t>trong</a:t>
            </a:r>
            <a:r>
              <a:rPr lang="en-US" sz="2800" dirty="0" smtClean="0"/>
              <a:t> </a:t>
            </a:r>
            <a:r>
              <a:rPr lang="en-US" sz="2800" dirty="0" err="1" smtClean="0"/>
              <a:t>quan</a:t>
            </a:r>
            <a:r>
              <a:rPr lang="en-US" sz="2800" dirty="0" smtClean="0"/>
              <a:t> </a:t>
            </a:r>
            <a:r>
              <a:rPr lang="en-US" sz="2800" dirty="0" err="1" smtClean="0"/>
              <a:t>hệ</a:t>
            </a:r>
            <a:r>
              <a:rPr lang="en-US" sz="2800" dirty="0" smtClean="0"/>
              <a:t>.</a:t>
            </a:r>
          </a:p>
          <a:p>
            <a:r>
              <a:rPr lang="en-US" sz="2800" dirty="0" smtClean="0"/>
              <a:t>     </a:t>
            </a:r>
            <a:r>
              <a:rPr lang="en-US" sz="2800" dirty="0" err="1" smtClean="0"/>
              <a:t>Khi</a:t>
            </a:r>
            <a:r>
              <a:rPr lang="en-US" sz="2800" dirty="0" smtClean="0"/>
              <a:t> </a:t>
            </a:r>
            <a:r>
              <a:rPr lang="en-US" sz="2800" dirty="0" err="1" smtClean="0"/>
              <a:t>khách</a:t>
            </a:r>
            <a:r>
              <a:rPr lang="en-US" sz="2800" dirty="0" smtClean="0"/>
              <a:t> </a:t>
            </a:r>
            <a:r>
              <a:rPr lang="en-US" sz="2800" dirty="0" err="1" smtClean="0"/>
              <a:t>quý</a:t>
            </a:r>
            <a:r>
              <a:rPr lang="en-US" sz="2800" dirty="0" smtClean="0"/>
              <a:t> </a:t>
            </a:r>
            <a:r>
              <a:rPr lang="en-US" sz="2800" dirty="0" err="1" smtClean="0"/>
              <a:t>đến</a:t>
            </a:r>
            <a:r>
              <a:rPr lang="en-US" sz="2800" dirty="0" smtClean="0"/>
              <a:t> </a:t>
            </a:r>
            <a:r>
              <a:rPr lang="en-US" sz="2800" dirty="0" err="1" smtClean="0"/>
              <a:t>thăm</a:t>
            </a:r>
            <a:r>
              <a:rPr lang="en-US" sz="2800" dirty="0" smtClean="0"/>
              <a:t>, </a:t>
            </a:r>
            <a:r>
              <a:rPr lang="en-US" sz="2800" dirty="0" err="1" smtClean="0"/>
              <a:t>thường</a:t>
            </a:r>
            <a:r>
              <a:rPr lang="en-US" sz="2800" dirty="0" smtClean="0"/>
              <a:t> </a:t>
            </a:r>
            <a:r>
              <a:rPr lang="en-US" sz="2800" dirty="0" err="1" smtClean="0"/>
              <a:t>có</a:t>
            </a:r>
            <a:r>
              <a:rPr lang="en-US" sz="2800" dirty="0" smtClean="0"/>
              <a:t> </a:t>
            </a:r>
            <a:r>
              <a:rPr lang="en-US" sz="2800" dirty="0" err="1" smtClean="0"/>
              <a:t>lễ</a:t>
            </a:r>
            <a:r>
              <a:rPr lang="en-US" sz="2800" dirty="0" smtClean="0"/>
              <a:t> </a:t>
            </a:r>
            <a:r>
              <a:rPr lang="en-US" sz="2800" dirty="0" err="1" smtClean="0"/>
              <a:t>bánh</a:t>
            </a:r>
            <a:r>
              <a:rPr lang="en-US" sz="2800" dirty="0" smtClean="0"/>
              <a:t> </a:t>
            </a:r>
            <a:r>
              <a:rPr lang="en-US" sz="2800" dirty="0" err="1" smtClean="0"/>
              <a:t>mì</a:t>
            </a:r>
            <a:r>
              <a:rPr lang="en-US" sz="2800" dirty="0" smtClean="0"/>
              <a:t> </a:t>
            </a:r>
            <a:r>
              <a:rPr lang="en-US" sz="2800" dirty="0" err="1" smtClean="0"/>
              <a:t>và</a:t>
            </a:r>
            <a:r>
              <a:rPr lang="en-US" sz="2800" dirty="0" smtClean="0"/>
              <a:t> </a:t>
            </a:r>
            <a:r>
              <a:rPr lang="en-US" sz="2800" dirty="0" err="1" smtClean="0"/>
              <a:t>muối</a:t>
            </a:r>
            <a:r>
              <a:rPr lang="en-US" sz="2800" dirty="0" smtClean="0"/>
              <a:t> </a:t>
            </a:r>
            <a:r>
              <a:rPr lang="en-US" sz="2800" dirty="0" err="1" smtClean="0"/>
              <a:t>để</a:t>
            </a:r>
            <a:r>
              <a:rPr lang="en-US" sz="2800" dirty="0" smtClean="0"/>
              <a:t> </a:t>
            </a:r>
            <a:r>
              <a:rPr lang="en-US" sz="2800" dirty="0" err="1" smtClean="0"/>
              <a:t>tổ</a:t>
            </a:r>
            <a:r>
              <a:rPr lang="en-US" sz="2800" dirty="0" smtClean="0"/>
              <a:t> </a:t>
            </a:r>
            <a:r>
              <a:rPr lang="en-US" sz="2800" dirty="0" err="1" smtClean="0"/>
              <a:t>tình</a:t>
            </a:r>
            <a:r>
              <a:rPr lang="en-US" sz="2800" dirty="0" smtClean="0"/>
              <a:t> </a:t>
            </a:r>
            <a:r>
              <a:rPr lang="en-US" sz="2800" dirty="0" err="1" smtClean="0"/>
              <a:t>cảm</a:t>
            </a:r>
            <a:r>
              <a:rPr lang="en-US" sz="2800" dirty="0" smtClean="0"/>
              <a:t> </a:t>
            </a:r>
            <a:r>
              <a:rPr lang="en-US" sz="2800" dirty="0" err="1" smtClean="0"/>
              <a:t>chân</a:t>
            </a:r>
            <a:r>
              <a:rPr lang="en-US" sz="2800" dirty="0" smtClean="0"/>
              <a:t> </a:t>
            </a:r>
            <a:r>
              <a:rPr lang="en-US" sz="2800" dirty="0" err="1" smtClean="0"/>
              <a:t>thành</a:t>
            </a:r>
            <a:r>
              <a:rPr lang="en-US" sz="2800" dirty="0" smtClean="0"/>
              <a:t>, </a:t>
            </a:r>
            <a:r>
              <a:rPr lang="en-US" sz="2800" dirty="0" err="1" smtClean="0"/>
              <a:t>mặn</a:t>
            </a:r>
            <a:r>
              <a:rPr lang="en-US" sz="2800" dirty="0" smtClean="0"/>
              <a:t> </a:t>
            </a:r>
            <a:r>
              <a:rPr lang="en-US" sz="2800" dirty="0" err="1" smtClean="0"/>
              <a:t>mà</a:t>
            </a:r>
            <a:r>
              <a:rPr lang="en-US" sz="2800" dirty="0" smtClean="0"/>
              <a:t>. </a:t>
            </a:r>
          </a:p>
          <a:p>
            <a:r>
              <a:rPr lang="en-US" sz="2800" dirty="0" smtClean="0"/>
              <a:t>     </a:t>
            </a:r>
            <a:r>
              <a:rPr lang="en-US" sz="2800" dirty="0" err="1" smtClean="0"/>
              <a:t>Các</a:t>
            </a:r>
            <a:r>
              <a:rPr lang="en-US" sz="2800" dirty="0" smtClean="0"/>
              <a:t> </a:t>
            </a:r>
            <a:r>
              <a:rPr lang="en-US" sz="2800" dirty="0" err="1" smtClean="0"/>
              <a:t>món</a:t>
            </a:r>
            <a:r>
              <a:rPr lang="en-US" sz="2800" dirty="0" smtClean="0"/>
              <a:t> </a:t>
            </a:r>
            <a:r>
              <a:rPr lang="en-US" sz="2800" dirty="0" err="1" smtClean="0"/>
              <a:t>ăn</a:t>
            </a:r>
            <a:r>
              <a:rPr lang="en-US" sz="2800" dirty="0" smtClean="0"/>
              <a:t> </a:t>
            </a:r>
            <a:r>
              <a:rPr lang="en-US" sz="2800" dirty="0" err="1" smtClean="0"/>
              <a:t>được</a:t>
            </a:r>
            <a:r>
              <a:rPr lang="en-US" sz="2800" dirty="0" smtClean="0"/>
              <a:t> </a:t>
            </a:r>
            <a:r>
              <a:rPr lang="en-US" sz="2800" dirty="0" err="1" smtClean="0"/>
              <a:t>người</a:t>
            </a:r>
            <a:r>
              <a:rPr lang="en-US" sz="2800" dirty="0" smtClean="0"/>
              <a:t> </a:t>
            </a:r>
            <a:r>
              <a:rPr lang="en-US" sz="2800" dirty="0" err="1" smtClean="0"/>
              <a:t>Nga</a:t>
            </a:r>
            <a:r>
              <a:rPr lang="en-US" sz="2800" dirty="0" smtClean="0"/>
              <a:t> </a:t>
            </a:r>
            <a:r>
              <a:rPr lang="en-US" sz="2800" dirty="0" err="1" smtClean="0"/>
              <a:t>ưa</a:t>
            </a:r>
            <a:r>
              <a:rPr lang="en-US" sz="2800" dirty="0" smtClean="0"/>
              <a:t> </a:t>
            </a:r>
            <a:r>
              <a:rPr lang="en-US" sz="2800" dirty="0" err="1" smtClean="0"/>
              <a:t>thích</a:t>
            </a:r>
            <a:r>
              <a:rPr lang="en-US" sz="2800" dirty="0" smtClean="0"/>
              <a:t> </a:t>
            </a:r>
            <a:r>
              <a:rPr lang="en-US" sz="2800" dirty="0" err="1" smtClean="0"/>
              <a:t>là</a:t>
            </a:r>
            <a:r>
              <a:rPr lang="en-US" sz="2800" dirty="0" smtClean="0"/>
              <a:t> </a:t>
            </a:r>
            <a:r>
              <a:rPr lang="en-US" sz="2800" dirty="0" err="1" smtClean="0"/>
              <a:t>các</a:t>
            </a:r>
            <a:r>
              <a:rPr lang="en-US" sz="2800" dirty="0" smtClean="0"/>
              <a:t> </a:t>
            </a:r>
            <a:r>
              <a:rPr lang="en-US" sz="2800" dirty="0" err="1" smtClean="0"/>
              <a:t>món</a:t>
            </a:r>
            <a:r>
              <a:rPr lang="en-US" sz="2800" dirty="0" smtClean="0"/>
              <a:t> quay, </a:t>
            </a:r>
            <a:r>
              <a:rPr lang="en-US" sz="2800" dirty="0" err="1" smtClean="0"/>
              <a:t>thịt</a:t>
            </a:r>
            <a:r>
              <a:rPr lang="en-US" sz="2800" dirty="0" smtClean="0"/>
              <a:t> </a:t>
            </a:r>
            <a:r>
              <a:rPr lang="en-US" sz="2800" dirty="0" err="1" smtClean="0"/>
              <a:t>băm</a:t>
            </a:r>
            <a:r>
              <a:rPr lang="en-US" sz="2800" dirty="0" smtClean="0"/>
              <a:t> </a:t>
            </a:r>
            <a:r>
              <a:rPr lang="en-US" sz="2800" dirty="0" err="1" smtClean="0"/>
              <a:t>viên</a:t>
            </a:r>
            <a:r>
              <a:rPr lang="en-US" sz="2800" dirty="0" smtClean="0"/>
              <a:t>, </a:t>
            </a:r>
            <a:r>
              <a:rPr lang="en-US" sz="2800" dirty="0" err="1" smtClean="0"/>
              <a:t>thịt</a:t>
            </a:r>
            <a:r>
              <a:rPr lang="en-US" sz="2800" dirty="0" smtClean="0"/>
              <a:t> </a:t>
            </a:r>
            <a:r>
              <a:rPr lang="en-US" sz="2800" dirty="0" err="1" smtClean="0"/>
              <a:t>hầm</a:t>
            </a:r>
            <a:r>
              <a:rPr lang="en-US" sz="2800" dirty="0" smtClean="0"/>
              <a:t> </a:t>
            </a:r>
            <a:r>
              <a:rPr lang="en-US" sz="2800" dirty="0" err="1" smtClean="0"/>
              <a:t>nhừ</a:t>
            </a:r>
            <a:r>
              <a:rPr lang="en-US" sz="2800" dirty="0" smtClean="0"/>
              <a:t>. </a:t>
            </a:r>
            <a:endParaRPr lang="en-US" sz="2800" dirty="0" smtClean="0"/>
          </a:p>
          <a:p>
            <a:r>
              <a:rPr lang="en-US" sz="2800" dirty="0" smtClean="0"/>
              <a:t>      Ở </a:t>
            </a:r>
            <a:r>
              <a:rPr lang="en-US" sz="2800" dirty="0" err="1" smtClean="0"/>
              <a:t>Nga</a:t>
            </a:r>
            <a:r>
              <a:rPr lang="en-US" sz="2800" dirty="0" smtClean="0"/>
              <a:t>, </a:t>
            </a:r>
            <a:r>
              <a:rPr lang="en-US" sz="2800" dirty="0" err="1" smtClean="0"/>
              <a:t>phụ</a:t>
            </a:r>
            <a:r>
              <a:rPr lang="en-US" sz="2800" dirty="0" smtClean="0"/>
              <a:t> </a:t>
            </a:r>
            <a:r>
              <a:rPr lang="en-US" sz="2800" dirty="0" err="1" smtClean="0"/>
              <a:t>nữ</a:t>
            </a:r>
            <a:r>
              <a:rPr lang="en-US" sz="2800" dirty="0" smtClean="0"/>
              <a:t> </a:t>
            </a:r>
            <a:r>
              <a:rPr lang="en-US" sz="2800" dirty="0" err="1" smtClean="0"/>
              <a:t>và</a:t>
            </a:r>
            <a:r>
              <a:rPr lang="en-US" sz="2800" dirty="0" smtClean="0"/>
              <a:t> </a:t>
            </a:r>
            <a:r>
              <a:rPr lang="en-US" sz="2800" dirty="0" err="1" smtClean="0"/>
              <a:t>người</a:t>
            </a:r>
            <a:r>
              <a:rPr lang="en-US" sz="2800" dirty="0" smtClean="0"/>
              <a:t> </a:t>
            </a:r>
            <a:r>
              <a:rPr lang="en-US" sz="2800" dirty="0" err="1" smtClean="0"/>
              <a:t>già</a:t>
            </a:r>
            <a:r>
              <a:rPr lang="en-US" sz="2800" dirty="0" smtClean="0"/>
              <a:t> </a:t>
            </a:r>
            <a:r>
              <a:rPr lang="en-US" sz="2800" dirty="0" err="1" smtClean="0"/>
              <a:t>luôn</a:t>
            </a:r>
            <a:r>
              <a:rPr lang="en-US" sz="2800" dirty="0" smtClean="0"/>
              <a:t> </a:t>
            </a:r>
            <a:r>
              <a:rPr lang="en-US" sz="2800" dirty="0" err="1" smtClean="0"/>
              <a:t>được</a:t>
            </a:r>
            <a:r>
              <a:rPr lang="en-US" sz="2800" dirty="0" smtClean="0"/>
              <a:t> </a:t>
            </a:r>
            <a:r>
              <a:rPr lang="en-US" sz="2800" dirty="0" err="1" smtClean="0"/>
              <a:t>kính</a:t>
            </a:r>
            <a:r>
              <a:rPr lang="en-US" sz="2800" dirty="0" smtClean="0"/>
              <a:t> </a:t>
            </a:r>
            <a:r>
              <a:rPr lang="en-US" sz="2800" dirty="0" err="1" smtClean="0"/>
              <a:t>trọng</a:t>
            </a:r>
            <a:r>
              <a:rPr lang="en-US" sz="2800" dirty="0" smtClean="0"/>
              <a:t>. </a:t>
            </a:r>
          </a:p>
          <a:p>
            <a:endParaRPr lang="en-US" dirty="0"/>
          </a:p>
        </p:txBody>
      </p:sp>
    </p:spTree>
  </p:cSld>
  <p:clrMapOvr>
    <a:masterClrMapping/>
  </p:clrMapOvr>
</p:sld>
</file>

<file path=ppt/theme/theme1.xml><?xml version="1.0" encoding="utf-8"?>
<a:theme xmlns:a="http://schemas.openxmlformats.org/drawingml/2006/main" name="580TGp_general_light_ani">
  <a:themeElements>
    <a:clrScheme name="Default Design 1">
      <a:dk1>
        <a:srgbClr val="000000"/>
      </a:dk1>
      <a:lt1>
        <a:srgbClr val="FDF58D"/>
      </a:lt1>
      <a:dk2>
        <a:srgbClr val="CC3300"/>
      </a:dk2>
      <a:lt2>
        <a:srgbClr val="808080"/>
      </a:lt2>
      <a:accent1>
        <a:srgbClr val="FF6161"/>
      </a:accent1>
      <a:accent2>
        <a:srgbClr val="FFC319"/>
      </a:accent2>
      <a:accent3>
        <a:srgbClr val="FEF9C5"/>
      </a:accent3>
      <a:accent4>
        <a:srgbClr val="000000"/>
      </a:accent4>
      <a:accent5>
        <a:srgbClr val="FFB7B7"/>
      </a:accent5>
      <a:accent6>
        <a:srgbClr val="E7B016"/>
      </a:accent6>
      <a:hlink>
        <a:srgbClr val="A8D02A"/>
      </a:hlink>
      <a:folHlink>
        <a:srgbClr val="5CB1FE"/>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DF58D"/>
        </a:lt1>
        <a:dk2>
          <a:srgbClr val="CC3300"/>
        </a:dk2>
        <a:lt2>
          <a:srgbClr val="808080"/>
        </a:lt2>
        <a:accent1>
          <a:srgbClr val="FF6161"/>
        </a:accent1>
        <a:accent2>
          <a:srgbClr val="FFC319"/>
        </a:accent2>
        <a:accent3>
          <a:srgbClr val="FEF9C5"/>
        </a:accent3>
        <a:accent4>
          <a:srgbClr val="000000"/>
        </a:accent4>
        <a:accent5>
          <a:srgbClr val="FFB7B7"/>
        </a:accent5>
        <a:accent6>
          <a:srgbClr val="E7B016"/>
        </a:accent6>
        <a:hlink>
          <a:srgbClr val="A8D02A"/>
        </a:hlink>
        <a:folHlink>
          <a:srgbClr val="5CB1FE"/>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E1F4D8"/>
        </a:lt1>
        <a:dk2>
          <a:srgbClr val="003366"/>
        </a:dk2>
        <a:lt2>
          <a:srgbClr val="808080"/>
        </a:lt2>
        <a:accent1>
          <a:srgbClr val="FFC319"/>
        </a:accent1>
        <a:accent2>
          <a:srgbClr val="A8D02A"/>
        </a:accent2>
        <a:accent3>
          <a:srgbClr val="EEF8E9"/>
        </a:accent3>
        <a:accent4>
          <a:srgbClr val="000000"/>
        </a:accent4>
        <a:accent5>
          <a:srgbClr val="FFDEAB"/>
        </a:accent5>
        <a:accent6>
          <a:srgbClr val="98BC25"/>
        </a:accent6>
        <a:hlink>
          <a:srgbClr val="5CB1FE"/>
        </a:hlink>
        <a:folHlink>
          <a:srgbClr val="FF6161"/>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EE9DE"/>
        </a:lt1>
        <a:dk2>
          <a:srgbClr val="000066"/>
        </a:dk2>
        <a:lt2>
          <a:srgbClr val="808080"/>
        </a:lt2>
        <a:accent1>
          <a:srgbClr val="5CB1FE"/>
        </a:accent1>
        <a:accent2>
          <a:srgbClr val="FF7575"/>
        </a:accent2>
        <a:accent3>
          <a:srgbClr val="FEF2EC"/>
        </a:accent3>
        <a:accent4>
          <a:srgbClr val="000000"/>
        </a:accent4>
        <a:accent5>
          <a:srgbClr val="B5D5FE"/>
        </a:accent5>
        <a:accent6>
          <a:srgbClr val="E76969"/>
        </a:accent6>
        <a:hlink>
          <a:srgbClr val="FFC319"/>
        </a:hlink>
        <a:folHlink>
          <a:srgbClr val="A8D02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580TGp_general_light_ani</Template>
  <TotalTime>1780</TotalTime>
  <Words>1268</Words>
  <Application>Microsoft Office PowerPoint</Application>
  <PresentationFormat>On-screen Show (4:3)</PresentationFormat>
  <Paragraphs>67</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580TGp_general_light_ani</vt:lpstr>
      <vt:lpstr>VĂN HÓA TRONG GIAO TIẾP</vt:lpstr>
      <vt:lpstr>MỤC TIÊU</vt:lpstr>
      <vt:lpstr>Văn hóa giao tiếp của người Việt</vt:lpstr>
      <vt:lpstr>Văn hoá giao tiếp của người châu Âu và người Mỹ</vt:lpstr>
      <vt:lpstr>Người Anh</vt:lpstr>
      <vt:lpstr>Người Pháp</vt:lpstr>
      <vt:lpstr>Người Đức</vt:lpstr>
      <vt:lpstr>Người Mỹ</vt:lpstr>
      <vt:lpstr>Người Nga</vt:lpstr>
      <vt:lpstr>Người châu Á</vt:lpstr>
      <vt:lpstr>Người Nhật</vt:lpstr>
      <vt:lpstr>Người Trung Quốc</vt:lpstr>
      <vt:lpstr>Slide 13</vt:lpstr>
      <vt:lpstr>Người Ấn Độ</vt:lpstr>
      <vt:lpstr>Người Singapore</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Download Bộ Template Powerpoint 56 chủ đề Đa dạng mẫu đồ thị Đa dạng mẫu sơ đồ SmartArt Hiệu ứng chuyển động tuyệt vời Màu sắc phù hợp từng chủ đề Hình ảnh sinh động Dễ tùy biến</dc:title>
  <dc:creator>Pierre</dc:creator>
  <cp:lastModifiedBy>Ngo Dang Ngu</cp:lastModifiedBy>
  <cp:revision>98</cp:revision>
  <dcterms:created xsi:type="dcterms:W3CDTF">2013-10-11T09:50:34Z</dcterms:created>
  <dcterms:modified xsi:type="dcterms:W3CDTF">2023-02-28T09:37:20Z</dcterms:modified>
</cp:coreProperties>
</file>