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2" r:id="rId2"/>
    <p:sldId id="257" r:id="rId3"/>
    <p:sldId id="285" r:id="rId4"/>
    <p:sldId id="259" r:id="rId5"/>
    <p:sldId id="291" r:id="rId6"/>
    <p:sldId id="294" r:id="rId7"/>
    <p:sldId id="295" r:id="rId8"/>
    <p:sldId id="292" r:id="rId9"/>
    <p:sldId id="303" r:id="rId10"/>
    <p:sldId id="296" r:id="rId11"/>
    <p:sldId id="297" r:id="rId12"/>
    <p:sldId id="308" r:id="rId13"/>
    <p:sldId id="299" r:id="rId14"/>
    <p:sldId id="304" r:id="rId15"/>
    <p:sldId id="300" r:id="rId16"/>
    <p:sldId id="310" r:id="rId17"/>
    <p:sldId id="301" r:id="rId18"/>
    <p:sldId id="31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2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D8410-203D-4A2E-B332-6D04D70CF3D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9F6CF-82CF-4FDE-BB67-ABC8B07724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9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7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5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0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7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6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9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3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0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8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0B8C2-8EA6-48C9-85D6-B5A2BBF82D41}" type="datetimeFigureOut">
              <a:rPr lang="en-US" smtClean="0"/>
              <a:pPr/>
              <a:t>28/2/2023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5E869-B835-45DF-A02C-A4F48D06F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2271D-9351-3C42-9F5B-EBBF7AE3A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4246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QUẢN LÝ THỜI GIAN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9485C3-85AC-1D42-BC0F-228895D69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2574" y="3602038"/>
            <a:ext cx="6997148" cy="1655762"/>
          </a:xfrm>
        </p:spPr>
        <p:txBody>
          <a:bodyPr>
            <a:normAutofit/>
          </a:bodyPr>
          <a:lstStyle/>
          <a:p>
            <a:pPr algn="l"/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9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272" y="357810"/>
            <a:ext cx="8743122" cy="66416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TIÊU CHÍ BÁO CÁO NHÓM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50013"/>
              </p:ext>
            </p:extLst>
          </p:nvPr>
        </p:nvGraphicFramePr>
        <p:xfrm>
          <a:off x="390939" y="1173853"/>
          <a:ext cx="11361789" cy="5326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8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755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NỘI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DUNG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THANG ĐIỂM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83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Người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55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bày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bài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nhóm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rõ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ràng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sáng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tạo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755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Nội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dung: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đầy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đủ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rõ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ràng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ví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minh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họa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83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bày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phút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2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nhóm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7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364" y="149972"/>
            <a:ext cx="10345271" cy="831663"/>
          </a:xfrm>
        </p:spPr>
        <p:txBody>
          <a:bodyPr>
            <a:normAutofit/>
          </a:bodyPr>
          <a:lstStyle/>
          <a:p>
            <a:pPr lvl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VD: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ĐDTK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8" y="981635"/>
            <a:ext cx="11846860" cy="5634318"/>
          </a:xfrm>
        </p:spPr>
        <p:txBody>
          <a:bodyPr>
            <a:normAutofit/>
          </a:bodyPr>
          <a:lstStyle/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KHCS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chép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chắm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4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364" y="149972"/>
            <a:ext cx="10345271" cy="831663"/>
          </a:xfrm>
        </p:spPr>
        <p:txBody>
          <a:bodyPr>
            <a:normAutofit/>
          </a:bodyPr>
          <a:lstStyle/>
          <a:p>
            <a:pPr lvl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VD: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ĐDTK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8" y="981635"/>
            <a:ext cx="11846860" cy="563431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qui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KHCS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chép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chắm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10. Theo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chấm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7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184"/>
            <a:ext cx="10515600" cy="57616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VD: 10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ĐDTK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41" y="914400"/>
            <a:ext cx="11577918" cy="568810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Sắp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Hỗ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Họp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buổi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chép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hao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đè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5CBFB-26AC-2046-B4DF-B1226DA19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4" y="468350"/>
            <a:ext cx="11664176" cy="638964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Sắp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AutoNum type="arabicPeriod"/>
            </a:pP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Họp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buổi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khoa.</a:t>
            </a:r>
          </a:p>
          <a:p>
            <a:pPr marL="0" lvl="0" indent="0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chép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hao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đè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998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656"/>
            <a:ext cx="10515600" cy="4551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VD: 10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ĐDCS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41" y="954741"/>
            <a:ext cx="11577918" cy="587636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kịp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kịp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thầy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tiêm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xuyên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hỏng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65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656"/>
            <a:ext cx="10515600" cy="4551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VD: 10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ĐDCS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41" y="954741"/>
            <a:ext cx="11577918" cy="587636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phiếu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kịp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kịp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chỉnh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thầy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tiêm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xuyên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hỏng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496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3761"/>
            <a:ext cx="10515600" cy="58961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VD: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ĐDCS 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1035424"/>
            <a:ext cx="11685494" cy="5618815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cu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185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3761"/>
            <a:ext cx="10515600" cy="58961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VD: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ĐDCS 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1035424"/>
            <a:ext cx="11685494" cy="5618815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cu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7. Thu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viện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63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53048" y="257577"/>
            <a:ext cx="6774287" cy="64357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MỤC TIÊU HỌC TẬP 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218941" y="1020418"/>
            <a:ext cx="11745531" cy="55800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Thái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248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08856" y="271024"/>
            <a:ext cx="6774287" cy="12878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 LUẬN NHÓM 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206061" y="2009104"/>
            <a:ext cx="11848563" cy="40697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7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97206" y="271024"/>
            <a:ext cx="7597588" cy="12878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YẾU TỐ TIẾT KIỆM THỜI GIAN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206061" y="2009104"/>
            <a:ext cx="11848563" cy="435305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sẵn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kỷ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thạo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89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499493"/>
              </p:ext>
            </p:extLst>
          </p:nvPr>
        </p:nvGraphicFramePr>
        <p:xfrm>
          <a:off x="295836" y="501998"/>
          <a:ext cx="1179307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8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NHÂN GÂY LÃNG PHÍ THỜI GIAN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ĐỀ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XUẤT GIẢI PHÁP QUẢN LÝ THỜI GIAN TỐT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74">
                <a:tc>
                  <a:txBody>
                    <a:bodyPr/>
                    <a:lstStyle/>
                    <a:p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bị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đoạn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ngắt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endParaRPr lang="en-US" sz="2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Hạn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chế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sự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gián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đoạn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Quá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nhiều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hành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cáo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Quá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nhiều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cuộc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họp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họp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bất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thường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ngoài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kế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hoạch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Quá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nhiều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tin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tin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kịp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endParaRPr lang="en-US" sz="28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Giảm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thiểu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hội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họp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800" b="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US" sz="2800" b="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hành</a:t>
                      </a:r>
                      <a:r>
                        <a:rPr lang="en-US" sz="2800" b="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giấy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tờ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cần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28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53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020689"/>
              </p:ext>
            </p:extLst>
          </p:nvPr>
        </p:nvGraphicFramePr>
        <p:xfrm>
          <a:off x="199465" y="170317"/>
          <a:ext cx="11793070" cy="651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11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NHÂN GÂY LÃNG PHÍ THỜI GIAN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ĐỀ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XUẤT GIẢI PHÁP QUẢN LÝ THỜI GIAN TỐT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6226">
                <a:tc>
                  <a:txBody>
                    <a:bodyPr/>
                    <a:lstStyle/>
                    <a:p>
                      <a:pPr>
                        <a:buFont typeface="Calibri" panose="020F0502020204030204" pitchFamily="34" charset="0"/>
                        <a:buNone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Công tác quản lý kém hữu hiệu: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Khả năng lập kế hoạch kém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Thiếu các mục tiêu, mục tiêu hoạt động không cụ thể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xác định được vấn đề ưu tiên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có khả năng ra quyết định/quyết định không rõ ràng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Thiếu kinh nghiệm điều hành hoặc lựa chọn giải pháp thích hợp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+"/>
                        <a:tabLst/>
                        <a:defRPr/>
                      </a:pP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Thiếu các quy định chuẩn mực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xây dựng được bảng mô tả công việc phù hợp cho từng vị trí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uỷ quyền được hoặc uỷ quyền kém hiệu quả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vi-VN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Phải biết lựa chọn ưu tiên và lập kế hoạch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Thay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đổi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một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thường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qui,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lề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lối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làm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khi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cần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vi-VN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Phải biết uỷ quyền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2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47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18454"/>
              </p:ext>
            </p:extLst>
          </p:nvPr>
        </p:nvGraphicFramePr>
        <p:xfrm>
          <a:off x="199465" y="190661"/>
          <a:ext cx="11793070" cy="6302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6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448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NHÂN GÂY LÃNG PHÍ THỜI GIAN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ĐỀ</a:t>
                      </a:r>
                      <a:r>
                        <a:rPr lang="en-US" sz="2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XUẤT GIẢI PHÁP QUẢN LÝ THỜI GIAN TỐT 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728">
                <a:tc>
                  <a:txBody>
                    <a:bodyPr/>
                    <a:lstStyle/>
                    <a:p>
                      <a:pPr>
                        <a:buFont typeface="Calibri" panose="020F0502020204030204" pitchFamily="34" charset="0"/>
                        <a:buNone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Tác phong làm việc thiếu khoa học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Thiếu tính kỷ luật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 trì hoãn những công việc không thú vị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Ôm đồm, cả nể không dám nói lời từ chối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Luộm thuộm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Lưu trữ quá nhiều công văn, giấy tờ không cần thiết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lập thời gian biểu</a:t>
                      </a:r>
                    </a:p>
                    <a:p>
                      <a:pPr lvl="1">
                        <a:buFont typeface="Calibri" panose="020F0502020204030204" pitchFamily="34" charset="0"/>
                        <a:buChar char="+"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 nói chuyện phiếm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Calibri" panose="020F0502020204030204" pitchFamily="34" charset="0"/>
                        <a:buNone/>
                      </a:pP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Tăng cường tính kỷ luật, thái độ nghiêm túc đối với công việc, tránh trì hoãn công việc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Rèn luyện tác phong làm việc khoa học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biểu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vi-VN" sz="2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Calibri" panose="020F0502020204030204" pitchFamily="34" charset="0"/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Hãy sắp xếp phân loại giấy tờ, công văn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920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BÀI TẬP BÁO CÁO NHÓM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Yêu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Yêu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lãng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5616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23A31-9E8E-9841-9822-03026A24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651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 HUỐNG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FB303-07F6-E04D-892A-FAFBAA3E4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1304366"/>
            <a:ext cx="11604812" cy="4961964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ưỡng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 điều dưỡng trưởng 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của Bệnh viện H. Điều dưỡng Q là người rất năng động trong công việc quản lý và nhiệt tình trong chuyên môn chăm sóc người bệnh. Điều dưỡng trưởng Q hiện tại đang quản lý 20 Điều dưỡng viên tại khoa. </a:t>
            </a:r>
          </a:p>
          <a:p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Yêu cầu 1: Em hãy liệt kê một danh mục 10 việc điều dưỡng trưởng Q cần làm trong ngày theo thứ tự ưu tiên? </a:t>
            </a: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Yêu cầu 2: Em hãy giúp điều dưỡng trưởng Q liệt kê một danh mục 10 việc điều dưỡng chăm sóc cần làm trong ngày theo thứ tự ưu tiên?</a:t>
            </a: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0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2297</Words>
  <Application>Microsoft Office PowerPoint</Application>
  <PresentationFormat>Widescreen</PresentationFormat>
  <Paragraphs>159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QUẢN LÝ THỜI GIAN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BÁO CÁO NHÓM </vt:lpstr>
      <vt:lpstr>TÌNH HUỐNG</vt:lpstr>
      <vt:lpstr>TIÊU CHÍ BÁO CÁO NHÓM </vt:lpstr>
      <vt:lpstr>VD: Danh mục 10 việc ĐDTK </vt:lpstr>
      <vt:lpstr>VD: Danh mục 10 việc ĐDTK </vt:lpstr>
      <vt:lpstr>VD: 10 công việc của ĐDTK</vt:lpstr>
      <vt:lpstr>PowerPoint Presentation</vt:lpstr>
      <vt:lpstr>VD: 10 công việc của ĐDCS</vt:lpstr>
      <vt:lpstr>VD: 10 công việc của ĐDCS</vt:lpstr>
      <vt:lpstr>VD: công việc của ĐDCS (tiếp) </vt:lpstr>
      <vt:lpstr>VD: công việc của ĐDCS (tiếp)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P440</dc:creator>
  <cp:lastModifiedBy>Admin</cp:lastModifiedBy>
  <cp:revision>136</cp:revision>
  <dcterms:created xsi:type="dcterms:W3CDTF">2016-02-23T13:54:03Z</dcterms:created>
  <dcterms:modified xsi:type="dcterms:W3CDTF">2023-02-28T07:27:26Z</dcterms:modified>
</cp:coreProperties>
</file>